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GB" sz="3300" strike="noStrike" u="none">
                <a:solidFill>
                  <a:srgbClr val="ffffff"/>
                </a:solidFill>
                <a:uFillTx/>
                <a:latin typeface="Arial"/>
              </a:rPr>
              <a:t>Click to move the slide</a:t>
            </a: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94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28BC92E-2768-48B5-96C7-05C78C187CFC}" type="slidenum">
              <a:rPr b="0" lang="en-GB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94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GB" sz="2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etropo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244AC-4BE7-48D0-ADCD-921F6F62F0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etropol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B249D7-7820-4ACE-BF21-1C439BAB47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2500" lnSpcReduction="19999"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68000"/>
            <a:ext cx="9072000" cy="379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06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21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GB" sz="2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GB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GB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GB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GB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328000"/>
            <a:ext cx="319500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328000"/>
            <a:ext cx="2348280" cy="2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E2F771EE-4EC6-4BC1-8FFF-CD750FE8E274}" type="slidenum">
              <a:rPr b="0" lang="en-GB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GB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780911C-FA56-481D-823C-EE7503E87916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quiz-questions.uk/" TargetMode="External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9480" y="0"/>
            <a:ext cx="90716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6000" strike="noStrike" u="none">
                <a:solidFill>
                  <a:srgbClr val="ffffff"/>
                </a:solidFill>
                <a:uFillTx/>
                <a:latin typeface="Impact"/>
              </a:rPr>
              <a:t>POINTLESS</a:t>
            </a:r>
            <a:r>
              <a:rPr b="0" lang="en-GB" sz="7200" strike="noStrike" u="none">
                <a:solidFill>
                  <a:srgbClr val="ffffff"/>
                </a:solidFill>
                <a:uFillTx/>
                <a:latin typeface="Impact"/>
              </a:rPr>
              <a:t> </a:t>
            </a:r>
            <a:endParaRPr b="0" lang="en-GB" sz="7200" strike="noStrike" u="none">
              <a:solidFill>
                <a:srgbClr val="ffffff"/>
              </a:solidFill>
              <a:uFillTx/>
              <a:latin typeface="Impac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66000" y="119916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Arial"/>
              </a:rPr>
              <a:t>GB’s most famous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8 – Bestselling Female  authors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87760" y="1786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4116960" y="1643040"/>
            <a:ext cx="1885680" cy="242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6906600" y="183348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9 Name a British cartoon or children's TV show that aired on the BBC before 2000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987840" y="1960920"/>
            <a:ext cx="2104560" cy="217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988440" y="1962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6968160" y="2104920"/>
            <a:ext cx="2371320" cy="192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10 Which British actress has won the most Oscars?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958680" y="1875240"/>
            <a:ext cx="2095200" cy="218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074120" y="1673280"/>
            <a:ext cx="1971360" cy="231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7093440" y="1797480"/>
            <a:ext cx="2188080" cy="218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ffffff"/>
                </a:solidFill>
                <a:uFillTx/>
                <a:latin typeface="Arial"/>
              </a:rPr>
              <a:t>Answers</a:t>
            </a: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3648600" y="1229400"/>
            <a:ext cx="2789280" cy="412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1: Name a PM who served for LESS THAN 1 YEAR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42680" y="1794240"/>
            <a:ext cx="2239200" cy="1492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111200" y="1767240"/>
            <a:ext cx="2247480" cy="149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1213200" y="1780920"/>
            <a:ext cx="2247480" cy="149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7086600" y="34182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Liz Truss – 49 Days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188600" y="34290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George Canning 119 days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324440" y="345348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Lord Goderich   144 days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2 - Name a PM who resigned over a scandal.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037160" y="2037600"/>
            <a:ext cx="2567160" cy="171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4074840" y="2026440"/>
            <a:ext cx="2599560" cy="1733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7054200" y="2019600"/>
            <a:ext cx="2599560" cy="173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7086600" y="3919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Lord Melbourne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188600" y="3930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David Lloyd George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324440" y="39546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Boris Johnson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3 Which British actor played both Sherlock Holmes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44920" y="1864080"/>
            <a:ext cx="2019600" cy="201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4242960" y="1864080"/>
            <a:ext cx="2019600" cy="201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3"/>
          <a:stretch/>
        </p:blipFill>
        <p:spPr>
          <a:xfrm>
            <a:off x="7357320" y="1870560"/>
            <a:ext cx="2019600" cy="2020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7215120" y="40410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Peter Cushing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188960" y="40518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Sir Ian McKellen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97760" y="407628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Benedict Cumberbatch –50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4 - Which British band has the most UK No. 1 singles?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224720" y="2116440"/>
            <a:ext cx="2052000" cy="140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136040" y="2130120"/>
            <a:ext cx="2052000" cy="140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7029720" y="2139840"/>
            <a:ext cx="2152440" cy="147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6856920" y="37368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Status Quo   –10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958920" y="37476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Queen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094760" y="377208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The Beatles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5 Name a British monarch who ruled for over 60 years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430640" y="2187000"/>
            <a:ext cx="1918080" cy="129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4005000" y="2200320"/>
            <a:ext cx="1922400" cy="131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6681960" y="2220120"/>
            <a:ext cx="1942920" cy="1342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6627240" y="3919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King Henry III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925080" y="3930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Queen Elizabeth II  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324440" y="392796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Queen Victoria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6 – Name a member of Monty Python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969240" y="2133000"/>
            <a:ext cx="2152440" cy="147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3922560" y="2133000"/>
            <a:ext cx="2152440" cy="147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060200" y="2114280"/>
            <a:ext cx="2196000" cy="150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7086600" y="3919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John Cleese  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4087440" y="3930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Eric Idle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1209600" y="39546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Graham Chapman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trike="noStrike" u="none">
                <a:solidFill>
                  <a:srgbClr val="ffffff"/>
                </a:solidFill>
                <a:uFillTx/>
                <a:latin typeface="Arial"/>
              </a:rPr>
              <a:t>Rules</a:t>
            </a:r>
            <a:endParaRPr b="0" lang="en-GB" sz="3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9640" y="1226160"/>
            <a:ext cx="9072000" cy="379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"Name the LEAST FAMOUS British person that fits the category. The fewer people who know it, the lower your score!"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No answer/incorrect answer – 100pts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3</a:t>
            </a:r>
            <a:r>
              <a:rPr b="0" lang="en-GB" sz="1000" strike="noStrike" u="none" baseline="33000">
                <a:solidFill>
                  <a:srgbClr val="ffffff"/>
                </a:solidFill>
                <a:uFillTx/>
                <a:latin typeface="Arial"/>
              </a:rPr>
              <a:t>rd -</a:t>
            </a: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 50pts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2</a:t>
            </a:r>
            <a:r>
              <a:rPr b="0" lang="en-GB" sz="1000" strike="noStrike" u="none" baseline="33000">
                <a:solidFill>
                  <a:srgbClr val="ffffff"/>
                </a:solidFill>
                <a:uFillTx/>
                <a:latin typeface="Arial"/>
              </a:rPr>
              <a:t>nd</a:t>
            </a: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 – 30pts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1</a:t>
            </a:r>
            <a:r>
              <a:rPr b="0" lang="en-GB" sz="1000" strike="noStrike" u="none" baseline="33000">
                <a:solidFill>
                  <a:srgbClr val="ffffff"/>
                </a:solidFill>
                <a:uFillTx/>
                <a:latin typeface="Arial"/>
              </a:rPr>
              <a:t>st</a:t>
            </a: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 – 10pts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Lowest score at the end wins!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Answers are from </a:t>
            </a: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  <a:hlinkClick r:id="rId1"/>
              </a:rPr>
              <a:t>https://quiz-questions.uk/</a:t>
            </a: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. So if you don’t agree, take it up with them.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7 Name an actor/actress who played Doctor Who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243320" y="1976760"/>
            <a:ext cx="11998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344360" y="1903680"/>
            <a:ext cx="11998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392480" y="2139120"/>
            <a:ext cx="1569600" cy="156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7086600" y="3919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Jon Pertwee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884760" y="3930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Josie Whittaker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142280" y="39546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David Tennant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8 – Bestselling Female  authors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887760" y="1786320"/>
            <a:ext cx="2142720" cy="2142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4116960" y="1643040"/>
            <a:ext cx="1885680" cy="242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3"/>
          <a:stretch/>
        </p:blipFill>
        <p:spPr>
          <a:xfrm>
            <a:off x="6906600" y="1833480"/>
            <a:ext cx="2142720" cy="214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6883920" y="4162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Barbara Cartland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965760" y="4173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Agatha Christie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871920" y="41976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JK Rowling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9 Name a British cartoon or children's TV show that aired on the BBC before 2000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987840" y="1960920"/>
            <a:ext cx="2104560" cy="217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988440" y="1962000"/>
            <a:ext cx="2142720" cy="2142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3"/>
          <a:stretch/>
        </p:blipFill>
        <p:spPr>
          <a:xfrm>
            <a:off x="6968160" y="2104920"/>
            <a:ext cx="2371320" cy="1923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7134120" y="43182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Noddy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979440" y="42883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Bagpuss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966600" y="431280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Thomas the tank engine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10 Which British actress has won the most Oscars?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958680" y="1875240"/>
            <a:ext cx="2095200" cy="218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4074120" y="1673280"/>
            <a:ext cx="1971360" cy="23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"/>
          <p:cNvSpPr/>
          <p:nvPr/>
        </p:nvSpPr>
        <p:spPr>
          <a:xfrm>
            <a:off x="7134120" y="433584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Vivien Leigh 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013640" y="431244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Maggie Smith  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1014120" y="4344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Judi Dench  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7093440" y="1797480"/>
            <a:ext cx="2188080" cy="218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Tiebreaker – Name a British boxer (male or female) who has held a major world championship title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721440" y="1849320"/>
            <a:ext cx="25426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789720" y="1976760"/>
            <a:ext cx="2516040" cy="1599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6823800" y="1810440"/>
            <a:ext cx="2619000" cy="1742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Tiebreaker – Name a British boxer (male or female) who has held a major world championship title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21440" y="1849320"/>
            <a:ext cx="25426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3789720" y="1976760"/>
            <a:ext cx="2516040" cy="1599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6823800" y="1810440"/>
            <a:ext cx="2619000" cy="174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7134120" y="433584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Johnny Nelson    – 10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013640" y="431244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Nicola Adams     – 30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014120" y="4344120"/>
            <a:ext cx="2127960" cy="465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GB" sz="1000" strike="noStrike" u="none">
                <a:solidFill>
                  <a:srgbClr val="000000"/>
                </a:solidFill>
                <a:uFillTx/>
                <a:latin typeface="Arial"/>
              </a:rPr>
              <a:t>Tyson Fury   – 50 pts</a:t>
            </a:r>
            <a:endParaRPr b="0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1: Name a PM who served for LESS THAN 1 YEAR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7042680" y="1794240"/>
            <a:ext cx="2239200" cy="1492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2"/>
          <a:stretch/>
        </p:blipFill>
        <p:spPr>
          <a:xfrm>
            <a:off x="4111200" y="1767240"/>
            <a:ext cx="2247480" cy="149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3"/>
          <a:stretch/>
        </p:blipFill>
        <p:spPr>
          <a:xfrm>
            <a:off x="1213200" y="1780920"/>
            <a:ext cx="2247480" cy="149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2 - Name a PM who resigned over a scandal.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037160" y="2037600"/>
            <a:ext cx="2567160" cy="1711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4074840" y="2026440"/>
            <a:ext cx="2599560" cy="1733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7054200" y="2019600"/>
            <a:ext cx="2599560" cy="173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3 Which British actor played both Sherlock Holmes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844920" y="1864080"/>
            <a:ext cx="2019600" cy="201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242960" y="1864080"/>
            <a:ext cx="2019600" cy="201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7357320" y="1870560"/>
            <a:ext cx="2019600" cy="2020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Questions 4 - Which British band has the most UK No. 1 singles?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1224720" y="2116440"/>
            <a:ext cx="2052000" cy="140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4136040" y="2130120"/>
            <a:ext cx="2052000" cy="140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7029720" y="2139840"/>
            <a:ext cx="2152440" cy="147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5 Name a British monarch who ruled for over 60 years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430640" y="2187000"/>
            <a:ext cx="1918080" cy="129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4005000" y="2200320"/>
            <a:ext cx="1922400" cy="131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681960" y="2220120"/>
            <a:ext cx="1942920" cy="134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6 – Name a member of Monty Python 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969240" y="2133000"/>
            <a:ext cx="2152440" cy="147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3922560" y="2133000"/>
            <a:ext cx="2152440" cy="147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1060200" y="2114280"/>
            <a:ext cx="2196000" cy="1503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76000" y="216000"/>
            <a:ext cx="5328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GB" sz="1000" strike="noStrike" u="none">
                <a:solidFill>
                  <a:srgbClr val="ffffff"/>
                </a:solidFill>
                <a:uFillTx/>
                <a:latin typeface="Arial"/>
              </a:rPr>
              <a:t>Question 7 Name an actor/actress who played Doctor Who</a:t>
            </a:r>
            <a:endParaRPr b="0" lang="en-GB" sz="1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4243320" y="1976760"/>
            <a:ext cx="11998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7344360" y="1903680"/>
            <a:ext cx="1199880" cy="18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392480" y="2139120"/>
            <a:ext cx="1569600" cy="156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2025-03-26T11:28:14Z</dcterms:created>
  <dc:creator/>
  <dc:description/>
  <dc:language>en-GB</dc:language>
  <cp:lastModifiedBy/>
  <dcterms:modified xsi:type="dcterms:W3CDTF">2025-03-26T14:28:28Z</dcterms:modified>
  <cp:revision>4</cp:revision>
  <dc:subject/>
  <dc:title/>
</cp:coreProperties>
</file>