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5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85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0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58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41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10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3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08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38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8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685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72A1-DB2A-479C-8AF9-D6AB96B778CE}" type="datetimeFigureOut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DED4-4F0D-4E19-A700-2B78DCA6F0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28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Gerelateerde afbeeld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50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1"/>
            <a:ext cx="12252218" cy="689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3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relateerde afbeeld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375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Het spel	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*</a:t>
            </a:r>
            <a:r>
              <a:rPr lang="nl-NL" dirty="0" err="1" smtClean="0">
                <a:solidFill>
                  <a:schemeClr val="bg1"/>
                </a:solidFill>
              </a:rPr>
              <a:t>insert</a:t>
            </a:r>
            <a:r>
              <a:rPr lang="nl-NL" dirty="0" smtClean="0">
                <a:solidFill>
                  <a:schemeClr val="bg1"/>
                </a:solidFill>
              </a:rPr>
              <a:t> link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erelateerde afbeeld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375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commands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Help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kaarten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Een kaart pakken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Een kaart neerleggen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fbeeldingsresultaat voor it was me 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7334" y="1"/>
            <a:ext cx="119376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05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Diavoorstelling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PowerPoint-presentatie</vt:lpstr>
      <vt:lpstr>Het spel </vt:lpstr>
      <vt:lpstr>commands</vt:lpstr>
      <vt:lpstr>PowerPoint-presentatie</vt:lpstr>
    </vt:vector>
  </TitlesOfParts>
  <Company>Bonhoeffer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Strating, R. (Reinout) (B4V3)</dc:creator>
  <cp:lastModifiedBy>Strating, R. (Reinout) (B4V3)</cp:lastModifiedBy>
  <cp:revision>3</cp:revision>
  <dcterms:created xsi:type="dcterms:W3CDTF">2019-06-11T07:50:57Z</dcterms:created>
  <dcterms:modified xsi:type="dcterms:W3CDTF">2019-06-11T08:15:11Z</dcterms:modified>
</cp:coreProperties>
</file>