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5"/>
  </p:notesMasterIdLst>
  <p:sldIdLst>
    <p:sldId id="256" r:id="rId2"/>
    <p:sldId id="265" r:id="rId3"/>
    <p:sldId id="264" r:id="rId4"/>
  </p:sldIdLst>
  <p:sldSz cx="6858000" cy="9144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mela Viviana Montero Pérez" initials="PVMP" lastIdx="1" clrIdx="0">
    <p:extLst>
      <p:ext uri="{19B8F6BF-5375-455C-9EA6-DF929625EA0E}">
        <p15:presenceInfo xmlns:p15="http://schemas.microsoft.com/office/powerpoint/2012/main" userId="Pamela Viviana Montero Pére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25356F"/>
    <a:srgbClr val="B01818"/>
    <a:srgbClr val="004070"/>
    <a:srgbClr val="33CCCC"/>
    <a:srgbClr val="008080"/>
    <a:srgbClr val="262626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6723" autoAdjust="0"/>
  </p:normalViewPr>
  <p:slideViewPr>
    <p:cSldViewPr snapToGrid="0">
      <p:cViewPr varScale="1">
        <p:scale>
          <a:sx n="55" d="100"/>
          <a:sy n="55" d="100"/>
        </p:scale>
        <p:origin x="21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B8DDE3-8686-43C8-BF49-260342CB4E98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R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R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46667-89DA-4E3A-A7D2-FDDF19758B18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336385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73019" rtl="0" eaLnBrk="1" latinLnBrk="0" hangingPunct="1">
      <a:defRPr sz="621" kern="1200">
        <a:solidFill>
          <a:schemeClr val="tx1"/>
        </a:solidFill>
        <a:latin typeface="+mn-lt"/>
        <a:ea typeface="+mn-ea"/>
        <a:cs typeface="+mn-cs"/>
      </a:defRPr>
    </a:lvl1pPr>
    <a:lvl2pPr marL="236510" algn="l" defTabSz="473019" rtl="0" eaLnBrk="1" latinLnBrk="0" hangingPunct="1">
      <a:defRPr sz="621" kern="1200">
        <a:solidFill>
          <a:schemeClr val="tx1"/>
        </a:solidFill>
        <a:latin typeface="+mn-lt"/>
        <a:ea typeface="+mn-ea"/>
        <a:cs typeface="+mn-cs"/>
      </a:defRPr>
    </a:lvl2pPr>
    <a:lvl3pPr marL="473019" algn="l" defTabSz="473019" rtl="0" eaLnBrk="1" latinLnBrk="0" hangingPunct="1">
      <a:defRPr sz="621" kern="1200">
        <a:solidFill>
          <a:schemeClr val="tx1"/>
        </a:solidFill>
        <a:latin typeface="+mn-lt"/>
        <a:ea typeface="+mn-ea"/>
        <a:cs typeface="+mn-cs"/>
      </a:defRPr>
    </a:lvl3pPr>
    <a:lvl4pPr marL="709529" algn="l" defTabSz="473019" rtl="0" eaLnBrk="1" latinLnBrk="0" hangingPunct="1">
      <a:defRPr sz="621" kern="1200">
        <a:solidFill>
          <a:schemeClr val="tx1"/>
        </a:solidFill>
        <a:latin typeface="+mn-lt"/>
        <a:ea typeface="+mn-ea"/>
        <a:cs typeface="+mn-cs"/>
      </a:defRPr>
    </a:lvl4pPr>
    <a:lvl5pPr marL="946038" algn="l" defTabSz="473019" rtl="0" eaLnBrk="1" latinLnBrk="0" hangingPunct="1">
      <a:defRPr sz="621" kern="1200">
        <a:solidFill>
          <a:schemeClr val="tx1"/>
        </a:solidFill>
        <a:latin typeface="+mn-lt"/>
        <a:ea typeface="+mn-ea"/>
        <a:cs typeface="+mn-cs"/>
      </a:defRPr>
    </a:lvl5pPr>
    <a:lvl6pPr marL="1182548" algn="l" defTabSz="473019" rtl="0" eaLnBrk="1" latinLnBrk="0" hangingPunct="1">
      <a:defRPr sz="621" kern="1200">
        <a:solidFill>
          <a:schemeClr val="tx1"/>
        </a:solidFill>
        <a:latin typeface="+mn-lt"/>
        <a:ea typeface="+mn-ea"/>
        <a:cs typeface="+mn-cs"/>
      </a:defRPr>
    </a:lvl6pPr>
    <a:lvl7pPr marL="1419057" algn="l" defTabSz="473019" rtl="0" eaLnBrk="1" latinLnBrk="0" hangingPunct="1">
      <a:defRPr sz="621" kern="1200">
        <a:solidFill>
          <a:schemeClr val="tx1"/>
        </a:solidFill>
        <a:latin typeface="+mn-lt"/>
        <a:ea typeface="+mn-ea"/>
        <a:cs typeface="+mn-cs"/>
      </a:defRPr>
    </a:lvl7pPr>
    <a:lvl8pPr marL="1655567" algn="l" defTabSz="473019" rtl="0" eaLnBrk="1" latinLnBrk="0" hangingPunct="1">
      <a:defRPr sz="621" kern="1200">
        <a:solidFill>
          <a:schemeClr val="tx1"/>
        </a:solidFill>
        <a:latin typeface="+mn-lt"/>
        <a:ea typeface="+mn-ea"/>
        <a:cs typeface="+mn-cs"/>
      </a:defRPr>
    </a:lvl8pPr>
    <a:lvl9pPr marL="1892076" algn="l" defTabSz="473019" rtl="0" eaLnBrk="1" latinLnBrk="0" hangingPunct="1">
      <a:defRPr sz="6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46667-89DA-4E3A-A7D2-FDDF19758B18}" type="slidenum">
              <a:rPr lang="es-CR" smtClean="0"/>
              <a:t>1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07846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703638" y="857250"/>
            <a:ext cx="1736725" cy="2314575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846667-89DA-4E3A-A7D2-FDDF19758B18}" type="slidenum">
              <a:rPr lang="es-CR" smtClean="0"/>
              <a:t>3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21536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5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8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87" indent="0" algn="ctr">
              <a:buNone/>
              <a:defRPr sz="1500"/>
            </a:lvl2pPr>
            <a:lvl3pPr marL="685774" indent="0" algn="ctr">
              <a:buNone/>
              <a:defRPr sz="1351"/>
            </a:lvl3pPr>
            <a:lvl4pPr marL="1028661" indent="0" algn="ctr">
              <a:buNone/>
              <a:defRPr sz="1200"/>
            </a:lvl4pPr>
            <a:lvl5pPr marL="1371548" indent="0" algn="ctr">
              <a:buNone/>
              <a:defRPr sz="1200"/>
            </a:lvl5pPr>
            <a:lvl6pPr marL="1714436" indent="0" algn="ctr">
              <a:buNone/>
              <a:defRPr sz="1200"/>
            </a:lvl6pPr>
            <a:lvl7pPr marL="2057323" indent="0" algn="ctr">
              <a:buNone/>
              <a:defRPr sz="1200"/>
            </a:lvl7pPr>
            <a:lvl8pPr marL="2400211" indent="0" algn="ctr">
              <a:buNone/>
              <a:defRPr sz="1200"/>
            </a:lvl8pPr>
            <a:lvl9pPr marL="2743098" indent="0" algn="ctr">
              <a:buNone/>
              <a:defRPr sz="12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70820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1744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8" y="486836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9" y="486836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7223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8052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8" y="2279658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8" y="6119290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88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74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6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3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2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4915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72948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2" y="486841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241555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7" indent="0">
              <a:buNone/>
              <a:defRPr sz="1500" b="1"/>
            </a:lvl2pPr>
            <a:lvl3pPr marL="685774" indent="0">
              <a:buNone/>
              <a:defRPr sz="1351" b="1"/>
            </a:lvl3pPr>
            <a:lvl4pPr marL="1028661" indent="0">
              <a:buNone/>
              <a:defRPr sz="1200" b="1"/>
            </a:lvl4pPr>
            <a:lvl5pPr marL="1371548" indent="0">
              <a:buNone/>
              <a:defRPr sz="1200" b="1"/>
            </a:lvl5pPr>
            <a:lvl6pPr marL="1714436" indent="0">
              <a:buNone/>
              <a:defRPr sz="1200" b="1"/>
            </a:lvl6pPr>
            <a:lvl7pPr marL="2057323" indent="0">
              <a:buNone/>
              <a:defRPr sz="1200" b="1"/>
            </a:lvl7pPr>
            <a:lvl8pPr marL="2400211" indent="0">
              <a:buNone/>
              <a:defRPr sz="1200" b="1"/>
            </a:lvl8pPr>
            <a:lvl9pPr marL="2743098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6" y="2241555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7" indent="0">
              <a:buNone/>
              <a:defRPr sz="1500" b="1"/>
            </a:lvl2pPr>
            <a:lvl3pPr marL="685774" indent="0">
              <a:buNone/>
              <a:defRPr sz="1351" b="1"/>
            </a:lvl3pPr>
            <a:lvl4pPr marL="1028661" indent="0">
              <a:buNone/>
              <a:defRPr sz="1200" b="1"/>
            </a:lvl4pPr>
            <a:lvl5pPr marL="1371548" indent="0">
              <a:buNone/>
              <a:defRPr sz="1200" b="1"/>
            </a:lvl5pPr>
            <a:lvl6pPr marL="1714436" indent="0">
              <a:buNone/>
              <a:defRPr sz="1200" b="1"/>
            </a:lvl6pPr>
            <a:lvl7pPr marL="2057323" indent="0">
              <a:buNone/>
              <a:defRPr sz="1200" b="1"/>
            </a:lvl7pPr>
            <a:lvl8pPr marL="2400211" indent="0">
              <a:buNone/>
              <a:defRPr sz="1200" b="1"/>
            </a:lvl8pPr>
            <a:lvl9pPr marL="2743098" indent="0">
              <a:buNone/>
              <a:defRPr sz="12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6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874144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13550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163674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6" y="1316574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3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887" indent="0">
              <a:buNone/>
              <a:defRPr sz="1051"/>
            </a:lvl2pPr>
            <a:lvl3pPr marL="685774" indent="0">
              <a:buNone/>
              <a:defRPr sz="900"/>
            </a:lvl3pPr>
            <a:lvl4pPr marL="1028661" indent="0">
              <a:buNone/>
              <a:defRPr sz="751"/>
            </a:lvl4pPr>
            <a:lvl5pPr marL="1371548" indent="0">
              <a:buNone/>
              <a:defRPr sz="751"/>
            </a:lvl5pPr>
            <a:lvl6pPr marL="1714436" indent="0">
              <a:buNone/>
              <a:defRPr sz="751"/>
            </a:lvl6pPr>
            <a:lvl7pPr marL="2057323" indent="0">
              <a:buNone/>
              <a:defRPr sz="751"/>
            </a:lvl7pPr>
            <a:lvl8pPr marL="2400211" indent="0">
              <a:buNone/>
              <a:defRPr sz="751"/>
            </a:lvl8pPr>
            <a:lvl9pPr marL="2743098" indent="0">
              <a:buNone/>
              <a:defRPr sz="75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732400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6" y="1316574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7" indent="0">
              <a:buNone/>
              <a:defRPr sz="2100"/>
            </a:lvl2pPr>
            <a:lvl3pPr marL="685774" indent="0">
              <a:buNone/>
              <a:defRPr sz="1800"/>
            </a:lvl3pPr>
            <a:lvl4pPr marL="1028661" indent="0">
              <a:buNone/>
              <a:defRPr sz="1500"/>
            </a:lvl4pPr>
            <a:lvl5pPr marL="1371548" indent="0">
              <a:buNone/>
              <a:defRPr sz="1500"/>
            </a:lvl5pPr>
            <a:lvl6pPr marL="1714436" indent="0">
              <a:buNone/>
              <a:defRPr sz="1500"/>
            </a:lvl6pPr>
            <a:lvl7pPr marL="2057323" indent="0">
              <a:buNone/>
              <a:defRPr sz="1500"/>
            </a:lvl7pPr>
            <a:lvl8pPr marL="2400211" indent="0">
              <a:buNone/>
              <a:defRPr sz="1500"/>
            </a:lvl8pPr>
            <a:lvl9pPr marL="2743098" indent="0">
              <a:buNone/>
              <a:defRPr sz="15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3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887" indent="0">
              <a:buNone/>
              <a:defRPr sz="1051"/>
            </a:lvl2pPr>
            <a:lvl3pPr marL="685774" indent="0">
              <a:buNone/>
              <a:defRPr sz="900"/>
            </a:lvl3pPr>
            <a:lvl4pPr marL="1028661" indent="0">
              <a:buNone/>
              <a:defRPr sz="751"/>
            </a:lvl4pPr>
            <a:lvl5pPr marL="1371548" indent="0">
              <a:buNone/>
              <a:defRPr sz="751"/>
            </a:lvl5pPr>
            <a:lvl6pPr marL="1714436" indent="0">
              <a:buNone/>
              <a:defRPr sz="751"/>
            </a:lvl6pPr>
            <a:lvl7pPr marL="2057323" indent="0">
              <a:buNone/>
              <a:defRPr sz="751"/>
            </a:lvl7pPr>
            <a:lvl8pPr marL="2400211" indent="0">
              <a:buNone/>
              <a:defRPr sz="751"/>
            </a:lvl8pPr>
            <a:lvl9pPr marL="2743098" indent="0">
              <a:buNone/>
              <a:defRPr sz="75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68426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91" y="486841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91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41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49C8A-3867-47EF-87C5-B6EA2C3AF861}" type="datetimeFigureOut">
              <a:rPr lang="es-CR" smtClean="0"/>
              <a:t>26/4/2025</a:t>
            </a:fld>
            <a:endParaRPr lang="es-C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6" y="8475141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41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18A634-7101-4A85-A9BA-3FAE4CF2698D}" type="slidenum">
              <a:rPr lang="es-CR" smtClean="0"/>
              <a:t>‹Nº›</a:t>
            </a:fld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167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77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4" indent="-171444" algn="l" defTabSz="685774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0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9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05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542992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885880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67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54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42" indent="-171444" algn="l" defTabSz="68577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7" algn="l" defTabSz="6857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74" algn="l" defTabSz="6857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1" algn="l" defTabSz="6857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8" algn="l" defTabSz="6857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36" algn="l" defTabSz="6857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323" algn="l" defTabSz="6857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211" algn="l" defTabSz="6857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98" algn="l" defTabSz="6857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ángulo 19"/>
          <p:cNvSpPr/>
          <p:nvPr/>
        </p:nvSpPr>
        <p:spPr>
          <a:xfrm>
            <a:off x="1905" y="5685975"/>
            <a:ext cx="3729990" cy="438150"/>
          </a:xfrm>
          <a:prstGeom prst="rect">
            <a:avLst/>
          </a:prstGeom>
          <a:solidFill>
            <a:srgbClr val="253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" name="Rectángulo 1"/>
          <p:cNvSpPr/>
          <p:nvPr/>
        </p:nvSpPr>
        <p:spPr>
          <a:xfrm>
            <a:off x="0" y="2561775"/>
            <a:ext cx="6858000" cy="30099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3" name="Paralelogramo 2"/>
          <p:cNvSpPr/>
          <p:nvPr/>
        </p:nvSpPr>
        <p:spPr>
          <a:xfrm>
            <a:off x="2724150" y="2098514"/>
            <a:ext cx="1981200" cy="4520911"/>
          </a:xfrm>
          <a:prstGeom prst="parallelogram">
            <a:avLst>
              <a:gd name="adj" fmla="val 7461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4" name="Rectángulo 13"/>
          <p:cNvSpPr/>
          <p:nvPr/>
        </p:nvSpPr>
        <p:spPr>
          <a:xfrm>
            <a:off x="1732" y="6181275"/>
            <a:ext cx="3082636" cy="438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7" name="Rectángulo 16"/>
          <p:cNvSpPr/>
          <p:nvPr/>
        </p:nvSpPr>
        <p:spPr>
          <a:xfrm>
            <a:off x="4547460" y="2093424"/>
            <a:ext cx="2316030" cy="438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9" name="Paralelogramo 18"/>
          <p:cNvSpPr/>
          <p:nvPr/>
        </p:nvSpPr>
        <p:spPr>
          <a:xfrm>
            <a:off x="3486150" y="1603214"/>
            <a:ext cx="1981200" cy="4520911"/>
          </a:xfrm>
          <a:prstGeom prst="parallelogram">
            <a:avLst>
              <a:gd name="adj" fmla="val 74614"/>
            </a:avLst>
          </a:prstGeom>
          <a:solidFill>
            <a:srgbClr val="253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1" name="Rectángulo 20"/>
          <p:cNvSpPr/>
          <p:nvPr/>
        </p:nvSpPr>
        <p:spPr>
          <a:xfrm>
            <a:off x="5113292" y="1605912"/>
            <a:ext cx="1740068" cy="438150"/>
          </a:xfrm>
          <a:prstGeom prst="rect">
            <a:avLst/>
          </a:prstGeom>
          <a:solidFill>
            <a:srgbClr val="253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80469" y="7094575"/>
            <a:ext cx="6875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dirty="0"/>
              <a:t>DELEGACION_POLICIAL</a:t>
            </a:r>
            <a:endParaRPr lang="es-CR" sz="2800" dirty="0">
              <a:latin typeface="Arial Rounded MT Bold" panose="020F0704030504030204" pitchFamily="34" charset="0"/>
            </a:endParaRPr>
          </a:p>
        </p:txBody>
      </p:sp>
      <p:cxnSp>
        <p:nvCxnSpPr>
          <p:cNvPr id="23" name="Conector recto 22"/>
          <p:cNvCxnSpPr/>
          <p:nvPr/>
        </p:nvCxnSpPr>
        <p:spPr>
          <a:xfrm>
            <a:off x="0" y="8331200"/>
            <a:ext cx="3860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/>
          <p:cNvCxnSpPr/>
          <p:nvPr/>
        </p:nvCxnSpPr>
        <p:spPr>
          <a:xfrm>
            <a:off x="4680921" y="7588250"/>
            <a:ext cx="217932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Paralelogramo 36"/>
          <p:cNvSpPr/>
          <p:nvPr/>
        </p:nvSpPr>
        <p:spPr>
          <a:xfrm>
            <a:off x="3848100" y="7580313"/>
            <a:ext cx="846274" cy="754647"/>
          </a:xfrm>
          <a:prstGeom prst="parallelogram">
            <a:avLst>
              <a:gd name="adj" fmla="val 109617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38" name="CuadroTexto 37"/>
          <p:cNvSpPr txBox="1"/>
          <p:nvPr/>
        </p:nvSpPr>
        <p:spPr>
          <a:xfrm>
            <a:off x="4504150" y="7842152"/>
            <a:ext cx="205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6000" dirty="0">
                <a:latin typeface="Arial Rounded MT Bold" panose="020F0704030504030204" pitchFamily="34" charset="0"/>
              </a:rPr>
              <a:t>2025</a:t>
            </a:r>
            <a:endParaRPr lang="es-CR" dirty="0">
              <a:latin typeface="Arial Rounded MT Bold" panose="020F0704030504030204" pitchFamily="34" charset="0"/>
            </a:endParaRPr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4" b="3232"/>
          <a:stretch/>
        </p:blipFill>
        <p:spPr>
          <a:xfrm>
            <a:off x="4602228" y="5699558"/>
            <a:ext cx="1936696" cy="1721336"/>
          </a:xfrm>
          <a:prstGeom prst="rect">
            <a:avLst/>
          </a:prstGeom>
        </p:spPr>
      </p:pic>
      <p:sp>
        <p:nvSpPr>
          <p:cNvPr id="39" name="CuadroTexto 38"/>
          <p:cNvSpPr txBox="1"/>
          <p:nvPr/>
        </p:nvSpPr>
        <p:spPr>
          <a:xfrm>
            <a:off x="176207" y="1066034"/>
            <a:ext cx="42903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dirty="0"/>
              <a:t>DIRECCION_REGIONAL</a:t>
            </a:r>
            <a:endParaRPr lang="es-CR" sz="2800" dirty="0">
              <a:latin typeface="Arial Rounded MT Bold" panose="020F0704030504030204" pitchFamily="34" charset="0"/>
            </a:endParaRPr>
          </a:p>
        </p:txBody>
      </p:sp>
      <p:sp>
        <p:nvSpPr>
          <p:cNvPr id="40" name="Rectángulo 39"/>
          <p:cNvSpPr/>
          <p:nvPr/>
        </p:nvSpPr>
        <p:spPr>
          <a:xfrm>
            <a:off x="0" y="0"/>
            <a:ext cx="6858000" cy="133815"/>
          </a:xfrm>
          <a:prstGeom prst="rect">
            <a:avLst/>
          </a:prstGeom>
          <a:solidFill>
            <a:srgbClr val="B0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44" name="Rectángulo 43"/>
          <p:cNvSpPr/>
          <p:nvPr/>
        </p:nvSpPr>
        <p:spPr>
          <a:xfrm>
            <a:off x="-4640" y="9005755"/>
            <a:ext cx="6858000" cy="133815"/>
          </a:xfrm>
          <a:prstGeom prst="rect">
            <a:avLst/>
          </a:prstGeom>
          <a:solidFill>
            <a:srgbClr val="253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16" y="2818734"/>
            <a:ext cx="2111567" cy="250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095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11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/>
          <a:srcRect r="26340"/>
          <a:stretch/>
        </p:blipFill>
        <p:spPr>
          <a:xfrm>
            <a:off x="2441528" y="2400174"/>
            <a:ext cx="4391072" cy="2895851"/>
          </a:xfrm>
          <a:prstGeom prst="rect">
            <a:avLst/>
          </a:prstGeom>
        </p:spPr>
      </p:pic>
      <p:sp>
        <p:nvSpPr>
          <p:cNvPr id="20" name="Rectángulo 19"/>
          <p:cNvSpPr/>
          <p:nvPr/>
        </p:nvSpPr>
        <p:spPr>
          <a:xfrm flipH="1">
            <a:off x="0" y="1840888"/>
            <a:ext cx="3796850" cy="483211"/>
          </a:xfrm>
          <a:prstGeom prst="rect">
            <a:avLst/>
          </a:prstGeom>
          <a:solidFill>
            <a:srgbClr val="253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4" b="3232"/>
          <a:stretch/>
        </p:blipFill>
        <p:spPr>
          <a:xfrm>
            <a:off x="-74150" y="2813662"/>
            <a:ext cx="3430975" cy="3049452"/>
          </a:xfrm>
          <a:prstGeom prst="rect">
            <a:avLst/>
          </a:prstGeom>
        </p:spPr>
      </p:pic>
      <p:sp>
        <p:nvSpPr>
          <p:cNvPr id="19" name="CuadroTexto 18"/>
          <p:cNvSpPr txBox="1"/>
          <p:nvPr/>
        </p:nvSpPr>
        <p:spPr>
          <a:xfrm flipH="1">
            <a:off x="303010" y="5858694"/>
            <a:ext cx="4091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sembremosseguridad.dppp@msp.go.cr</a:t>
            </a:r>
            <a:endParaRPr lang="en-US" b="1" dirty="0"/>
          </a:p>
        </p:txBody>
      </p:sp>
      <p:sp>
        <p:nvSpPr>
          <p:cNvPr id="13" name="Rectángulo 12"/>
          <p:cNvSpPr/>
          <p:nvPr/>
        </p:nvSpPr>
        <p:spPr>
          <a:xfrm flipH="1">
            <a:off x="5422896" y="5956300"/>
            <a:ext cx="1435104" cy="549387"/>
          </a:xfrm>
          <a:prstGeom prst="rect">
            <a:avLst/>
          </a:prstGeom>
          <a:solidFill>
            <a:srgbClr val="253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4" name="Paralelogramo 13"/>
          <p:cNvSpPr/>
          <p:nvPr/>
        </p:nvSpPr>
        <p:spPr>
          <a:xfrm flipH="1">
            <a:off x="2441528" y="1387314"/>
            <a:ext cx="2571750" cy="4520911"/>
          </a:xfrm>
          <a:prstGeom prst="parallelogram">
            <a:avLst>
              <a:gd name="adj" fmla="val 74614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5" name="Rectángulo 14"/>
          <p:cNvSpPr/>
          <p:nvPr/>
        </p:nvSpPr>
        <p:spPr>
          <a:xfrm flipH="1">
            <a:off x="4394198" y="5397500"/>
            <a:ext cx="2463802" cy="5075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6" name="Rectángulo 15"/>
          <p:cNvSpPr/>
          <p:nvPr/>
        </p:nvSpPr>
        <p:spPr>
          <a:xfrm flipH="1">
            <a:off x="0" y="1387314"/>
            <a:ext cx="3041300" cy="4381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18" name="Paralelogramo 17"/>
          <p:cNvSpPr/>
          <p:nvPr/>
        </p:nvSpPr>
        <p:spPr>
          <a:xfrm flipH="1">
            <a:off x="3356825" y="1840889"/>
            <a:ext cx="2650271" cy="4664798"/>
          </a:xfrm>
          <a:prstGeom prst="parallelogram">
            <a:avLst>
              <a:gd name="adj" fmla="val 74614"/>
            </a:avLst>
          </a:prstGeom>
          <a:solidFill>
            <a:srgbClr val="253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1" name="Rectángulo 20"/>
          <p:cNvSpPr/>
          <p:nvPr/>
        </p:nvSpPr>
        <p:spPr>
          <a:xfrm>
            <a:off x="0" y="0"/>
            <a:ext cx="6858000" cy="133815"/>
          </a:xfrm>
          <a:prstGeom prst="rect">
            <a:avLst/>
          </a:prstGeom>
          <a:solidFill>
            <a:srgbClr val="B018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2" name="Rectángulo 21"/>
          <p:cNvSpPr/>
          <p:nvPr/>
        </p:nvSpPr>
        <p:spPr>
          <a:xfrm>
            <a:off x="-4640" y="9005755"/>
            <a:ext cx="6858000" cy="133815"/>
          </a:xfrm>
          <a:prstGeom prst="rect">
            <a:avLst/>
          </a:prstGeom>
          <a:solidFill>
            <a:srgbClr val="2535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</p:txBody>
      </p:sp>
      <p:sp>
        <p:nvSpPr>
          <p:cNvPr id="23" name="CuadroTexto 22"/>
          <p:cNvSpPr txBox="1"/>
          <p:nvPr/>
        </p:nvSpPr>
        <p:spPr>
          <a:xfrm>
            <a:off x="2394820" y="7422622"/>
            <a:ext cx="2059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R" sz="6000" dirty="0">
                <a:latin typeface="Arial Rounded MT Bold" panose="020F0704030504030204" pitchFamily="34" charset="0"/>
              </a:rPr>
              <a:t>2025</a:t>
            </a:r>
            <a:endParaRPr lang="es-CR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813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8918</TotalTime>
  <Words>7</Words>
  <Application>Microsoft Office PowerPoint</Application>
  <PresentationFormat>Carta (216 x 279 mm)</PresentationFormat>
  <Paragraphs>7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Eduardo Campos Balma</dc:creator>
  <cp:lastModifiedBy>Carlos Bryan Castro Loaiciga</cp:lastModifiedBy>
  <cp:revision>525</cp:revision>
  <dcterms:created xsi:type="dcterms:W3CDTF">2020-08-29T19:51:08Z</dcterms:created>
  <dcterms:modified xsi:type="dcterms:W3CDTF">2025-04-26T23:29:06Z</dcterms:modified>
</cp:coreProperties>
</file>