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64" r:id="rId3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ela Viviana Montero Pérez" initials="PVMP" lastIdx="1" clrIdx="0">
    <p:extLst>
      <p:ext uri="{19B8F6BF-5375-455C-9EA6-DF929625EA0E}">
        <p15:presenceInfo xmlns:p15="http://schemas.microsoft.com/office/powerpoint/2012/main" userId="Pamela Viviana Montero Pé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5356F"/>
    <a:srgbClr val="B01818"/>
    <a:srgbClr val="004070"/>
    <a:srgbClr val="33CCCC"/>
    <a:srgbClr val="008080"/>
    <a:srgbClr val="2626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6723" autoAdjust="0"/>
  </p:normalViewPr>
  <p:slideViewPr>
    <p:cSldViewPr snapToGrid="0">
      <p:cViewPr varScale="1">
        <p:scale>
          <a:sx n="55" d="100"/>
          <a:sy n="55" d="100"/>
        </p:scale>
        <p:origin x="2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DDE3-8686-43C8-BF49-260342CB4E98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6667-89DA-4E3A-A7D2-FDDF19758B1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3638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1pPr>
    <a:lvl2pPr marL="236510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2pPr>
    <a:lvl3pPr marL="473019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3pPr>
    <a:lvl4pPr marL="709529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4pPr>
    <a:lvl5pPr marL="946038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5pPr>
    <a:lvl6pPr marL="1182548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6pPr>
    <a:lvl7pPr marL="1419057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7pPr>
    <a:lvl8pPr marL="1655567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8pPr>
    <a:lvl9pPr marL="1892076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6667-89DA-4E3A-A7D2-FDDF19758B18}" type="slidenum">
              <a:rPr lang="es-CR" smtClean="0"/>
              <a:t>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8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6667-89DA-4E3A-A7D2-FDDF19758B18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1536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4" indent="0" algn="ctr">
              <a:buNone/>
              <a:defRPr sz="1351"/>
            </a:lvl3pPr>
            <a:lvl4pPr marL="1028661" indent="0" algn="ctr">
              <a:buNone/>
              <a:defRPr sz="1200"/>
            </a:lvl4pPr>
            <a:lvl5pPr marL="1371548" indent="0" algn="ctr">
              <a:buNone/>
              <a:defRPr sz="1200"/>
            </a:lvl5pPr>
            <a:lvl6pPr marL="1714436" indent="0" algn="ctr">
              <a:buNone/>
              <a:defRPr sz="1200"/>
            </a:lvl6pPr>
            <a:lvl7pPr marL="2057323" indent="0" algn="ctr">
              <a:buNone/>
              <a:defRPr sz="1200"/>
            </a:lvl7pPr>
            <a:lvl8pPr marL="2400211" indent="0" algn="ctr">
              <a:buNone/>
              <a:defRPr sz="1200"/>
            </a:lvl8pPr>
            <a:lvl9pPr marL="2743098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0820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74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6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22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052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8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90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4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915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294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41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5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1" b="1"/>
            </a:lvl3pPr>
            <a:lvl4pPr marL="1028661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241555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1" b="1"/>
            </a:lvl3pPr>
            <a:lvl4pPr marL="1028661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41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35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636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316574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1"/>
            </a:lvl2pPr>
            <a:lvl3pPr marL="685774" indent="0">
              <a:buNone/>
              <a:defRPr sz="900"/>
            </a:lvl3pPr>
            <a:lvl4pPr marL="1028661" indent="0">
              <a:buNone/>
              <a:defRPr sz="751"/>
            </a:lvl4pPr>
            <a:lvl5pPr marL="1371548" indent="0">
              <a:buNone/>
              <a:defRPr sz="751"/>
            </a:lvl5pPr>
            <a:lvl6pPr marL="1714436" indent="0">
              <a:buNone/>
              <a:defRPr sz="751"/>
            </a:lvl6pPr>
            <a:lvl7pPr marL="2057323" indent="0">
              <a:buNone/>
              <a:defRPr sz="751"/>
            </a:lvl7pPr>
            <a:lvl8pPr marL="2400211" indent="0">
              <a:buNone/>
              <a:defRPr sz="751"/>
            </a:lvl8pPr>
            <a:lvl9pPr marL="2743098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24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316574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7" indent="0">
              <a:buNone/>
              <a:defRPr sz="2100"/>
            </a:lvl2pPr>
            <a:lvl3pPr marL="685774" indent="0">
              <a:buNone/>
              <a:defRPr sz="1800"/>
            </a:lvl3pPr>
            <a:lvl4pPr marL="1028661" indent="0">
              <a:buNone/>
              <a:defRPr sz="1500"/>
            </a:lvl4pPr>
            <a:lvl5pPr marL="1371548" indent="0">
              <a:buNone/>
              <a:defRPr sz="1500"/>
            </a:lvl5pPr>
            <a:lvl6pPr marL="1714436" indent="0">
              <a:buNone/>
              <a:defRPr sz="1500"/>
            </a:lvl6pPr>
            <a:lvl7pPr marL="2057323" indent="0">
              <a:buNone/>
              <a:defRPr sz="1500"/>
            </a:lvl7pPr>
            <a:lvl8pPr marL="2400211" indent="0">
              <a:buNone/>
              <a:defRPr sz="1500"/>
            </a:lvl8pPr>
            <a:lvl9pPr marL="2743098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1"/>
            </a:lvl2pPr>
            <a:lvl3pPr marL="685774" indent="0">
              <a:buNone/>
              <a:defRPr sz="900"/>
            </a:lvl3pPr>
            <a:lvl4pPr marL="1028661" indent="0">
              <a:buNone/>
              <a:defRPr sz="751"/>
            </a:lvl4pPr>
            <a:lvl5pPr marL="1371548" indent="0">
              <a:buNone/>
              <a:defRPr sz="751"/>
            </a:lvl5pPr>
            <a:lvl6pPr marL="1714436" indent="0">
              <a:buNone/>
              <a:defRPr sz="751"/>
            </a:lvl6pPr>
            <a:lvl7pPr marL="2057323" indent="0">
              <a:buNone/>
              <a:defRPr sz="751"/>
            </a:lvl7pPr>
            <a:lvl8pPr marL="2400211" indent="0">
              <a:buNone/>
              <a:defRPr sz="751"/>
            </a:lvl8pPr>
            <a:lvl9pPr marL="2743098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842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486841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847514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1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7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4" indent="-171444" algn="l" defTabSz="68577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0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9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5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9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80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7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4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4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1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8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6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3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1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8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905" y="5685975"/>
            <a:ext cx="3729990" cy="438150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Rectángulo 1"/>
          <p:cNvSpPr/>
          <p:nvPr/>
        </p:nvSpPr>
        <p:spPr>
          <a:xfrm>
            <a:off x="0" y="2561775"/>
            <a:ext cx="6858000" cy="3009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Paralelogramo 2"/>
          <p:cNvSpPr/>
          <p:nvPr/>
        </p:nvSpPr>
        <p:spPr>
          <a:xfrm>
            <a:off x="2724150" y="2098514"/>
            <a:ext cx="1981200" cy="4520911"/>
          </a:xfrm>
          <a:prstGeom prst="parallelogram">
            <a:avLst>
              <a:gd name="adj" fmla="val 746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Rectángulo 13"/>
          <p:cNvSpPr/>
          <p:nvPr/>
        </p:nvSpPr>
        <p:spPr>
          <a:xfrm>
            <a:off x="1732" y="6181275"/>
            <a:ext cx="3082636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7" name="Rectángulo 16"/>
          <p:cNvSpPr/>
          <p:nvPr/>
        </p:nvSpPr>
        <p:spPr>
          <a:xfrm>
            <a:off x="4547460" y="2093424"/>
            <a:ext cx="2316030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9" name="Paralelogramo 18"/>
          <p:cNvSpPr/>
          <p:nvPr/>
        </p:nvSpPr>
        <p:spPr>
          <a:xfrm>
            <a:off x="3486150" y="1603214"/>
            <a:ext cx="1981200" cy="4520911"/>
          </a:xfrm>
          <a:prstGeom prst="parallelogram">
            <a:avLst>
              <a:gd name="adj" fmla="val 74614"/>
            </a:avLst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Rectángulo 20"/>
          <p:cNvSpPr/>
          <p:nvPr/>
        </p:nvSpPr>
        <p:spPr>
          <a:xfrm>
            <a:off x="5113292" y="1605912"/>
            <a:ext cx="1740068" cy="438150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0469" y="7094575"/>
            <a:ext cx="687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/>
              <a:t>DELEGACION_POLICIAL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0" y="8331200"/>
            <a:ext cx="386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680921" y="7588250"/>
            <a:ext cx="2179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elogramo 36"/>
          <p:cNvSpPr/>
          <p:nvPr/>
        </p:nvSpPr>
        <p:spPr>
          <a:xfrm>
            <a:off x="3848100" y="7580313"/>
            <a:ext cx="846274" cy="754647"/>
          </a:xfrm>
          <a:prstGeom prst="parallelogram">
            <a:avLst>
              <a:gd name="adj" fmla="val 1096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504150" y="7842152"/>
            <a:ext cx="205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6000" dirty="0">
                <a:latin typeface="Arial Rounded MT Bold" panose="020F0704030504030204" pitchFamily="34" charset="0"/>
              </a:rPr>
              <a:t>2025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3232"/>
          <a:stretch/>
        </p:blipFill>
        <p:spPr>
          <a:xfrm>
            <a:off x="4602228" y="5699558"/>
            <a:ext cx="1936696" cy="1721336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176207" y="1066034"/>
            <a:ext cx="429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/>
              <a:t>DIRECCION_REGIONAL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0" y="0"/>
            <a:ext cx="6858000" cy="133815"/>
          </a:xfrm>
          <a:prstGeom prst="rect">
            <a:avLst/>
          </a:prstGeom>
          <a:solidFill>
            <a:srgbClr val="B0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44" name="Rectángulo 43"/>
          <p:cNvSpPr/>
          <p:nvPr/>
        </p:nvSpPr>
        <p:spPr>
          <a:xfrm>
            <a:off x="-4640" y="9005755"/>
            <a:ext cx="6858000" cy="133815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6" y="2818734"/>
            <a:ext cx="2111567" cy="25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26340"/>
          <a:stretch/>
        </p:blipFill>
        <p:spPr>
          <a:xfrm>
            <a:off x="2441528" y="2400174"/>
            <a:ext cx="4391072" cy="289585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 flipH="1">
            <a:off x="0" y="1840888"/>
            <a:ext cx="3796850" cy="483211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3232"/>
          <a:stretch/>
        </p:blipFill>
        <p:spPr>
          <a:xfrm>
            <a:off x="-74150" y="2813662"/>
            <a:ext cx="3430975" cy="3049452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 flipH="1">
            <a:off x="303010" y="5858694"/>
            <a:ext cx="40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sembremosseguridad.dppp@msp.go.cr</a:t>
            </a:r>
            <a:endParaRPr lang="en-US" b="1" dirty="0"/>
          </a:p>
        </p:txBody>
      </p:sp>
      <p:sp>
        <p:nvSpPr>
          <p:cNvPr id="13" name="Rectángulo 12"/>
          <p:cNvSpPr/>
          <p:nvPr/>
        </p:nvSpPr>
        <p:spPr>
          <a:xfrm flipH="1">
            <a:off x="5422896" y="5956300"/>
            <a:ext cx="1435104" cy="549387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Paralelogramo 13"/>
          <p:cNvSpPr/>
          <p:nvPr/>
        </p:nvSpPr>
        <p:spPr>
          <a:xfrm flipH="1">
            <a:off x="2441528" y="1387314"/>
            <a:ext cx="2571750" cy="4520911"/>
          </a:xfrm>
          <a:prstGeom prst="parallelogram">
            <a:avLst>
              <a:gd name="adj" fmla="val 746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5" name="Rectángulo 14"/>
          <p:cNvSpPr/>
          <p:nvPr/>
        </p:nvSpPr>
        <p:spPr>
          <a:xfrm flipH="1">
            <a:off x="4394198" y="5397500"/>
            <a:ext cx="2463802" cy="507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6" name="Rectángulo 15"/>
          <p:cNvSpPr/>
          <p:nvPr/>
        </p:nvSpPr>
        <p:spPr>
          <a:xfrm flipH="1">
            <a:off x="0" y="1387314"/>
            <a:ext cx="3041300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8" name="Paralelogramo 17"/>
          <p:cNvSpPr/>
          <p:nvPr/>
        </p:nvSpPr>
        <p:spPr>
          <a:xfrm flipH="1">
            <a:off x="3356825" y="1840889"/>
            <a:ext cx="2650271" cy="4664798"/>
          </a:xfrm>
          <a:prstGeom prst="parallelogram">
            <a:avLst>
              <a:gd name="adj" fmla="val 74614"/>
            </a:avLst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Rectángulo 20"/>
          <p:cNvSpPr/>
          <p:nvPr/>
        </p:nvSpPr>
        <p:spPr>
          <a:xfrm>
            <a:off x="0" y="0"/>
            <a:ext cx="6858000" cy="133815"/>
          </a:xfrm>
          <a:prstGeom prst="rect">
            <a:avLst/>
          </a:prstGeom>
          <a:solidFill>
            <a:srgbClr val="B0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2" name="Rectángulo 21"/>
          <p:cNvSpPr/>
          <p:nvPr/>
        </p:nvSpPr>
        <p:spPr>
          <a:xfrm>
            <a:off x="-4640" y="9005755"/>
            <a:ext cx="6858000" cy="133815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394820" y="7422622"/>
            <a:ext cx="205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6000" dirty="0">
                <a:latin typeface="Arial Rounded MT Bold" panose="020F0704030504030204" pitchFamily="34" charset="0"/>
              </a:rPr>
              <a:t>2025</a:t>
            </a:r>
            <a:endParaRPr lang="es-C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13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8918</TotalTime>
  <Words>7</Words>
  <Application>Microsoft Office PowerPoint</Application>
  <PresentationFormat>Carta (216 x 279 mm)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Campos Balma</dc:creator>
  <cp:lastModifiedBy>Carlos Bryan Castro Loaiciga</cp:lastModifiedBy>
  <cp:revision>524</cp:revision>
  <dcterms:created xsi:type="dcterms:W3CDTF">2020-08-29T19:51:08Z</dcterms:created>
  <dcterms:modified xsi:type="dcterms:W3CDTF">2025-04-26T22:44:31Z</dcterms:modified>
</cp:coreProperties>
</file>