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4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2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30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4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7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8839-266E-4906-8D58-BAB915CE2C21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6785-5DD7-4433-9CCA-AC7256840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3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r>
              <a:rPr lang="pt-BR" dirty="0"/>
              <a:t>CTA 171 Campus Cubatão MATI 1 </a:t>
            </a:r>
            <a:br>
              <a:rPr lang="pt-BR" dirty="0"/>
            </a:br>
            <a:r>
              <a:rPr lang="pt-BR" dirty="0"/>
              <a:t>PROF: Luciano Reis</a:t>
            </a:r>
            <a:br>
              <a:rPr lang="pt-BR" dirty="0"/>
            </a:br>
            <a:r>
              <a:rPr lang="pt-BR" dirty="0"/>
              <a:t>ALUNO: </a:t>
            </a:r>
            <a:r>
              <a:rPr lang="pt-BR" dirty="0" err="1"/>
              <a:t>Antoniel</a:t>
            </a:r>
            <a:r>
              <a:rPr lang="pt-BR" dirty="0"/>
              <a:t> Lemos</a:t>
            </a:r>
            <a:br>
              <a:rPr lang="pt-BR" dirty="0"/>
            </a:br>
            <a:r>
              <a:rPr lang="pt-BR" dirty="0"/>
              <a:t>Função Logarítmica</a:t>
            </a:r>
            <a:br>
              <a:rPr lang="pt-BR" dirty="0"/>
            </a:br>
            <a:r>
              <a:rPr lang="pt-BR" dirty="0"/>
              <a:t>Exercícios de Aula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5360667" y="6595110"/>
            <a:ext cx="1918405" cy="8000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7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80" y="0"/>
            <a:ext cx="5955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0"/>
            <a:ext cx="5875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0" y="0"/>
            <a:ext cx="564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CTA 171 Campus Cubatão MATI 1  PROF: Luciano Reis ALUNO: Antoniel Lemos Função Logarítmica Exercícios de Aula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 171 Campus Cubatão MATI 1  PROF: Luciano Reis ALUNO: Antoniel Lemos Função Logarítmica Exercícios de Aula </dc:title>
  <dc:creator>Usuário</dc:creator>
  <cp:lastModifiedBy>Usuário</cp:lastModifiedBy>
  <cp:revision>2</cp:revision>
  <dcterms:created xsi:type="dcterms:W3CDTF">2022-01-24T05:48:15Z</dcterms:created>
  <dcterms:modified xsi:type="dcterms:W3CDTF">2022-01-24T05:59:27Z</dcterms:modified>
</cp:coreProperties>
</file>