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4F9B2-09D6-42FF-8C00-83C0A77BC411}" v="191" dt="2022-10-18T01:00:47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2521" autoAdjust="0"/>
  </p:normalViewPr>
  <p:slideViewPr>
    <p:cSldViewPr snapToGrid="0">
      <p:cViewPr varScale="1">
        <p:scale>
          <a:sx n="76" d="100"/>
          <a:sy n="76" d="100"/>
        </p:scale>
        <p:origin x="7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姿君 林" userId="f2b130e329dfeee5" providerId="LiveId" clId="{A1F4F9B2-09D6-42FF-8C00-83C0A77BC411}"/>
    <pc:docChg chg="undo custSel addSld delSld modSld sldOrd">
      <pc:chgData name="姿君 林" userId="f2b130e329dfeee5" providerId="LiveId" clId="{A1F4F9B2-09D6-42FF-8C00-83C0A77BC411}" dt="2022-10-18T01:04:32.042" v="937" actId="20577"/>
      <pc:docMkLst>
        <pc:docMk/>
      </pc:docMkLst>
      <pc:sldChg chg="modSp mod">
        <pc:chgData name="姿君 林" userId="f2b130e329dfeee5" providerId="LiveId" clId="{A1F4F9B2-09D6-42FF-8C00-83C0A77BC411}" dt="2022-10-17T12:39:13.543" v="82" actId="14100"/>
        <pc:sldMkLst>
          <pc:docMk/>
          <pc:sldMk cId="1898356600" sldId="256"/>
        </pc:sldMkLst>
        <pc:spChg chg="mod">
          <ac:chgData name="姿君 林" userId="f2b130e329dfeee5" providerId="LiveId" clId="{A1F4F9B2-09D6-42FF-8C00-83C0A77BC411}" dt="2022-10-17T12:39:13.543" v="82" actId="14100"/>
          <ac:spMkLst>
            <pc:docMk/>
            <pc:sldMk cId="1898356600" sldId="256"/>
            <ac:spMk id="3" creationId="{7AE7110B-0265-40A1-146A-CCD35999E796}"/>
          </ac:spMkLst>
        </pc:spChg>
      </pc:sldChg>
      <pc:sldChg chg="addSp delSp modSp mod">
        <pc:chgData name="姿君 林" userId="f2b130e329dfeee5" providerId="LiveId" clId="{A1F4F9B2-09D6-42FF-8C00-83C0A77BC411}" dt="2022-10-18T00:54:10.907" v="736" actId="1076"/>
        <pc:sldMkLst>
          <pc:docMk/>
          <pc:sldMk cId="3589999996" sldId="258"/>
        </pc:sldMkLst>
        <pc:spChg chg="add mod">
          <ac:chgData name="姿君 林" userId="f2b130e329dfeee5" providerId="LiveId" clId="{A1F4F9B2-09D6-42FF-8C00-83C0A77BC411}" dt="2022-10-18T00:52:22.974" v="688" actId="1036"/>
          <ac:spMkLst>
            <pc:docMk/>
            <pc:sldMk cId="3589999996" sldId="258"/>
            <ac:spMk id="8" creationId="{BAC94732-BD8D-7FB1-4865-E118A5517902}"/>
          </ac:spMkLst>
        </pc:spChg>
        <pc:spChg chg="add del">
          <ac:chgData name="姿君 林" userId="f2b130e329dfeee5" providerId="LiveId" clId="{A1F4F9B2-09D6-42FF-8C00-83C0A77BC411}" dt="2022-10-18T00:49:08.555" v="660" actId="26606"/>
          <ac:spMkLst>
            <pc:docMk/>
            <pc:sldMk cId="3589999996" sldId="258"/>
            <ac:spMk id="9" creationId="{2B566528-1B12-4246-9431-5C2D7D081168}"/>
          </ac:spMkLst>
        </pc:spChg>
        <pc:spChg chg="add mod">
          <ac:chgData name="姿君 林" userId="f2b130e329dfeee5" providerId="LiveId" clId="{A1F4F9B2-09D6-42FF-8C00-83C0A77BC411}" dt="2022-10-18T00:54:10.907" v="736" actId="1076"/>
          <ac:spMkLst>
            <pc:docMk/>
            <pc:sldMk cId="3589999996" sldId="258"/>
            <ac:spMk id="10" creationId="{EEE0CEDF-5C92-F2C0-4C09-9E8F454AD4A0}"/>
          </ac:spMkLst>
        </pc:spChg>
        <pc:spChg chg="add del">
          <ac:chgData name="姿君 林" userId="f2b130e329dfeee5" providerId="LiveId" clId="{A1F4F9B2-09D6-42FF-8C00-83C0A77BC411}" dt="2022-10-18T00:49:08.555" v="660" actId="26606"/>
          <ac:spMkLst>
            <pc:docMk/>
            <pc:sldMk cId="3589999996" sldId="258"/>
            <ac:spMk id="11" creationId="{2E80C965-DB6D-4F81-9E9E-B027384D0BD6}"/>
          </ac:spMkLst>
        </pc:spChg>
        <pc:spChg chg="add del">
          <ac:chgData name="姿君 林" userId="f2b130e329dfeee5" providerId="LiveId" clId="{A1F4F9B2-09D6-42FF-8C00-83C0A77BC411}" dt="2022-10-18T00:49:08.555" v="660" actId="26606"/>
          <ac:spMkLst>
            <pc:docMk/>
            <pc:sldMk cId="3589999996" sldId="258"/>
            <ac:spMk id="13" creationId="{A580F890-B085-4E95-96AA-55AEBEC5CE6E}"/>
          </ac:spMkLst>
        </pc:spChg>
        <pc:spChg chg="add del">
          <ac:chgData name="姿君 林" userId="f2b130e329dfeee5" providerId="LiveId" clId="{A1F4F9B2-09D6-42FF-8C00-83C0A77BC411}" dt="2022-10-18T00:49:08.555" v="660" actId="26606"/>
          <ac:spMkLst>
            <pc:docMk/>
            <pc:sldMk cId="3589999996" sldId="258"/>
            <ac:spMk id="15" creationId="{D3F51FEB-38FB-4F6C-9F7B-2F2AFAB65463}"/>
          </ac:spMkLst>
        </pc:spChg>
        <pc:spChg chg="add del">
          <ac:chgData name="姿君 林" userId="f2b130e329dfeee5" providerId="LiveId" clId="{A1F4F9B2-09D6-42FF-8C00-83C0A77BC411}" dt="2022-10-18T00:49:08.555" v="660" actId="26606"/>
          <ac:spMkLst>
            <pc:docMk/>
            <pc:sldMk cId="3589999996" sldId="258"/>
            <ac:spMk id="17" creationId="{1E547BA6-BAE0-43BB-A7CA-60F69CE252F0}"/>
          </ac:spMkLst>
        </pc:spChg>
        <pc:spChg chg="add del">
          <ac:chgData name="姿君 林" userId="f2b130e329dfeee5" providerId="LiveId" clId="{A1F4F9B2-09D6-42FF-8C00-83C0A77BC411}" dt="2022-10-18T00:49:08.555" v="660" actId="26606"/>
          <ac:spMkLst>
            <pc:docMk/>
            <pc:sldMk cId="3589999996" sldId="258"/>
            <ac:spMk id="22" creationId="{2B566528-1B12-4246-9431-5C2D7D081168}"/>
          </ac:spMkLst>
        </pc:spChg>
        <pc:grpChg chg="add del">
          <ac:chgData name="姿君 林" userId="f2b130e329dfeee5" providerId="LiveId" clId="{A1F4F9B2-09D6-42FF-8C00-83C0A77BC411}" dt="2022-10-18T00:49:08.555" v="660" actId="26606"/>
          <ac:grpSpMkLst>
            <pc:docMk/>
            <pc:sldMk cId="3589999996" sldId="258"/>
            <ac:grpSpMk id="24" creationId="{828A5161-06F1-46CF-8AD7-844680A59E13}"/>
          </ac:grpSpMkLst>
        </pc:grpChg>
        <pc:grpChg chg="add del">
          <ac:chgData name="姿君 林" userId="f2b130e329dfeee5" providerId="LiveId" clId="{A1F4F9B2-09D6-42FF-8C00-83C0A77BC411}" dt="2022-10-18T00:49:08.555" v="660" actId="26606"/>
          <ac:grpSpMkLst>
            <pc:docMk/>
            <pc:sldMk cId="3589999996" sldId="258"/>
            <ac:grpSpMk id="28" creationId="{5995D10D-E9C9-47DB-AE7E-801FEF38F5C9}"/>
          </ac:grpSpMkLst>
        </pc:grpChg>
        <pc:graphicFrameChg chg="mod ord modGraphic">
          <ac:chgData name="姿君 林" userId="f2b130e329dfeee5" providerId="LiveId" clId="{A1F4F9B2-09D6-42FF-8C00-83C0A77BC411}" dt="2022-10-18T00:51:06.332" v="675" actId="1076"/>
          <ac:graphicFrameMkLst>
            <pc:docMk/>
            <pc:sldMk cId="3589999996" sldId="258"/>
            <ac:graphicFrameMk id="5" creationId="{BA160E13-F56A-E284-3FCB-836EDEF8A859}"/>
          </ac:graphicFrameMkLst>
        </pc:graphicFrameChg>
        <pc:graphicFrameChg chg="add del mod">
          <ac:chgData name="姿君 林" userId="f2b130e329dfeee5" providerId="LiveId" clId="{A1F4F9B2-09D6-42FF-8C00-83C0A77BC411}" dt="2022-10-18T00:50:38.277" v="670" actId="478"/>
          <ac:graphicFrameMkLst>
            <pc:docMk/>
            <pc:sldMk cId="3589999996" sldId="258"/>
            <ac:graphicFrameMk id="6" creationId="{A9D7ADD4-518B-1A3A-0531-742B520EBD89}"/>
          </ac:graphicFrameMkLst>
        </pc:graphicFrameChg>
        <pc:picChg chg="add del mod">
          <ac:chgData name="姿君 林" userId="f2b130e329dfeee5" providerId="LiveId" clId="{A1F4F9B2-09D6-42FF-8C00-83C0A77BC411}" dt="2022-10-18T00:49:09.423" v="661"/>
          <ac:picMkLst>
            <pc:docMk/>
            <pc:sldMk cId="3589999996" sldId="258"/>
            <ac:picMk id="3" creationId="{9A0D3AF4-0A1E-71B7-9E08-A77F3C1D8943}"/>
          </ac:picMkLst>
        </pc:picChg>
        <pc:picChg chg="add mod">
          <ac:chgData name="姿君 林" userId="f2b130e329dfeee5" providerId="LiveId" clId="{A1F4F9B2-09D6-42FF-8C00-83C0A77BC411}" dt="2022-10-18T00:49:03.523" v="651"/>
          <ac:picMkLst>
            <pc:docMk/>
            <pc:sldMk cId="3589999996" sldId="258"/>
            <ac:picMk id="4" creationId="{9A0D3AF4-0A1E-71B7-9E08-A77F3C1D8943}"/>
          </ac:picMkLst>
        </pc:picChg>
        <pc:picChg chg="add mod">
          <ac:chgData name="姿君 林" userId="f2b130e329dfeee5" providerId="LiveId" clId="{A1F4F9B2-09D6-42FF-8C00-83C0A77BC411}" dt="2022-10-18T00:51:25.839" v="678" actId="14100"/>
          <ac:picMkLst>
            <pc:docMk/>
            <pc:sldMk cId="3589999996" sldId="258"/>
            <ac:picMk id="7" creationId="{8204565C-F784-8A16-16DF-3CBCC20F4111}"/>
          </ac:picMkLst>
        </pc:picChg>
      </pc:sldChg>
      <pc:sldChg chg="addSp modSp mod ord">
        <pc:chgData name="姿君 林" userId="f2b130e329dfeee5" providerId="LiveId" clId="{A1F4F9B2-09D6-42FF-8C00-83C0A77BC411}" dt="2022-10-18T00:57:33.154" v="801" actId="1076"/>
        <pc:sldMkLst>
          <pc:docMk/>
          <pc:sldMk cId="50132401" sldId="259"/>
        </pc:sldMkLst>
        <pc:spChg chg="add mod">
          <ac:chgData name="姿君 林" userId="f2b130e329dfeee5" providerId="LiveId" clId="{A1F4F9B2-09D6-42FF-8C00-83C0A77BC411}" dt="2022-10-18T00:57:33.154" v="801" actId="1076"/>
          <ac:spMkLst>
            <pc:docMk/>
            <pc:sldMk cId="50132401" sldId="259"/>
            <ac:spMk id="4" creationId="{454357CA-8ED2-63C2-0E58-0F65F4E345B5}"/>
          </ac:spMkLst>
        </pc:spChg>
        <pc:picChg chg="mod">
          <ac:chgData name="姿君 林" userId="f2b130e329dfeee5" providerId="LiveId" clId="{A1F4F9B2-09D6-42FF-8C00-83C0A77BC411}" dt="2022-10-18T00:55:39.524" v="783" actId="1076"/>
          <ac:picMkLst>
            <pc:docMk/>
            <pc:sldMk cId="50132401" sldId="259"/>
            <ac:picMk id="2052" creationId="{B272939B-B91E-6E8A-4944-423F84E5001C}"/>
          </ac:picMkLst>
        </pc:picChg>
      </pc:sldChg>
      <pc:sldChg chg="modSp del mod">
        <pc:chgData name="姿君 林" userId="f2b130e329dfeee5" providerId="LiveId" clId="{A1F4F9B2-09D6-42FF-8C00-83C0A77BC411}" dt="2022-10-17T12:45:26.727" v="247" actId="47"/>
        <pc:sldMkLst>
          <pc:docMk/>
          <pc:sldMk cId="415867712" sldId="260"/>
        </pc:sldMkLst>
        <pc:spChg chg="mod">
          <ac:chgData name="姿君 林" userId="f2b130e329dfeee5" providerId="LiveId" clId="{A1F4F9B2-09D6-42FF-8C00-83C0A77BC411}" dt="2022-10-17T10:48:23.319" v="40" actId="14100"/>
          <ac:spMkLst>
            <pc:docMk/>
            <pc:sldMk cId="415867712" sldId="260"/>
            <ac:spMk id="3" creationId="{941FD2B9-4CC3-DC88-613D-1D3624B47B9F}"/>
          </ac:spMkLst>
        </pc:spChg>
      </pc:sldChg>
      <pc:sldChg chg="addSp delSp modSp add mod setBg delDesignElem modNotesTx">
        <pc:chgData name="姿君 林" userId="f2b130e329dfeee5" providerId="LiveId" clId="{A1F4F9B2-09D6-42FF-8C00-83C0A77BC411}" dt="2022-10-17T14:18:35.234" v="581" actId="478"/>
        <pc:sldMkLst>
          <pc:docMk/>
          <pc:sldMk cId="1395238342" sldId="261"/>
        </pc:sldMkLst>
        <pc:spChg chg="mod">
          <ac:chgData name="姿君 林" userId="f2b130e329dfeee5" providerId="LiveId" clId="{A1F4F9B2-09D6-42FF-8C00-83C0A77BC411}" dt="2022-10-17T14:11:05.296" v="365" actId="5793"/>
          <ac:spMkLst>
            <pc:docMk/>
            <pc:sldMk cId="1395238342" sldId="261"/>
            <ac:spMk id="2" creationId="{96D716B4-3ACE-3127-B379-5AFD1A8BEFF6}"/>
          </ac:spMkLst>
        </pc:spChg>
        <pc:spChg chg="mod">
          <ac:chgData name="姿君 林" userId="f2b130e329dfeee5" providerId="LiveId" clId="{A1F4F9B2-09D6-42FF-8C00-83C0A77BC411}" dt="2022-10-17T10:44:41.467" v="28" actId="20577"/>
          <ac:spMkLst>
            <pc:docMk/>
            <pc:sldMk cId="1395238342" sldId="261"/>
            <ac:spMk id="3" creationId="{438D5120-DCE0-A815-1CDF-923831CC968E}"/>
          </ac:spMkLst>
        </pc:spChg>
        <pc:spChg chg="add mod">
          <ac:chgData name="姿君 林" userId="f2b130e329dfeee5" providerId="LiveId" clId="{A1F4F9B2-09D6-42FF-8C00-83C0A77BC411}" dt="2022-10-17T10:42:54.935" v="10" actId="14100"/>
          <ac:spMkLst>
            <pc:docMk/>
            <pc:sldMk cId="1395238342" sldId="261"/>
            <ac:spMk id="4" creationId="{C0CA1545-1E67-27A0-52C8-FADC30433237}"/>
          </ac:spMkLst>
        </pc:spChg>
        <pc:spChg chg="add del mod">
          <ac:chgData name="姿君 林" userId="f2b130e329dfeee5" providerId="LiveId" clId="{A1F4F9B2-09D6-42FF-8C00-83C0A77BC411}" dt="2022-10-17T14:18:35.234" v="581" actId="478"/>
          <ac:spMkLst>
            <pc:docMk/>
            <pc:sldMk cId="1395238342" sldId="261"/>
            <ac:spMk id="5" creationId="{416DA91E-90A4-5B41-0035-1B04FDCDED5E}"/>
          </ac:spMkLst>
        </pc:spChg>
        <pc:spChg chg="add">
          <ac:chgData name="姿君 林" userId="f2b130e329dfeee5" providerId="LiveId" clId="{A1F4F9B2-09D6-42FF-8C00-83C0A77BC411}" dt="2022-10-17T10:39:17.814" v="2" actId="26606"/>
          <ac:spMkLst>
            <pc:docMk/>
            <pc:sldMk cId="1395238342" sldId="261"/>
            <ac:spMk id="2054" creationId="{2B566528-1B12-4246-9431-5C2D7D081168}"/>
          </ac:spMkLst>
        </pc:spChg>
        <pc:spChg chg="del">
          <ac:chgData name="姿君 林" userId="f2b130e329dfeee5" providerId="LiveId" clId="{A1F4F9B2-09D6-42FF-8C00-83C0A77BC411}" dt="2022-10-17T10:38:53.343" v="1"/>
          <ac:spMkLst>
            <pc:docMk/>
            <pc:sldMk cId="1395238342" sldId="261"/>
            <ac:spMk id="2057" creationId="{2B566528-1B12-4246-9431-5C2D7D081168}"/>
          </ac:spMkLst>
        </pc:spChg>
        <pc:grpChg chg="add">
          <ac:chgData name="姿君 林" userId="f2b130e329dfeee5" providerId="LiveId" clId="{A1F4F9B2-09D6-42FF-8C00-83C0A77BC411}" dt="2022-10-17T10:39:17.814" v="2" actId="26606"/>
          <ac:grpSpMkLst>
            <pc:docMk/>
            <pc:sldMk cId="1395238342" sldId="261"/>
            <ac:grpSpMk id="2055" creationId="{828A5161-06F1-46CF-8AD7-844680A59E13}"/>
          </ac:grpSpMkLst>
        </pc:grpChg>
        <pc:grpChg chg="add">
          <ac:chgData name="姿君 林" userId="f2b130e329dfeee5" providerId="LiveId" clId="{A1F4F9B2-09D6-42FF-8C00-83C0A77BC411}" dt="2022-10-17T10:39:17.814" v="2" actId="26606"/>
          <ac:grpSpMkLst>
            <pc:docMk/>
            <pc:sldMk cId="1395238342" sldId="261"/>
            <ac:grpSpMk id="2056" creationId="{5995D10D-E9C9-47DB-AE7E-801FEF38F5C9}"/>
          </ac:grpSpMkLst>
        </pc:grpChg>
        <pc:grpChg chg="del">
          <ac:chgData name="姿君 林" userId="f2b130e329dfeee5" providerId="LiveId" clId="{A1F4F9B2-09D6-42FF-8C00-83C0A77BC411}" dt="2022-10-17T10:38:53.343" v="1"/>
          <ac:grpSpMkLst>
            <pc:docMk/>
            <pc:sldMk cId="1395238342" sldId="261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0:38:53.343" v="1"/>
          <ac:grpSpMkLst>
            <pc:docMk/>
            <pc:sldMk cId="1395238342" sldId="261"/>
            <ac:grpSpMk id="2063" creationId="{5995D10D-E9C9-47DB-AE7E-801FEF38F5C9}"/>
          </ac:grpSpMkLst>
        </pc:grpChg>
        <pc:picChg chg="add mod modCrop">
          <ac:chgData name="姿君 林" userId="f2b130e329dfeee5" providerId="LiveId" clId="{A1F4F9B2-09D6-42FF-8C00-83C0A77BC411}" dt="2022-10-17T10:48:12.608" v="39" actId="1076"/>
          <ac:picMkLst>
            <pc:docMk/>
            <pc:sldMk cId="1395238342" sldId="261"/>
            <ac:picMk id="6" creationId="{E1EB1739-0BEE-859F-B7FD-4A34691214E5}"/>
          </ac:picMkLst>
        </pc:picChg>
        <pc:picChg chg="add mod modCrop">
          <ac:chgData name="姿君 林" userId="f2b130e329dfeee5" providerId="LiveId" clId="{A1F4F9B2-09D6-42FF-8C00-83C0A77BC411}" dt="2022-10-17T10:48:07.421" v="38" actId="1076"/>
          <ac:picMkLst>
            <pc:docMk/>
            <pc:sldMk cId="1395238342" sldId="261"/>
            <ac:picMk id="7" creationId="{AF5FECD8-919C-DD8F-5A7D-D169748679D1}"/>
          </ac:picMkLst>
        </pc:picChg>
        <pc:picChg chg="add del mod">
          <ac:chgData name="姿君 林" userId="f2b130e329dfeee5" providerId="LiveId" clId="{A1F4F9B2-09D6-42FF-8C00-83C0A77BC411}" dt="2022-10-17T12:41:06.717" v="244" actId="478"/>
          <ac:picMkLst>
            <pc:docMk/>
            <pc:sldMk cId="1395238342" sldId="261"/>
            <ac:picMk id="8" creationId="{C07A9364-EA60-A051-F4C8-83913794B81A}"/>
          </ac:picMkLst>
        </pc:picChg>
        <pc:picChg chg="del mod">
          <ac:chgData name="姿君 林" userId="f2b130e329dfeee5" providerId="LiveId" clId="{A1F4F9B2-09D6-42FF-8C00-83C0A77BC411}" dt="2022-10-17T10:39:19.793" v="3" actId="478"/>
          <ac:picMkLst>
            <pc:docMk/>
            <pc:sldMk cId="1395238342" sldId="261"/>
            <ac:picMk id="2052" creationId="{B272939B-B91E-6E8A-4944-423F84E5001C}"/>
          </ac:picMkLst>
        </pc:picChg>
      </pc:sldChg>
      <pc:sldChg chg="addSp delSp modSp add mod setBg delDesignElem modNotesTx">
        <pc:chgData name="姿君 林" userId="f2b130e329dfeee5" providerId="LiveId" clId="{A1F4F9B2-09D6-42FF-8C00-83C0A77BC411}" dt="2022-10-18T00:55:24.441" v="781" actId="1038"/>
        <pc:sldMkLst>
          <pc:docMk/>
          <pc:sldMk cId="1547215336" sldId="262"/>
        </pc:sldMkLst>
        <pc:spChg chg="mod">
          <ac:chgData name="姿君 林" userId="f2b130e329dfeee5" providerId="LiveId" clId="{A1F4F9B2-09D6-42FF-8C00-83C0A77BC411}" dt="2022-10-17T12:46:55.927" v="271" actId="20577"/>
          <ac:spMkLst>
            <pc:docMk/>
            <pc:sldMk cId="1547215336" sldId="262"/>
            <ac:spMk id="2" creationId="{96D716B4-3ACE-3127-B379-5AFD1A8BEFF6}"/>
          </ac:spMkLst>
        </pc:spChg>
        <pc:spChg chg="mod">
          <ac:chgData name="姿君 林" userId="f2b130e329dfeee5" providerId="LiveId" clId="{A1F4F9B2-09D6-42FF-8C00-83C0A77BC411}" dt="2022-10-17T13:38:16.625" v="281" actId="27636"/>
          <ac:spMkLst>
            <pc:docMk/>
            <pc:sldMk cId="1547215336" sldId="262"/>
            <ac:spMk id="3" creationId="{438D5120-DCE0-A815-1CDF-923831CC968E}"/>
          </ac:spMkLst>
        </pc:spChg>
        <pc:spChg chg="add del mod">
          <ac:chgData name="姿君 林" userId="f2b130e329dfeee5" providerId="LiveId" clId="{A1F4F9B2-09D6-42FF-8C00-83C0A77BC411}" dt="2022-10-17T14:13:32.624" v="392"/>
          <ac:spMkLst>
            <pc:docMk/>
            <pc:sldMk cId="1547215336" sldId="262"/>
            <ac:spMk id="4" creationId="{6A0E72F7-6CD7-58EC-F286-EBC214A8FA5E}"/>
          </ac:spMkLst>
        </pc:spChg>
        <pc:spChg chg="add mod">
          <ac:chgData name="姿君 林" userId="f2b130e329dfeee5" providerId="LiveId" clId="{A1F4F9B2-09D6-42FF-8C00-83C0A77BC411}" dt="2022-10-18T00:55:17.344" v="767" actId="1076"/>
          <ac:spMkLst>
            <pc:docMk/>
            <pc:sldMk cId="1547215336" sldId="262"/>
            <ac:spMk id="5" creationId="{956608E3-BC51-55AA-E6B7-4ACB13860D90}"/>
          </ac:spMkLst>
        </pc:spChg>
        <pc:spChg chg="add mod">
          <ac:chgData name="姿君 林" userId="f2b130e329dfeee5" providerId="LiveId" clId="{A1F4F9B2-09D6-42FF-8C00-83C0A77BC411}" dt="2022-10-18T00:55:24.441" v="781" actId="1038"/>
          <ac:spMkLst>
            <pc:docMk/>
            <pc:sldMk cId="1547215336" sldId="262"/>
            <ac:spMk id="6" creationId="{438245D3-C1D8-8050-8674-D160BBC9D11A}"/>
          </ac:spMkLst>
        </pc:spChg>
        <pc:spChg chg="add">
          <ac:chgData name="姿君 林" userId="f2b130e329dfeee5" providerId="LiveId" clId="{A1F4F9B2-09D6-42FF-8C00-83C0A77BC411}" dt="2022-10-17T12:46:01.655" v="248" actId="26606"/>
          <ac:spMkLst>
            <pc:docMk/>
            <pc:sldMk cId="1547215336" sldId="262"/>
            <ac:spMk id="2054" creationId="{2B566528-1B12-4246-9431-5C2D7D081168}"/>
          </ac:spMkLst>
        </pc:spChg>
        <pc:spChg chg="del">
          <ac:chgData name="姿君 林" userId="f2b130e329dfeee5" providerId="LiveId" clId="{A1F4F9B2-09D6-42FF-8C00-83C0A77BC411}" dt="2022-10-17T12:45:24.557" v="246"/>
          <ac:spMkLst>
            <pc:docMk/>
            <pc:sldMk cId="1547215336" sldId="262"/>
            <ac:spMk id="2057" creationId="{2B566528-1B12-4246-9431-5C2D7D081168}"/>
          </ac:spMkLst>
        </pc:spChg>
        <pc:grpChg chg="add">
          <ac:chgData name="姿君 林" userId="f2b130e329dfeee5" providerId="LiveId" clId="{A1F4F9B2-09D6-42FF-8C00-83C0A77BC411}" dt="2022-10-17T12:46:01.655" v="248" actId="26606"/>
          <ac:grpSpMkLst>
            <pc:docMk/>
            <pc:sldMk cId="1547215336" sldId="262"/>
            <ac:grpSpMk id="2055" creationId="{828A5161-06F1-46CF-8AD7-844680A59E13}"/>
          </ac:grpSpMkLst>
        </pc:grpChg>
        <pc:grpChg chg="add">
          <ac:chgData name="姿君 林" userId="f2b130e329dfeee5" providerId="LiveId" clId="{A1F4F9B2-09D6-42FF-8C00-83C0A77BC411}" dt="2022-10-17T12:46:01.655" v="248" actId="26606"/>
          <ac:grpSpMkLst>
            <pc:docMk/>
            <pc:sldMk cId="1547215336" sldId="262"/>
            <ac:grpSpMk id="2056" creationId="{5995D10D-E9C9-47DB-AE7E-801FEF38F5C9}"/>
          </ac:grpSpMkLst>
        </pc:grpChg>
        <pc:grpChg chg="del">
          <ac:chgData name="姿君 林" userId="f2b130e329dfeee5" providerId="LiveId" clId="{A1F4F9B2-09D6-42FF-8C00-83C0A77BC411}" dt="2022-10-17T12:45:24.557" v="246"/>
          <ac:grpSpMkLst>
            <pc:docMk/>
            <pc:sldMk cId="1547215336" sldId="262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2:45:24.557" v="246"/>
          <ac:grpSpMkLst>
            <pc:docMk/>
            <pc:sldMk cId="1547215336" sldId="262"/>
            <ac:grpSpMk id="2063" creationId="{5995D10D-E9C9-47DB-AE7E-801FEF38F5C9}"/>
          </ac:grpSpMkLst>
        </pc:grpChg>
        <pc:picChg chg="add del mod">
          <ac:chgData name="姿君 林" userId="f2b130e329dfeee5" providerId="LiveId" clId="{A1F4F9B2-09D6-42FF-8C00-83C0A77BC411}" dt="2022-10-17T12:47:06.490" v="274" actId="1076"/>
          <ac:picMkLst>
            <pc:docMk/>
            <pc:sldMk cId="1547215336" sldId="262"/>
            <ac:picMk id="1026" creationId="{7C93040F-3DB1-FE6F-7556-FEA6E84B0FFC}"/>
          </ac:picMkLst>
        </pc:picChg>
        <pc:picChg chg="add mod">
          <ac:chgData name="姿君 林" userId="f2b130e329dfeee5" providerId="LiveId" clId="{A1F4F9B2-09D6-42FF-8C00-83C0A77BC411}" dt="2022-10-17T12:47:36.946" v="278" actId="1076"/>
          <ac:picMkLst>
            <pc:docMk/>
            <pc:sldMk cId="1547215336" sldId="262"/>
            <ac:picMk id="1028" creationId="{71B2162D-BE38-1C31-E749-0E8A4BD09F8B}"/>
          </ac:picMkLst>
        </pc:picChg>
        <pc:picChg chg="add del mod">
          <ac:chgData name="姿君 林" userId="f2b130e329dfeee5" providerId="LiveId" clId="{A1F4F9B2-09D6-42FF-8C00-83C0A77BC411}" dt="2022-10-17T12:46:28.946" v="253" actId="478"/>
          <ac:picMkLst>
            <pc:docMk/>
            <pc:sldMk cId="1547215336" sldId="262"/>
            <ac:picMk id="2052" creationId="{B272939B-B91E-6E8A-4944-423F84E5001C}"/>
          </ac:picMkLst>
        </pc:picChg>
      </pc:sldChg>
      <pc:sldChg chg="addSp delSp modSp add mod setBg delDesignElem modNotesTx">
        <pc:chgData name="姿君 林" userId="f2b130e329dfeee5" providerId="LiveId" clId="{A1F4F9B2-09D6-42FF-8C00-83C0A77BC411}" dt="2022-10-17T14:17:55.859" v="578" actId="1076"/>
        <pc:sldMkLst>
          <pc:docMk/>
          <pc:sldMk cId="3478277695" sldId="263"/>
        </pc:sldMkLst>
        <pc:spChg chg="mod">
          <ac:chgData name="姿君 林" userId="f2b130e329dfeee5" providerId="LiveId" clId="{A1F4F9B2-09D6-42FF-8C00-83C0A77BC411}" dt="2022-10-17T14:10:33.853" v="335" actId="20577"/>
          <ac:spMkLst>
            <pc:docMk/>
            <pc:sldMk cId="3478277695" sldId="263"/>
            <ac:spMk id="2" creationId="{96D716B4-3ACE-3127-B379-5AFD1A8BEFF6}"/>
          </ac:spMkLst>
        </pc:spChg>
        <pc:spChg chg="mod">
          <ac:chgData name="姿君 林" userId="f2b130e329dfeee5" providerId="LiveId" clId="{A1F4F9B2-09D6-42FF-8C00-83C0A77BC411}" dt="2022-10-17T14:17:50.707" v="577" actId="27636"/>
          <ac:spMkLst>
            <pc:docMk/>
            <pc:sldMk cId="3478277695" sldId="263"/>
            <ac:spMk id="3" creationId="{438D5120-DCE0-A815-1CDF-923831CC968E}"/>
          </ac:spMkLst>
        </pc:spChg>
        <pc:spChg chg="add del">
          <ac:chgData name="姿君 林" userId="f2b130e329dfeee5" providerId="LiveId" clId="{A1F4F9B2-09D6-42FF-8C00-83C0A77BC411}" dt="2022-10-17T14:11:41.689" v="368"/>
          <ac:spMkLst>
            <pc:docMk/>
            <pc:sldMk cId="3478277695" sldId="263"/>
            <ac:spMk id="6" creationId="{0BD481FD-6054-7B0B-734F-6403776AD85C}"/>
          </ac:spMkLst>
        </pc:spChg>
        <pc:spChg chg="add">
          <ac:chgData name="姿君 林" userId="f2b130e329dfeee5" providerId="LiveId" clId="{A1F4F9B2-09D6-42FF-8C00-83C0A77BC411}" dt="2022-10-17T14:09:28.724" v="284" actId="26606"/>
          <ac:spMkLst>
            <pc:docMk/>
            <pc:sldMk cId="3478277695" sldId="263"/>
            <ac:spMk id="2054" creationId="{2B566528-1B12-4246-9431-5C2D7D081168}"/>
          </ac:spMkLst>
        </pc:spChg>
        <pc:spChg chg="del">
          <ac:chgData name="姿君 林" userId="f2b130e329dfeee5" providerId="LiveId" clId="{A1F4F9B2-09D6-42FF-8C00-83C0A77BC411}" dt="2022-10-17T14:09:18.882" v="283"/>
          <ac:spMkLst>
            <pc:docMk/>
            <pc:sldMk cId="3478277695" sldId="263"/>
            <ac:spMk id="2057" creationId="{2B566528-1B12-4246-9431-5C2D7D081168}"/>
          </ac:spMkLst>
        </pc:spChg>
        <pc:grpChg chg="add">
          <ac:chgData name="姿君 林" userId="f2b130e329dfeee5" providerId="LiveId" clId="{A1F4F9B2-09D6-42FF-8C00-83C0A77BC411}" dt="2022-10-17T14:09:28.724" v="284" actId="26606"/>
          <ac:grpSpMkLst>
            <pc:docMk/>
            <pc:sldMk cId="3478277695" sldId="263"/>
            <ac:grpSpMk id="2055" creationId="{828A5161-06F1-46CF-8AD7-844680A59E13}"/>
          </ac:grpSpMkLst>
        </pc:grpChg>
        <pc:grpChg chg="add">
          <ac:chgData name="姿君 林" userId="f2b130e329dfeee5" providerId="LiveId" clId="{A1F4F9B2-09D6-42FF-8C00-83C0A77BC411}" dt="2022-10-17T14:09:28.724" v="284" actId="26606"/>
          <ac:grpSpMkLst>
            <pc:docMk/>
            <pc:sldMk cId="3478277695" sldId="263"/>
            <ac:grpSpMk id="2056" creationId="{5995D10D-E9C9-47DB-AE7E-801FEF38F5C9}"/>
          </ac:grpSpMkLst>
        </pc:grpChg>
        <pc:grpChg chg="del">
          <ac:chgData name="姿君 林" userId="f2b130e329dfeee5" providerId="LiveId" clId="{A1F4F9B2-09D6-42FF-8C00-83C0A77BC411}" dt="2022-10-17T14:09:18.882" v="283"/>
          <ac:grpSpMkLst>
            <pc:docMk/>
            <pc:sldMk cId="3478277695" sldId="263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4:09:18.882" v="283"/>
          <ac:grpSpMkLst>
            <pc:docMk/>
            <pc:sldMk cId="3478277695" sldId="263"/>
            <ac:grpSpMk id="2063" creationId="{5995D10D-E9C9-47DB-AE7E-801FEF38F5C9}"/>
          </ac:grpSpMkLst>
        </pc:grpChg>
        <pc:picChg chg="add mod">
          <ac:chgData name="姿君 林" userId="f2b130e329dfeee5" providerId="LiveId" clId="{A1F4F9B2-09D6-42FF-8C00-83C0A77BC411}" dt="2022-10-17T14:17:23.693" v="565" actId="1076"/>
          <ac:picMkLst>
            <pc:docMk/>
            <pc:sldMk cId="3478277695" sldId="263"/>
            <ac:picMk id="5" creationId="{594F5466-D1B2-5B42-2701-098C4FD0AC85}"/>
          </ac:picMkLst>
        </pc:picChg>
        <pc:picChg chg="add mod">
          <ac:chgData name="姿君 林" userId="f2b130e329dfeee5" providerId="LiveId" clId="{A1F4F9B2-09D6-42FF-8C00-83C0A77BC411}" dt="2022-10-17T14:17:55.859" v="578" actId="1076"/>
          <ac:picMkLst>
            <pc:docMk/>
            <pc:sldMk cId="3478277695" sldId="263"/>
            <ac:picMk id="2051" creationId="{9A0D3AF4-0A1E-71B7-9E08-A77F3C1D8943}"/>
          </ac:picMkLst>
        </pc:picChg>
        <pc:picChg chg="del mod">
          <ac:chgData name="姿君 林" userId="f2b130e329dfeee5" providerId="LiveId" clId="{A1F4F9B2-09D6-42FF-8C00-83C0A77BC411}" dt="2022-10-17T14:09:30.735" v="285" actId="478"/>
          <ac:picMkLst>
            <pc:docMk/>
            <pc:sldMk cId="3478277695" sldId="263"/>
            <ac:picMk id="2052" creationId="{B272939B-B91E-6E8A-4944-423F84E5001C}"/>
          </ac:picMkLst>
        </pc:picChg>
      </pc:sldChg>
      <pc:sldChg chg="delSp add del setBg delDesignElem">
        <pc:chgData name="姿君 林" userId="f2b130e329dfeee5" providerId="LiveId" clId="{A1F4F9B2-09D6-42FF-8C00-83C0A77BC411}" dt="2022-10-17T14:09:34.355" v="288" actId="47"/>
        <pc:sldMkLst>
          <pc:docMk/>
          <pc:sldMk cId="730205127" sldId="264"/>
        </pc:sldMkLst>
        <pc:spChg chg="del">
          <ac:chgData name="姿君 林" userId="f2b130e329dfeee5" providerId="LiveId" clId="{A1F4F9B2-09D6-42FF-8C00-83C0A77BC411}" dt="2022-10-17T14:09:31.254" v="287"/>
          <ac:spMkLst>
            <pc:docMk/>
            <pc:sldMk cId="730205127" sldId="264"/>
            <ac:spMk id="2057" creationId="{2B566528-1B12-4246-9431-5C2D7D081168}"/>
          </ac:spMkLst>
        </pc:spChg>
        <pc:grpChg chg="del">
          <ac:chgData name="姿君 林" userId="f2b130e329dfeee5" providerId="LiveId" clId="{A1F4F9B2-09D6-42FF-8C00-83C0A77BC411}" dt="2022-10-17T14:09:31.254" v="287"/>
          <ac:grpSpMkLst>
            <pc:docMk/>
            <pc:sldMk cId="730205127" sldId="264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4:09:31.254" v="287"/>
          <ac:grpSpMkLst>
            <pc:docMk/>
            <pc:sldMk cId="730205127" sldId="264"/>
            <ac:grpSpMk id="2063" creationId="{5995D10D-E9C9-47DB-AE7E-801FEF38F5C9}"/>
          </ac:grpSpMkLst>
        </pc:grpChg>
      </pc:sldChg>
      <pc:sldChg chg="addSp delSp modSp new mod setBg">
        <pc:chgData name="姿君 林" userId="f2b130e329dfeee5" providerId="LiveId" clId="{A1F4F9B2-09D6-42FF-8C00-83C0A77BC411}" dt="2022-10-18T01:03:56.364" v="912" actId="2711"/>
        <pc:sldMkLst>
          <pc:docMk/>
          <pc:sldMk cId="1176478317" sldId="264"/>
        </pc:sldMkLst>
        <pc:spChg chg="mod">
          <ac:chgData name="姿君 林" userId="f2b130e329dfeee5" providerId="LiveId" clId="{A1F4F9B2-09D6-42FF-8C00-83C0A77BC411}" dt="2022-10-18T01:03:14.747" v="906" actId="2711"/>
          <ac:spMkLst>
            <pc:docMk/>
            <pc:sldMk cId="1176478317" sldId="264"/>
            <ac:spMk id="2" creationId="{6274F840-E703-01CB-862D-131C36B1CA5F}"/>
          </ac:spMkLst>
        </pc:spChg>
        <pc:spChg chg="mod">
          <ac:chgData name="姿君 林" userId="f2b130e329dfeee5" providerId="LiveId" clId="{A1F4F9B2-09D6-42FF-8C00-83C0A77BC411}" dt="2022-10-18T01:03:56.364" v="912" actId="2711"/>
          <ac:spMkLst>
            <pc:docMk/>
            <pc:sldMk cId="1176478317" sldId="264"/>
            <ac:spMk id="3" creationId="{CAAD97A0-A628-DE08-D02A-3AE0F968EBC1}"/>
          </ac:spMkLst>
        </pc:spChg>
        <pc:spChg chg="add del">
          <ac:chgData name="姿君 林" userId="f2b130e329dfeee5" providerId="LiveId" clId="{A1F4F9B2-09D6-42FF-8C00-83C0A77BC411}" dt="2022-10-18T01:00:01.371" v="841"/>
          <ac:spMkLst>
            <pc:docMk/>
            <pc:sldMk cId="1176478317" sldId="264"/>
            <ac:spMk id="4" creationId="{7D9BB187-E95C-171E-2FBC-75F0A4B4463E}"/>
          </ac:spMkLst>
        </pc:spChg>
        <pc:spChg chg="add del">
          <ac:chgData name="姿君 林" userId="f2b130e329dfeee5" providerId="LiveId" clId="{A1F4F9B2-09D6-42FF-8C00-83C0A77BC411}" dt="2022-10-18T01:00:04.443" v="843"/>
          <ac:spMkLst>
            <pc:docMk/>
            <pc:sldMk cId="1176478317" sldId="264"/>
            <ac:spMk id="5" creationId="{BC912F8C-22AE-169B-E99D-479A2A700CF5}"/>
          </ac:spMkLst>
        </pc:spChg>
        <pc:spChg chg="add del">
          <ac:chgData name="姿君 林" userId="f2b130e329dfeee5" providerId="LiveId" clId="{A1F4F9B2-09D6-42FF-8C00-83C0A77BC411}" dt="2022-10-18T01:00:09.890" v="846"/>
          <ac:spMkLst>
            <pc:docMk/>
            <pc:sldMk cId="1176478317" sldId="264"/>
            <ac:spMk id="6" creationId="{143327DE-97FD-F74D-AACB-046DD8CE4AFA}"/>
          </ac:spMkLst>
        </pc:spChg>
        <pc:spChg chg="add del mod">
          <ac:chgData name="姿君 林" userId="f2b130e329dfeee5" providerId="LiveId" clId="{A1F4F9B2-09D6-42FF-8C00-83C0A77BC411}" dt="2022-10-18T01:00:28.893" v="852"/>
          <ac:spMkLst>
            <pc:docMk/>
            <pc:sldMk cId="1176478317" sldId="264"/>
            <ac:spMk id="7" creationId="{63475B76-4E74-6097-78B1-AA22BD3FE2FB}"/>
          </ac:spMkLst>
        </pc:spChg>
        <pc:spChg chg="add del">
          <ac:chgData name="姿君 林" userId="f2b130e329dfeee5" providerId="LiveId" clId="{A1F4F9B2-09D6-42FF-8C00-83C0A77BC411}" dt="2022-10-18T01:00:34.300" v="854"/>
          <ac:spMkLst>
            <pc:docMk/>
            <pc:sldMk cId="1176478317" sldId="264"/>
            <ac:spMk id="8" creationId="{52BFED15-2972-7387-E72F-70EF407F4CB4}"/>
          </ac:spMkLst>
        </pc:spChg>
        <pc:spChg chg="add">
          <ac:chgData name="姿君 林" userId="f2b130e329dfeee5" providerId="LiveId" clId="{A1F4F9B2-09D6-42FF-8C00-83C0A77BC411}" dt="2022-10-18T01:02:45.861" v="903" actId="26606"/>
          <ac:spMkLst>
            <pc:docMk/>
            <pc:sldMk cId="1176478317" sldId="264"/>
            <ac:spMk id="9" creationId="{2B566528-1B12-4246-9431-5C2D7D081168}"/>
          </ac:spMkLst>
        </pc:spChg>
        <pc:spChg chg="add">
          <ac:chgData name="姿君 林" userId="f2b130e329dfeee5" providerId="LiveId" clId="{A1F4F9B2-09D6-42FF-8C00-83C0A77BC411}" dt="2022-10-18T01:02:45.861" v="903" actId="26606"/>
          <ac:spMkLst>
            <pc:docMk/>
            <pc:sldMk cId="1176478317" sldId="264"/>
            <ac:spMk id="10" creationId="{2E80C965-DB6D-4F81-9E9E-B027384D0BD6}"/>
          </ac:spMkLst>
        </pc:spChg>
        <pc:spChg chg="add">
          <ac:chgData name="姿君 林" userId="f2b130e329dfeee5" providerId="LiveId" clId="{A1F4F9B2-09D6-42FF-8C00-83C0A77BC411}" dt="2022-10-18T01:02:45.861" v="903" actId="26606"/>
          <ac:spMkLst>
            <pc:docMk/>
            <pc:sldMk cId="1176478317" sldId="264"/>
            <ac:spMk id="12" creationId="{A580F890-B085-4E95-96AA-55AEBEC5CE6E}"/>
          </ac:spMkLst>
        </pc:spChg>
        <pc:spChg chg="add">
          <ac:chgData name="姿君 林" userId="f2b130e329dfeee5" providerId="LiveId" clId="{A1F4F9B2-09D6-42FF-8C00-83C0A77BC411}" dt="2022-10-18T01:02:45.861" v="903" actId="26606"/>
          <ac:spMkLst>
            <pc:docMk/>
            <pc:sldMk cId="1176478317" sldId="264"/>
            <ac:spMk id="14" creationId="{D3F51FEB-38FB-4F6C-9F7B-2F2AFAB65463}"/>
          </ac:spMkLst>
        </pc:spChg>
        <pc:spChg chg="add">
          <ac:chgData name="姿君 林" userId="f2b130e329dfeee5" providerId="LiveId" clId="{A1F4F9B2-09D6-42FF-8C00-83C0A77BC411}" dt="2022-10-18T01:02:45.861" v="903" actId="26606"/>
          <ac:spMkLst>
            <pc:docMk/>
            <pc:sldMk cId="1176478317" sldId="264"/>
            <ac:spMk id="16" creationId="{1E547BA6-BAE0-43BB-A7CA-60F69CE252F0}"/>
          </ac:spMkLst>
        </pc:spChg>
      </pc:sldChg>
      <pc:sldChg chg="addSp delSp modSp new mod setBg">
        <pc:chgData name="姿君 林" userId="f2b130e329dfeee5" providerId="LiveId" clId="{A1F4F9B2-09D6-42FF-8C00-83C0A77BC411}" dt="2022-10-18T01:04:32.042" v="937" actId="20577"/>
        <pc:sldMkLst>
          <pc:docMk/>
          <pc:sldMk cId="535584192" sldId="265"/>
        </pc:sldMkLst>
        <pc:spChg chg="mod">
          <ac:chgData name="姿君 林" userId="f2b130e329dfeee5" providerId="LiveId" clId="{A1F4F9B2-09D6-42FF-8C00-83C0A77BC411}" dt="2022-10-18T01:04:32.042" v="937" actId="20577"/>
          <ac:spMkLst>
            <pc:docMk/>
            <pc:sldMk cId="535584192" sldId="265"/>
            <ac:spMk id="2" creationId="{4B416390-5D3E-0C10-1960-9850EA86337F}"/>
          </ac:spMkLst>
        </pc:spChg>
        <pc:spChg chg="del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3" creationId="{4564DF98-E751-9F98-B1DB-33DB360982DD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8" creationId="{88294908-8B00-4F58-BBBA-20F71A40AA9E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10" creationId="{4364C879-1404-4203-8E9D-CC5DE0A621A2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12" creationId="{84617302-4B0D-4351-A6BB-6F0930D943AC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14" creationId="{DA2C7802-C2E0-4218-8F89-8DD7CCD2CD1C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16" creationId="{A6D7111A-21E5-4EE9-8A78-10E5530F0116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18" creationId="{A3969E80-A77B-49FC-9122-D89AFD5EE118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20" creationId="{1849CA57-76BD-4CF2-80BA-D7A46A01B7B1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22" creationId="{35E9085E-E730-4768-83D4-6CB7E9897153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24" creationId="{973272FE-A474-4CAE-8CA2-BCC8B476C3F4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26" creationId="{E07981EA-05A6-437C-88D7-B377B92B031D}"/>
          </ac:spMkLst>
        </pc:spChg>
        <pc:spChg chg="add">
          <ac:chgData name="姿君 林" userId="f2b130e329dfeee5" providerId="LiveId" clId="{A1F4F9B2-09D6-42FF-8C00-83C0A77BC411}" dt="2022-10-18T01:04:21.764" v="914" actId="26606"/>
          <ac:spMkLst>
            <pc:docMk/>
            <pc:sldMk cId="535584192" sldId="265"/>
            <ac:spMk id="28" creationId="{15E3C750-986E-4769-B1AE-49289FBEE75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5548C-E8D1-4392-9758-0AC758A0301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180F54-A449-4109-88B5-5A675610807A}">
      <dgm:prSet custT="1"/>
      <dgm:spPr/>
      <dgm:t>
        <a:bodyPr/>
        <a:lstStyle/>
        <a:p>
          <a:r>
            <a:rPr lang="en-US" altLang="zh-TW" sz="2800" dirty="0"/>
            <a:t>Y</a:t>
          </a:r>
          <a:r>
            <a:rPr lang="zh-TW" sz="2800" dirty="0"/>
            <a:t>特徵</a:t>
          </a:r>
          <a:r>
            <a:rPr lang="en-US" sz="2800" dirty="0"/>
            <a:t>: </a:t>
          </a:r>
        </a:p>
        <a:p>
          <a:r>
            <a:rPr lang="zh-TW" sz="2800" dirty="0"/>
            <a:t>目標座標</a:t>
          </a:r>
          <a:r>
            <a:rPr lang="en-US" sz="2800" dirty="0"/>
            <a:t>(</a:t>
          </a:r>
          <a:r>
            <a:rPr lang="en-US" sz="2800" dirty="0" err="1"/>
            <a:t>x,y</a:t>
          </a:r>
          <a:r>
            <a:rPr lang="en-US" sz="2800" dirty="0"/>
            <a:t>)</a:t>
          </a:r>
          <a:r>
            <a:rPr lang="zh-TW" sz="2800" dirty="0"/>
            <a:t>、</a:t>
          </a:r>
          <a:endParaRPr lang="en-US" altLang="zh-TW" sz="2800" dirty="0"/>
        </a:p>
        <a:p>
          <a:r>
            <a:rPr lang="zh-TW" sz="2800" dirty="0"/>
            <a:t>速度</a:t>
          </a:r>
          <a:r>
            <a:rPr lang="en-US" sz="2800" dirty="0"/>
            <a:t>(</a:t>
          </a:r>
          <a:r>
            <a:rPr lang="en-US" sz="2800" dirty="0" err="1"/>
            <a:t>a’,b</a:t>
          </a:r>
          <a:r>
            <a:rPr lang="en-US" sz="2800" dirty="0"/>
            <a:t>’)</a:t>
          </a:r>
          <a:r>
            <a:rPr lang="zh-TW" sz="2800" dirty="0"/>
            <a:t>、</a:t>
          </a:r>
          <a:endParaRPr lang="en-US" altLang="zh-TW" sz="2800" dirty="0"/>
        </a:p>
        <a:p>
          <a:r>
            <a:rPr lang="zh-TW" sz="2800" dirty="0"/>
            <a:t>加速度</a:t>
          </a:r>
          <a:r>
            <a:rPr lang="en-US" sz="2800" dirty="0"/>
            <a:t>(</a:t>
          </a:r>
          <a:r>
            <a:rPr lang="en-US" sz="2800" dirty="0" err="1"/>
            <a:t>a’’,b</a:t>
          </a:r>
          <a:r>
            <a:rPr lang="en-US" sz="2800" dirty="0"/>
            <a:t>’’)</a:t>
          </a:r>
        </a:p>
      </dgm:t>
    </dgm:pt>
    <dgm:pt modelId="{06B5B239-D179-46E5-B86F-334E07C3A9A2}" type="parTrans" cxnId="{A0B55ADA-7DDE-4BF5-B68B-C401A49611C9}">
      <dgm:prSet/>
      <dgm:spPr/>
      <dgm:t>
        <a:bodyPr/>
        <a:lstStyle/>
        <a:p>
          <a:endParaRPr lang="en-US"/>
        </a:p>
      </dgm:t>
    </dgm:pt>
    <dgm:pt modelId="{555F0D49-69BB-4AAF-AC1F-95993D30140B}" type="sibTrans" cxnId="{A0B55ADA-7DDE-4BF5-B68B-C401A49611C9}">
      <dgm:prSet/>
      <dgm:spPr/>
      <dgm:t>
        <a:bodyPr/>
        <a:lstStyle/>
        <a:p>
          <a:endParaRPr lang="en-US"/>
        </a:p>
      </dgm:t>
    </dgm:pt>
    <dgm:pt modelId="{F9988DA2-6569-4571-95A3-CD5011982028}">
      <dgm:prSet custT="1"/>
      <dgm:spPr/>
      <dgm:t>
        <a:bodyPr/>
        <a:lstStyle/>
        <a:p>
          <a:r>
            <a:rPr lang="en-US" altLang="zh-TW" sz="2800" dirty="0"/>
            <a:t>X</a:t>
          </a:r>
          <a:r>
            <a:rPr lang="zh-TW" sz="2800" dirty="0"/>
            <a:t>類別</a:t>
          </a:r>
          <a:r>
            <a:rPr lang="en-US" sz="2800" dirty="0"/>
            <a:t>: </a:t>
          </a:r>
        </a:p>
        <a:p>
          <a:r>
            <a:rPr lang="zh-TW" sz="2800" dirty="0"/>
            <a:t>直走、左轉、右轉</a:t>
          </a:r>
          <a:endParaRPr lang="en-US" sz="2800" dirty="0"/>
        </a:p>
      </dgm:t>
    </dgm:pt>
    <dgm:pt modelId="{B2017CAF-D279-4C39-BEAA-269CF5A96ABF}" type="sibTrans" cxnId="{03A48FD7-7802-4559-A384-5D29EF2AE474}">
      <dgm:prSet/>
      <dgm:spPr/>
      <dgm:t>
        <a:bodyPr/>
        <a:lstStyle/>
        <a:p>
          <a:endParaRPr lang="en-US"/>
        </a:p>
      </dgm:t>
    </dgm:pt>
    <dgm:pt modelId="{DF1FA482-9770-4793-8CC9-18A332C47786}" type="parTrans" cxnId="{03A48FD7-7802-4559-A384-5D29EF2AE474}">
      <dgm:prSet/>
      <dgm:spPr/>
      <dgm:t>
        <a:bodyPr/>
        <a:lstStyle/>
        <a:p>
          <a:endParaRPr lang="en-US"/>
        </a:p>
      </dgm:t>
    </dgm:pt>
    <dgm:pt modelId="{275DA783-780B-4FB2-A9D5-18787077516A}" type="pres">
      <dgm:prSet presAssocID="{04E5548C-E8D1-4392-9758-0AC758A0301A}" presName="diagram" presStyleCnt="0">
        <dgm:presLayoutVars>
          <dgm:dir/>
          <dgm:resizeHandles val="exact"/>
        </dgm:presLayoutVars>
      </dgm:prSet>
      <dgm:spPr/>
    </dgm:pt>
    <dgm:pt modelId="{A526FB48-ECC5-4EB6-BBF3-BFFC0EE545D7}" type="pres">
      <dgm:prSet presAssocID="{F9988DA2-6569-4571-95A3-CD5011982028}" presName="node" presStyleLbl="node1" presStyleIdx="0" presStyleCnt="2" custLinFactX="10650" custLinFactY="-9986" custLinFactNeighborX="100000" custLinFactNeighborY="-100000">
        <dgm:presLayoutVars>
          <dgm:bulletEnabled val="1"/>
        </dgm:presLayoutVars>
      </dgm:prSet>
      <dgm:spPr/>
    </dgm:pt>
    <dgm:pt modelId="{71AB8C6D-3E72-4D28-9C05-FD81C6D08D19}" type="pres">
      <dgm:prSet presAssocID="{B2017CAF-D279-4C39-BEAA-269CF5A96ABF}" presName="sibTrans" presStyleCnt="0"/>
      <dgm:spPr/>
    </dgm:pt>
    <dgm:pt modelId="{441D5239-F4E1-41EE-9D4F-96ED9321A0B6}" type="pres">
      <dgm:prSet presAssocID="{F2180F54-A449-4109-88B5-5A675610807A}" presName="node" presStyleLbl="node1" presStyleIdx="1" presStyleCnt="2" custLinFactNeighborX="3385" custLinFactNeighborY="-1271">
        <dgm:presLayoutVars>
          <dgm:bulletEnabled val="1"/>
        </dgm:presLayoutVars>
      </dgm:prSet>
      <dgm:spPr/>
    </dgm:pt>
  </dgm:ptLst>
  <dgm:cxnLst>
    <dgm:cxn modelId="{AA32606B-93E1-42D6-8454-3C613DA87391}" type="presOf" srcId="{F2180F54-A449-4109-88B5-5A675610807A}" destId="{441D5239-F4E1-41EE-9D4F-96ED9321A0B6}" srcOrd="0" destOrd="0" presId="urn:microsoft.com/office/officeart/2005/8/layout/default"/>
    <dgm:cxn modelId="{68C78971-0168-4424-B9C3-3AAE37F31107}" type="presOf" srcId="{F9988DA2-6569-4571-95A3-CD5011982028}" destId="{A526FB48-ECC5-4EB6-BBF3-BFFC0EE545D7}" srcOrd="0" destOrd="0" presId="urn:microsoft.com/office/officeart/2005/8/layout/default"/>
    <dgm:cxn modelId="{EF44E399-8B17-46FB-8696-68399BB60926}" type="presOf" srcId="{04E5548C-E8D1-4392-9758-0AC758A0301A}" destId="{275DA783-780B-4FB2-A9D5-18787077516A}" srcOrd="0" destOrd="0" presId="urn:microsoft.com/office/officeart/2005/8/layout/default"/>
    <dgm:cxn modelId="{03A48FD7-7802-4559-A384-5D29EF2AE474}" srcId="{04E5548C-E8D1-4392-9758-0AC758A0301A}" destId="{F9988DA2-6569-4571-95A3-CD5011982028}" srcOrd="0" destOrd="0" parTransId="{DF1FA482-9770-4793-8CC9-18A332C47786}" sibTransId="{B2017CAF-D279-4C39-BEAA-269CF5A96ABF}"/>
    <dgm:cxn modelId="{A0B55ADA-7DDE-4BF5-B68B-C401A49611C9}" srcId="{04E5548C-E8D1-4392-9758-0AC758A0301A}" destId="{F2180F54-A449-4109-88B5-5A675610807A}" srcOrd="1" destOrd="0" parTransId="{06B5B239-D179-46E5-B86F-334E07C3A9A2}" sibTransId="{555F0D49-69BB-4AAF-AC1F-95993D30140B}"/>
    <dgm:cxn modelId="{71BAFE53-802E-4AC1-90CD-A998A1E9CDAB}" type="presParOf" srcId="{275DA783-780B-4FB2-A9D5-18787077516A}" destId="{A526FB48-ECC5-4EB6-BBF3-BFFC0EE545D7}" srcOrd="0" destOrd="0" presId="urn:microsoft.com/office/officeart/2005/8/layout/default"/>
    <dgm:cxn modelId="{F49BCFB8-78E8-49A1-8C42-662603EC349D}" type="presParOf" srcId="{275DA783-780B-4FB2-A9D5-18787077516A}" destId="{71AB8C6D-3E72-4D28-9C05-FD81C6D08D19}" srcOrd="1" destOrd="0" presId="urn:microsoft.com/office/officeart/2005/8/layout/default"/>
    <dgm:cxn modelId="{A475406E-FB99-4F88-8A17-0FF84833D661}" type="presParOf" srcId="{275DA783-780B-4FB2-A9D5-18787077516A}" destId="{441D5239-F4E1-41EE-9D4F-96ED9321A0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6FB48-ECC5-4EB6-BBF3-BFFC0EE545D7}">
      <dsp:nvSpPr>
        <dsp:cNvPr id="0" name=""/>
        <dsp:cNvSpPr/>
      </dsp:nvSpPr>
      <dsp:spPr>
        <a:xfrm>
          <a:off x="223111" y="0"/>
          <a:ext cx="3930817" cy="23584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X</a:t>
          </a:r>
          <a:r>
            <a:rPr lang="zh-TW" sz="2800" kern="1200" dirty="0"/>
            <a:t>類別</a:t>
          </a:r>
          <a:r>
            <a:rPr lang="en-US" sz="28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直走、左轉、右轉</a:t>
          </a:r>
          <a:endParaRPr lang="en-US" sz="2800" kern="1200" dirty="0"/>
        </a:p>
      </dsp:txBody>
      <dsp:txXfrm>
        <a:off x="223111" y="0"/>
        <a:ext cx="3930817" cy="2358490"/>
      </dsp:txXfrm>
    </dsp:sp>
    <dsp:sp modelId="{441D5239-F4E1-41EE-9D4F-96ED9321A0B6}">
      <dsp:nvSpPr>
        <dsp:cNvPr id="0" name=""/>
        <dsp:cNvSpPr/>
      </dsp:nvSpPr>
      <dsp:spPr>
        <a:xfrm>
          <a:off x="223111" y="2723705"/>
          <a:ext cx="3930817" cy="23584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Y</a:t>
          </a:r>
          <a:r>
            <a:rPr lang="zh-TW" sz="2800" kern="1200" dirty="0"/>
            <a:t>特徵</a:t>
          </a:r>
          <a:r>
            <a:rPr lang="en-US" sz="28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目標座標</a:t>
          </a:r>
          <a:r>
            <a:rPr lang="en-US" sz="2800" kern="1200" dirty="0"/>
            <a:t>(</a:t>
          </a:r>
          <a:r>
            <a:rPr lang="en-US" sz="2800" kern="1200" dirty="0" err="1"/>
            <a:t>x,y</a:t>
          </a:r>
          <a:r>
            <a:rPr lang="en-US" sz="2800" kern="1200" dirty="0"/>
            <a:t>)</a:t>
          </a:r>
          <a:r>
            <a:rPr lang="zh-TW" sz="2800" kern="1200" dirty="0"/>
            <a:t>、</a:t>
          </a:r>
          <a:endParaRPr lang="en-US" altLang="zh-TW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速度</a:t>
          </a:r>
          <a:r>
            <a:rPr lang="en-US" sz="2800" kern="1200" dirty="0"/>
            <a:t>(</a:t>
          </a:r>
          <a:r>
            <a:rPr lang="en-US" sz="2800" kern="1200" dirty="0" err="1"/>
            <a:t>a’,b</a:t>
          </a:r>
          <a:r>
            <a:rPr lang="en-US" sz="2800" kern="1200" dirty="0"/>
            <a:t>’)</a:t>
          </a:r>
          <a:r>
            <a:rPr lang="zh-TW" sz="2800" kern="1200" dirty="0"/>
            <a:t>、</a:t>
          </a:r>
          <a:endParaRPr lang="en-US" altLang="zh-TW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加速度</a:t>
          </a:r>
          <a:r>
            <a:rPr lang="en-US" sz="2800" kern="1200" dirty="0"/>
            <a:t>(</a:t>
          </a:r>
          <a:r>
            <a:rPr lang="en-US" sz="2800" kern="1200" dirty="0" err="1"/>
            <a:t>a’’,b</a:t>
          </a:r>
          <a:r>
            <a:rPr lang="en-US" sz="2800" kern="1200" dirty="0"/>
            <a:t>’’)</a:t>
          </a:r>
        </a:p>
      </dsp:txBody>
      <dsp:txXfrm>
        <a:off x="223111" y="2723705"/>
        <a:ext cx="3930817" cy="235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B05E-5E82-42DF-8B7E-16D8D6B03E4F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0D95-1DE9-4D6C-9485-A939668D1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7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創建一個名為</a:t>
            </a:r>
            <a:r>
              <a:rPr lang="en-US" altLang="zh-TW" dirty="0" err="1">
                <a:effectLst/>
              </a:rPr>
              <a:t>Linear_Qnet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的類，用於初始化線性神經網絡。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函數</a:t>
            </a:r>
            <a:r>
              <a:rPr lang="en-US" altLang="zh-TW" dirty="0">
                <a:effectLst/>
              </a:rPr>
              <a:t>forward</a:t>
            </a:r>
            <a:r>
              <a:rPr lang="zh-TW" altLang="en-US" dirty="0">
                <a:effectLst/>
              </a:rPr>
              <a:t>用於取輸入（</a:t>
            </a:r>
            <a:r>
              <a:rPr lang="en-US" altLang="zh-TW" dirty="0">
                <a:effectLst/>
              </a:rPr>
              <a:t>11</a:t>
            </a:r>
            <a:r>
              <a:rPr lang="zh-TW" altLang="en-US" dirty="0">
                <a:effectLst/>
              </a:rPr>
              <a:t>個狀態向量）並通過神經網絡並應用</a:t>
            </a:r>
            <a:r>
              <a:rPr lang="en-US" altLang="zh-TW" dirty="0" err="1">
                <a:effectLst/>
              </a:rPr>
              <a:t>relu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激活函數並將輸出返回給下一個移動</a:t>
            </a:r>
            <a:r>
              <a:rPr lang="en-US" altLang="zh-TW" dirty="0">
                <a:effectLst/>
              </a:rPr>
              <a:t>1 x 3 </a:t>
            </a:r>
            <a:r>
              <a:rPr lang="zh-TW" altLang="en-US" dirty="0">
                <a:effectLst/>
              </a:rPr>
              <a:t>矢量大小。簡而言之，這是代理將調用的預測函數。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>
                <a:effectLst/>
              </a:rPr>
              <a:t>save</a:t>
            </a:r>
            <a:r>
              <a:rPr lang="zh-TW" altLang="en-US" dirty="0">
                <a:effectLst/>
              </a:rPr>
              <a:t>函數用於保存訓練好的模型以備後用。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0D95-1DE9-4D6C-9485-A939668D10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Gamma </a:t>
            </a:r>
            <a:r>
              <a:rPr lang="zh-TW" altLang="en-US" dirty="0">
                <a:effectLst/>
              </a:rPr>
              <a:t>值是貝爾曼方程中使用的貼現率。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初始化</a:t>
            </a:r>
            <a:r>
              <a:rPr lang="en-US" altLang="zh-TW" dirty="0">
                <a:effectLst/>
              </a:rPr>
              <a:t>Adam </a:t>
            </a:r>
            <a:r>
              <a:rPr lang="zh-TW" altLang="en-US" dirty="0">
                <a:effectLst/>
              </a:rPr>
              <a:t>優化器以更新權重和偏差。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標準是均方損失函數。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2.train_step </a:t>
            </a:r>
            <a:r>
              <a:rPr lang="zh-TW" altLang="en-US" dirty="0">
                <a:effectLst/>
              </a:rPr>
              <a:t>函數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如您所知，</a:t>
            </a:r>
            <a:r>
              <a:rPr lang="en-US" altLang="zh-TW" dirty="0" err="1">
                <a:effectLst/>
              </a:rPr>
              <a:t>PyTorch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僅適用於張量，因此我們正在轉換所有輸入到張量。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如上所述，我們進行了短暫的記憶訓練，然後我們只會傳遞一個值狀態、動作、獎勵、移動所以我們需要把它們轉換成一個向量，所以我們使用了未壓縮的功能。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從模型中獲取狀態並使用以下公式計算新的</a:t>
            </a:r>
            <a:r>
              <a:rPr lang="en-US" altLang="zh-TW" dirty="0">
                <a:effectLst/>
              </a:rPr>
              <a:t>Q </a:t>
            </a:r>
            <a:r>
              <a:rPr lang="zh-TW" altLang="en-US" dirty="0">
                <a:effectLst/>
              </a:rPr>
              <a:t>值： </a:t>
            </a:r>
            <a:r>
              <a:rPr lang="en-US" altLang="zh-TW" dirty="0" err="1">
                <a:effectLst/>
              </a:rPr>
              <a:t>Q_new</a:t>
            </a:r>
            <a:r>
              <a:rPr lang="en-US" altLang="zh-TW" dirty="0">
                <a:effectLst/>
              </a:rPr>
              <a:t> = </a:t>
            </a:r>
            <a:r>
              <a:rPr lang="zh-TW" altLang="en-US" dirty="0">
                <a:effectLst/>
              </a:rPr>
              <a:t>獎勵</a:t>
            </a:r>
            <a:r>
              <a:rPr lang="en-US" altLang="zh-TW" dirty="0">
                <a:effectLst/>
              </a:rPr>
              <a:t>+ gamma * max(</a:t>
            </a:r>
            <a:r>
              <a:rPr lang="en-US" altLang="zh-TW" dirty="0" err="1">
                <a:effectLst/>
              </a:rPr>
              <a:t>next_predicted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Qvalue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計算新</a:t>
            </a:r>
            <a:r>
              <a:rPr lang="en-US" altLang="zh-TW" dirty="0">
                <a:effectLst/>
              </a:rPr>
              <a:t>Q </a:t>
            </a:r>
            <a:r>
              <a:rPr lang="zh-TW" altLang="en-US" dirty="0">
                <a:effectLst/>
              </a:rPr>
              <a:t>值和先前</a:t>
            </a:r>
            <a:r>
              <a:rPr lang="en-US" altLang="zh-TW" dirty="0">
                <a:effectLst/>
              </a:rPr>
              <a:t>Q </a:t>
            </a:r>
            <a:r>
              <a:rPr lang="zh-TW" altLang="en-US" dirty="0">
                <a:effectLst/>
              </a:rPr>
              <a:t>值之間的均方誤差和反向傳播該損失以進行權重更新。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0D95-1DE9-4D6C-9485-A939668D10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版本一</a:t>
            </a:r>
            <a:r>
              <a:rPr lang="en-US" altLang="zh-TW" dirty="0"/>
              <a:t>:</a:t>
            </a:r>
            <a:r>
              <a:rPr lang="zh-TW" altLang="en-US" dirty="0"/>
              <a:t>訓練短記憶</a:t>
            </a:r>
            <a:endParaRPr lang="en-US" altLang="zh-TW" dirty="0"/>
          </a:p>
          <a:p>
            <a:r>
              <a:rPr lang="zh-TW" altLang="en-US" dirty="0"/>
              <a:t>版本二</a:t>
            </a:r>
            <a:r>
              <a:rPr lang="en-US" altLang="zh-TW" dirty="0"/>
              <a:t>:</a:t>
            </a:r>
            <a:r>
              <a:rPr lang="zh-TW" altLang="en-US" dirty="0"/>
              <a:t>訓練長記憶</a:t>
            </a:r>
            <a:r>
              <a:rPr lang="en-US" altLang="zh-TW" dirty="0"/>
              <a:t>(1000</a:t>
            </a:r>
            <a:r>
              <a:rPr lang="zh-TW" altLang="en-US" dirty="0"/>
              <a:t>批量大小進行測試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0D95-1DE9-4D6C-9485-A939668D10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5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5B1F9-1F54-15DA-64EC-8590AF06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88F751-7F55-A123-E0B1-2135F2DB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B0B468-D6AF-D376-0770-FC12EE0B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415AE-F4F9-30EF-BB08-7F8F1B33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9EDC6-F363-0F3B-5E61-78AFAF1B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8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4600E-CF10-3548-761B-2900EB23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A4066A-9A24-9335-9632-94577D28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BC49F-CCA9-BFD6-61F9-69E67DA6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42E04-8E73-5072-88D1-3C59ED1E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5CCB3-F248-38D3-EC27-DFE0F899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1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C32199-1A8C-8C08-A353-6C8EC1F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CCC647-77E2-B9E5-B486-4D07320F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524A71-A958-01B3-AE47-9231548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4BDDE1-CD21-DE22-7EA4-C5821763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3BA1AB-1EFB-0431-B8F9-E78E964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F691-3DFB-D894-9EE4-646D81F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6931A-E4EB-5448-EDE3-E6E0E07B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A30FD-4E6F-D851-D4A3-F8D81560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C451E-524F-D725-7601-A75E70D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F3950-3F0F-FF40-8FDA-1AE4F6A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3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B4CEE-AA64-1492-3659-F98469A2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897816-4C12-3175-FD6E-9578233F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3D3086-8737-2927-9AB8-E72F47F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7F9EB-E453-080B-83E7-4E1FCD66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81F32-B080-1A50-15B7-138B174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1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1549D-E231-A4FD-D8AB-1C283E1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BBDDD-3327-CAAC-CAB6-C4BEA1C08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D85CBC-36FF-4540-A85F-97E285FF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E69E03-41E3-1CE5-E5D0-50776673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B4C49-D47C-8F3D-B73A-DEECC630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A0E2E1-327A-1C9D-C501-B82D734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00A16-8AC3-6445-6892-C000B3B0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643863-A389-DB6E-816A-A7A049BC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9435A5-CB09-CCCF-F906-F5EB28F5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473D4E-AB93-27E6-3240-EA5E60BC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2F0CA4-F78D-D9BB-B18A-C0E6160E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0ED29D-6458-B1F9-083B-80D794B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BCBA4D-A166-9B3F-4FBB-989AD358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41266E-FA9E-C3EE-2D35-C5008150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FA9BF-66C2-FD72-3793-4939D48F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AE83C7-DF00-5F3D-A506-0CD0361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02566-6602-0B0C-D890-68C1B2D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CBF093-179A-95AD-9B78-31189638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B6FB0C-B3D6-F22F-0A4F-32A4AABE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DFB08E-1D24-1E37-DD16-1880FCA4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494179-739E-0010-CE6D-6AE8FE5A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1614-44CA-AB97-75C9-16D192D4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C9D61-AFCA-DC1F-F5A2-21C1C4DC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8A79C6-A0E4-3E44-BD8F-9403F336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2058A8-4D76-C540-4E15-F4BA2B43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DA4B0-BB08-ECE1-F1A0-991FA19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6DE7C3-7B46-04AF-3E44-41F17AE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9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09CDE-C803-A5BC-0C81-C284D2F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8654FE-0D0B-52F3-F8ED-3AF172DBA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70D44C-49D0-EA00-8C5E-9B0A2BEE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DFE77-0FC4-B5D0-4B5C-1E8A9DBD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6ACEC-9891-536A-D5F8-CD751B34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535B77-9B1B-2C19-4995-89F50918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8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933E82-1954-F065-1EB0-8F826A20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FC6BF8-B62A-7247-EAA2-595FCF2F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E39CCA-5DF1-ACF0-BE27-5711F3B55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C2EA6-3D15-DA7B-FDDE-FF03389BF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AFD92-80DE-7133-94E4-EA0A9AA0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5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hao221/SnakeGameAI" TargetMode="External"/><Relationship Id="rId2" Type="http://schemas.openxmlformats.org/officeDocument/2006/relationships/hyperlink" Target="https://juejin.cn/post/698953563198247734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E7110B-0265-40A1-146A-CCD35999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787863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姓名</a:t>
            </a:r>
            <a:r>
              <a:rPr lang="en-US" altLang="zh-TW" sz="2000" dirty="0">
                <a:solidFill>
                  <a:srgbClr val="080808"/>
                </a:solidFill>
              </a:rPr>
              <a:t>:</a:t>
            </a:r>
            <a:r>
              <a:rPr lang="zh-TW" altLang="en-US" sz="2000" dirty="0">
                <a:solidFill>
                  <a:srgbClr val="080808"/>
                </a:solidFill>
              </a:rPr>
              <a:t>林姿君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zh-TW" altLang="en-US" sz="2000" dirty="0">
                <a:solidFill>
                  <a:srgbClr val="080808"/>
                </a:solidFill>
              </a:rPr>
              <a:t>學號</a:t>
            </a:r>
            <a:r>
              <a:rPr lang="en-US" altLang="zh-TW" sz="2000" dirty="0">
                <a:solidFill>
                  <a:srgbClr val="080808"/>
                </a:solidFill>
              </a:rPr>
              <a:t>:F111112127</a:t>
            </a:r>
            <a:endParaRPr lang="zh-TW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FABEDE-7A8D-2461-7A63-1B8C24D7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600">
                <a:solidFill>
                  <a:srgbClr val="08080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360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製作貪吃蛇遊戲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3F9E0A-1B85-590B-F197-0CCD45E5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分類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A160E13-F56A-E284-3FCB-836EDEF8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11446"/>
              </p:ext>
            </p:extLst>
          </p:nvPr>
        </p:nvGraphicFramePr>
        <p:xfrm>
          <a:off x="7135632" y="1080211"/>
          <a:ext cx="4153929" cy="511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8204565C-F784-8A16-16DF-3CBCC20F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" y="1779968"/>
            <a:ext cx="5486410" cy="40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AC94732-BD8D-7FB1-4865-E118A5517902}"/>
              </a:ext>
            </a:extLst>
          </p:cNvPr>
          <p:cNvSpPr txBox="1"/>
          <p:nvPr/>
        </p:nvSpPr>
        <p:spPr>
          <a:xfrm>
            <a:off x="4555525" y="4514336"/>
            <a:ext cx="1400432" cy="1029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E0CEDF-5C92-F2C0-4C09-9E8F454AD4A0}"/>
              </a:ext>
            </a:extLst>
          </p:cNvPr>
          <p:cNvSpPr txBox="1"/>
          <p:nvPr/>
        </p:nvSpPr>
        <p:spPr>
          <a:xfrm>
            <a:off x="2511867" y="5955267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58999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架構 </a:t>
            </a:r>
            <a:r>
              <a:rPr lang="en-US" altLang="zh-TW" sz="3600" dirty="0"/>
              <a:t>-</a:t>
            </a:r>
            <a:r>
              <a:rPr lang="zh-TW" altLang="en-US" sz="3600" dirty="0"/>
              <a:t> 第一部分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2034746" y="4652916"/>
            <a:ext cx="148065" cy="207407"/>
          </a:xfrm>
        </p:spPr>
        <p:txBody>
          <a:bodyPr>
            <a:normAutofit fontScale="47500" lnSpcReduction="20000"/>
          </a:bodyPr>
          <a:lstStyle/>
          <a:p>
            <a:endParaRPr lang="zh-TW" altLang="en-US" sz="2000" dirty="0"/>
          </a:p>
        </p:txBody>
      </p:sp>
      <p:grpSp>
        <p:nvGrpSpPr>
          <p:cNvPr id="2055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6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594F5466-D1B2-5B42-2701-098C4FD0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88" y="2277453"/>
            <a:ext cx="6010104" cy="4037400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A0D3AF4-0A1E-71B7-9E08-A77F3C1D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" y="2372067"/>
            <a:ext cx="5263384" cy="38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2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244109" cy="5482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使用貝爾曼方程式來計算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zh-TW" altLang="en-US" dirty="0"/>
              <a:t>。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72939B-B91E-6E8A-4944-423F84E5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17621" r="641" b="-1131"/>
          <a:stretch/>
        </p:blipFill>
        <p:spPr bwMode="auto">
          <a:xfrm>
            <a:off x="1805810" y="2680078"/>
            <a:ext cx="8907001" cy="32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4357CA-8ED2-63C2-0E58-0F65F4E345B5}"/>
              </a:ext>
            </a:extLst>
          </p:cNvPr>
          <p:cNvSpPr txBox="1"/>
          <p:nvPr/>
        </p:nvSpPr>
        <p:spPr>
          <a:xfrm>
            <a:off x="4885038" y="6130187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公式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貝爾曼方程式</a:t>
            </a:r>
          </a:p>
        </p:txBody>
      </p:sp>
    </p:spTree>
    <p:extLst>
      <p:ext uri="{BB962C8B-B14F-4D97-AF65-F5344CB8AC3E}">
        <p14:creationId xmlns:p14="http://schemas.microsoft.com/office/powerpoint/2010/main" val="501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架構 </a:t>
            </a:r>
            <a:r>
              <a:rPr lang="en-US" altLang="zh-TW" sz="3600" dirty="0"/>
              <a:t>–</a:t>
            </a:r>
            <a:r>
              <a:rPr lang="zh-TW" altLang="en-US" sz="3600" dirty="0"/>
              <a:t> 第二部分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9390438" cy="854083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grpSp>
        <p:nvGrpSpPr>
          <p:cNvPr id="2055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6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C0CA1545-1E67-27A0-52C8-FADC30433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EB1739-0BEE-859F-B7FD-4A346912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4" b="57350"/>
          <a:stretch/>
        </p:blipFill>
        <p:spPr>
          <a:xfrm>
            <a:off x="272314" y="1401171"/>
            <a:ext cx="6044922" cy="5135095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F5FECD8-919C-DD8F-5A7D-D169748679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5"/>
          <a:stretch/>
        </p:blipFill>
        <p:spPr>
          <a:xfrm>
            <a:off x="6528257" y="1221820"/>
            <a:ext cx="5452722" cy="53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2464018"/>
            <a:ext cx="686712" cy="2710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2055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6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93040F-3DB1-FE6F-7556-FEA6E84B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1" y="1957535"/>
            <a:ext cx="5454767" cy="4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2162D-BE38-1C31-E749-0E8A4BD0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98" y="1957535"/>
            <a:ext cx="5454767" cy="41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6608E3-BC51-55AA-E6B7-4ACB13860D90}"/>
              </a:ext>
            </a:extLst>
          </p:cNvPr>
          <p:cNvSpPr txBox="1"/>
          <p:nvPr/>
        </p:nvSpPr>
        <p:spPr>
          <a:xfrm>
            <a:off x="2513611" y="6262806"/>
            <a:ext cx="13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/>
              <a:t>2</a:t>
            </a:r>
            <a:r>
              <a:rPr lang="zh-TW" altLang="en-US" dirty="0"/>
              <a:t> 版本一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8245D3-C1D8-8050-8674-D160BBC9D11A}"/>
              </a:ext>
            </a:extLst>
          </p:cNvPr>
          <p:cNvSpPr txBox="1"/>
          <p:nvPr/>
        </p:nvSpPr>
        <p:spPr>
          <a:xfrm>
            <a:off x="8256010" y="6278487"/>
            <a:ext cx="166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/>
              <a:t>2-1</a:t>
            </a:r>
            <a:r>
              <a:rPr lang="zh-TW" altLang="en-US" dirty="0"/>
              <a:t> 版本二</a:t>
            </a:r>
          </a:p>
        </p:txBody>
      </p:sp>
    </p:spTree>
    <p:extLst>
      <p:ext uri="{BB962C8B-B14F-4D97-AF65-F5344CB8AC3E}">
        <p14:creationId xmlns:p14="http://schemas.microsoft.com/office/powerpoint/2010/main" val="154721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74F840-E703-01CB-862D-131C36B1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D97A0-A628-DE08-D02A-3AE0F968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https://juejin.cn/post/6989535631982477348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i="0" dirty="0">
                <a:effectLst/>
                <a:latin typeface="-apple-system"/>
              </a:rPr>
              <a:t>   </a:t>
            </a:r>
            <a:r>
              <a:rPr lang="zh-TW" altLang="en-US" i="0" dirty="0">
                <a:effectLst/>
                <a:latin typeface="-apple-system"/>
              </a:rPr>
              <a:t>使用深度</a:t>
            </a:r>
            <a:r>
              <a:rPr lang="en-US" altLang="zh-TW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i="0" dirty="0">
                <a:effectLst/>
                <a:latin typeface="-apple-system"/>
              </a:rPr>
              <a:t> </a:t>
            </a:r>
            <a:r>
              <a:rPr lang="zh-TW" altLang="en-US" i="0" dirty="0">
                <a:effectLst/>
                <a:latin typeface="-apple-system"/>
              </a:rPr>
              <a:t>學習的</a:t>
            </a:r>
            <a:r>
              <a:rPr lang="en-US" altLang="zh-TW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zh-TW" altLang="en-US" i="0" dirty="0">
                <a:effectLst/>
                <a:latin typeface="-apple-system"/>
              </a:rPr>
              <a:t>驅動蛇遊戲｜</a:t>
            </a:r>
            <a:r>
              <a:rPr lang="en-US" altLang="zh-TW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TW" i="0" dirty="0">
                <a:effectLst/>
                <a:latin typeface="-apple-system"/>
              </a:rPr>
              <a:t> </a:t>
            </a:r>
            <a:r>
              <a:rPr lang="zh-TW" altLang="en-US" i="0" dirty="0">
                <a:effectLst/>
                <a:latin typeface="-apple-system"/>
              </a:rPr>
              <a:t>主題月</a:t>
            </a:r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https://github.com/wanghao221/SnakeGameAI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作者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b="1" i="0" dirty="0">
              <a:effectLst/>
              <a:latin typeface="-apple-system"/>
            </a:endParaRPr>
          </a:p>
          <a:p>
            <a:endParaRPr lang="zh-TW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416390-5D3E-0C10-1960-9850EA86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>
                <a:solidFill>
                  <a:srgbClr val="080808"/>
                </a:solidFill>
              </a:rPr>
              <a:t>結束</a:t>
            </a:r>
            <a:endParaRPr lang="en-US" altLang="zh-TW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377</Words>
  <Application>Microsoft Office PowerPoint</Application>
  <PresentationFormat>寬螢幕</PresentationFormat>
  <Paragraphs>40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-apple-system</vt:lpstr>
      <vt:lpstr>標楷體</vt:lpstr>
      <vt:lpstr>Arial</vt:lpstr>
      <vt:lpstr>Calibri</vt:lpstr>
      <vt:lpstr>Calibri Light</vt:lpstr>
      <vt:lpstr>Times New Roman</vt:lpstr>
      <vt:lpstr>Office 佈景主題</vt:lpstr>
      <vt:lpstr>使用Python製作貪吃蛇遊戲</vt:lpstr>
      <vt:lpstr>分類</vt:lpstr>
      <vt:lpstr>架構 - 第一部分</vt:lpstr>
      <vt:lpstr>架構</vt:lpstr>
      <vt:lpstr>架構 – 第二部分</vt:lpstr>
      <vt:lpstr>結果</vt:lpstr>
      <vt:lpstr>參考連結</vt:lpstr>
      <vt:lpstr>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使用Python製作貪吃蛇遊戲</dc:title>
  <dc:creator>姿君 林</dc:creator>
  <cp:lastModifiedBy>姿君 林</cp:lastModifiedBy>
  <cp:revision>1</cp:revision>
  <dcterms:created xsi:type="dcterms:W3CDTF">2022-10-16T15:08:45Z</dcterms:created>
  <dcterms:modified xsi:type="dcterms:W3CDTF">2022-10-18T01:04:32Z</dcterms:modified>
</cp:coreProperties>
</file>