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3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F4F9B2-09D6-42FF-8C00-83C0A77BC411}" v="126" dt="2022-10-18T00:36:47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82521" autoAdjust="0"/>
  </p:normalViewPr>
  <p:slideViewPr>
    <p:cSldViewPr snapToGrid="0">
      <p:cViewPr varScale="1">
        <p:scale>
          <a:sx n="93" d="100"/>
          <a:sy n="93" d="100"/>
        </p:scale>
        <p:origin x="1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姿君 林" userId="f2b130e329dfeee5" providerId="LiveId" clId="{A1F4F9B2-09D6-42FF-8C00-83C0A77BC411}"/>
    <pc:docChg chg="undo custSel addSld delSld modSld sldOrd">
      <pc:chgData name="姿君 林" userId="f2b130e329dfeee5" providerId="LiveId" clId="{A1F4F9B2-09D6-42FF-8C00-83C0A77BC411}" dt="2022-10-18T00:40:56.637" v="622" actId="20577"/>
      <pc:docMkLst>
        <pc:docMk/>
      </pc:docMkLst>
      <pc:sldChg chg="modSp mod">
        <pc:chgData name="姿君 林" userId="f2b130e329dfeee5" providerId="LiveId" clId="{A1F4F9B2-09D6-42FF-8C00-83C0A77BC411}" dt="2022-10-17T12:39:13.543" v="82" actId="14100"/>
        <pc:sldMkLst>
          <pc:docMk/>
          <pc:sldMk cId="1898356600" sldId="256"/>
        </pc:sldMkLst>
        <pc:spChg chg="mod">
          <ac:chgData name="姿君 林" userId="f2b130e329dfeee5" providerId="LiveId" clId="{A1F4F9B2-09D6-42FF-8C00-83C0A77BC411}" dt="2022-10-17T12:39:13.543" v="82" actId="14100"/>
          <ac:spMkLst>
            <pc:docMk/>
            <pc:sldMk cId="1898356600" sldId="256"/>
            <ac:spMk id="3" creationId="{7AE7110B-0265-40A1-146A-CCD35999E796}"/>
          </ac:spMkLst>
        </pc:spChg>
      </pc:sldChg>
      <pc:sldChg chg="modSp">
        <pc:chgData name="姿君 林" userId="f2b130e329dfeee5" providerId="LiveId" clId="{A1F4F9B2-09D6-42FF-8C00-83C0A77BC411}" dt="2022-10-18T00:36:47.458" v="591" actId="20577"/>
        <pc:sldMkLst>
          <pc:docMk/>
          <pc:sldMk cId="3589999996" sldId="258"/>
        </pc:sldMkLst>
        <pc:graphicFrameChg chg="mod">
          <ac:chgData name="姿君 林" userId="f2b130e329dfeee5" providerId="LiveId" clId="{A1F4F9B2-09D6-42FF-8C00-83C0A77BC411}" dt="2022-10-18T00:36:47.458" v="591" actId="20577"/>
          <ac:graphicFrameMkLst>
            <pc:docMk/>
            <pc:sldMk cId="3589999996" sldId="258"/>
            <ac:graphicFrameMk id="5" creationId="{BA160E13-F56A-E284-3FCB-836EDEF8A859}"/>
          </ac:graphicFrameMkLst>
        </pc:graphicFrameChg>
      </pc:sldChg>
      <pc:sldChg chg="modSp ord">
        <pc:chgData name="姿君 林" userId="f2b130e329dfeee5" providerId="LiveId" clId="{A1F4F9B2-09D6-42FF-8C00-83C0A77BC411}" dt="2022-10-17T14:18:07.195" v="580"/>
        <pc:sldMkLst>
          <pc:docMk/>
          <pc:sldMk cId="50132401" sldId="259"/>
        </pc:sldMkLst>
        <pc:picChg chg="mod">
          <ac:chgData name="姿君 林" userId="f2b130e329dfeee5" providerId="LiveId" clId="{A1F4F9B2-09D6-42FF-8C00-83C0A77BC411}" dt="2022-10-17T12:40:27.034" v="112"/>
          <ac:picMkLst>
            <pc:docMk/>
            <pc:sldMk cId="50132401" sldId="259"/>
            <ac:picMk id="2052" creationId="{B272939B-B91E-6E8A-4944-423F84E5001C}"/>
          </ac:picMkLst>
        </pc:picChg>
      </pc:sldChg>
      <pc:sldChg chg="modSp del mod">
        <pc:chgData name="姿君 林" userId="f2b130e329dfeee5" providerId="LiveId" clId="{A1F4F9B2-09D6-42FF-8C00-83C0A77BC411}" dt="2022-10-17T12:45:26.727" v="247" actId="47"/>
        <pc:sldMkLst>
          <pc:docMk/>
          <pc:sldMk cId="415867712" sldId="260"/>
        </pc:sldMkLst>
        <pc:spChg chg="mod">
          <ac:chgData name="姿君 林" userId="f2b130e329dfeee5" providerId="LiveId" clId="{A1F4F9B2-09D6-42FF-8C00-83C0A77BC411}" dt="2022-10-17T10:48:23.319" v="40" actId="14100"/>
          <ac:spMkLst>
            <pc:docMk/>
            <pc:sldMk cId="415867712" sldId="260"/>
            <ac:spMk id="3" creationId="{941FD2B9-4CC3-DC88-613D-1D3624B47B9F}"/>
          </ac:spMkLst>
        </pc:spChg>
      </pc:sldChg>
      <pc:sldChg chg="addSp delSp modSp add mod setBg delDesignElem modNotesTx">
        <pc:chgData name="姿君 林" userId="f2b130e329dfeee5" providerId="LiveId" clId="{A1F4F9B2-09D6-42FF-8C00-83C0A77BC411}" dt="2022-10-17T14:18:35.234" v="581" actId="478"/>
        <pc:sldMkLst>
          <pc:docMk/>
          <pc:sldMk cId="1395238342" sldId="261"/>
        </pc:sldMkLst>
        <pc:spChg chg="mod">
          <ac:chgData name="姿君 林" userId="f2b130e329dfeee5" providerId="LiveId" clId="{A1F4F9B2-09D6-42FF-8C00-83C0A77BC411}" dt="2022-10-17T14:11:05.296" v="365" actId="5793"/>
          <ac:spMkLst>
            <pc:docMk/>
            <pc:sldMk cId="1395238342" sldId="261"/>
            <ac:spMk id="2" creationId="{96D716B4-3ACE-3127-B379-5AFD1A8BEFF6}"/>
          </ac:spMkLst>
        </pc:spChg>
        <pc:spChg chg="mod">
          <ac:chgData name="姿君 林" userId="f2b130e329dfeee5" providerId="LiveId" clId="{A1F4F9B2-09D6-42FF-8C00-83C0A77BC411}" dt="2022-10-17T10:44:41.467" v="28" actId="20577"/>
          <ac:spMkLst>
            <pc:docMk/>
            <pc:sldMk cId="1395238342" sldId="261"/>
            <ac:spMk id="3" creationId="{438D5120-DCE0-A815-1CDF-923831CC968E}"/>
          </ac:spMkLst>
        </pc:spChg>
        <pc:spChg chg="add mod">
          <ac:chgData name="姿君 林" userId="f2b130e329dfeee5" providerId="LiveId" clId="{A1F4F9B2-09D6-42FF-8C00-83C0A77BC411}" dt="2022-10-17T10:42:54.935" v="10" actId="14100"/>
          <ac:spMkLst>
            <pc:docMk/>
            <pc:sldMk cId="1395238342" sldId="261"/>
            <ac:spMk id="4" creationId="{C0CA1545-1E67-27A0-52C8-FADC30433237}"/>
          </ac:spMkLst>
        </pc:spChg>
        <pc:spChg chg="add del mod">
          <ac:chgData name="姿君 林" userId="f2b130e329dfeee5" providerId="LiveId" clId="{A1F4F9B2-09D6-42FF-8C00-83C0A77BC411}" dt="2022-10-17T14:18:35.234" v="581" actId="478"/>
          <ac:spMkLst>
            <pc:docMk/>
            <pc:sldMk cId="1395238342" sldId="261"/>
            <ac:spMk id="5" creationId="{416DA91E-90A4-5B41-0035-1B04FDCDED5E}"/>
          </ac:spMkLst>
        </pc:spChg>
        <pc:spChg chg="add">
          <ac:chgData name="姿君 林" userId="f2b130e329dfeee5" providerId="LiveId" clId="{A1F4F9B2-09D6-42FF-8C00-83C0A77BC411}" dt="2022-10-17T10:39:17.814" v="2" actId="26606"/>
          <ac:spMkLst>
            <pc:docMk/>
            <pc:sldMk cId="1395238342" sldId="261"/>
            <ac:spMk id="2054" creationId="{2B566528-1B12-4246-9431-5C2D7D081168}"/>
          </ac:spMkLst>
        </pc:spChg>
        <pc:spChg chg="del">
          <ac:chgData name="姿君 林" userId="f2b130e329dfeee5" providerId="LiveId" clId="{A1F4F9B2-09D6-42FF-8C00-83C0A77BC411}" dt="2022-10-17T10:38:53.343" v="1"/>
          <ac:spMkLst>
            <pc:docMk/>
            <pc:sldMk cId="1395238342" sldId="261"/>
            <ac:spMk id="2057" creationId="{2B566528-1B12-4246-9431-5C2D7D081168}"/>
          </ac:spMkLst>
        </pc:spChg>
        <pc:grpChg chg="add">
          <ac:chgData name="姿君 林" userId="f2b130e329dfeee5" providerId="LiveId" clId="{A1F4F9B2-09D6-42FF-8C00-83C0A77BC411}" dt="2022-10-17T10:39:17.814" v="2" actId="26606"/>
          <ac:grpSpMkLst>
            <pc:docMk/>
            <pc:sldMk cId="1395238342" sldId="261"/>
            <ac:grpSpMk id="2055" creationId="{828A5161-06F1-46CF-8AD7-844680A59E13}"/>
          </ac:grpSpMkLst>
        </pc:grpChg>
        <pc:grpChg chg="add">
          <ac:chgData name="姿君 林" userId="f2b130e329dfeee5" providerId="LiveId" clId="{A1F4F9B2-09D6-42FF-8C00-83C0A77BC411}" dt="2022-10-17T10:39:17.814" v="2" actId="26606"/>
          <ac:grpSpMkLst>
            <pc:docMk/>
            <pc:sldMk cId="1395238342" sldId="261"/>
            <ac:grpSpMk id="2056" creationId="{5995D10D-E9C9-47DB-AE7E-801FEF38F5C9}"/>
          </ac:grpSpMkLst>
        </pc:grpChg>
        <pc:grpChg chg="del">
          <ac:chgData name="姿君 林" userId="f2b130e329dfeee5" providerId="LiveId" clId="{A1F4F9B2-09D6-42FF-8C00-83C0A77BC411}" dt="2022-10-17T10:38:53.343" v="1"/>
          <ac:grpSpMkLst>
            <pc:docMk/>
            <pc:sldMk cId="1395238342" sldId="261"/>
            <ac:grpSpMk id="2059" creationId="{828A5161-06F1-46CF-8AD7-844680A59E13}"/>
          </ac:grpSpMkLst>
        </pc:grpChg>
        <pc:grpChg chg="del">
          <ac:chgData name="姿君 林" userId="f2b130e329dfeee5" providerId="LiveId" clId="{A1F4F9B2-09D6-42FF-8C00-83C0A77BC411}" dt="2022-10-17T10:38:53.343" v="1"/>
          <ac:grpSpMkLst>
            <pc:docMk/>
            <pc:sldMk cId="1395238342" sldId="261"/>
            <ac:grpSpMk id="2063" creationId="{5995D10D-E9C9-47DB-AE7E-801FEF38F5C9}"/>
          </ac:grpSpMkLst>
        </pc:grpChg>
        <pc:picChg chg="add mod modCrop">
          <ac:chgData name="姿君 林" userId="f2b130e329dfeee5" providerId="LiveId" clId="{A1F4F9B2-09D6-42FF-8C00-83C0A77BC411}" dt="2022-10-17T10:48:12.608" v="39" actId="1076"/>
          <ac:picMkLst>
            <pc:docMk/>
            <pc:sldMk cId="1395238342" sldId="261"/>
            <ac:picMk id="6" creationId="{E1EB1739-0BEE-859F-B7FD-4A34691214E5}"/>
          </ac:picMkLst>
        </pc:picChg>
        <pc:picChg chg="add mod modCrop">
          <ac:chgData name="姿君 林" userId="f2b130e329dfeee5" providerId="LiveId" clId="{A1F4F9B2-09D6-42FF-8C00-83C0A77BC411}" dt="2022-10-17T10:48:07.421" v="38" actId="1076"/>
          <ac:picMkLst>
            <pc:docMk/>
            <pc:sldMk cId="1395238342" sldId="261"/>
            <ac:picMk id="7" creationId="{AF5FECD8-919C-DD8F-5A7D-D169748679D1}"/>
          </ac:picMkLst>
        </pc:picChg>
        <pc:picChg chg="add del mod">
          <ac:chgData name="姿君 林" userId="f2b130e329dfeee5" providerId="LiveId" clId="{A1F4F9B2-09D6-42FF-8C00-83C0A77BC411}" dt="2022-10-17T12:41:06.717" v="244" actId="478"/>
          <ac:picMkLst>
            <pc:docMk/>
            <pc:sldMk cId="1395238342" sldId="261"/>
            <ac:picMk id="8" creationId="{C07A9364-EA60-A051-F4C8-83913794B81A}"/>
          </ac:picMkLst>
        </pc:picChg>
        <pc:picChg chg="del mod">
          <ac:chgData name="姿君 林" userId="f2b130e329dfeee5" providerId="LiveId" clId="{A1F4F9B2-09D6-42FF-8C00-83C0A77BC411}" dt="2022-10-17T10:39:19.793" v="3" actId="478"/>
          <ac:picMkLst>
            <pc:docMk/>
            <pc:sldMk cId="1395238342" sldId="261"/>
            <ac:picMk id="2052" creationId="{B272939B-B91E-6E8A-4944-423F84E5001C}"/>
          </ac:picMkLst>
        </pc:picChg>
      </pc:sldChg>
      <pc:sldChg chg="addSp delSp modSp add mod setBg delDesignElem modNotesTx">
        <pc:chgData name="姿君 林" userId="f2b130e329dfeee5" providerId="LiveId" clId="{A1F4F9B2-09D6-42FF-8C00-83C0A77BC411}" dt="2022-10-18T00:40:56.637" v="622" actId="20577"/>
        <pc:sldMkLst>
          <pc:docMk/>
          <pc:sldMk cId="1547215336" sldId="262"/>
        </pc:sldMkLst>
        <pc:spChg chg="mod">
          <ac:chgData name="姿君 林" userId="f2b130e329dfeee5" providerId="LiveId" clId="{A1F4F9B2-09D6-42FF-8C00-83C0A77BC411}" dt="2022-10-17T12:46:55.927" v="271" actId="20577"/>
          <ac:spMkLst>
            <pc:docMk/>
            <pc:sldMk cId="1547215336" sldId="262"/>
            <ac:spMk id="2" creationId="{96D716B4-3ACE-3127-B379-5AFD1A8BEFF6}"/>
          </ac:spMkLst>
        </pc:spChg>
        <pc:spChg chg="mod">
          <ac:chgData name="姿君 林" userId="f2b130e329dfeee5" providerId="LiveId" clId="{A1F4F9B2-09D6-42FF-8C00-83C0A77BC411}" dt="2022-10-17T13:38:16.625" v="281" actId="27636"/>
          <ac:spMkLst>
            <pc:docMk/>
            <pc:sldMk cId="1547215336" sldId="262"/>
            <ac:spMk id="3" creationId="{438D5120-DCE0-A815-1CDF-923831CC968E}"/>
          </ac:spMkLst>
        </pc:spChg>
        <pc:spChg chg="add del mod">
          <ac:chgData name="姿君 林" userId="f2b130e329dfeee5" providerId="LiveId" clId="{A1F4F9B2-09D6-42FF-8C00-83C0A77BC411}" dt="2022-10-17T14:13:32.624" v="392"/>
          <ac:spMkLst>
            <pc:docMk/>
            <pc:sldMk cId="1547215336" sldId="262"/>
            <ac:spMk id="4" creationId="{6A0E72F7-6CD7-58EC-F286-EBC214A8FA5E}"/>
          </ac:spMkLst>
        </pc:spChg>
        <pc:spChg chg="add mod">
          <ac:chgData name="姿君 林" userId="f2b130e329dfeee5" providerId="LiveId" clId="{A1F4F9B2-09D6-42FF-8C00-83C0A77BC411}" dt="2022-10-17T14:14:01.898" v="407" actId="1076"/>
          <ac:spMkLst>
            <pc:docMk/>
            <pc:sldMk cId="1547215336" sldId="262"/>
            <ac:spMk id="5" creationId="{956608E3-BC51-55AA-E6B7-4ACB13860D90}"/>
          </ac:spMkLst>
        </pc:spChg>
        <pc:spChg chg="add mod">
          <ac:chgData name="姿君 林" userId="f2b130e329dfeee5" providerId="LiveId" clId="{A1F4F9B2-09D6-42FF-8C00-83C0A77BC411}" dt="2022-10-17T14:14:16.050" v="413" actId="20577"/>
          <ac:spMkLst>
            <pc:docMk/>
            <pc:sldMk cId="1547215336" sldId="262"/>
            <ac:spMk id="6" creationId="{438245D3-C1D8-8050-8674-D160BBC9D11A}"/>
          </ac:spMkLst>
        </pc:spChg>
        <pc:spChg chg="add">
          <ac:chgData name="姿君 林" userId="f2b130e329dfeee5" providerId="LiveId" clId="{A1F4F9B2-09D6-42FF-8C00-83C0A77BC411}" dt="2022-10-17T12:46:01.655" v="248" actId="26606"/>
          <ac:spMkLst>
            <pc:docMk/>
            <pc:sldMk cId="1547215336" sldId="262"/>
            <ac:spMk id="2054" creationId="{2B566528-1B12-4246-9431-5C2D7D081168}"/>
          </ac:spMkLst>
        </pc:spChg>
        <pc:spChg chg="del">
          <ac:chgData name="姿君 林" userId="f2b130e329dfeee5" providerId="LiveId" clId="{A1F4F9B2-09D6-42FF-8C00-83C0A77BC411}" dt="2022-10-17T12:45:24.557" v="246"/>
          <ac:spMkLst>
            <pc:docMk/>
            <pc:sldMk cId="1547215336" sldId="262"/>
            <ac:spMk id="2057" creationId="{2B566528-1B12-4246-9431-5C2D7D081168}"/>
          </ac:spMkLst>
        </pc:spChg>
        <pc:grpChg chg="add">
          <ac:chgData name="姿君 林" userId="f2b130e329dfeee5" providerId="LiveId" clId="{A1F4F9B2-09D6-42FF-8C00-83C0A77BC411}" dt="2022-10-17T12:46:01.655" v="248" actId="26606"/>
          <ac:grpSpMkLst>
            <pc:docMk/>
            <pc:sldMk cId="1547215336" sldId="262"/>
            <ac:grpSpMk id="2055" creationId="{828A5161-06F1-46CF-8AD7-844680A59E13}"/>
          </ac:grpSpMkLst>
        </pc:grpChg>
        <pc:grpChg chg="add">
          <ac:chgData name="姿君 林" userId="f2b130e329dfeee5" providerId="LiveId" clId="{A1F4F9B2-09D6-42FF-8C00-83C0A77BC411}" dt="2022-10-17T12:46:01.655" v="248" actId="26606"/>
          <ac:grpSpMkLst>
            <pc:docMk/>
            <pc:sldMk cId="1547215336" sldId="262"/>
            <ac:grpSpMk id="2056" creationId="{5995D10D-E9C9-47DB-AE7E-801FEF38F5C9}"/>
          </ac:grpSpMkLst>
        </pc:grpChg>
        <pc:grpChg chg="del">
          <ac:chgData name="姿君 林" userId="f2b130e329dfeee5" providerId="LiveId" clId="{A1F4F9B2-09D6-42FF-8C00-83C0A77BC411}" dt="2022-10-17T12:45:24.557" v="246"/>
          <ac:grpSpMkLst>
            <pc:docMk/>
            <pc:sldMk cId="1547215336" sldId="262"/>
            <ac:grpSpMk id="2059" creationId="{828A5161-06F1-46CF-8AD7-844680A59E13}"/>
          </ac:grpSpMkLst>
        </pc:grpChg>
        <pc:grpChg chg="del">
          <ac:chgData name="姿君 林" userId="f2b130e329dfeee5" providerId="LiveId" clId="{A1F4F9B2-09D6-42FF-8C00-83C0A77BC411}" dt="2022-10-17T12:45:24.557" v="246"/>
          <ac:grpSpMkLst>
            <pc:docMk/>
            <pc:sldMk cId="1547215336" sldId="262"/>
            <ac:grpSpMk id="2063" creationId="{5995D10D-E9C9-47DB-AE7E-801FEF38F5C9}"/>
          </ac:grpSpMkLst>
        </pc:grpChg>
        <pc:picChg chg="add del mod">
          <ac:chgData name="姿君 林" userId="f2b130e329dfeee5" providerId="LiveId" clId="{A1F4F9B2-09D6-42FF-8C00-83C0A77BC411}" dt="2022-10-17T12:47:06.490" v="274" actId="1076"/>
          <ac:picMkLst>
            <pc:docMk/>
            <pc:sldMk cId="1547215336" sldId="262"/>
            <ac:picMk id="1026" creationId="{7C93040F-3DB1-FE6F-7556-FEA6E84B0FFC}"/>
          </ac:picMkLst>
        </pc:picChg>
        <pc:picChg chg="add mod">
          <ac:chgData name="姿君 林" userId="f2b130e329dfeee5" providerId="LiveId" clId="{A1F4F9B2-09D6-42FF-8C00-83C0A77BC411}" dt="2022-10-17T12:47:36.946" v="278" actId="1076"/>
          <ac:picMkLst>
            <pc:docMk/>
            <pc:sldMk cId="1547215336" sldId="262"/>
            <ac:picMk id="1028" creationId="{71B2162D-BE38-1C31-E749-0E8A4BD09F8B}"/>
          </ac:picMkLst>
        </pc:picChg>
        <pc:picChg chg="add del mod">
          <ac:chgData name="姿君 林" userId="f2b130e329dfeee5" providerId="LiveId" clId="{A1F4F9B2-09D6-42FF-8C00-83C0A77BC411}" dt="2022-10-17T12:46:28.946" v="253" actId="478"/>
          <ac:picMkLst>
            <pc:docMk/>
            <pc:sldMk cId="1547215336" sldId="262"/>
            <ac:picMk id="2052" creationId="{B272939B-B91E-6E8A-4944-423F84E5001C}"/>
          </ac:picMkLst>
        </pc:picChg>
      </pc:sldChg>
      <pc:sldChg chg="addSp delSp modSp add mod setBg delDesignElem modNotesTx">
        <pc:chgData name="姿君 林" userId="f2b130e329dfeee5" providerId="LiveId" clId="{A1F4F9B2-09D6-42FF-8C00-83C0A77BC411}" dt="2022-10-17T14:17:55.859" v="578" actId="1076"/>
        <pc:sldMkLst>
          <pc:docMk/>
          <pc:sldMk cId="3478277695" sldId="263"/>
        </pc:sldMkLst>
        <pc:spChg chg="mod">
          <ac:chgData name="姿君 林" userId="f2b130e329dfeee5" providerId="LiveId" clId="{A1F4F9B2-09D6-42FF-8C00-83C0A77BC411}" dt="2022-10-17T14:10:33.853" v="335" actId="20577"/>
          <ac:spMkLst>
            <pc:docMk/>
            <pc:sldMk cId="3478277695" sldId="263"/>
            <ac:spMk id="2" creationId="{96D716B4-3ACE-3127-B379-5AFD1A8BEFF6}"/>
          </ac:spMkLst>
        </pc:spChg>
        <pc:spChg chg="mod">
          <ac:chgData name="姿君 林" userId="f2b130e329dfeee5" providerId="LiveId" clId="{A1F4F9B2-09D6-42FF-8C00-83C0A77BC411}" dt="2022-10-17T14:17:50.707" v="577" actId="27636"/>
          <ac:spMkLst>
            <pc:docMk/>
            <pc:sldMk cId="3478277695" sldId="263"/>
            <ac:spMk id="3" creationId="{438D5120-DCE0-A815-1CDF-923831CC968E}"/>
          </ac:spMkLst>
        </pc:spChg>
        <pc:spChg chg="add del">
          <ac:chgData name="姿君 林" userId="f2b130e329dfeee5" providerId="LiveId" clId="{A1F4F9B2-09D6-42FF-8C00-83C0A77BC411}" dt="2022-10-17T14:11:41.689" v="368"/>
          <ac:spMkLst>
            <pc:docMk/>
            <pc:sldMk cId="3478277695" sldId="263"/>
            <ac:spMk id="6" creationId="{0BD481FD-6054-7B0B-734F-6403776AD85C}"/>
          </ac:spMkLst>
        </pc:spChg>
        <pc:spChg chg="add">
          <ac:chgData name="姿君 林" userId="f2b130e329dfeee5" providerId="LiveId" clId="{A1F4F9B2-09D6-42FF-8C00-83C0A77BC411}" dt="2022-10-17T14:09:28.724" v="284" actId="26606"/>
          <ac:spMkLst>
            <pc:docMk/>
            <pc:sldMk cId="3478277695" sldId="263"/>
            <ac:spMk id="2054" creationId="{2B566528-1B12-4246-9431-5C2D7D081168}"/>
          </ac:spMkLst>
        </pc:spChg>
        <pc:spChg chg="del">
          <ac:chgData name="姿君 林" userId="f2b130e329dfeee5" providerId="LiveId" clId="{A1F4F9B2-09D6-42FF-8C00-83C0A77BC411}" dt="2022-10-17T14:09:18.882" v="283"/>
          <ac:spMkLst>
            <pc:docMk/>
            <pc:sldMk cId="3478277695" sldId="263"/>
            <ac:spMk id="2057" creationId="{2B566528-1B12-4246-9431-5C2D7D081168}"/>
          </ac:spMkLst>
        </pc:spChg>
        <pc:grpChg chg="add">
          <ac:chgData name="姿君 林" userId="f2b130e329dfeee5" providerId="LiveId" clId="{A1F4F9B2-09D6-42FF-8C00-83C0A77BC411}" dt="2022-10-17T14:09:28.724" v="284" actId="26606"/>
          <ac:grpSpMkLst>
            <pc:docMk/>
            <pc:sldMk cId="3478277695" sldId="263"/>
            <ac:grpSpMk id="2055" creationId="{828A5161-06F1-46CF-8AD7-844680A59E13}"/>
          </ac:grpSpMkLst>
        </pc:grpChg>
        <pc:grpChg chg="add">
          <ac:chgData name="姿君 林" userId="f2b130e329dfeee5" providerId="LiveId" clId="{A1F4F9B2-09D6-42FF-8C00-83C0A77BC411}" dt="2022-10-17T14:09:28.724" v="284" actId="26606"/>
          <ac:grpSpMkLst>
            <pc:docMk/>
            <pc:sldMk cId="3478277695" sldId="263"/>
            <ac:grpSpMk id="2056" creationId="{5995D10D-E9C9-47DB-AE7E-801FEF38F5C9}"/>
          </ac:grpSpMkLst>
        </pc:grpChg>
        <pc:grpChg chg="del">
          <ac:chgData name="姿君 林" userId="f2b130e329dfeee5" providerId="LiveId" clId="{A1F4F9B2-09D6-42FF-8C00-83C0A77BC411}" dt="2022-10-17T14:09:18.882" v="283"/>
          <ac:grpSpMkLst>
            <pc:docMk/>
            <pc:sldMk cId="3478277695" sldId="263"/>
            <ac:grpSpMk id="2059" creationId="{828A5161-06F1-46CF-8AD7-844680A59E13}"/>
          </ac:grpSpMkLst>
        </pc:grpChg>
        <pc:grpChg chg="del">
          <ac:chgData name="姿君 林" userId="f2b130e329dfeee5" providerId="LiveId" clId="{A1F4F9B2-09D6-42FF-8C00-83C0A77BC411}" dt="2022-10-17T14:09:18.882" v="283"/>
          <ac:grpSpMkLst>
            <pc:docMk/>
            <pc:sldMk cId="3478277695" sldId="263"/>
            <ac:grpSpMk id="2063" creationId="{5995D10D-E9C9-47DB-AE7E-801FEF38F5C9}"/>
          </ac:grpSpMkLst>
        </pc:grpChg>
        <pc:picChg chg="add mod">
          <ac:chgData name="姿君 林" userId="f2b130e329dfeee5" providerId="LiveId" clId="{A1F4F9B2-09D6-42FF-8C00-83C0A77BC411}" dt="2022-10-17T14:17:23.693" v="565" actId="1076"/>
          <ac:picMkLst>
            <pc:docMk/>
            <pc:sldMk cId="3478277695" sldId="263"/>
            <ac:picMk id="5" creationId="{594F5466-D1B2-5B42-2701-098C4FD0AC85}"/>
          </ac:picMkLst>
        </pc:picChg>
        <pc:picChg chg="add mod">
          <ac:chgData name="姿君 林" userId="f2b130e329dfeee5" providerId="LiveId" clId="{A1F4F9B2-09D6-42FF-8C00-83C0A77BC411}" dt="2022-10-17T14:17:55.859" v="578" actId="1076"/>
          <ac:picMkLst>
            <pc:docMk/>
            <pc:sldMk cId="3478277695" sldId="263"/>
            <ac:picMk id="2051" creationId="{9A0D3AF4-0A1E-71B7-9E08-A77F3C1D8943}"/>
          </ac:picMkLst>
        </pc:picChg>
        <pc:picChg chg="del mod">
          <ac:chgData name="姿君 林" userId="f2b130e329dfeee5" providerId="LiveId" clId="{A1F4F9B2-09D6-42FF-8C00-83C0A77BC411}" dt="2022-10-17T14:09:30.735" v="285" actId="478"/>
          <ac:picMkLst>
            <pc:docMk/>
            <pc:sldMk cId="3478277695" sldId="263"/>
            <ac:picMk id="2052" creationId="{B272939B-B91E-6E8A-4944-423F84E5001C}"/>
          </ac:picMkLst>
        </pc:picChg>
      </pc:sldChg>
      <pc:sldChg chg="delSp add del setBg delDesignElem">
        <pc:chgData name="姿君 林" userId="f2b130e329dfeee5" providerId="LiveId" clId="{A1F4F9B2-09D6-42FF-8C00-83C0A77BC411}" dt="2022-10-17T14:09:34.355" v="288" actId="47"/>
        <pc:sldMkLst>
          <pc:docMk/>
          <pc:sldMk cId="730205127" sldId="264"/>
        </pc:sldMkLst>
        <pc:spChg chg="del">
          <ac:chgData name="姿君 林" userId="f2b130e329dfeee5" providerId="LiveId" clId="{A1F4F9B2-09D6-42FF-8C00-83C0A77BC411}" dt="2022-10-17T14:09:31.254" v="287"/>
          <ac:spMkLst>
            <pc:docMk/>
            <pc:sldMk cId="730205127" sldId="264"/>
            <ac:spMk id="2057" creationId="{2B566528-1B12-4246-9431-5C2D7D081168}"/>
          </ac:spMkLst>
        </pc:spChg>
        <pc:grpChg chg="del">
          <ac:chgData name="姿君 林" userId="f2b130e329dfeee5" providerId="LiveId" clId="{A1F4F9B2-09D6-42FF-8C00-83C0A77BC411}" dt="2022-10-17T14:09:31.254" v="287"/>
          <ac:grpSpMkLst>
            <pc:docMk/>
            <pc:sldMk cId="730205127" sldId="264"/>
            <ac:grpSpMk id="2059" creationId="{828A5161-06F1-46CF-8AD7-844680A59E13}"/>
          </ac:grpSpMkLst>
        </pc:grpChg>
        <pc:grpChg chg="del">
          <ac:chgData name="姿君 林" userId="f2b130e329dfeee5" providerId="LiveId" clId="{A1F4F9B2-09D6-42FF-8C00-83C0A77BC411}" dt="2022-10-17T14:09:31.254" v="287"/>
          <ac:grpSpMkLst>
            <pc:docMk/>
            <pc:sldMk cId="730205127" sldId="264"/>
            <ac:grpSpMk id="2063" creationId="{5995D10D-E9C9-47DB-AE7E-801FEF38F5C9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E5548C-E8D1-4392-9758-0AC758A0301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9988DA2-6569-4571-95A3-CD5011982028}">
      <dgm:prSet custT="1"/>
      <dgm:spPr/>
      <dgm:t>
        <a:bodyPr/>
        <a:lstStyle/>
        <a:p>
          <a:r>
            <a:rPr lang="en-US" altLang="zh-TW" sz="2800" dirty="0"/>
            <a:t>X</a:t>
          </a:r>
          <a:r>
            <a:rPr lang="zh-TW" sz="2800" dirty="0"/>
            <a:t>類別</a:t>
          </a:r>
          <a:r>
            <a:rPr lang="en-US" sz="2800" dirty="0"/>
            <a:t>: </a:t>
          </a:r>
        </a:p>
        <a:p>
          <a:r>
            <a:rPr lang="zh-TW" sz="2800" dirty="0"/>
            <a:t>直走、左轉、右轉</a:t>
          </a:r>
          <a:endParaRPr lang="en-US" sz="2800" dirty="0"/>
        </a:p>
      </dgm:t>
    </dgm:pt>
    <dgm:pt modelId="{DF1FA482-9770-4793-8CC9-18A332C47786}" type="parTrans" cxnId="{03A48FD7-7802-4559-A384-5D29EF2AE474}">
      <dgm:prSet/>
      <dgm:spPr/>
      <dgm:t>
        <a:bodyPr/>
        <a:lstStyle/>
        <a:p>
          <a:endParaRPr lang="en-US"/>
        </a:p>
      </dgm:t>
    </dgm:pt>
    <dgm:pt modelId="{B2017CAF-D279-4C39-BEAA-269CF5A96ABF}" type="sibTrans" cxnId="{03A48FD7-7802-4559-A384-5D29EF2AE474}">
      <dgm:prSet/>
      <dgm:spPr/>
      <dgm:t>
        <a:bodyPr/>
        <a:lstStyle/>
        <a:p>
          <a:endParaRPr lang="en-US"/>
        </a:p>
      </dgm:t>
    </dgm:pt>
    <dgm:pt modelId="{F2180F54-A449-4109-88B5-5A675610807A}">
      <dgm:prSet custT="1"/>
      <dgm:spPr/>
      <dgm:t>
        <a:bodyPr/>
        <a:lstStyle/>
        <a:p>
          <a:r>
            <a:rPr lang="en-US" altLang="zh-TW" sz="2800" dirty="0"/>
            <a:t>Y</a:t>
          </a:r>
          <a:r>
            <a:rPr lang="zh-TW" sz="2800" dirty="0"/>
            <a:t>特徵</a:t>
          </a:r>
          <a:r>
            <a:rPr lang="en-US" sz="2800" dirty="0"/>
            <a:t>: </a:t>
          </a:r>
        </a:p>
        <a:p>
          <a:r>
            <a:rPr lang="zh-TW" sz="2800" dirty="0"/>
            <a:t>目標座標</a:t>
          </a:r>
          <a:r>
            <a:rPr lang="en-US" sz="2800" dirty="0"/>
            <a:t>(</a:t>
          </a:r>
          <a:r>
            <a:rPr lang="en-US" sz="2800" dirty="0" err="1"/>
            <a:t>x,y</a:t>
          </a:r>
          <a:r>
            <a:rPr lang="en-US" sz="2800" dirty="0"/>
            <a:t>)</a:t>
          </a:r>
          <a:r>
            <a:rPr lang="zh-TW" sz="2800" dirty="0"/>
            <a:t>、</a:t>
          </a:r>
          <a:endParaRPr lang="en-US" altLang="zh-TW" sz="2800" dirty="0"/>
        </a:p>
        <a:p>
          <a:r>
            <a:rPr lang="zh-TW" sz="2800" dirty="0"/>
            <a:t>速度</a:t>
          </a:r>
          <a:r>
            <a:rPr lang="en-US" sz="2800" dirty="0"/>
            <a:t>(</a:t>
          </a:r>
          <a:r>
            <a:rPr lang="en-US" sz="2800" dirty="0" err="1"/>
            <a:t>a’,b</a:t>
          </a:r>
          <a:r>
            <a:rPr lang="en-US" sz="2800" dirty="0"/>
            <a:t>’)</a:t>
          </a:r>
          <a:r>
            <a:rPr lang="zh-TW" sz="2800" dirty="0"/>
            <a:t>、</a:t>
          </a:r>
          <a:endParaRPr lang="en-US" altLang="zh-TW" sz="2800" dirty="0"/>
        </a:p>
        <a:p>
          <a:r>
            <a:rPr lang="zh-TW" sz="2800" dirty="0"/>
            <a:t>加速度</a:t>
          </a:r>
          <a:r>
            <a:rPr lang="en-US" sz="2800" dirty="0"/>
            <a:t>(</a:t>
          </a:r>
          <a:r>
            <a:rPr lang="en-US" sz="2800" dirty="0" err="1"/>
            <a:t>a’’,b</a:t>
          </a:r>
          <a:r>
            <a:rPr lang="en-US" sz="2800" dirty="0"/>
            <a:t>’’)</a:t>
          </a:r>
        </a:p>
      </dgm:t>
    </dgm:pt>
    <dgm:pt modelId="{06B5B239-D179-46E5-B86F-334E07C3A9A2}" type="parTrans" cxnId="{A0B55ADA-7DDE-4BF5-B68B-C401A49611C9}">
      <dgm:prSet/>
      <dgm:spPr/>
      <dgm:t>
        <a:bodyPr/>
        <a:lstStyle/>
        <a:p>
          <a:endParaRPr lang="en-US"/>
        </a:p>
      </dgm:t>
    </dgm:pt>
    <dgm:pt modelId="{555F0D49-69BB-4AAF-AC1F-95993D30140B}" type="sibTrans" cxnId="{A0B55ADA-7DDE-4BF5-B68B-C401A49611C9}">
      <dgm:prSet/>
      <dgm:spPr/>
      <dgm:t>
        <a:bodyPr/>
        <a:lstStyle/>
        <a:p>
          <a:endParaRPr lang="en-US"/>
        </a:p>
      </dgm:t>
    </dgm:pt>
    <dgm:pt modelId="{275DA783-780B-4FB2-A9D5-18787077516A}" type="pres">
      <dgm:prSet presAssocID="{04E5548C-E8D1-4392-9758-0AC758A0301A}" presName="diagram" presStyleCnt="0">
        <dgm:presLayoutVars>
          <dgm:dir/>
          <dgm:resizeHandles val="exact"/>
        </dgm:presLayoutVars>
      </dgm:prSet>
      <dgm:spPr/>
    </dgm:pt>
    <dgm:pt modelId="{A526FB48-ECC5-4EB6-BBF3-BFFC0EE545D7}" type="pres">
      <dgm:prSet presAssocID="{F9988DA2-6569-4571-95A3-CD5011982028}" presName="node" presStyleLbl="node1" presStyleIdx="0" presStyleCnt="2">
        <dgm:presLayoutVars>
          <dgm:bulletEnabled val="1"/>
        </dgm:presLayoutVars>
      </dgm:prSet>
      <dgm:spPr/>
    </dgm:pt>
    <dgm:pt modelId="{71AB8C6D-3E72-4D28-9C05-FD81C6D08D19}" type="pres">
      <dgm:prSet presAssocID="{B2017CAF-D279-4C39-BEAA-269CF5A96ABF}" presName="sibTrans" presStyleCnt="0"/>
      <dgm:spPr/>
    </dgm:pt>
    <dgm:pt modelId="{441D5239-F4E1-41EE-9D4F-96ED9321A0B6}" type="pres">
      <dgm:prSet presAssocID="{F2180F54-A449-4109-88B5-5A675610807A}" presName="node" presStyleLbl="node1" presStyleIdx="1" presStyleCnt="2">
        <dgm:presLayoutVars>
          <dgm:bulletEnabled val="1"/>
        </dgm:presLayoutVars>
      </dgm:prSet>
      <dgm:spPr/>
    </dgm:pt>
  </dgm:ptLst>
  <dgm:cxnLst>
    <dgm:cxn modelId="{D34B1813-E32E-46BD-8C49-551F332A97EF}" type="presOf" srcId="{04E5548C-E8D1-4392-9758-0AC758A0301A}" destId="{275DA783-780B-4FB2-A9D5-18787077516A}" srcOrd="0" destOrd="0" presId="urn:microsoft.com/office/officeart/2005/8/layout/default"/>
    <dgm:cxn modelId="{B5630621-EFA2-453B-A0C1-1B33C139978D}" type="presOf" srcId="{F2180F54-A449-4109-88B5-5A675610807A}" destId="{441D5239-F4E1-41EE-9D4F-96ED9321A0B6}" srcOrd="0" destOrd="0" presId="urn:microsoft.com/office/officeart/2005/8/layout/default"/>
    <dgm:cxn modelId="{B08E0A96-4FAD-40F0-8E14-82349A6A7B02}" type="presOf" srcId="{F9988DA2-6569-4571-95A3-CD5011982028}" destId="{A526FB48-ECC5-4EB6-BBF3-BFFC0EE545D7}" srcOrd="0" destOrd="0" presId="urn:microsoft.com/office/officeart/2005/8/layout/default"/>
    <dgm:cxn modelId="{03A48FD7-7802-4559-A384-5D29EF2AE474}" srcId="{04E5548C-E8D1-4392-9758-0AC758A0301A}" destId="{F9988DA2-6569-4571-95A3-CD5011982028}" srcOrd="0" destOrd="0" parTransId="{DF1FA482-9770-4793-8CC9-18A332C47786}" sibTransId="{B2017CAF-D279-4C39-BEAA-269CF5A96ABF}"/>
    <dgm:cxn modelId="{A0B55ADA-7DDE-4BF5-B68B-C401A49611C9}" srcId="{04E5548C-E8D1-4392-9758-0AC758A0301A}" destId="{F2180F54-A449-4109-88B5-5A675610807A}" srcOrd="1" destOrd="0" parTransId="{06B5B239-D179-46E5-B86F-334E07C3A9A2}" sibTransId="{555F0D49-69BB-4AAF-AC1F-95993D30140B}"/>
    <dgm:cxn modelId="{55655D84-612F-4D41-B61D-F8CA31EDAB43}" type="presParOf" srcId="{275DA783-780B-4FB2-A9D5-18787077516A}" destId="{A526FB48-ECC5-4EB6-BBF3-BFFC0EE545D7}" srcOrd="0" destOrd="0" presId="urn:microsoft.com/office/officeart/2005/8/layout/default"/>
    <dgm:cxn modelId="{BD008BE1-EDF5-407B-8B96-52F9A3537CEA}" type="presParOf" srcId="{275DA783-780B-4FB2-A9D5-18787077516A}" destId="{71AB8C6D-3E72-4D28-9C05-FD81C6D08D19}" srcOrd="1" destOrd="0" presId="urn:microsoft.com/office/officeart/2005/8/layout/default"/>
    <dgm:cxn modelId="{3A0160DD-2B2B-4C23-A4BE-BA53AC60FA4B}" type="presParOf" srcId="{275DA783-780B-4FB2-A9D5-18787077516A}" destId="{441D5239-F4E1-41EE-9D4F-96ED9321A0B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6FB48-ECC5-4EB6-BBF3-BFFC0EE545D7}">
      <dsp:nvSpPr>
        <dsp:cNvPr id="0" name=""/>
        <dsp:cNvSpPr/>
      </dsp:nvSpPr>
      <dsp:spPr>
        <a:xfrm>
          <a:off x="1283" y="673807"/>
          <a:ext cx="5006206" cy="30037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X</a:t>
          </a:r>
          <a:r>
            <a:rPr lang="zh-TW" sz="2800" kern="1200" dirty="0"/>
            <a:t>類別</a:t>
          </a:r>
          <a:r>
            <a:rPr lang="en-US" sz="2800" kern="1200" dirty="0"/>
            <a:t>: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 dirty="0"/>
            <a:t>直走、左轉、右轉</a:t>
          </a:r>
          <a:endParaRPr lang="en-US" sz="2800" kern="1200" dirty="0"/>
        </a:p>
      </dsp:txBody>
      <dsp:txXfrm>
        <a:off x="1283" y="673807"/>
        <a:ext cx="5006206" cy="3003723"/>
      </dsp:txXfrm>
    </dsp:sp>
    <dsp:sp modelId="{441D5239-F4E1-41EE-9D4F-96ED9321A0B6}">
      <dsp:nvSpPr>
        <dsp:cNvPr id="0" name=""/>
        <dsp:cNvSpPr/>
      </dsp:nvSpPr>
      <dsp:spPr>
        <a:xfrm>
          <a:off x="5508110" y="673807"/>
          <a:ext cx="5006206" cy="30037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Y</a:t>
          </a:r>
          <a:r>
            <a:rPr lang="zh-TW" sz="2800" kern="1200" dirty="0"/>
            <a:t>特徵</a:t>
          </a:r>
          <a:r>
            <a:rPr lang="en-US" sz="2800" kern="1200" dirty="0"/>
            <a:t>: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 dirty="0"/>
            <a:t>目標座標</a:t>
          </a:r>
          <a:r>
            <a:rPr lang="en-US" sz="2800" kern="1200" dirty="0"/>
            <a:t>(</a:t>
          </a:r>
          <a:r>
            <a:rPr lang="en-US" sz="2800" kern="1200" dirty="0" err="1"/>
            <a:t>x,y</a:t>
          </a:r>
          <a:r>
            <a:rPr lang="en-US" sz="2800" kern="1200" dirty="0"/>
            <a:t>)</a:t>
          </a:r>
          <a:r>
            <a:rPr lang="zh-TW" sz="2800" kern="1200" dirty="0"/>
            <a:t>、</a:t>
          </a:r>
          <a:endParaRPr lang="en-US" altLang="zh-TW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 dirty="0"/>
            <a:t>速度</a:t>
          </a:r>
          <a:r>
            <a:rPr lang="en-US" sz="2800" kern="1200" dirty="0"/>
            <a:t>(</a:t>
          </a:r>
          <a:r>
            <a:rPr lang="en-US" sz="2800" kern="1200" dirty="0" err="1"/>
            <a:t>a’,b</a:t>
          </a:r>
          <a:r>
            <a:rPr lang="en-US" sz="2800" kern="1200" dirty="0"/>
            <a:t>’)</a:t>
          </a:r>
          <a:r>
            <a:rPr lang="zh-TW" sz="2800" kern="1200" dirty="0"/>
            <a:t>、</a:t>
          </a:r>
          <a:endParaRPr lang="en-US" altLang="zh-TW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800" kern="1200" dirty="0"/>
            <a:t>加速度</a:t>
          </a:r>
          <a:r>
            <a:rPr lang="en-US" sz="2800" kern="1200" dirty="0"/>
            <a:t>(</a:t>
          </a:r>
          <a:r>
            <a:rPr lang="en-US" sz="2800" kern="1200" dirty="0" err="1"/>
            <a:t>a’’,b</a:t>
          </a:r>
          <a:r>
            <a:rPr lang="en-US" sz="2800" kern="1200" dirty="0"/>
            <a:t>’’)</a:t>
          </a:r>
        </a:p>
      </dsp:txBody>
      <dsp:txXfrm>
        <a:off x="5508110" y="673807"/>
        <a:ext cx="5006206" cy="3003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5B05E-5E82-42DF-8B7E-16D8D6B03E4F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80D95-1DE9-4D6C-9485-A939668D10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370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創建一個名為</a:t>
            </a:r>
            <a:r>
              <a:rPr lang="en-US" altLang="zh-TW" dirty="0" err="1">
                <a:effectLst/>
              </a:rPr>
              <a:t>Linear_Qnet</a:t>
            </a:r>
            <a:r>
              <a:rPr lang="en-US" altLang="zh-TW" dirty="0">
                <a:effectLst/>
              </a:rPr>
              <a:t> </a:t>
            </a:r>
            <a:r>
              <a:rPr lang="zh-TW" altLang="en-US" dirty="0">
                <a:effectLst/>
              </a:rPr>
              <a:t>的類，用於初始化線性神經網絡。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>
                <a:effectLst/>
              </a:rPr>
              <a:t>函數</a:t>
            </a:r>
            <a:r>
              <a:rPr lang="en-US" altLang="zh-TW" dirty="0">
                <a:effectLst/>
              </a:rPr>
              <a:t>forward</a:t>
            </a:r>
            <a:r>
              <a:rPr lang="zh-TW" altLang="en-US" dirty="0">
                <a:effectLst/>
              </a:rPr>
              <a:t>用於取輸入（</a:t>
            </a:r>
            <a:r>
              <a:rPr lang="en-US" altLang="zh-TW" dirty="0">
                <a:effectLst/>
              </a:rPr>
              <a:t>11</a:t>
            </a:r>
            <a:r>
              <a:rPr lang="zh-TW" altLang="en-US" dirty="0">
                <a:effectLst/>
              </a:rPr>
              <a:t>個狀態向量）並通過神經網絡並應用</a:t>
            </a:r>
            <a:r>
              <a:rPr lang="en-US" altLang="zh-TW" dirty="0" err="1">
                <a:effectLst/>
              </a:rPr>
              <a:t>relu</a:t>
            </a:r>
            <a:r>
              <a:rPr lang="en-US" altLang="zh-TW" dirty="0">
                <a:effectLst/>
              </a:rPr>
              <a:t> </a:t>
            </a:r>
            <a:r>
              <a:rPr lang="zh-TW" altLang="en-US" dirty="0">
                <a:effectLst/>
              </a:rPr>
              <a:t>激活函數並將輸出返回給下一個移動</a:t>
            </a:r>
            <a:r>
              <a:rPr lang="en-US" altLang="zh-TW" dirty="0">
                <a:effectLst/>
              </a:rPr>
              <a:t>1 x 3 </a:t>
            </a:r>
            <a:r>
              <a:rPr lang="zh-TW" altLang="en-US" dirty="0">
                <a:effectLst/>
              </a:rPr>
              <a:t>矢量大小。簡而言之，這是代理將調用的預測函數。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>
                <a:effectLst/>
              </a:rPr>
              <a:t>save</a:t>
            </a:r>
            <a:r>
              <a:rPr lang="zh-TW" altLang="en-US" dirty="0">
                <a:effectLst/>
              </a:rPr>
              <a:t>函數用於保存訓練好的模型以備後用。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80D95-1DE9-4D6C-9485-A939668D107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880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ffectLst/>
              </a:rPr>
              <a:t>Gamma </a:t>
            </a:r>
            <a:r>
              <a:rPr lang="zh-TW" altLang="en-US" dirty="0">
                <a:effectLst/>
              </a:rPr>
              <a:t>值是貝爾曼方程中使用的貼現率。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>
                <a:effectLst/>
              </a:rPr>
              <a:t>初始化</a:t>
            </a:r>
            <a:r>
              <a:rPr lang="en-US" altLang="zh-TW" dirty="0">
                <a:effectLst/>
              </a:rPr>
              <a:t>Adam </a:t>
            </a:r>
            <a:r>
              <a:rPr lang="zh-TW" altLang="en-US" dirty="0">
                <a:effectLst/>
              </a:rPr>
              <a:t>優化器以更新權重和偏差。</a:t>
            </a:r>
            <a:r>
              <a:rPr lang="zh-TW" altLang="en-US" dirty="0"/>
              <a:t> </a:t>
            </a:r>
            <a:r>
              <a:rPr lang="zh-TW" altLang="en-US" dirty="0">
                <a:effectLst/>
              </a:rPr>
              <a:t>標準是均方損失函數。</a:t>
            </a:r>
            <a:endParaRPr lang="en-US" altLang="zh-TW" dirty="0">
              <a:effectLst/>
            </a:endParaRPr>
          </a:p>
          <a:p>
            <a:r>
              <a:rPr lang="en-US" altLang="zh-TW" dirty="0">
                <a:effectLst/>
              </a:rPr>
              <a:t>2.train_step </a:t>
            </a:r>
            <a:r>
              <a:rPr lang="zh-TW" altLang="en-US" dirty="0">
                <a:effectLst/>
              </a:rPr>
              <a:t>函數</a:t>
            </a:r>
            <a:r>
              <a:rPr lang="zh-TW" altLang="en-US" dirty="0"/>
              <a:t> </a:t>
            </a:r>
            <a:r>
              <a:rPr lang="zh-TW" altLang="en-US" dirty="0">
                <a:effectLst/>
              </a:rPr>
              <a:t>如您所知，</a:t>
            </a:r>
            <a:r>
              <a:rPr lang="en-US" altLang="zh-TW" dirty="0" err="1">
                <a:effectLst/>
              </a:rPr>
              <a:t>PyTorch</a:t>
            </a:r>
            <a:r>
              <a:rPr lang="en-US" altLang="zh-TW" dirty="0">
                <a:effectLst/>
              </a:rPr>
              <a:t> </a:t>
            </a:r>
            <a:r>
              <a:rPr lang="zh-TW" altLang="en-US" dirty="0">
                <a:effectLst/>
              </a:rPr>
              <a:t>僅適用於張量，因此我們正在轉換所有輸入到張量。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>
                <a:effectLst/>
              </a:rPr>
              <a:t>如上所述，我們進行了短暫的記憶訓練，然後我們只會傳遞一個值狀態、動作、獎勵、移動所以我們需要把它們轉換成一個向量，所以我們使用了未壓縮的功能。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>
                <a:effectLst/>
              </a:rPr>
              <a:t>從模型中獲取狀態並使用以下公式計算新的</a:t>
            </a:r>
            <a:r>
              <a:rPr lang="en-US" altLang="zh-TW" dirty="0">
                <a:effectLst/>
              </a:rPr>
              <a:t>Q </a:t>
            </a:r>
            <a:r>
              <a:rPr lang="zh-TW" altLang="en-US" dirty="0">
                <a:effectLst/>
              </a:rPr>
              <a:t>值： </a:t>
            </a:r>
            <a:r>
              <a:rPr lang="en-US" altLang="zh-TW" dirty="0" err="1">
                <a:effectLst/>
              </a:rPr>
              <a:t>Q_new</a:t>
            </a:r>
            <a:r>
              <a:rPr lang="en-US" altLang="zh-TW" dirty="0">
                <a:effectLst/>
              </a:rPr>
              <a:t> = </a:t>
            </a:r>
            <a:r>
              <a:rPr lang="zh-TW" altLang="en-US" dirty="0">
                <a:effectLst/>
              </a:rPr>
              <a:t>獎勵</a:t>
            </a:r>
            <a:r>
              <a:rPr lang="en-US" altLang="zh-TW" dirty="0">
                <a:effectLst/>
              </a:rPr>
              <a:t>+ gamma * max(</a:t>
            </a:r>
            <a:r>
              <a:rPr lang="en-US" altLang="zh-TW" dirty="0" err="1">
                <a:effectLst/>
              </a:rPr>
              <a:t>next_predicted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 err="1">
                <a:effectLst/>
              </a:rPr>
              <a:t>Qvalue</a:t>
            </a:r>
            <a:r>
              <a:rPr lang="en-US" altLang="zh-TW" dirty="0">
                <a:effectLst/>
              </a:rPr>
              <a:t>)</a:t>
            </a:r>
            <a:r>
              <a:rPr lang="zh-TW" altLang="en-US" dirty="0"/>
              <a:t> </a:t>
            </a:r>
            <a:r>
              <a:rPr lang="zh-TW" altLang="en-US" dirty="0">
                <a:effectLst/>
              </a:rPr>
              <a:t>計算新</a:t>
            </a:r>
            <a:r>
              <a:rPr lang="en-US" altLang="zh-TW" dirty="0">
                <a:effectLst/>
              </a:rPr>
              <a:t>Q </a:t>
            </a:r>
            <a:r>
              <a:rPr lang="zh-TW" altLang="en-US" dirty="0">
                <a:effectLst/>
              </a:rPr>
              <a:t>值和先前</a:t>
            </a:r>
            <a:r>
              <a:rPr lang="en-US" altLang="zh-TW" dirty="0">
                <a:effectLst/>
              </a:rPr>
              <a:t>Q </a:t>
            </a:r>
            <a:r>
              <a:rPr lang="zh-TW" altLang="en-US" dirty="0">
                <a:effectLst/>
              </a:rPr>
              <a:t>值之間的均方誤差和反向傳播該損失以進行權重更新。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80D95-1DE9-4D6C-9485-A939668D107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6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版本一</a:t>
            </a:r>
            <a:r>
              <a:rPr lang="en-US" altLang="zh-TW" dirty="0"/>
              <a:t>:</a:t>
            </a:r>
            <a:r>
              <a:rPr lang="zh-TW" altLang="en-US" dirty="0"/>
              <a:t>訓練短記憶</a:t>
            </a:r>
            <a:endParaRPr lang="en-US" altLang="zh-TW" dirty="0"/>
          </a:p>
          <a:p>
            <a:r>
              <a:rPr lang="zh-TW" altLang="en-US" dirty="0"/>
              <a:t>版本二</a:t>
            </a:r>
            <a:r>
              <a:rPr lang="en-US" altLang="zh-TW" dirty="0"/>
              <a:t>:</a:t>
            </a:r>
            <a:r>
              <a:rPr lang="zh-TW" altLang="en-US" dirty="0"/>
              <a:t>訓練長記憶</a:t>
            </a:r>
            <a:r>
              <a:rPr lang="en-US" altLang="zh-TW" dirty="0"/>
              <a:t>(1000</a:t>
            </a:r>
            <a:r>
              <a:rPr lang="zh-TW" altLang="en-US"/>
              <a:t>批量大小進行測試</a:t>
            </a:r>
            <a:r>
              <a:rPr lang="en-US" altLang="zh-TW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80D95-1DE9-4D6C-9485-A939668D107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254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55B1F9-1F54-15DA-64EC-8590AF060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188F751-7F55-A123-E0B1-2135F2DB3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B0B468-D6AF-D376-0770-FC12EE0B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F86A-0A6D-41CD-ACD6-181438D28A9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4415AE-F4F9-30EF-BB08-7F8F1B33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29EDC6-F363-0F3B-5E61-78AFAF1B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0592-EFF2-4DAD-94CC-7F78D22E53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80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74600E-CF10-3548-761B-2900EB23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A4066A-9A24-9335-9632-94577D286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3BC49F-CCA9-BFD6-61F9-69E67DA64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F86A-0A6D-41CD-ACD6-181438D28A9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942E04-8E73-5072-88D1-3C59ED1E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65CCB3-F248-38D3-EC27-DFE0F8998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0592-EFF2-4DAD-94CC-7F78D22E53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21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CC32199-1A8C-8C08-A353-6C8EC1FA8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CCC647-77E2-B9E5-B486-4D07320F2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524A71-A958-01B3-AE47-92315488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F86A-0A6D-41CD-ACD6-181438D28A9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4BDDE1-CD21-DE22-7EA4-C5821763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3BA1AB-1EFB-0431-B8F9-E78E9643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0592-EFF2-4DAD-94CC-7F78D22E53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99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76F691-3DFB-D894-9EE4-646D81F9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76931A-E4EB-5448-EDE3-E6E0E07BB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2A30FD-4E6F-D851-D4A3-F8D815604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F86A-0A6D-41CD-ACD6-181438D28A9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4C451E-524F-D725-7601-A75E70DB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EF3950-3F0F-FF40-8FDA-1AE4F6A6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0592-EFF2-4DAD-94CC-7F78D22E53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39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6B4CEE-AA64-1492-3659-F98469A2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897816-4C12-3175-FD6E-9578233FF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3D3086-8737-2927-9AB8-E72F47F5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F86A-0A6D-41CD-ACD6-181438D28A9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17F9EB-E453-080B-83E7-4E1FCD664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381F32-B080-1A50-15B7-138B1745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0592-EFF2-4DAD-94CC-7F78D22E53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19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21549D-E231-A4FD-D8AB-1C283E16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ABBDDD-3327-CAAC-CAB6-C4BEA1C08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9D85CBC-36FF-4540-A85F-97E285FFD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E69E03-41E3-1CE5-E5D0-50776673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F86A-0A6D-41CD-ACD6-181438D28A9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2B4C49-D47C-8F3D-B73A-DEECC630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A0E2E1-327A-1C9D-C501-B82D7347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0592-EFF2-4DAD-94CC-7F78D22E53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77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A00A16-8AC3-6445-6892-C000B3B0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643863-A389-DB6E-816A-A7A049BC2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9435A5-CB09-CCCF-F906-F5EB28F53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F473D4E-AB93-27E6-3240-EA5E60BC36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12F0CA4-F78D-D9BB-B18A-C0E6160E3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30ED29D-6458-B1F9-083B-80D794B0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F86A-0A6D-41CD-ACD6-181438D28A9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0BCBA4D-A166-9B3F-4FBB-989AD358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941266E-FA9E-C3EE-2D35-C5008150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0592-EFF2-4DAD-94CC-7F78D22E53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68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AFA9BF-66C2-FD72-3793-4939D48F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1AE83C7-DF00-5F3D-A506-0CD0361D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F86A-0A6D-41CD-ACD6-181438D28A9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4A02566-6602-0B0C-D890-68C1B2DB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CBF093-179A-95AD-9B78-31189638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0592-EFF2-4DAD-94CC-7F78D22E53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7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DB6FB0C-B3D6-F22F-0A4F-32A4AABE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F86A-0A6D-41CD-ACD6-181438D28A9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0DFB08E-1D24-1E37-DD16-1880FCA48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494179-739E-0010-CE6D-6AE8FE5A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0592-EFF2-4DAD-94CC-7F78D22E53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81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31614-44CA-AB97-75C9-16D192D45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1C9D61-AFCA-DC1F-F5A2-21C1C4DC3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8A79C6-A0E4-3E44-BD8F-9403F3367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2058A8-4D76-C540-4E15-F4BA2B43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F86A-0A6D-41CD-ACD6-181438D28A9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BDA4B0-BB08-ECE1-F1A0-991FA197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6DE7C3-7B46-04AF-3E44-41F17AE3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0592-EFF2-4DAD-94CC-7F78D22E53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49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09CDE-C803-A5BC-0C81-C284D2FC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68654FE-0D0B-52F3-F8ED-3AF172DBA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70D44C-49D0-EA00-8C5E-9B0A2BEE5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DDFE77-0FC4-B5D0-4B5C-1E8A9DBD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F86A-0A6D-41CD-ACD6-181438D28A9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46ACEC-9891-536A-D5F8-CD751B34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535B77-9B1B-2C19-4995-89F50918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0592-EFF2-4DAD-94CC-7F78D22E53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38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F933E82-1954-F065-1EB0-8F826A204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FC6BF8-B62A-7247-EAA2-595FCF2F6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E39CCA-5DF1-ACF0-BE27-5711F3B55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0F86A-0A6D-41CD-ACD6-181438D28A94}" type="datetimeFigureOut">
              <a:rPr lang="zh-TW" altLang="en-US" smtClean="0"/>
              <a:t>2022/10/18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1C2EA6-3D15-DA7B-FDDE-FF03389BF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FAFD92-80DE-7133-94E4-EA0A9AA09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70592-EFF2-4DAD-94CC-7F78D22E53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56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E7110B-0265-40A1-146A-CCD35999E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787863"/>
          </a:xfrm>
          <a:noFill/>
        </p:spPr>
        <p:txBody>
          <a:bodyPr>
            <a:normAutofit/>
          </a:bodyPr>
          <a:lstStyle/>
          <a:p>
            <a:r>
              <a:rPr lang="zh-TW" altLang="en-US" sz="2000" dirty="0">
                <a:solidFill>
                  <a:srgbClr val="080808"/>
                </a:solidFill>
              </a:rPr>
              <a:t>姓名</a:t>
            </a:r>
            <a:r>
              <a:rPr lang="en-US" altLang="zh-TW" sz="2000" dirty="0">
                <a:solidFill>
                  <a:srgbClr val="080808"/>
                </a:solidFill>
              </a:rPr>
              <a:t>:</a:t>
            </a:r>
            <a:r>
              <a:rPr lang="zh-TW" altLang="en-US" sz="2000" dirty="0">
                <a:solidFill>
                  <a:srgbClr val="080808"/>
                </a:solidFill>
              </a:rPr>
              <a:t>林姿君</a:t>
            </a:r>
            <a:endParaRPr lang="en-US" altLang="zh-TW" sz="2000" dirty="0">
              <a:solidFill>
                <a:srgbClr val="080808"/>
              </a:solidFill>
            </a:endParaRPr>
          </a:p>
          <a:p>
            <a:r>
              <a:rPr lang="zh-TW" altLang="en-US" sz="2000" dirty="0">
                <a:solidFill>
                  <a:srgbClr val="080808"/>
                </a:solidFill>
              </a:rPr>
              <a:t>學號</a:t>
            </a:r>
            <a:r>
              <a:rPr lang="en-US" altLang="zh-TW" sz="2000" dirty="0">
                <a:solidFill>
                  <a:srgbClr val="080808"/>
                </a:solidFill>
              </a:rPr>
              <a:t>:F111112127</a:t>
            </a:r>
            <a:endParaRPr lang="zh-TW" altLang="en-US" sz="2000" dirty="0">
              <a:solidFill>
                <a:srgbClr val="080808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2FABEDE-7A8D-2461-7A63-1B8C24D7B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zh-TW" altLang="en-US" sz="3600">
                <a:solidFill>
                  <a:srgbClr val="08080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3600">
                <a:solidFill>
                  <a:srgbClr val="080808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sz="3600">
                <a:solidFill>
                  <a:srgbClr val="08080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製作貪吃蛇遊戲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5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E3F9E0A-1B85-590B-F197-0CCD45E5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分類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A160E13-F56A-E284-3FCB-836EDEF8A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6493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999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05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D716B4-3ACE-3127-B379-5AFD1A8BE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架構 </a:t>
            </a:r>
            <a:r>
              <a:rPr lang="en-US" altLang="zh-TW" sz="3600" dirty="0"/>
              <a:t>-</a:t>
            </a:r>
            <a:r>
              <a:rPr lang="zh-TW" altLang="en-US" sz="3600" dirty="0"/>
              <a:t> 第一部分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8D5120-DCE0-A815-1CDF-923831CC968E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2034746" y="4652916"/>
            <a:ext cx="148065" cy="207407"/>
          </a:xfrm>
        </p:spPr>
        <p:txBody>
          <a:bodyPr>
            <a:normAutofit fontScale="47500" lnSpcReduction="20000"/>
          </a:bodyPr>
          <a:lstStyle/>
          <a:p>
            <a:endParaRPr lang="zh-TW" altLang="en-US" sz="2000" dirty="0"/>
          </a:p>
        </p:txBody>
      </p:sp>
      <p:grpSp>
        <p:nvGrpSpPr>
          <p:cNvPr id="2055" name="Group 205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60" name="Isosceles Triangle 205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Rectangle 206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6" name="Group 206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64" name="Rectangle 206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5" name="Isosceles Triangle 206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594F5466-D1B2-5B42-2701-098C4FD0A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488" y="2277453"/>
            <a:ext cx="6010104" cy="4037400"/>
          </a:xfrm>
          <a:prstGeom prst="rect">
            <a:avLst/>
          </a:prstGeom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9A0D3AF4-0A1E-71B7-9E08-A77F3C1D8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" y="2372067"/>
            <a:ext cx="5263384" cy="384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27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D716B4-3ACE-3127-B379-5AFD1A8BE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/>
              <a:t>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8D5120-DCE0-A815-1CDF-923831CC9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9244109" cy="54823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使用貝爾曼方程式來計算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  <a:r>
              <a:rPr lang="zh-TW" altLang="en-US" dirty="0"/>
              <a:t>。</a:t>
            </a:r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60" name="Isosceles Triangle 205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Rectangle 206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B272939B-B91E-6E8A-4944-423F84E500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1" t="17621" r="641" b="-1131"/>
          <a:stretch/>
        </p:blipFill>
        <p:spPr bwMode="auto">
          <a:xfrm>
            <a:off x="1657529" y="3023434"/>
            <a:ext cx="8907001" cy="329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3" name="Group 206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64" name="Rectangle 206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5" name="Isosceles Triangle 206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013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05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D716B4-3ACE-3127-B379-5AFD1A8BE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架構 </a:t>
            </a:r>
            <a:r>
              <a:rPr lang="en-US" altLang="zh-TW" sz="3600" dirty="0"/>
              <a:t>–</a:t>
            </a:r>
            <a:r>
              <a:rPr lang="zh-TW" altLang="en-US" sz="3600" dirty="0"/>
              <a:t> 第二部分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8D5120-DCE0-A815-1CDF-923831CC9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9390438" cy="854083"/>
          </a:xfrm>
        </p:spPr>
        <p:txBody>
          <a:bodyPr>
            <a:normAutofit/>
          </a:bodyPr>
          <a:lstStyle/>
          <a:p>
            <a:endParaRPr lang="zh-TW" altLang="en-US" sz="2000" dirty="0"/>
          </a:p>
        </p:txBody>
      </p:sp>
      <p:grpSp>
        <p:nvGrpSpPr>
          <p:cNvPr id="2055" name="Group 205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60" name="Isosceles Triangle 205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Rectangle 206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6" name="Group 206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64" name="Rectangle 206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5" name="Isosceles Triangle 206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AutoShape 2" descr="Untitled">
            <a:extLst>
              <a:ext uri="{FF2B5EF4-FFF2-40B4-BE49-F238E27FC236}">
                <a16:creationId xmlns:a16="http://schemas.microsoft.com/office/drawing/2014/main" id="{C0CA1545-1E67-27A0-52C8-FADC304332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59529" cy="275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E1EB1739-0BEE-859F-B7FD-4A34691214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74" b="57350"/>
          <a:stretch/>
        </p:blipFill>
        <p:spPr>
          <a:xfrm>
            <a:off x="272314" y="1401171"/>
            <a:ext cx="6044922" cy="5135095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AF5FECD8-919C-DD8F-5A7D-D169748679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25"/>
          <a:stretch/>
        </p:blipFill>
        <p:spPr>
          <a:xfrm>
            <a:off x="6528257" y="1221820"/>
            <a:ext cx="5452722" cy="539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3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05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D716B4-3ACE-3127-B379-5AFD1A8BE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8D5120-DCE0-A815-1CDF-923831CC9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2464018"/>
            <a:ext cx="686712" cy="27101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zh-TW" altLang="en-US" sz="2000" dirty="0"/>
          </a:p>
        </p:txBody>
      </p:sp>
      <p:grpSp>
        <p:nvGrpSpPr>
          <p:cNvPr id="2055" name="Group 205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060" name="Isosceles Triangle 205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Rectangle 206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6" name="Group 206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064" name="Rectangle 206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5" name="Isosceles Triangle 206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93040F-3DB1-FE6F-7556-FEA6E84B0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1" y="1957535"/>
            <a:ext cx="5454767" cy="410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B2162D-BE38-1C31-E749-0E8A4BD09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498" y="1957535"/>
            <a:ext cx="5454767" cy="41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56608E3-BC51-55AA-E6B7-4ACB13860D90}"/>
              </a:ext>
            </a:extLst>
          </p:cNvPr>
          <p:cNvSpPr txBox="1"/>
          <p:nvPr/>
        </p:nvSpPr>
        <p:spPr>
          <a:xfrm>
            <a:off x="2696964" y="6278487"/>
            <a:ext cx="101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版本一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38245D3-C1D8-8050-8674-D160BBC9D11A}"/>
              </a:ext>
            </a:extLst>
          </p:cNvPr>
          <p:cNvSpPr txBox="1"/>
          <p:nvPr/>
        </p:nvSpPr>
        <p:spPr>
          <a:xfrm>
            <a:off x="8974881" y="6278487"/>
            <a:ext cx="101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版本二</a:t>
            </a:r>
          </a:p>
        </p:txBody>
      </p:sp>
    </p:spTree>
    <p:extLst>
      <p:ext uri="{BB962C8B-B14F-4D97-AF65-F5344CB8AC3E}">
        <p14:creationId xmlns:p14="http://schemas.microsoft.com/office/powerpoint/2010/main" val="154721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325</Words>
  <Application>Microsoft Office PowerPoint</Application>
  <PresentationFormat>寬螢幕</PresentationFormat>
  <Paragraphs>30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標楷體</vt:lpstr>
      <vt:lpstr>Arial</vt:lpstr>
      <vt:lpstr>Calibri</vt:lpstr>
      <vt:lpstr>Calibri Light</vt:lpstr>
      <vt:lpstr>Times New Roman</vt:lpstr>
      <vt:lpstr>Office 佈景主題</vt:lpstr>
      <vt:lpstr>使用Python製作貪吃蛇遊戲</vt:lpstr>
      <vt:lpstr>分類</vt:lpstr>
      <vt:lpstr>架構 - 第一部分</vt:lpstr>
      <vt:lpstr>架構</vt:lpstr>
      <vt:lpstr>架構 – 第二部分</vt:lpstr>
      <vt:lpstr>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使用Python製作貪吃蛇遊戲</dc:title>
  <dc:creator>姿君 林</dc:creator>
  <cp:lastModifiedBy>姿君 林</cp:lastModifiedBy>
  <cp:revision>1</cp:revision>
  <dcterms:created xsi:type="dcterms:W3CDTF">2022-10-16T15:08:45Z</dcterms:created>
  <dcterms:modified xsi:type="dcterms:W3CDTF">2022-10-18T00:40:58Z</dcterms:modified>
</cp:coreProperties>
</file>