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aIYqQhQ+4HvnpvYlB/ibouz+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68e35a4e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68e35a4e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c68e35a4ec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22f155c98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d22f155c98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68e35a4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68e35a4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c68e35a4e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bd8f21f43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bd8f21f43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cbd8f21f43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bd8f21f43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bd8f21f43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cbd8f21f43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68e35a4ec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68e35a4ec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c68e35a4ec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f0b6348c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f0b6348c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cf0b6348c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2b03be9de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2b03be9de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c2b03be9de_4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2b03be9de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2b03be9de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c2b03be9de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f0b6348c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f0b6348c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cf0b6348c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2b03be9de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2b03be9de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c2b03be9de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9f5a77a16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9f5a77a16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b9f5a77a16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2bbe373a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2bbe373a4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d2bbe373a4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9f5a77a16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9f5a77a16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b9f5a77a16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22f155c9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d22f155c9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68e35a4ec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68e35a4e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c68e35a4ec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8e35a4e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8e35a4e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c68e35a4e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8" name="Google Shape;48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6" name="Google Shape;56;p12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4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  <a:defRPr b="0" i="0" sz="4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  <a:defRPr b="0" i="0" sz="4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nEG9NBgzJjY7bzKPeyPCDLDIFAwj1J9x?authuser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sDAhGe-pkStauSIqxDTE4GCf2Do_IDUk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1kbGWkO5T4KcqQNCK7_meQDmVFNRpwRa/view" TargetMode="External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迷宮遊戲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姓名 : 鄭乃文 F111111109    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林姿君 F111112127      </a:t>
            </a:r>
            <a:br>
              <a:rPr lang="en-US"/>
            </a:br>
            <a:r>
              <a:rPr lang="en-US"/>
              <a:t>           陳泓廷 C108152225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24" y="0"/>
            <a:ext cx="690979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8e35a4ec_0_49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1c68e35a4e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5825" y="-538450"/>
            <a:ext cx="12794748" cy="63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d22f155c98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75" y="213251"/>
            <a:ext cx="10235276" cy="60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d22f155c98_1_13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 sz="3600"/>
              <a:t>分析 - sarsa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68e35a4ec_0_0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1c68e35a4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2650"/>
            <a:ext cx="12191999" cy="679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bd8f21f43_1_9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1cbd8f21f43_1_9"/>
          <p:cNvPicPr preferRelativeResize="0"/>
          <p:nvPr/>
        </p:nvPicPr>
        <p:blipFill rotWithShape="1">
          <a:blip r:embed="rId3">
            <a:alphaModFix/>
          </a:blip>
          <a:srcRect b="70668" l="0" r="86627" t="0"/>
          <a:stretch/>
        </p:blipFill>
        <p:spPr>
          <a:xfrm>
            <a:off x="-135350" y="-430550"/>
            <a:ext cx="1574100" cy="1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cbd8f21f43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75" y="1247975"/>
            <a:ext cx="5639363" cy="302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cbd8f21f43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345241"/>
            <a:ext cx="11275925" cy="1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bd8f21f43_1_17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1cbd8f21f43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5825" y="-538450"/>
            <a:ext cx="12794748" cy="63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68e35a4ec_4_0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c68e35a4ec_4_0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補充</a:t>
            </a:r>
            <a:endParaRPr sz="3600"/>
          </a:p>
        </p:txBody>
      </p:sp>
      <p:pic>
        <p:nvPicPr>
          <p:cNvPr id="211" name="Google Shape;211;g1c68e35a4ec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50" y="163350"/>
            <a:ext cx="6248699" cy="6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f0b6348c7_0_13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cf0b6348c7_0_13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結果</a:t>
            </a:r>
            <a:r>
              <a:rPr lang="en-US" sz="3600"/>
              <a:t>差異</a:t>
            </a:r>
            <a:endParaRPr sz="3600"/>
          </a:p>
        </p:txBody>
      </p:sp>
      <p:pic>
        <p:nvPicPr>
          <p:cNvPr id="219" name="Google Shape;219;g1cf0b6348c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8425"/>
            <a:ext cx="5954802" cy="40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cf0b6348c7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200" y="1806709"/>
            <a:ext cx="5954799" cy="3996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2b03be9de_4_14"/>
          <p:cNvSpPr txBox="1"/>
          <p:nvPr/>
        </p:nvSpPr>
        <p:spPr>
          <a:xfrm>
            <a:off x="767325" y="1270900"/>
            <a:ext cx="10670700" cy="117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1c2b03be9de_4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25" y="1903000"/>
            <a:ext cx="10112251" cy="41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c2b03be9de_4_14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分工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2b03be9de_2_4"/>
          <p:cNvSpPr txBox="1"/>
          <p:nvPr>
            <p:ph type="title"/>
          </p:nvPr>
        </p:nvSpPr>
        <p:spPr>
          <a:xfrm>
            <a:off x="1066800" y="623476"/>
            <a:ext cx="100584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範例連結</a:t>
            </a:r>
            <a:endParaRPr/>
          </a:p>
        </p:txBody>
      </p:sp>
      <p:sp>
        <p:nvSpPr>
          <p:cNvPr id="235" name="Google Shape;235;g1c2b03be9de_2_4"/>
          <p:cNvSpPr txBox="1"/>
          <p:nvPr/>
        </p:nvSpPr>
        <p:spPr>
          <a:xfrm>
            <a:off x="1318850" y="2541775"/>
            <a:ext cx="6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c2b03be9de_2_4"/>
          <p:cNvSpPr txBox="1"/>
          <p:nvPr/>
        </p:nvSpPr>
        <p:spPr>
          <a:xfrm>
            <a:off x="1198950" y="2182100"/>
            <a:ext cx="980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https://colab.research.google.com/drive/1nEG9NBgzJjY7bzKPeyPCDLDIFAwj1J9x?authuser=1</a:t>
            </a:r>
            <a:r>
              <a:rPr lang="en-US" sz="2600"/>
              <a:t> - 迷宮demo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f0b6348c7_0_28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cf0b6348c7_0_28"/>
          <p:cNvSpPr txBox="1"/>
          <p:nvPr/>
        </p:nvSpPr>
        <p:spPr>
          <a:xfrm>
            <a:off x="383675" y="239800"/>
            <a:ext cx="33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實驗</a:t>
            </a:r>
            <a:r>
              <a:rPr lang="en-US" sz="3600"/>
              <a:t>結果</a:t>
            </a:r>
            <a:endParaRPr sz="3600"/>
          </a:p>
        </p:txBody>
      </p:sp>
      <p:pic>
        <p:nvPicPr>
          <p:cNvPr id="112" name="Google Shape;112;g1cf0b6348c7_0_28" title="螢幕錄影 2023-01-12 上午4_0.45.2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825" y="978699"/>
            <a:ext cx="4198147" cy="486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cf0b6348c7_0_28" title="video_17456535790558-2MDyKLX2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975" y="978700"/>
            <a:ext cx="4619425" cy="486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cf0b6348c7_0_28"/>
          <p:cNvSpPr txBox="1"/>
          <p:nvPr/>
        </p:nvSpPr>
        <p:spPr>
          <a:xfrm>
            <a:off x="2189975" y="5994750"/>
            <a:ext cx="29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Q-Learmimg DEMO</a:t>
            </a:r>
            <a:endParaRPr/>
          </a:p>
        </p:txBody>
      </p:sp>
      <p:sp>
        <p:nvSpPr>
          <p:cNvPr id="115" name="Google Shape;115;g1cf0b6348c7_0_28"/>
          <p:cNvSpPr txBox="1"/>
          <p:nvPr/>
        </p:nvSpPr>
        <p:spPr>
          <a:xfrm>
            <a:off x="7689725" y="5994750"/>
            <a:ext cx="29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SARSA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2b03be9de_4_7"/>
          <p:cNvSpPr txBox="1"/>
          <p:nvPr>
            <p:ph type="title"/>
          </p:nvPr>
        </p:nvSpPr>
        <p:spPr>
          <a:xfrm>
            <a:off x="1066800" y="815274"/>
            <a:ext cx="10058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功能</a:t>
            </a:r>
            <a:endParaRPr/>
          </a:p>
        </p:txBody>
      </p:sp>
      <p:sp>
        <p:nvSpPr>
          <p:cNvPr id="122" name="Google Shape;122;g1c2b03be9de_4_7"/>
          <p:cNvSpPr txBox="1"/>
          <p:nvPr/>
        </p:nvSpPr>
        <p:spPr>
          <a:xfrm>
            <a:off x="1174975" y="2254025"/>
            <a:ext cx="7457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需求 : 讓機器人毫無失誤地走完迷宮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目的 : 比較 Q-Learning 、SARSA 效率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效能 : 6 X 6 迷宮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訓練模組 : Q-Learning 、SARSA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製作平台 : colab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9f5a77a16_7_0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MSC</a:t>
            </a:r>
            <a:endParaRPr/>
          </a:p>
        </p:txBody>
      </p:sp>
      <p:pic>
        <p:nvPicPr>
          <p:cNvPr id="129" name="Google Shape;129;g1b9f5a77a16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50" y="-1"/>
            <a:ext cx="756328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2bbe373a4_1_7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MSC</a:t>
            </a:r>
            <a:endParaRPr/>
          </a:p>
        </p:txBody>
      </p:sp>
      <p:pic>
        <p:nvPicPr>
          <p:cNvPr id="136" name="Google Shape;136;g1d2bbe373a4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-1"/>
            <a:ext cx="756328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9f5a77a16_5_0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/>
              <a:t>流程圖</a:t>
            </a:r>
            <a:endParaRPr/>
          </a:p>
        </p:txBody>
      </p:sp>
      <p:pic>
        <p:nvPicPr>
          <p:cNvPr id="143" name="Google Shape;143;g1b9f5a77a16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3" y="984924"/>
            <a:ext cx="11669266" cy="5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22f155c98_1_7"/>
          <p:cNvSpPr txBox="1"/>
          <p:nvPr/>
        </p:nvSpPr>
        <p:spPr>
          <a:xfrm>
            <a:off x="5227025" y="766375"/>
            <a:ext cx="1670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1d22f155c9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0" y="455725"/>
            <a:ext cx="11629550" cy="57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d22f155c98_1_7"/>
          <p:cNvSpPr txBox="1"/>
          <p:nvPr>
            <p:ph type="title"/>
          </p:nvPr>
        </p:nvSpPr>
        <p:spPr>
          <a:xfrm>
            <a:off x="78105" y="-4658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Arial"/>
              <a:buNone/>
            </a:pPr>
            <a:r>
              <a:rPr lang="en-US" sz="3600"/>
              <a:t>分析 - Q-Learning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68e35a4ec_0_39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1c68e35a4ec_0_39"/>
          <p:cNvPicPr preferRelativeResize="0"/>
          <p:nvPr/>
        </p:nvPicPr>
        <p:blipFill rotWithShape="1">
          <a:blip r:embed="rId3">
            <a:alphaModFix/>
          </a:blip>
          <a:srcRect b="0" l="29785" r="0" t="68907"/>
          <a:stretch/>
        </p:blipFill>
        <p:spPr>
          <a:xfrm>
            <a:off x="3381050" y="4100400"/>
            <a:ext cx="8719298" cy="217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c68e35a4ec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1275" y="-623450"/>
            <a:ext cx="10795476" cy="45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68e35a4ec_0_44"/>
          <p:cNvSpPr txBox="1"/>
          <p:nvPr/>
        </p:nvSpPr>
        <p:spPr>
          <a:xfrm>
            <a:off x="952500" y="1702500"/>
            <a:ext cx="10287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1c68e35a4ec_0_44"/>
          <p:cNvPicPr preferRelativeResize="0"/>
          <p:nvPr/>
        </p:nvPicPr>
        <p:blipFill rotWithShape="1">
          <a:blip r:embed="rId3">
            <a:alphaModFix/>
          </a:blip>
          <a:srcRect b="70668" l="0" r="86627" t="0"/>
          <a:stretch/>
        </p:blipFill>
        <p:spPr>
          <a:xfrm>
            <a:off x="-135350" y="-430550"/>
            <a:ext cx="1574100" cy="1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c68e35a4ec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25" y="1277951"/>
            <a:ext cx="5868822" cy="314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c68e35a4ec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700" y="4614376"/>
            <a:ext cx="9990726" cy="17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2022-12-14T17:16:01Z</dcterms:created>
  <dc:creator>姿君 林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