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htydVV5WrEVRAnwiAdXAQ1KzM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22f155c98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d22f155c98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68e35a4e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68e35a4e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c68e35a4e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bd8f21f43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bd8f21f43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cbd8f21f43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bd8f21f43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bd8f21f43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cbd8f21f43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68e35a4ec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68e35a4ec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c68e35a4ec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f0b6348c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f0b6348c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cf0b6348c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f0b6348c7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f0b6348c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cf0b6348c7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2b03be9de_4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2b03be9de_4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c2b03be9de_4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2b03be9de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c2b03be9de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c2b03be9de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2b03be9de_4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2b03be9de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c2b03be9de_4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9f5a77a16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9f5a77a16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b9f5a77a16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2bbe373a4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2bbe373a4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d2bbe373a4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9f5a77a16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9f5a77a16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b9f5a77a16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22f155c98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d22f155c98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68e35a4ec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68e35a4ec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c68e35a4ec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68e35a4e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68e35a4e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c68e35a4ec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68e35a4ec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68e35a4ec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c68e35a4ec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8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48" name="Google Shape;48;p1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6" name="Google Shape;56;p12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4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7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  <a:defRPr b="0" i="0" sz="4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6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  <a:defRPr b="0" i="0" sz="4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sDAhGe-pkStauSIqxDTE4GCf2Do_IDUk/view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hyperlink" Target="http://drive.google.com/file/d/11kbGWkO5T4KcqQNCK7_meQDmVFNRpwRa/view" TargetMode="External"/><Relationship Id="rId5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nEG9NBgzJjY7bzKPeyPCDLDIFAwj1J9x?authuser=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迷宮遊戲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姓名 : 鄭乃文 F111111109   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 林姿君 F111112127      </a:t>
            </a:r>
            <a:br>
              <a:rPr lang="en-US"/>
            </a:br>
            <a:r>
              <a:rPr lang="en-US"/>
              <a:t>           陳泓廷 C108152225</a:t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724" y="0"/>
            <a:ext cx="6909798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1d22f155c98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13" y="239863"/>
            <a:ext cx="11541966" cy="63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d22f155c98_1_13"/>
          <p:cNvSpPr txBox="1"/>
          <p:nvPr>
            <p:ph type="title"/>
          </p:nvPr>
        </p:nvSpPr>
        <p:spPr>
          <a:xfrm>
            <a:off x="78105" y="-46587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 sz="3600"/>
              <a:t>分析 - sarsa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68e35a4ec_0_0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g1c68e35a4e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22650"/>
            <a:ext cx="12191999" cy="679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bd8f21f43_1_9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1cbd8f21f43_1_9"/>
          <p:cNvPicPr preferRelativeResize="0"/>
          <p:nvPr/>
        </p:nvPicPr>
        <p:blipFill rotWithShape="1">
          <a:blip r:embed="rId3">
            <a:alphaModFix/>
          </a:blip>
          <a:srcRect b="70668" l="0" r="86627" t="0"/>
          <a:stretch/>
        </p:blipFill>
        <p:spPr>
          <a:xfrm>
            <a:off x="-135350" y="-430550"/>
            <a:ext cx="1574100" cy="14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cbd8f21f43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75" y="1247975"/>
            <a:ext cx="5639363" cy="302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cbd8f21f43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4345241"/>
            <a:ext cx="11275925" cy="19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bd8f21f43_1_17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1cbd8f21f43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0825" y="-647450"/>
            <a:ext cx="13491802" cy="665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68e35a4ec_4_0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c68e35a4ec_4_0"/>
          <p:cNvSpPr txBox="1"/>
          <p:nvPr/>
        </p:nvSpPr>
        <p:spPr>
          <a:xfrm>
            <a:off x="383675" y="239800"/>
            <a:ext cx="33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補充</a:t>
            </a:r>
            <a:endParaRPr sz="3600"/>
          </a:p>
        </p:txBody>
      </p:sp>
      <p:pic>
        <p:nvPicPr>
          <p:cNvPr id="200" name="Google Shape;200;g1c68e35a4ec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650" y="163350"/>
            <a:ext cx="6248699" cy="65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f0b6348c7_0_28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cf0b6348c7_0_28"/>
          <p:cNvSpPr txBox="1"/>
          <p:nvPr/>
        </p:nvSpPr>
        <p:spPr>
          <a:xfrm>
            <a:off x="383675" y="239800"/>
            <a:ext cx="33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實驗</a:t>
            </a:r>
            <a:r>
              <a:rPr lang="en-US" sz="3600"/>
              <a:t>結果</a:t>
            </a:r>
            <a:endParaRPr sz="3600"/>
          </a:p>
        </p:txBody>
      </p:sp>
      <p:pic>
        <p:nvPicPr>
          <p:cNvPr id="208" name="Google Shape;208;g1cf0b6348c7_0_28" title="螢幕錄影 2023-01-12 上午4_0.45.2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325" y="752513"/>
            <a:ext cx="4619425" cy="53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cf0b6348c7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899" y="1474125"/>
            <a:ext cx="6450350" cy="43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f0b6348c7_0_13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cf0b6348c7_0_13"/>
          <p:cNvSpPr txBox="1"/>
          <p:nvPr/>
        </p:nvSpPr>
        <p:spPr>
          <a:xfrm>
            <a:off x="383675" y="239800"/>
            <a:ext cx="33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結果</a:t>
            </a:r>
            <a:r>
              <a:rPr lang="en-US" sz="3600"/>
              <a:t>差異</a:t>
            </a:r>
            <a:endParaRPr sz="3600"/>
          </a:p>
        </p:txBody>
      </p:sp>
      <p:pic>
        <p:nvPicPr>
          <p:cNvPr id="217" name="Google Shape;217;g1cf0b6348c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8425"/>
            <a:ext cx="5954802" cy="40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cf0b6348c7_0_13" title="video_17456535790558-2MDyKLX2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7200" y="407650"/>
            <a:ext cx="5510225" cy="58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2b03be9de_4_14"/>
          <p:cNvSpPr txBox="1"/>
          <p:nvPr/>
        </p:nvSpPr>
        <p:spPr>
          <a:xfrm>
            <a:off x="767325" y="1270900"/>
            <a:ext cx="10670700" cy="117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g1c2b03be9de_4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25" y="1903000"/>
            <a:ext cx="10112251" cy="41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c2b03be9de_4_14"/>
          <p:cNvSpPr txBox="1"/>
          <p:nvPr/>
        </p:nvSpPr>
        <p:spPr>
          <a:xfrm>
            <a:off x="383675" y="239800"/>
            <a:ext cx="33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分工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c2b03be9de_2_4"/>
          <p:cNvSpPr txBox="1"/>
          <p:nvPr>
            <p:ph type="title"/>
          </p:nvPr>
        </p:nvSpPr>
        <p:spPr>
          <a:xfrm>
            <a:off x="1066800" y="623476"/>
            <a:ext cx="100584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/>
              <a:t>範例連結</a:t>
            </a:r>
            <a:endParaRPr/>
          </a:p>
        </p:txBody>
      </p:sp>
      <p:sp>
        <p:nvSpPr>
          <p:cNvPr id="233" name="Google Shape;233;g1c2b03be9de_2_4"/>
          <p:cNvSpPr txBox="1"/>
          <p:nvPr/>
        </p:nvSpPr>
        <p:spPr>
          <a:xfrm>
            <a:off x="1318850" y="2541775"/>
            <a:ext cx="6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c2b03be9de_2_4"/>
          <p:cNvSpPr txBox="1"/>
          <p:nvPr/>
        </p:nvSpPr>
        <p:spPr>
          <a:xfrm>
            <a:off x="1198950" y="2182100"/>
            <a:ext cx="9807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https://colab.research.google.com/drive/1nEG9NBgzJjY7bzKPeyPCDLDIFAwj1J9x?authuser=1</a:t>
            </a:r>
            <a:r>
              <a:rPr lang="en-US" sz="2600"/>
              <a:t> - 迷宮demo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2b03be9de_4_7"/>
          <p:cNvSpPr txBox="1"/>
          <p:nvPr>
            <p:ph type="title"/>
          </p:nvPr>
        </p:nvSpPr>
        <p:spPr>
          <a:xfrm>
            <a:off x="1066800" y="815274"/>
            <a:ext cx="100584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/>
              <a:t>功能</a:t>
            </a:r>
            <a:endParaRPr/>
          </a:p>
        </p:txBody>
      </p:sp>
      <p:sp>
        <p:nvSpPr>
          <p:cNvPr id="111" name="Google Shape;111;g1c2b03be9de_4_7"/>
          <p:cNvSpPr txBox="1"/>
          <p:nvPr/>
        </p:nvSpPr>
        <p:spPr>
          <a:xfrm>
            <a:off x="1174975" y="2254025"/>
            <a:ext cx="7457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需求 : 讓機器人毫無失誤地走完迷宮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目的 : 比較 Q-Learning 、SARSA 效率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效能 : 6 X 6 迷宮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訓練模組 : Q-Learning 、SARSA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製作平台 : colab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9f5a77a16_7_0"/>
          <p:cNvSpPr txBox="1"/>
          <p:nvPr>
            <p:ph type="title"/>
          </p:nvPr>
        </p:nvSpPr>
        <p:spPr>
          <a:xfrm>
            <a:off x="78105" y="-46587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/>
              <a:t>MSC</a:t>
            </a:r>
            <a:endParaRPr/>
          </a:p>
        </p:txBody>
      </p:sp>
      <p:pic>
        <p:nvPicPr>
          <p:cNvPr id="118" name="Google Shape;118;g1b9f5a77a16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500" y="0"/>
            <a:ext cx="748060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2bbe373a4_1_7"/>
          <p:cNvSpPr txBox="1"/>
          <p:nvPr>
            <p:ph type="title"/>
          </p:nvPr>
        </p:nvSpPr>
        <p:spPr>
          <a:xfrm>
            <a:off x="78105" y="-46587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/>
              <a:t>MSC</a:t>
            </a:r>
            <a:endParaRPr/>
          </a:p>
        </p:txBody>
      </p:sp>
      <p:pic>
        <p:nvPicPr>
          <p:cNvPr id="125" name="Google Shape;125;g1d2bbe373a4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675" y="-1"/>
            <a:ext cx="748061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9f5a77a16_5_0"/>
          <p:cNvSpPr txBox="1"/>
          <p:nvPr>
            <p:ph type="title"/>
          </p:nvPr>
        </p:nvSpPr>
        <p:spPr>
          <a:xfrm>
            <a:off x="78105" y="-46587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/>
              <a:t>流程圖</a:t>
            </a:r>
            <a:endParaRPr/>
          </a:p>
        </p:txBody>
      </p:sp>
      <p:pic>
        <p:nvPicPr>
          <p:cNvPr id="132" name="Google Shape;132;g1b9f5a77a16_5_0"/>
          <p:cNvPicPr preferRelativeResize="0"/>
          <p:nvPr/>
        </p:nvPicPr>
        <p:blipFill rotWithShape="1">
          <a:blip r:embed="rId3">
            <a:alphaModFix/>
          </a:blip>
          <a:srcRect b="0" l="710" r="-709" t="0"/>
          <a:stretch/>
        </p:blipFill>
        <p:spPr>
          <a:xfrm>
            <a:off x="0" y="1765975"/>
            <a:ext cx="12192000" cy="249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22f155c98_1_7"/>
          <p:cNvSpPr txBox="1"/>
          <p:nvPr/>
        </p:nvSpPr>
        <p:spPr>
          <a:xfrm>
            <a:off x="5227025" y="766375"/>
            <a:ext cx="1670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g1d22f155c98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725" y="327325"/>
            <a:ext cx="10906524" cy="602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d22f155c98_1_7"/>
          <p:cNvSpPr txBox="1"/>
          <p:nvPr>
            <p:ph type="title"/>
          </p:nvPr>
        </p:nvSpPr>
        <p:spPr>
          <a:xfrm>
            <a:off x="78105" y="-46587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 sz="3600"/>
              <a:t>分析 - Q-Learning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68e35a4ec_0_39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1c68e35a4ec_0_39"/>
          <p:cNvPicPr preferRelativeResize="0"/>
          <p:nvPr/>
        </p:nvPicPr>
        <p:blipFill rotWithShape="1">
          <a:blip r:embed="rId3">
            <a:alphaModFix/>
          </a:blip>
          <a:srcRect b="0" l="29785" r="0" t="68907"/>
          <a:stretch/>
        </p:blipFill>
        <p:spPr>
          <a:xfrm>
            <a:off x="3381050" y="4100400"/>
            <a:ext cx="8719298" cy="217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c68e35a4ec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1275" y="-623450"/>
            <a:ext cx="10795476" cy="45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68e35a4ec_0_44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1c68e35a4ec_0_44"/>
          <p:cNvPicPr preferRelativeResize="0"/>
          <p:nvPr/>
        </p:nvPicPr>
        <p:blipFill rotWithShape="1">
          <a:blip r:embed="rId3">
            <a:alphaModFix/>
          </a:blip>
          <a:srcRect b="70668" l="0" r="86627" t="0"/>
          <a:stretch/>
        </p:blipFill>
        <p:spPr>
          <a:xfrm>
            <a:off x="-135350" y="-430550"/>
            <a:ext cx="1574100" cy="14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c68e35a4ec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25" y="1277951"/>
            <a:ext cx="5868822" cy="314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c68e35a4ec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4700" y="4614376"/>
            <a:ext cx="9990726" cy="17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68e35a4ec_0_49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1c68e35a4ec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850" y="-466525"/>
            <a:ext cx="12359852" cy="609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2022-12-14T17:16:01Z</dcterms:created>
  <dc:creator>姿君 林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