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4" r:id="rId7"/>
    <p:sldId id="265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Olivia Justynski, </a:t>
            </a:r>
            <a:r>
              <a:rPr lang="en-US" dirty="0" err="1" smtClean="0"/>
              <a:t>Yuyang</a:t>
            </a:r>
            <a:r>
              <a:rPr lang="en-US" dirty="0" smtClean="0"/>
              <a:t> Liu, </a:t>
            </a:r>
            <a:r>
              <a:rPr lang="en-US" dirty="0" err="1" smtClean="0"/>
              <a:t>Jiawei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34" y="0"/>
            <a:ext cx="731367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Compare the variants in Carl’s genome with those found in the </a:t>
            </a:r>
            <a:r>
              <a:rPr lang="en-US" dirty="0" err="1" smtClean="0"/>
              <a:t>GTEx</a:t>
            </a:r>
            <a:r>
              <a:rPr lang="en-US" dirty="0" smtClean="0"/>
              <a:t> database. Use the results to predict gene expression in various tissues and better estimate the impact of noncoding variants in Carl’s genome.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Describe </a:t>
            </a:r>
            <a:r>
              <a:rPr lang="en-US" dirty="0" err="1" smtClean="0"/>
              <a:t>eQTLs</a:t>
            </a:r>
            <a:r>
              <a:rPr lang="en-US" dirty="0" smtClean="0"/>
              <a:t> and the </a:t>
            </a:r>
            <a:r>
              <a:rPr lang="en-US" dirty="0" err="1" smtClean="0"/>
              <a:t>GTEx</a:t>
            </a:r>
            <a:r>
              <a:rPr lang="en-US" dirty="0" smtClean="0"/>
              <a:t> database. How was the data present in </a:t>
            </a:r>
            <a:r>
              <a:rPr lang="en-US" dirty="0" err="1" smtClean="0"/>
              <a:t>GTEx</a:t>
            </a:r>
            <a:r>
              <a:rPr lang="en-US" dirty="0" smtClean="0"/>
              <a:t> generated and what scientific questions does it help answer?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4.58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" r="-69"/>
          <a:stretch/>
        </p:blipFill>
        <p:spPr>
          <a:xfrm>
            <a:off x="0" y="645656"/>
            <a:ext cx="9144000" cy="5566688"/>
          </a:xfrm>
        </p:spPr>
      </p:pic>
    </p:spTree>
    <p:extLst>
      <p:ext uri="{BB962C8B-B14F-4D97-AF65-F5344CB8AC3E}">
        <p14:creationId xmlns:p14="http://schemas.microsoft.com/office/powerpoint/2010/main" val="292968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4.58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99" r="-48699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38111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4.59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86" b="-17486"/>
          <a:stretch>
            <a:fillRect/>
          </a:stretch>
        </p:blipFill>
        <p:spPr>
          <a:xfrm>
            <a:off x="0" y="914576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63400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6555" r="-86555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381351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Propose a tool to identify </a:t>
            </a:r>
            <a:r>
              <a:rPr lang="en-US" dirty="0" err="1" smtClean="0"/>
              <a:t>eQTLs</a:t>
            </a:r>
            <a:r>
              <a:rPr lang="en-US" dirty="0" smtClean="0"/>
              <a:t> in a subset of Carl’s variants using the </a:t>
            </a:r>
            <a:r>
              <a:rPr lang="en-US" dirty="0" err="1" smtClean="0"/>
              <a:t>GTEx</a:t>
            </a:r>
            <a:r>
              <a:rPr lang="en-US" dirty="0" smtClean="0"/>
              <a:t> database. What expression changes would you predict in Carl? Make sure to cover tissues that can be easily assayed.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Process the variants in Carl’s genome to identify any </a:t>
            </a:r>
            <a:r>
              <a:rPr lang="en-US" dirty="0" err="1" smtClean="0"/>
              <a:t>eQTLs</a:t>
            </a:r>
            <a:r>
              <a:rPr lang="en-US" dirty="0" smtClean="0"/>
              <a:t>. Look at multiple tissues (make sure to include tissues that might be able to be tested in a noninvasive manner e.g. blood).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147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1.2</vt:lpstr>
      <vt:lpstr>PowerPoint Presentation</vt:lpstr>
      <vt:lpstr>Writing</vt:lpstr>
      <vt:lpstr>PowerPoint Presentation</vt:lpstr>
      <vt:lpstr>PowerPoint Presentation</vt:lpstr>
      <vt:lpstr>PowerPoint Presentation</vt:lpstr>
      <vt:lpstr>PowerPoint Presentation</vt:lpstr>
      <vt:lpstr>Coding</vt:lpstr>
      <vt:lpstr>Pipeline</vt:lpstr>
    </vt:vector>
  </TitlesOfParts>
  <Company>Mount Holyoke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1.2</dc:title>
  <dc:creator>Olivia Justynski</dc:creator>
  <cp:lastModifiedBy>Olivia Justynski</cp:lastModifiedBy>
  <cp:revision>3</cp:revision>
  <dcterms:created xsi:type="dcterms:W3CDTF">2017-05-09T20:06:49Z</dcterms:created>
  <dcterms:modified xsi:type="dcterms:W3CDTF">2017-05-09T21:25:39Z</dcterms:modified>
</cp:coreProperties>
</file>