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10"/>
  </p:notesMasterIdLst>
  <p:sldIdLst>
    <p:sldId id="256" r:id="rId2"/>
    <p:sldId id="257" r:id="rId3"/>
    <p:sldId id="262" r:id="rId4"/>
    <p:sldId id="258" r:id="rId5"/>
    <p:sldId id="261" r:id="rId6"/>
    <p:sldId id="259" r:id="rId7"/>
    <p:sldId id="260" r:id="rId8"/>
    <p:sldId id="263" r:id="rId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-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7F1E5-97BD-6E49-9766-C5A2D6DAD730}" type="datetimeFigureOut">
              <a:rPr lang="en-US" smtClean="0"/>
              <a:t>5/9/17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6BD9F-5213-E64C-BF52-C0F8F44B7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99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6BD9F-5213-E64C-BF52-C0F8F44B74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15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5/9/17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5/9/17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5/9/17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5/9/17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5/9/17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5/9/17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51669"/>
            <a:ext cx="7543800" cy="2593975"/>
          </a:xfrm>
        </p:spPr>
        <p:txBody>
          <a:bodyPr/>
          <a:lstStyle/>
          <a:p>
            <a:r>
              <a:rPr lang="en-US" dirty="0" smtClean="0"/>
              <a:t>Project 1.3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98992"/>
            <a:ext cx="6461760" cy="1755464"/>
          </a:xfrm>
        </p:spPr>
        <p:txBody>
          <a:bodyPr>
            <a:normAutofit fontScale="85000" lnSpcReduction="20000"/>
          </a:bodyPr>
          <a:lstStyle/>
          <a:p>
            <a:r>
              <a:rPr lang="en-US" sz="4000" b="1" dirty="0" smtClean="0"/>
              <a:t>Assessing </a:t>
            </a:r>
            <a:r>
              <a:rPr lang="en-US" sz="4000" b="1" dirty="0"/>
              <a:t>deleteriousness of SNVs in Carl’s genome.</a:t>
            </a:r>
            <a:r>
              <a:rPr lang="en-US" sz="4000" dirty="0"/>
              <a:t> </a:t>
            </a:r>
            <a:endParaRPr lang="en-US" sz="4000" dirty="0" smtClean="0"/>
          </a:p>
          <a:p>
            <a:endParaRPr lang="en-US" sz="3000" dirty="0"/>
          </a:p>
          <a:p>
            <a:r>
              <a:rPr lang="en-US" sz="3000" dirty="0" smtClean="0"/>
              <a:t>Yuyang Liu   </a:t>
            </a:r>
            <a:r>
              <a:rPr lang="en-US" sz="3000" dirty="0" err="1" smtClean="0"/>
              <a:t>Zhaolong</a:t>
            </a:r>
            <a:r>
              <a:rPr lang="en-US" sz="3000" dirty="0" smtClean="0"/>
              <a:t> Yu    Megan Brady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250226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0"/>
            <a:ext cx="532808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49330" y="6459073"/>
            <a:ext cx="545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learn.genetics.utah.edu</a:t>
            </a:r>
            <a:r>
              <a:rPr lang="en-US" dirty="0"/>
              <a:t>/content/precision/snips/</a:t>
            </a:r>
          </a:p>
        </p:txBody>
      </p:sp>
    </p:spTree>
    <p:extLst>
      <p:ext uri="{BB962C8B-B14F-4D97-AF65-F5344CB8AC3E}">
        <p14:creationId xmlns:p14="http://schemas.microsoft.com/office/powerpoint/2010/main" val="230731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638"/>
            <a:ext cx="8966200" cy="5537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593467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	L. Zhang, L.-G. </a:t>
            </a:r>
            <a:r>
              <a:rPr lang="en-US" dirty="0" err="1"/>
              <a:t>Gao</a:t>
            </a:r>
            <a:r>
              <a:rPr lang="en-US" dirty="0"/>
              <a:t>, M. Zhang, X.-L. Zhou, Genotype-phenotype analysis of F-helix mutations at the kinase domain of TGFBR2, including a type 2 </a:t>
            </a:r>
            <a:r>
              <a:rPr lang="en-US" dirty="0" err="1"/>
              <a:t>Marfan</a:t>
            </a:r>
            <a:r>
              <a:rPr lang="en-US" dirty="0"/>
              <a:t> syndrome familial study. </a:t>
            </a:r>
            <a:r>
              <a:rPr lang="en-US" i="1" dirty="0"/>
              <a:t>Molecular Vision</a:t>
            </a:r>
            <a:r>
              <a:rPr lang="en-US" dirty="0"/>
              <a:t> </a:t>
            </a:r>
            <a:r>
              <a:rPr lang="en-US" b="1" dirty="0"/>
              <a:t>18</a:t>
            </a:r>
            <a:r>
              <a:rPr lang="en-US" dirty="0"/>
              <a:t>, 55-63 (2012).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34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8000" b="8000"/>
          <a:stretch>
            <a:fillRect/>
          </a:stretch>
        </p:blipFill>
        <p:spPr>
          <a:xfrm>
            <a:off x="457200" y="846870"/>
            <a:ext cx="7620000" cy="4800600"/>
          </a:xfrm>
        </p:spPr>
      </p:pic>
      <p:sp>
        <p:nvSpPr>
          <p:cNvPr id="5" name="TextBox 4"/>
          <p:cNvSpPr txBox="1"/>
          <p:nvPr/>
        </p:nvSpPr>
        <p:spPr>
          <a:xfrm>
            <a:off x="1227094" y="5998218"/>
            <a:ext cx="7571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S. A. Smith</a:t>
            </a:r>
            <a:r>
              <a:rPr lang="en-US" i="1" dirty="0"/>
              <a:t> et al.</a:t>
            </a:r>
            <a:r>
              <a:rPr lang="en-US" dirty="0"/>
              <a:t>, Adaptive evolution of Toll-like receptor 5 in domesticated mammals. </a:t>
            </a:r>
            <a:r>
              <a:rPr lang="en-US" i="1" dirty="0"/>
              <a:t>BMC Evolutionary Biology</a:t>
            </a:r>
            <a:r>
              <a:rPr lang="en-US" dirty="0"/>
              <a:t> </a:t>
            </a:r>
            <a:r>
              <a:rPr lang="en-US" b="1" dirty="0"/>
              <a:t>12</a:t>
            </a:r>
            <a:r>
              <a:rPr lang="en-US" dirty="0"/>
              <a:t>, 122 (2012).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857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46200"/>
            <a:ext cx="9144000" cy="41493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9594" y="6160823"/>
            <a:ext cx="7741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Z. </a:t>
            </a:r>
            <a:r>
              <a:rPr lang="en-US" dirty="0" err="1"/>
              <a:t>Ju</a:t>
            </a:r>
            <a:r>
              <a:rPr lang="en-US" i="1" dirty="0"/>
              <a:t> et al.</a:t>
            </a:r>
            <a:r>
              <a:rPr lang="en-US" dirty="0"/>
              <a:t>, Role of an SNP in Alternative Splicing of Bovine NCF4 and Mastitis Susceptibility. </a:t>
            </a:r>
            <a:r>
              <a:rPr lang="en-US" i="1" dirty="0"/>
              <a:t>PLOS ONE</a:t>
            </a:r>
            <a:r>
              <a:rPr lang="en-US" dirty="0"/>
              <a:t> </a:t>
            </a:r>
            <a:r>
              <a:rPr lang="en-US" b="1" dirty="0"/>
              <a:t>10</a:t>
            </a:r>
            <a:r>
              <a:rPr lang="en-US" dirty="0"/>
              <a:t>, e0143705 (2015).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332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39" y="274638"/>
            <a:ext cx="7087910" cy="642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86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ift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511" r="-45511"/>
          <a:stretch>
            <a:fillRect/>
          </a:stretch>
        </p:blipFill>
        <p:spPr>
          <a:xfrm>
            <a:off x="-1792645" y="0"/>
            <a:ext cx="10160000" cy="6400800"/>
          </a:xfrm>
        </p:spPr>
      </p:pic>
      <p:sp>
        <p:nvSpPr>
          <p:cNvPr id="5" name="TextBox 4"/>
          <p:cNvSpPr txBox="1"/>
          <p:nvPr/>
        </p:nvSpPr>
        <p:spPr>
          <a:xfrm>
            <a:off x="3853504" y="5374077"/>
            <a:ext cx="4513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P. Kumar, S. </a:t>
            </a:r>
            <a:r>
              <a:rPr lang="en-US" dirty="0" err="1"/>
              <a:t>Henikoff</a:t>
            </a:r>
            <a:r>
              <a:rPr lang="en-US" dirty="0"/>
              <a:t>, P. C. Ng, Predicting the effects of coding non-synonymous variants on protein function using the SIFT algorithm. </a:t>
            </a:r>
            <a:r>
              <a:rPr lang="en-US" i="1" dirty="0"/>
              <a:t>Nat. Protocols</a:t>
            </a:r>
            <a:r>
              <a:rPr lang="en-US" dirty="0"/>
              <a:t> </a:t>
            </a:r>
            <a:r>
              <a:rPr lang="en-US" b="1" dirty="0"/>
              <a:t>4</a:t>
            </a:r>
            <a:r>
              <a:rPr lang="en-US" dirty="0"/>
              <a:t>, 1073-1081 (2009).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370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638"/>
            <a:ext cx="9144000" cy="54704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690" y="5752057"/>
            <a:ext cx="9117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N. Zhao, J. G. Han, C.-R. </a:t>
            </a:r>
            <a:r>
              <a:rPr lang="en-US" dirty="0" err="1"/>
              <a:t>Shyu</a:t>
            </a:r>
            <a:r>
              <a:rPr lang="en-US" dirty="0"/>
              <a:t>, D. </a:t>
            </a:r>
            <a:r>
              <a:rPr lang="en-US" dirty="0" err="1"/>
              <a:t>Korkin</a:t>
            </a:r>
            <a:r>
              <a:rPr lang="en-US" dirty="0"/>
              <a:t>, Determining Effects of Non-synonymous SNPs on Protein-Protein Interactions using Supervised and Semi-supervised Learning. </a:t>
            </a:r>
            <a:r>
              <a:rPr lang="en-US" i="1" dirty="0"/>
              <a:t>PLOS Computational Biology</a:t>
            </a:r>
            <a:r>
              <a:rPr lang="en-US" dirty="0"/>
              <a:t> </a:t>
            </a:r>
            <a:r>
              <a:rPr lang="en-US" b="1" dirty="0"/>
              <a:t>10</a:t>
            </a:r>
            <a:r>
              <a:rPr lang="en-US" dirty="0"/>
              <a:t>, e1003592 (2014).</a:t>
            </a:r>
          </a:p>
        </p:txBody>
      </p:sp>
    </p:spTree>
    <p:extLst>
      <p:ext uri="{BB962C8B-B14F-4D97-AF65-F5344CB8AC3E}">
        <p14:creationId xmlns:p14="http://schemas.microsoft.com/office/powerpoint/2010/main" val="41779268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38</TotalTime>
  <Words>186</Words>
  <Application>Microsoft Macintosh PowerPoint</Application>
  <PresentationFormat>On-screen Show (4:3)</PresentationFormat>
  <Paragraphs>11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Adjacency</vt:lpstr>
      <vt:lpstr>Project 1.3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1.3</dc:title>
  <dc:creator>yuyang liu</dc:creator>
  <cp:lastModifiedBy>yuyang liu</cp:lastModifiedBy>
  <cp:revision>5</cp:revision>
  <dcterms:created xsi:type="dcterms:W3CDTF">2017-05-10T00:01:08Z</dcterms:created>
  <dcterms:modified xsi:type="dcterms:W3CDTF">2017-05-10T00:39:28Z</dcterms:modified>
</cp:coreProperties>
</file>