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2.2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Chawla</a:t>
            </a:r>
            <a:r>
              <a:rPr lang="en-US" dirty="0" smtClean="0"/>
              <a:t>, Amber Jessop, Olivia Justynski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34" y="0"/>
            <a:ext cx="731367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CRISPR and personal genomics: The impact of SNPs on </a:t>
            </a:r>
            <a:r>
              <a:rPr lang="en-US" dirty="0" err="1" smtClean="0"/>
              <a:t>sgRNA</a:t>
            </a:r>
            <a:r>
              <a:rPr lang="en-US" dirty="0" smtClean="0"/>
              <a:t> sets and off target mutations.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How might SNPs in Carl’s genome impact the use of CRISPR as a treatment? Discuss how individual SNPs would impact the off-target effects in the presence of the SNP.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09 at 5.02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86" r="-32086"/>
          <a:stretch>
            <a:fillRect/>
          </a:stretch>
        </p:blipFill>
        <p:spPr>
          <a:xfrm>
            <a:off x="-1662982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82716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5.59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5" r="-1485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3996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6.00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42" b="-45942"/>
          <a:stretch>
            <a:fillRect/>
          </a:stretch>
        </p:blipFill>
        <p:spPr>
          <a:xfrm>
            <a:off x="0" y="914576"/>
            <a:ext cx="9144000" cy="5028848"/>
          </a:xfrm>
        </p:spPr>
      </p:pic>
    </p:spTree>
    <p:extLst>
      <p:ext uri="{BB962C8B-B14F-4D97-AF65-F5344CB8AC3E}">
        <p14:creationId xmlns:p14="http://schemas.microsoft.com/office/powerpoint/2010/main" val="287718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Propose a tool that finds PAM sites in the human reference genome as well as Carl’s genome and compares the similarity of the two sets.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Calculate the </a:t>
            </a:r>
            <a:r>
              <a:rPr lang="en-US" dirty="0" err="1" smtClean="0"/>
              <a:t>sgRNA</a:t>
            </a:r>
            <a:r>
              <a:rPr lang="en-US" dirty="0" smtClean="0"/>
              <a:t> libraries for the reference genome and Carl’s genome. How different are these two sets?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108</Words>
  <Application>Microsoft Macintosh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2.2</vt:lpstr>
      <vt:lpstr>PowerPoint Presentation</vt:lpstr>
      <vt:lpstr>Writing</vt:lpstr>
      <vt:lpstr>PowerPoint Presentation</vt:lpstr>
      <vt:lpstr>PowerPoint Presentation</vt:lpstr>
      <vt:lpstr>PowerPoint Presentation</vt:lpstr>
      <vt:lpstr>Coding</vt:lpstr>
      <vt:lpstr>Pipeline</vt:lpstr>
    </vt:vector>
  </TitlesOfParts>
  <Company>Mount Holyoke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1.2</dc:title>
  <dc:creator>Olivia Justynski</dc:creator>
  <cp:lastModifiedBy>Olivia Justynski</cp:lastModifiedBy>
  <cp:revision>6</cp:revision>
  <dcterms:created xsi:type="dcterms:W3CDTF">2017-05-09T20:06:49Z</dcterms:created>
  <dcterms:modified xsi:type="dcterms:W3CDTF">2017-05-09T22:04:56Z</dcterms:modified>
</cp:coreProperties>
</file>