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pipeline: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single guide RNA (</a:t>
            </a:r>
            <a:r>
              <a:rPr lang="en-US" dirty="0" err="1" smtClean="0"/>
              <a:t>sgRNA</a:t>
            </a:r>
            <a:r>
              <a:rPr lang="en-US" dirty="0" smtClean="0"/>
              <a:t>) libraries from Carl’s genome and compare it to the reference genome</a:t>
            </a:r>
          </a:p>
          <a:p>
            <a:pPr lvl="1"/>
            <a:r>
              <a:rPr lang="en-US" dirty="0" smtClean="0"/>
              <a:t>Two genome files for Carl: maternal and paternal</a:t>
            </a:r>
          </a:p>
          <a:p>
            <a:pPr lvl="1"/>
            <a:r>
              <a:rPr lang="en-US" dirty="0" smtClean="0"/>
              <a:t>One reference genome: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GuideScan</a:t>
            </a:r>
            <a:r>
              <a:rPr lang="en-US" dirty="0" smtClean="0"/>
              <a:t> 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==1.3.1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==0.8.3, </a:t>
            </a:r>
            <a:r>
              <a:rPr lang="en-US" dirty="0" err="1" smtClean="0"/>
              <a:t>pyfaidx</a:t>
            </a:r>
            <a:r>
              <a:rPr lang="en-US" dirty="0" smtClean="0"/>
              <a:t>==0.4.7.1, </a:t>
            </a:r>
            <a:r>
              <a:rPr lang="en-US" dirty="0" err="1" smtClean="0"/>
              <a:t>bx</a:t>
            </a:r>
            <a:r>
              <a:rPr lang="en-US" dirty="0" smtClean="0"/>
              <a:t>-python==0.7.3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iopython</a:t>
            </a:r>
            <a:r>
              <a:rPr lang="en-US" dirty="0" smtClean="0"/>
              <a:t>&gt;=1.66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==0.16.1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(or .</a:t>
            </a:r>
            <a:r>
              <a:rPr lang="en-US" dirty="0" err="1" smtClean="0"/>
              <a:t>fa</a:t>
            </a:r>
            <a:r>
              <a:rPr lang="en-US" dirty="0" smtClean="0"/>
              <a:t>) file of genome</a:t>
            </a:r>
          </a:p>
          <a:p>
            <a:pPr lvl="1"/>
            <a:r>
              <a:rPr lang="en-US" dirty="0" err="1" smtClean="0"/>
              <a:t>gRNA</a:t>
            </a:r>
            <a:r>
              <a:rPr lang="en-US" dirty="0" smtClean="0"/>
              <a:t> sequence length (20 – 100 bases, excluding PAM site)</a:t>
            </a:r>
          </a:p>
          <a:p>
            <a:pPr lvl="1"/>
            <a:r>
              <a:rPr lang="en-US" dirty="0" smtClean="0"/>
              <a:t>Alternative PAM sequence</a:t>
            </a:r>
          </a:p>
          <a:p>
            <a:pPr lvl="1"/>
            <a:r>
              <a:rPr lang="en-US" dirty="0" smtClean="0"/>
              <a:t>Chromosomes (list, comma separated)</a:t>
            </a:r>
          </a:p>
          <a:p>
            <a:pPr lvl="1"/>
            <a:r>
              <a:rPr lang="en-US" dirty="0" smtClean="0"/>
              <a:t>Min and Max allowed mismatches for off-target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3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Target site coordinates (start and end)</a:t>
            </a:r>
          </a:p>
          <a:p>
            <a:pPr lvl="1"/>
            <a:r>
              <a:rPr lang="en-US" dirty="0" err="1" smtClean="0"/>
              <a:t>sgRNA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For a given </a:t>
            </a:r>
            <a:r>
              <a:rPr lang="en-US" dirty="0" err="1" smtClean="0"/>
              <a:t>sgRNA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 target sites, </a:t>
            </a:r>
            <a:r>
              <a:rPr lang="en-US" dirty="0" err="1" smtClean="0"/>
              <a:t>gRNA</a:t>
            </a:r>
            <a:r>
              <a:rPr lang="en-US" dirty="0" smtClean="0"/>
              <a:t> sequence, (M:N</a:t>
            </a:r>
            <a:r>
              <a:rPr lang="en-US" baseline="-25000" dirty="0" smtClean="0"/>
              <a:t>M</a:t>
            </a:r>
            <a:r>
              <a:rPr lang="en-US" dirty="0" smtClean="0"/>
              <a:t>|Q:N</a:t>
            </a:r>
            <a:r>
              <a:rPr lang="en-US" baseline="-25000" dirty="0" smtClean="0"/>
              <a:t>Q</a:t>
            </a:r>
            <a:r>
              <a:rPr lang="en-US" dirty="0" smtClean="0"/>
              <a:t> )</a:t>
            </a:r>
          </a:p>
          <a:p>
            <a:pPr lvl="3"/>
            <a:r>
              <a:rPr lang="en-US" dirty="0" smtClean="0"/>
              <a:t>M = number of allowed mismatches (min) within </a:t>
            </a:r>
            <a:r>
              <a:rPr lang="en-US" dirty="0" err="1" smtClean="0"/>
              <a:t>gRNA</a:t>
            </a:r>
            <a:r>
              <a:rPr lang="en-US" dirty="0" smtClean="0"/>
              <a:t> sequence to be considered the </a:t>
            </a:r>
            <a:r>
              <a:rPr lang="en-US" dirty="0" err="1" smtClean="0"/>
              <a:t>gRNA</a:t>
            </a:r>
            <a:r>
              <a:rPr lang="en-US" dirty="0" smtClean="0"/>
              <a:t>, N</a:t>
            </a:r>
            <a:r>
              <a:rPr lang="en-US" baseline="-25000" dirty="0" smtClean="0"/>
              <a:t>M</a:t>
            </a:r>
            <a:r>
              <a:rPr lang="en-US" dirty="0" smtClean="0"/>
              <a:t> is the number of times it occurs</a:t>
            </a:r>
          </a:p>
          <a:p>
            <a:pPr lvl="3"/>
            <a:r>
              <a:rPr lang="en-US" dirty="0" smtClean="0"/>
              <a:t>Q = number of mismatches to sequence to be considered off-target site, N</a:t>
            </a:r>
            <a:r>
              <a:rPr lang="en-US" baseline="-25000" dirty="0" smtClean="0"/>
              <a:t>Q</a:t>
            </a:r>
            <a:r>
              <a:rPr lang="en-US" dirty="0" smtClean="0"/>
              <a:t> is the number of </a:t>
            </a:r>
            <a:r>
              <a:rPr lang="en-US" dirty="0" err="1" smtClean="0"/>
              <a:t>occurances</a:t>
            </a:r>
            <a:endParaRPr lang="en-US" dirty="0" smtClean="0"/>
          </a:p>
          <a:p>
            <a:pPr lvl="2"/>
            <a:r>
              <a:rPr lang="en-US" dirty="0" smtClean="0"/>
              <a:t>Cutting efficiency score, specificity score for ea. OT 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7" y="1302832"/>
            <a:ext cx="7789583" cy="58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Goal of pipeline:</vt:lpstr>
      <vt:lpstr>GuideScan Software Implementation</vt:lpstr>
      <vt:lpstr>GuideScan: Inputs and Outputs</vt:lpstr>
      <vt:lpstr>GuideScan: Inputs and Outputs</vt:lpstr>
      <vt:lpstr>What we found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Hudspeth</dc:creator>
  <cp:lastModifiedBy>Amber Hudspeth</cp:lastModifiedBy>
  <cp:revision>3</cp:revision>
  <dcterms:created xsi:type="dcterms:W3CDTF">2017-05-11T23:49:24Z</dcterms:created>
  <dcterms:modified xsi:type="dcterms:W3CDTF">2017-05-12T00:13:45Z</dcterms:modified>
</cp:coreProperties>
</file>