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1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8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5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2.2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Chawla</a:t>
            </a:r>
            <a:r>
              <a:rPr lang="en-US" dirty="0" smtClean="0"/>
              <a:t>, Amber Jessop, Olivia Justynski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5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I/O</a:t>
            </a:r>
          </a:p>
          <a:p>
            <a:pPr lvl="1"/>
            <a:r>
              <a:rPr lang="en-US" dirty="0" smtClean="0"/>
              <a:t>R Bioconductor </a:t>
            </a:r>
            <a:r>
              <a:rPr lang="en-US" dirty="0" err="1" smtClean="0"/>
              <a:t>BioString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Find PAM Sites</a:t>
            </a:r>
          </a:p>
          <a:p>
            <a:pPr lvl="1"/>
            <a:r>
              <a:rPr lang="en-US" dirty="0" err="1" smtClean="0"/>
              <a:t>BioString</a:t>
            </a:r>
            <a:r>
              <a:rPr lang="en-US" dirty="0" smtClean="0"/>
              <a:t> methods for memory-optimized pattern searching</a:t>
            </a:r>
          </a:p>
          <a:p>
            <a:r>
              <a:rPr lang="en-US" dirty="0" smtClean="0"/>
              <a:t>Compare Sets</a:t>
            </a:r>
          </a:p>
          <a:p>
            <a:pPr lvl="1"/>
            <a:r>
              <a:rPr lang="en-US" dirty="0" smtClean="0"/>
              <a:t>Subsample first 1000 reference PAM sites and first 1000 Z PAM sites per chromosome to alleviate runtime and memory constraints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351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42" y="1600200"/>
            <a:ext cx="6492515" cy="4525963"/>
          </a:xfrm>
        </p:spPr>
      </p:pic>
      <p:sp>
        <p:nvSpPr>
          <p:cNvPr id="5" name="Rectangle 4"/>
          <p:cNvSpPr/>
          <p:nvPr/>
        </p:nvSpPr>
        <p:spPr>
          <a:xfrm>
            <a:off x="7146758" y="3585411"/>
            <a:ext cx="671499" cy="15400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5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 Z’s genome seems to have most PAM sites preserved</a:t>
            </a:r>
          </a:p>
          <a:p>
            <a:pPr lvl="1"/>
            <a:r>
              <a:rPr lang="en-US" dirty="0" smtClean="0"/>
              <a:t>The method presented here underestimates preservation because CRISPR does not require perfectly matched guides</a:t>
            </a:r>
          </a:p>
          <a:p>
            <a:pPr lvl="1"/>
            <a:r>
              <a:rPr lang="en-US" dirty="0" err="1" smtClean="0"/>
              <a:t>Downsampling</a:t>
            </a:r>
            <a:r>
              <a:rPr lang="en-US" dirty="0" smtClean="0"/>
              <a:t> to 23,000 PAM sites (from several million) </a:t>
            </a:r>
            <a:r>
              <a:rPr lang="en-US" smtClean="0"/>
              <a:t>is likely to bias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8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Calculate the </a:t>
            </a:r>
            <a:r>
              <a:rPr lang="en-US" dirty="0" err="1" smtClean="0"/>
              <a:t>sgRNA</a:t>
            </a:r>
            <a:r>
              <a:rPr lang="en-US" dirty="0" smtClean="0"/>
              <a:t> libraries for the reference genome and Carl’s genome. How different are these two sets?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034" y="0"/>
            <a:ext cx="731367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CRISPR and personal genomics: The impact of SNPs on </a:t>
            </a:r>
            <a:r>
              <a:rPr lang="en-US" dirty="0" err="1" smtClean="0"/>
              <a:t>sgRNA</a:t>
            </a:r>
            <a:r>
              <a:rPr lang="en-US" dirty="0" smtClean="0"/>
              <a:t> sets and off target mutations.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How might SNPs in Carl’s genome impact the use of CRISPR as a treatment? Discuss how individual SNPs would impact the off-target effects in the presence of the SNP.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6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09 at 5.02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86" r="-32086"/>
          <a:stretch>
            <a:fillRect/>
          </a:stretch>
        </p:blipFill>
        <p:spPr>
          <a:xfrm>
            <a:off x="-1662982" y="0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182716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5-09 at 5.59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5" r="-1485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3996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5-09 at 6.00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42" b="-45942"/>
          <a:stretch>
            <a:fillRect/>
          </a:stretch>
        </p:blipFill>
        <p:spPr>
          <a:xfrm>
            <a:off x="0" y="914576"/>
            <a:ext cx="9144000" cy="5028848"/>
          </a:xfrm>
        </p:spPr>
      </p:pic>
    </p:spTree>
    <p:extLst>
      <p:ext uri="{BB962C8B-B14F-4D97-AF65-F5344CB8AC3E}">
        <p14:creationId xmlns:p14="http://schemas.microsoft.com/office/powerpoint/2010/main" val="287718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Propose a tool that finds PAM sites in the human reference genome as well as Carl’s genome and compares the similarity of the two sets.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I/O</a:t>
            </a:r>
          </a:p>
          <a:p>
            <a:r>
              <a:rPr lang="en-US" dirty="0" smtClean="0"/>
              <a:t>Find PAM Sites</a:t>
            </a:r>
          </a:p>
          <a:p>
            <a:r>
              <a:rPr lang="en-US" dirty="0" smtClean="0"/>
              <a:t>Compare Sets</a:t>
            </a:r>
          </a:p>
        </p:txBody>
      </p:sp>
    </p:spTree>
    <p:extLst>
      <p:ext uri="{BB962C8B-B14F-4D97-AF65-F5344CB8AC3E}">
        <p14:creationId xmlns:p14="http://schemas.microsoft.com/office/powerpoint/2010/main" val="60848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I/O</a:t>
            </a:r>
          </a:p>
          <a:p>
            <a:pPr lvl="1"/>
            <a:r>
              <a:rPr lang="en-US" dirty="0" err="1"/>
              <a:t>SubjectZ’s</a:t>
            </a:r>
            <a:r>
              <a:rPr lang="en-US" dirty="0"/>
              <a:t> genome is aligned against hg37</a:t>
            </a:r>
          </a:p>
          <a:p>
            <a:pPr lvl="1"/>
            <a:r>
              <a:rPr lang="en-US" dirty="0"/>
              <a:t>Read in .fa files for Z and reference </a:t>
            </a:r>
            <a:r>
              <a:rPr lang="en-US" dirty="0" smtClean="0"/>
              <a:t>genome</a:t>
            </a:r>
          </a:p>
          <a:p>
            <a:r>
              <a:rPr lang="en-US" dirty="0" smtClean="0"/>
              <a:t>Find PAM Sites</a:t>
            </a:r>
          </a:p>
          <a:p>
            <a:pPr lvl="1"/>
            <a:r>
              <a:rPr lang="en-US" dirty="0"/>
              <a:t>Look for 5’-NGG-3’ and 3’-CCN-5’ motifs on each chromosome (store in 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 Sets</a:t>
            </a:r>
          </a:p>
          <a:p>
            <a:pPr lvl="1"/>
            <a:r>
              <a:rPr lang="en-US" dirty="0" smtClean="0"/>
              <a:t>Append </a:t>
            </a:r>
            <a:r>
              <a:rPr lang="en-US" dirty="0"/>
              <a:t>20 NTs upstream for specificity</a:t>
            </a:r>
          </a:p>
          <a:p>
            <a:pPr lvl="1"/>
            <a:r>
              <a:rPr lang="en-US" dirty="0"/>
              <a:t>Find intersection of Z and reference </a:t>
            </a:r>
            <a:r>
              <a:rPr lang="en-US" dirty="0" err="1"/>
              <a:t>PAM+gRNA</a:t>
            </a:r>
            <a:r>
              <a:rPr lang="en-US" dirty="0"/>
              <a:t> </a:t>
            </a:r>
            <a:r>
              <a:rPr lang="en-US" dirty="0" smtClean="0"/>
              <a:t>sequences</a:t>
            </a:r>
          </a:p>
          <a:p>
            <a:pPr lvl="1"/>
            <a:r>
              <a:rPr lang="en-US" dirty="0" smtClean="0"/>
              <a:t>Divide by length of reference set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222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264</Words>
  <Application>Microsoft Macintosh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Project 2.2</vt:lpstr>
      <vt:lpstr>PowerPoint Presentation</vt:lpstr>
      <vt:lpstr>Writing</vt:lpstr>
      <vt:lpstr>PowerPoint Presentation</vt:lpstr>
      <vt:lpstr>PowerPoint Presentation</vt:lpstr>
      <vt:lpstr>PowerPoint Presentation</vt:lpstr>
      <vt:lpstr>Coding</vt:lpstr>
      <vt:lpstr>Coding: Approach</vt:lpstr>
      <vt:lpstr>Coding: Approach</vt:lpstr>
      <vt:lpstr>Coding: Implementation</vt:lpstr>
      <vt:lpstr>Coding Results</vt:lpstr>
      <vt:lpstr>Conclusions</vt:lpstr>
      <vt:lpstr>Pipeline</vt:lpstr>
    </vt:vector>
  </TitlesOfParts>
  <Company>Mount Holyoke College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1.2</dc:title>
  <dc:creator>Olivia Justynski</dc:creator>
  <cp:lastModifiedBy>Microsoft Office User</cp:lastModifiedBy>
  <cp:revision>7</cp:revision>
  <dcterms:created xsi:type="dcterms:W3CDTF">2017-05-09T20:06:49Z</dcterms:created>
  <dcterms:modified xsi:type="dcterms:W3CDTF">2017-05-11T20:44:48Z</dcterms:modified>
</cp:coreProperties>
</file>