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BBD5-20B5-4F00-9866-57E36839F75D}" type="datetimeFigureOut">
              <a:rPr lang="it-IT" smtClean="0"/>
              <a:t>22/07/2015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0E03-CD17-4214-9924-475CB51654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82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BBD5-20B5-4F00-9866-57E36839F75D}" type="datetimeFigureOut">
              <a:rPr lang="it-IT" smtClean="0"/>
              <a:t>22/07/2015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0E03-CD17-4214-9924-475CB51654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790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BBD5-20B5-4F00-9866-57E36839F75D}" type="datetimeFigureOut">
              <a:rPr lang="it-IT" smtClean="0"/>
              <a:t>22/07/2015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0E03-CD17-4214-9924-475CB51654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474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BBD5-20B5-4F00-9866-57E36839F75D}" type="datetimeFigureOut">
              <a:rPr lang="it-IT" smtClean="0"/>
              <a:t>22/07/2015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0E03-CD17-4214-9924-475CB51654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881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BBD5-20B5-4F00-9866-57E36839F75D}" type="datetimeFigureOut">
              <a:rPr lang="it-IT" smtClean="0"/>
              <a:t>22/07/2015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0E03-CD17-4214-9924-475CB51654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994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BBD5-20B5-4F00-9866-57E36839F75D}" type="datetimeFigureOut">
              <a:rPr lang="it-IT" smtClean="0"/>
              <a:t>22/07/2015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0E03-CD17-4214-9924-475CB51654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845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BBD5-20B5-4F00-9866-57E36839F75D}" type="datetimeFigureOut">
              <a:rPr lang="it-IT" smtClean="0"/>
              <a:t>22/07/2015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0E03-CD17-4214-9924-475CB51654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494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BBD5-20B5-4F00-9866-57E36839F75D}" type="datetimeFigureOut">
              <a:rPr lang="it-IT" smtClean="0"/>
              <a:t>22/07/2015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0E03-CD17-4214-9924-475CB51654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130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BBD5-20B5-4F00-9866-57E36839F75D}" type="datetimeFigureOut">
              <a:rPr lang="it-IT" smtClean="0"/>
              <a:t>22/07/2015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0E03-CD17-4214-9924-475CB51654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956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BBD5-20B5-4F00-9866-57E36839F75D}" type="datetimeFigureOut">
              <a:rPr lang="it-IT" smtClean="0"/>
              <a:t>22/07/2015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0E03-CD17-4214-9924-475CB51654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374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BBD5-20B5-4F00-9866-57E36839F75D}" type="datetimeFigureOut">
              <a:rPr lang="it-IT" smtClean="0"/>
              <a:t>22/07/2015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0E03-CD17-4214-9924-475CB51654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17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BBD5-20B5-4F00-9866-57E36839F75D}" type="datetimeFigureOut">
              <a:rPr lang="it-IT" smtClean="0"/>
              <a:t>22/07/2015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50E03-CD17-4214-9924-475CB51654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333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Test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smtClean="0"/>
              <a:t>test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2612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Presentazione su schermo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Alvaro</dc:creator>
  <cp:lastModifiedBy>Alvaro</cp:lastModifiedBy>
  <cp:revision>1</cp:revision>
  <dcterms:created xsi:type="dcterms:W3CDTF">2015-07-22T14:15:53Z</dcterms:created>
  <dcterms:modified xsi:type="dcterms:W3CDTF">2015-07-22T14:16:02Z</dcterms:modified>
</cp:coreProperties>
</file>