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7" r:id="rId2"/>
    <p:sldId id="258" r:id="rId3"/>
    <p:sldId id="259" r:id="rId4"/>
    <p:sldId id="261" r:id="rId5"/>
    <p:sldId id="264" r:id="rId6"/>
    <p:sldId id="265" r:id="rId7"/>
    <p:sldId id="263" r:id="rId8"/>
    <p:sldId id="262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FAEFC2"/>
    <a:srgbClr val="F6E28E"/>
    <a:srgbClr val="1B94D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8557FE-A406-49E6-8D79-0933DDB6985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501454-008D-4158-94B3-B06108B56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8557FE-A406-49E6-8D79-0933DDB6985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501454-008D-4158-94B3-B06108B56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8557FE-A406-49E6-8D79-0933DDB6985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501454-008D-4158-94B3-B06108B56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8557FE-A406-49E6-8D79-0933DDB6985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501454-008D-4158-94B3-B06108B569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8557FE-A406-49E6-8D79-0933DDB6985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501454-008D-4158-94B3-B06108B569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8557FE-A406-49E6-8D79-0933DDB6985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501454-008D-4158-94B3-B06108B569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8557FE-A406-49E6-8D79-0933DDB6985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501454-008D-4158-94B3-B06108B569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8557FE-A406-49E6-8D79-0933DDB6985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501454-008D-4158-94B3-B06108B569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8557FE-A406-49E6-8D79-0933DDB6985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501454-008D-4158-94B3-B06108B56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68557FE-A406-49E6-8D79-0933DDB6985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501454-008D-4158-94B3-B06108B569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8557FE-A406-49E6-8D79-0933DDB6985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501454-008D-4158-94B3-B06108B5698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F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68557FE-A406-49E6-8D79-0933DDB6985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9501454-008D-4158-94B3-B06108B569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amBuild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209800"/>
            <a:ext cx="7010400" cy="3733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447800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 smtClean="0">
                <a:solidFill>
                  <a:srgbClr val="0070C0"/>
                </a:solidFill>
              </a:rPr>
              <a:t>Webservices</a:t>
            </a:r>
            <a:r>
              <a:rPr lang="en-US" sz="4400" dirty="0" smtClean="0">
                <a:solidFill>
                  <a:srgbClr val="0070C0"/>
                </a:solidFill>
              </a:rPr>
              <a:t> and Database Team Profile Generator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advTm="882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Links, References and Resources</a:t>
            </a:r>
            <a:endParaRPr lang="en-US" sz="2800" dirty="0"/>
          </a:p>
        </p:txBody>
      </p:sp>
      <p:pic>
        <p:nvPicPr>
          <p:cNvPr id="849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67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4" name="Content Placeholder 3" descr="AppDescr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7924800" cy="3505200"/>
          </a:xfrm>
        </p:spPr>
      </p:pic>
    </p:spTree>
  </p:cSld>
  <p:clrMapOvr>
    <a:masterClrMapping/>
  </p:clrMapOvr>
  <p:transition advTm="1037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Initiate Unit Testing</a:t>
            </a:r>
            <a:endParaRPr lang="en-US" dirty="0"/>
          </a:p>
        </p:txBody>
      </p:sp>
      <p:pic>
        <p:nvPicPr>
          <p:cNvPr id="11" name="Content Placeholder 10" descr="Initiate Tes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715250" cy="4495800"/>
          </a:xfrm>
        </p:spPr>
      </p:pic>
    </p:spTree>
  </p:cSld>
  <p:clrMapOvr>
    <a:masterClrMapping/>
  </p:clrMapOvr>
  <p:transition advTm="1015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stingComman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990600"/>
            <a:ext cx="8077200" cy="8381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Initialize Testing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Image1"/>
          <p:cNvPicPr/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219200" y="2120540"/>
            <a:ext cx="6705600" cy="3899260"/>
          </a:xfrm>
          <a:prstGeom prst="rect">
            <a:avLst/>
          </a:prstGeom>
          <a:ln>
            <a:noFill/>
            <a:prstDash/>
          </a:ln>
        </p:spPr>
      </p:pic>
    </p:spTree>
  </p:cSld>
  <p:clrMapOvr>
    <a:masterClrMapping/>
  </p:clrMapOvr>
  <p:transition advTm="11219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Invoke  Application!</a:t>
            </a:r>
            <a:endParaRPr lang="en-US" dirty="0"/>
          </a:p>
        </p:txBody>
      </p:sp>
      <p:pic>
        <p:nvPicPr>
          <p:cNvPr id="7577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772400" cy="120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28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Input (Prompted)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290" y="1447800"/>
            <a:ext cx="808771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587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(Prompted</a:t>
            </a:r>
            <a:r>
              <a:rPr lang="en-US" dirty="0" smtClean="0"/>
              <a:t>) - </a:t>
            </a:r>
            <a:r>
              <a:rPr lang="en-US" sz="2800" dirty="0" smtClean="0"/>
              <a:t>continued</a:t>
            </a:r>
            <a:endParaRPr lang="en-US" sz="2800" dirty="0"/>
          </a:p>
        </p:txBody>
      </p:sp>
      <p:pic>
        <p:nvPicPr>
          <p:cNvPr id="7680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9744"/>
            <a:ext cx="8229600" cy="414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995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Input (Entries)</a:t>
            </a:r>
            <a:endParaRPr lang="en-US" dirty="0"/>
          </a:p>
        </p:txBody>
      </p:sp>
      <p:pic>
        <p:nvPicPr>
          <p:cNvPr id="4" name="Content Placeholder 3" descr="UserInput.PNG"/>
          <p:cNvPicPr>
            <a:picLocks noChangeAspect="1"/>
          </p:cNvPicPr>
          <p:nvPr/>
        </p:nvPicPr>
        <p:blipFill>
          <a:blip r:embed="rId2" cstate="print"/>
          <a:srcRect l="5032" t="947" r="12527" b="4770"/>
          <a:stretch>
            <a:fillRect/>
          </a:stretch>
        </p:blipFill>
        <p:spPr>
          <a:xfrm>
            <a:off x="457200" y="1447800"/>
            <a:ext cx="8229600" cy="4419600"/>
          </a:xfrm>
          <a:prstGeom prst="rect">
            <a:avLst/>
          </a:prstGeom>
        </p:spPr>
      </p:pic>
    </p:spTree>
  </p:cSld>
  <p:clrMapOvr>
    <a:masterClrMapping/>
  </p:clrMapOvr>
  <p:transition advTm="996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Generated HTML</a:t>
            </a:r>
            <a:endParaRPr lang="en-US" sz="2800" dirty="0"/>
          </a:p>
        </p:txBody>
      </p:sp>
      <p:pic>
        <p:nvPicPr>
          <p:cNvPr id="839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05800" cy="426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0594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1050</TotalTime>
  <Words>39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Webservices and Database Team Profile Generator</vt:lpstr>
      <vt:lpstr>Application</vt:lpstr>
      <vt:lpstr>Initiate Unit Testing</vt:lpstr>
      <vt:lpstr>Initialize Testing  </vt:lpstr>
      <vt:lpstr>Invoke  Application!</vt:lpstr>
      <vt:lpstr>User Input (Prompted)</vt:lpstr>
      <vt:lpstr>User Input (Prompted) - continued</vt:lpstr>
      <vt:lpstr>User Input (Entries)</vt:lpstr>
      <vt:lpstr>Generated HTML</vt:lpstr>
      <vt:lpstr>Links, References and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Webservices and Database Team Profile Generator</dc:title>
  <dc:creator>All-Users</dc:creator>
  <cp:lastModifiedBy>All-Users</cp:lastModifiedBy>
  <cp:revision>45</cp:revision>
  <dcterms:created xsi:type="dcterms:W3CDTF">2022-03-09T21:42:23Z</dcterms:created>
  <dcterms:modified xsi:type="dcterms:W3CDTF">2022-03-10T15:13:10Z</dcterms:modified>
</cp:coreProperties>
</file>