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73" r:id="rId6"/>
    <p:sldId id="293" r:id="rId7"/>
    <p:sldId id="289" r:id="rId8"/>
    <p:sldId id="290" r:id="rId9"/>
    <p:sldId id="291" r:id="rId10"/>
    <p:sldId id="292" r:id="rId11"/>
    <p:sldId id="296" r:id="rId12"/>
    <p:sldId id="275" r:id="rId13"/>
    <p:sldId id="276" r:id="rId14"/>
    <p:sldId id="278" r:id="rId15"/>
    <p:sldId id="277" r:id="rId16"/>
    <p:sldId id="295" r:id="rId17"/>
    <p:sldId id="274" r:id="rId18"/>
    <p:sldId id="262" r:id="rId19"/>
    <p:sldId id="263" r:id="rId20"/>
    <p:sldId id="287" r:id="rId21"/>
    <p:sldId id="264" r:id="rId22"/>
    <p:sldId id="265" r:id="rId23"/>
    <p:sldId id="288" r:id="rId24"/>
    <p:sldId id="266" r:id="rId25"/>
    <p:sldId id="294" r:id="rId2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15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46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61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5768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2921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075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228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1CC37-A8DF-0D45-B390-9075F5AAE74D}" v="536" dt="2021-10-27T03:29:54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122"/>
  </p:normalViewPr>
  <p:slideViewPr>
    <p:cSldViewPr>
      <p:cViewPr varScale="1">
        <p:scale>
          <a:sx n="109" d="100"/>
          <a:sy n="109" d="100"/>
        </p:scale>
        <p:origin x="2920" y="192"/>
      </p:cViewPr>
      <p:guideLst/>
    </p:cSldViewPr>
  </p:slideViewPr>
  <p:outlineViewPr>
    <p:cViewPr>
      <p:scale>
        <a:sx n="33" d="100"/>
        <a:sy n="33" d="100"/>
      </p:scale>
      <p:origin x="0" y="-6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23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Hanly" userId="67462bc7-2b51-4455-b2e7-b5f944a4684a" providerId="ADAL" clId="{2A876472-ACCA-2141-9510-92CD67A6FB5C}"/>
    <pc:docChg chg="undo custSel addSld delSld modSld sldOrd">
      <pc:chgData name="Mark Hanly" userId="67462bc7-2b51-4455-b2e7-b5f944a4684a" providerId="ADAL" clId="{2A876472-ACCA-2141-9510-92CD67A6FB5C}" dt="2020-09-22T10:14:46.428" v="9019" actId="20577"/>
      <pc:docMkLst>
        <pc:docMk/>
      </pc:docMkLst>
      <pc:sldChg chg="modSp mod">
        <pc:chgData name="Mark Hanly" userId="67462bc7-2b51-4455-b2e7-b5f944a4684a" providerId="ADAL" clId="{2A876472-ACCA-2141-9510-92CD67A6FB5C}" dt="2020-09-21T07:48:05.666" v="901" actId="404"/>
        <pc:sldMkLst>
          <pc:docMk/>
          <pc:sldMk cId="2755047265" sldId="256"/>
        </pc:sldMkLst>
        <pc:spChg chg="mod">
          <ac:chgData name="Mark Hanly" userId="67462bc7-2b51-4455-b2e7-b5f944a4684a" providerId="ADAL" clId="{2A876472-ACCA-2141-9510-92CD67A6FB5C}" dt="2020-09-21T07:48:05.666" v="901" actId="404"/>
          <ac:spMkLst>
            <pc:docMk/>
            <pc:sldMk cId="2755047265" sldId="256"/>
            <ac:spMk id="2" creationId="{5D4C3FAA-E127-D642-AAB3-B26969EBA9A7}"/>
          </ac:spMkLst>
        </pc:spChg>
      </pc:sldChg>
      <pc:sldChg chg="del">
        <pc:chgData name="Mark Hanly" userId="67462bc7-2b51-4455-b2e7-b5f944a4684a" providerId="ADAL" clId="{2A876472-ACCA-2141-9510-92CD67A6FB5C}" dt="2020-09-21T07:09:22.241" v="0" actId="2696"/>
        <pc:sldMkLst>
          <pc:docMk/>
          <pc:sldMk cId="462667943" sldId="257"/>
        </pc:sldMkLst>
      </pc:sldChg>
      <pc:sldChg chg="modSp add mod">
        <pc:chgData name="Mark Hanly" userId="67462bc7-2b51-4455-b2e7-b5f944a4684a" providerId="ADAL" clId="{2A876472-ACCA-2141-9510-92CD67A6FB5C}" dt="2020-09-22T01:58:14.864" v="6068" actId="20577"/>
        <pc:sldMkLst>
          <pc:docMk/>
          <pc:sldMk cId="2000918377" sldId="257"/>
        </pc:sldMkLst>
        <pc:spChg chg="mod">
          <ac:chgData name="Mark Hanly" userId="67462bc7-2b51-4455-b2e7-b5f944a4684a" providerId="ADAL" clId="{2A876472-ACCA-2141-9510-92CD67A6FB5C}" dt="2020-09-21T07:09:43.539" v="25" actId="20577"/>
          <ac:spMkLst>
            <pc:docMk/>
            <pc:sldMk cId="2000918377" sldId="257"/>
            <ac:spMk id="2" creationId="{D12014BE-F554-B74C-ADD1-86B4FCEDBB06}"/>
          </ac:spMkLst>
        </pc:spChg>
        <pc:spChg chg="mod">
          <ac:chgData name="Mark Hanly" userId="67462bc7-2b51-4455-b2e7-b5f944a4684a" providerId="ADAL" clId="{2A876472-ACCA-2141-9510-92CD67A6FB5C}" dt="2020-09-22T01:58:14.864" v="6068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2A876472-ACCA-2141-9510-92CD67A6FB5C}" dt="2020-09-21T07:09:22.270" v="1" actId="2696"/>
        <pc:sldMkLst>
          <pc:docMk/>
          <pc:sldMk cId="3159954978" sldId="258"/>
        </pc:sldMkLst>
      </pc:sldChg>
      <pc:sldChg chg="addSp modSp add mod modAnim modNotesTx">
        <pc:chgData name="Mark Hanly" userId="67462bc7-2b51-4455-b2e7-b5f944a4684a" providerId="ADAL" clId="{2A876472-ACCA-2141-9510-92CD67A6FB5C}" dt="2020-09-22T10:14:46.428" v="9019" actId="20577"/>
        <pc:sldMkLst>
          <pc:docMk/>
          <pc:sldMk cId="4204979748" sldId="258"/>
        </pc:sldMkLst>
        <pc:spChg chg="mod">
          <ac:chgData name="Mark Hanly" userId="67462bc7-2b51-4455-b2e7-b5f944a4684a" providerId="ADAL" clId="{2A876472-ACCA-2141-9510-92CD67A6FB5C}" dt="2020-09-21T07:19:58.258" v="270" actId="20577"/>
          <ac:spMkLst>
            <pc:docMk/>
            <pc:sldMk cId="4204979748" sldId="258"/>
            <ac:spMk id="2" creationId="{00BB5426-D781-D847-A741-732125B1E44E}"/>
          </ac:spMkLst>
        </pc:spChg>
        <pc:spChg chg="mod">
          <ac:chgData name="Mark Hanly" userId="67462bc7-2b51-4455-b2e7-b5f944a4684a" providerId="ADAL" clId="{2A876472-ACCA-2141-9510-92CD67A6FB5C}" dt="2020-09-21T07:35:37.152" v="541" actId="14100"/>
          <ac:spMkLst>
            <pc:docMk/>
            <pc:sldMk cId="4204979748" sldId="258"/>
            <ac:spMk id="3" creationId="{51169639-F332-FC42-A7D5-82B33867BBEA}"/>
          </ac:spMkLst>
        </pc:spChg>
        <pc:spChg chg="add mod">
          <ac:chgData name="Mark Hanly" userId="67462bc7-2b51-4455-b2e7-b5f944a4684a" providerId="ADAL" clId="{2A876472-ACCA-2141-9510-92CD67A6FB5C}" dt="2020-09-22T10:14:46.428" v="9019" actId="20577"/>
          <ac:spMkLst>
            <pc:docMk/>
            <pc:sldMk cId="4204979748" sldId="258"/>
            <ac:spMk id="5" creationId="{3B7743B0-B059-D74B-909F-7404D8F3FE0B}"/>
          </ac:spMkLst>
        </pc:spChg>
        <pc:graphicFrameChg chg="add mod modGraphic">
          <ac:chgData name="Mark Hanly" userId="67462bc7-2b51-4455-b2e7-b5f944a4684a" providerId="ADAL" clId="{2A876472-ACCA-2141-9510-92CD67A6FB5C}" dt="2020-09-21T07:49:21.154" v="911" actId="1076"/>
          <ac:graphicFrameMkLst>
            <pc:docMk/>
            <pc:sldMk cId="4204979748" sldId="258"/>
            <ac:graphicFrameMk id="4" creationId="{5500D0F3-4E80-7844-B04D-D2A9FBEA8852}"/>
          </ac:graphicFrameMkLst>
        </pc:graphicFrameChg>
      </pc:sldChg>
      <pc:sldChg chg="addSp delSp modSp add mod">
        <pc:chgData name="Mark Hanly" userId="67462bc7-2b51-4455-b2e7-b5f944a4684a" providerId="ADAL" clId="{2A876472-ACCA-2141-9510-92CD67A6FB5C}" dt="2020-09-21T23:20:23.300" v="2411" actId="20577"/>
        <pc:sldMkLst>
          <pc:docMk/>
          <pc:sldMk cId="2364625617" sldId="259"/>
        </pc:sldMkLst>
        <pc:spChg chg="mod">
          <ac:chgData name="Mark Hanly" userId="67462bc7-2b51-4455-b2e7-b5f944a4684a" providerId="ADAL" clId="{2A876472-ACCA-2141-9510-92CD67A6FB5C}" dt="2020-09-21T07:42:02.635" v="684" actId="20577"/>
          <ac:spMkLst>
            <pc:docMk/>
            <pc:sldMk cId="2364625617" sldId="259"/>
            <ac:spMk id="2" creationId="{9F9811E3-2890-4C48-98BA-7B9D7A05CFCD}"/>
          </ac:spMkLst>
        </pc:spChg>
        <pc:spChg chg="mod">
          <ac:chgData name="Mark Hanly" userId="67462bc7-2b51-4455-b2e7-b5f944a4684a" providerId="ADAL" clId="{2A876472-ACCA-2141-9510-92CD67A6FB5C}" dt="2020-09-21T23:20:23.300" v="2411" actId="20577"/>
          <ac:spMkLst>
            <pc:docMk/>
            <pc:sldMk cId="2364625617" sldId="259"/>
            <ac:spMk id="3" creationId="{0D29D842-78CB-844E-A13B-5CDBC241F5B6}"/>
          </ac:spMkLst>
        </pc:spChg>
        <pc:picChg chg="add del">
          <ac:chgData name="Mark Hanly" userId="67462bc7-2b51-4455-b2e7-b5f944a4684a" providerId="ADAL" clId="{2A876472-ACCA-2141-9510-92CD67A6FB5C}" dt="2020-09-21T07:41:51.546" v="643"/>
          <ac:picMkLst>
            <pc:docMk/>
            <pc:sldMk cId="2364625617" sldId="259"/>
            <ac:picMk id="1026" creationId="{245F19CE-E8E2-AA4B-9238-6A3906FE1497}"/>
          </ac:picMkLst>
        </pc:picChg>
        <pc:picChg chg="add mod">
          <ac:chgData name="Mark Hanly" userId="67462bc7-2b51-4455-b2e7-b5f944a4684a" providerId="ADAL" clId="{2A876472-ACCA-2141-9510-92CD67A6FB5C}" dt="2020-09-21T07:42:21.689" v="690" actId="1076"/>
          <ac:picMkLst>
            <pc:docMk/>
            <pc:sldMk cId="2364625617" sldId="259"/>
            <ac:picMk id="1028" creationId="{450E0F1D-C201-7544-AC0A-443F4C7639C0}"/>
          </ac:picMkLst>
        </pc:picChg>
      </pc:sldChg>
      <pc:sldChg chg="del">
        <pc:chgData name="Mark Hanly" userId="67462bc7-2b51-4455-b2e7-b5f944a4684a" providerId="ADAL" clId="{2A876472-ACCA-2141-9510-92CD67A6FB5C}" dt="2020-09-21T07:09:22.285" v="2" actId="2696"/>
        <pc:sldMkLst>
          <pc:docMk/>
          <pc:sldMk cId="4149854729" sldId="259"/>
        </pc:sldMkLst>
      </pc:sldChg>
      <pc:sldChg chg="addSp modSp add mod modAnim">
        <pc:chgData name="Mark Hanly" userId="67462bc7-2b51-4455-b2e7-b5f944a4684a" providerId="ADAL" clId="{2A876472-ACCA-2141-9510-92CD67A6FB5C}" dt="2020-09-22T05:58:31.871" v="8612"/>
        <pc:sldMkLst>
          <pc:docMk/>
          <pc:sldMk cId="104355209" sldId="260"/>
        </pc:sldMkLst>
        <pc:spChg chg="mod">
          <ac:chgData name="Mark Hanly" userId="67462bc7-2b51-4455-b2e7-b5f944a4684a" providerId="ADAL" clId="{2A876472-ACCA-2141-9510-92CD67A6FB5C}" dt="2020-09-21T07:49:39.283" v="948" actId="20577"/>
          <ac:spMkLst>
            <pc:docMk/>
            <pc:sldMk cId="104355209" sldId="260"/>
            <ac:spMk id="2" creationId="{94B741D1-5F86-7D40-8AE8-59BFF198BC2B}"/>
          </ac:spMkLst>
        </pc:spChg>
        <pc:spChg chg="mod">
          <ac:chgData name="Mark Hanly" userId="67462bc7-2b51-4455-b2e7-b5f944a4684a" providerId="ADAL" clId="{2A876472-ACCA-2141-9510-92CD67A6FB5C}" dt="2020-09-22T05:58:31.871" v="8612"/>
          <ac:spMkLst>
            <pc:docMk/>
            <pc:sldMk cId="104355209" sldId="260"/>
            <ac:spMk id="3" creationId="{ECA03B23-F14B-5B42-8AEE-A97708E62FC8}"/>
          </ac:spMkLst>
        </pc:spChg>
        <pc:graphicFrameChg chg="add mod modGraphic">
          <ac:chgData name="Mark Hanly" userId="67462bc7-2b51-4455-b2e7-b5f944a4684a" providerId="ADAL" clId="{2A876472-ACCA-2141-9510-92CD67A6FB5C}" dt="2020-09-21T07:59:02.285" v="1293" actId="1076"/>
          <ac:graphicFrameMkLst>
            <pc:docMk/>
            <pc:sldMk cId="104355209" sldId="260"/>
            <ac:graphicFrameMk id="4" creationId="{DFB4EFAB-AA92-5746-804C-F1B4F9EA8BE8}"/>
          </ac:graphicFrameMkLst>
        </pc:graphicFrameChg>
      </pc:sldChg>
      <pc:sldChg chg="del">
        <pc:chgData name="Mark Hanly" userId="67462bc7-2b51-4455-b2e7-b5f944a4684a" providerId="ADAL" clId="{2A876472-ACCA-2141-9510-92CD67A6FB5C}" dt="2020-09-21T07:09:22.304" v="3" actId="2696"/>
        <pc:sldMkLst>
          <pc:docMk/>
          <pc:sldMk cId="3009929046" sldId="260"/>
        </pc:sldMkLst>
      </pc:sldChg>
      <pc:sldChg chg="addSp modSp add mod">
        <pc:chgData name="Mark Hanly" userId="67462bc7-2b51-4455-b2e7-b5f944a4684a" providerId="ADAL" clId="{2A876472-ACCA-2141-9510-92CD67A6FB5C}" dt="2020-09-21T23:24:54.452" v="2566" actId="20577"/>
        <pc:sldMkLst>
          <pc:docMk/>
          <pc:sldMk cId="2233732884" sldId="261"/>
        </pc:sldMkLst>
        <pc:spChg chg="mod">
          <ac:chgData name="Mark Hanly" userId="67462bc7-2b51-4455-b2e7-b5f944a4684a" providerId="ADAL" clId="{2A876472-ACCA-2141-9510-92CD67A6FB5C}" dt="2020-09-21T07:59:54.128" v="1362" actId="20577"/>
          <ac:spMkLst>
            <pc:docMk/>
            <pc:sldMk cId="2233732884" sldId="261"/>
            <ac:spMk id="2" creationId="{3F676842-D0C6-5049-98DD-9623829CEC2B}"/>
          </ac:spMkLst>
        </pc:spChg>
        <pc:spChg chg="mod">
          <ac:chgData name="Mark Hanly" userId="67462bc7-2b51-4455-b2e7-b5f944a4684a" providerId="ADAL" clId="{2A876472-ACCA-2141-9510-92CD67A6FB5C}" dt="2020-09-21T08:43:45.175" v="1610" actId="14100"/>
          <ac:spMkLst>
            <pc:docMk/>
            <pc:sldMk cId="2233732884" sldId="261"/>
            <ac:spMk id="3" creationId="{3E2E8C33-4C8E-D041-8484-1D64D3B2AEB6}"/>
          </ac:spMkLst>
        </pc:spChg>
        <pc:spChg chg="add mod">
          <ac:chgData name="Mark Hanly" userId="67462bc7-2b51-4455-b2e7-b5f944a4684a" providerId="ADAL" clId="{2A876472-ACCA-2141-9510-92CD67A6FB5C}" dt="2020-09-21T08:43:47.600" v="1611" actId="14100"/>
          <ac:spMkLst>
            <pc:docMk/>
            <pc:sldMk cId="2233732884" sldId="261"/>
            <ac:spMk id="4" creationId="{3A8A0E41-98EF-9C47-9B0C-1BA88B747CD7}"/>
          </ac:spMkLst>
        </pc:spChg>
        <pc:graphicFrameChg chg="add mod modGraphic">
          <ac:chgData name="Mark Hanly" userId="67462bc7-2b51-4455-b2e7-b5f944a4684a" providerId="ADAL" clId="{2A876472-ACCA-2141-9510-92CD67A6FB5C}" dt="2020-09-21T23:24:54.452" v="2566" actId="20577"/>
          <ac:graphicFrameMkLst>
            <pc:docMk/>
            <pc:sldMk cId="2233732884" sldId="261"/>
            <ac:graphicFrameMk id="5" creationId="{60581C20-093B-C648-B89D-CE7C74DDF813}"/>
          </ac:graphicFrameMkLst>
        </pc:graphicFrameChg>
      </pc:sldChg>
      <pc:sldChg chg="addSp modSp add mod">
        <pc:chgData name="Mark Hanly" userId="67462bc7-2b51-4455-b2e7-b5f944a4684a" providerId="ADAL" clId="{2A876472-ACCA-2141-9510-92CD67A6FB5C}" dt="2020-09-22T04:07:23.949" v="7522" actId="20577"/>
        <pc:sldMkLst>
          <pc:docMk/>
          <pc:sldMk cId="35646963" sldId="262"/>
        </pc:sldMkLst>
        <pc:spChg chg="mod">
          <ac:chgData name="Mark Hanly" userId="67462bc7-2b51-4455-b2e7-b5f944a4684a" providerId="ADAL" clId="{2A876472-ACCA-2141-9510-92CD67A6FB5C}" dt="2020-09-21T08:55:23.296" v="1845" actId="20577"/>
          <ac:spMkLst>
            <pc:docMk/>
            <pc:sldMk cId="35646963" sldId="262"/>
            <ac:spMk id="2" creationId="{9F100B8D-9A3A-4742-8AAA-182B064FF830}"/>
          </ac:spMkLst>
        </pc:spChg>
        <pc:spChg chg="mod">
          <ac:chgData name="Mark Hanly" userId="67462bc7-2b51-4455-b2e7-b5f944a4684a" providerId="ADAL" clId="{2A876472-ACCA-2141-9510-92CD67A6FB5C}" dt="2020-09-22T04:07:23.949" v="7522" actId="20577"/>
          <ac:spMkLst>
            <pc:docMk/>
            <pc:sldMk cId="35646963" sldId="262"/>
            <ac:spMk id="3" creationId="{CCCB962E-D437-DB46-99F4-189AA252EEFB}"/>
          </ac:spMkLst>
        </pc:spChg>
        <pc:picChg chg="add mod">
          <ac:chgData name="Mark Hanly" userId="67462bc7-2b51-4455-b2e7-b5f944a4684a" providerId="ADAL" clId="{2A876472-ACCA-2141-9510-92CD67A6FB5C}" dt="2020-09-21T08:55:05.228" v="1807" actId="1440"/>
          <ac:picMkLst>
            <pc:docMk/>
            <pc:sldMk cId="35646963" sldId="262"/>
            <ac:picMk id="5" creationId="{BA7C2CD7-8360-9546-9FBD-D010A27B7254}"/>
          </ac:picMkLst>
        </pc:picChg>
      </pc:sldChg>
      <pc:sldChg chg="del">
        <pc:chgData name="Mark Hanly" userId="67462bc7-2b51-4455-b2e7-b5f944a4684a" providerId="ADAL" clId="{2A876472-ACCA-2141-9510-92CD67A6FB5C}" dt="2020-09-21T07:09:22.344" v="5" actId="2696"/>
        <pc:sldMkLst>
          <pc:docMk/>
          <pc:sldMk cId="2657619715" sldId="262"/>
        </pc:sldMkLst>
      </pc:sldChg>
      <pc:sldChg chg="del">
        <pc:chgData name="Mark Hanly" userId="67462bc7-2b51-4455-b2e7-b5f944a4684a" providerId="ADAL" clId="{2A876472-ACCA-2141-9510-92CD67A6FB5C}" dt="2020-09-21T07:09:22.377" v="6" actId="2696"/>
        <pc:sldMkLst>
          <pc:docMk/>
          <pc:sldMk cId="2025173844" sldId="263"/>
        </pc:sldMkLst>
      </pc:sldChg>
      <pc:sldChg chg="addSp delSp modSp add mod">
        <pc:chgData name="Mark Hanly" userId="67462bc7-2b51-4455-b2e7-b5f944a4684a" providerId="ADAL" clId="{2A876472-ACCA-2141-9510-92CD67A6FB5C}" dt="2020-09-22T04:07:41.713" v="7528" actId="14100"/>
        <pc:sldMkLst>
          <pc:docMk/>
          <pc:sldMk cId="4138709451" sldId="263"/>
        </pc:sldMkLst>
        <pc:spChg chg="mod">
          <ac:chgData name="Mark Hanly" userId="67462bc7-2b51-4455-b2e7-b5f944a4684a" providerId="ADAL" clId="{2A876472-ACCA-2141-9510-92CD67A6FB5C}" dt="2020-09-22T04:07:41.713" v="7528" actId="14100"/>
          <ac:spMkLst>
            <pc:docMk/>
            <pc:sldMk cId="4138709451" sldId="263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00:38.149" v="1847" actId="478"/>
          <ac:picMkLst>
            <pc:docMk/>
            <pc:sldMk cId="4138709451" sldId="263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00:53.278" v="1852" actId="1076"/>
          <ac:picMkLst>
            <pc:docMk/>
            <pc:sldMk cId="4138709451" sldId="263"/>
            <ac:picMk id="6" creationId="{7EDD2EEE-4114-7A42-9E68-5DBFD5932936}"/>
          </ac:picMkLst>
        </pc:picChg>
      </pc:sldChg>
      <pc:sldChg chg="del">
        <pc:chgData name="Mark Hanly" userId="67462bc7-2b51-4455-b2e7-b5f944a4684a" providerId="ADAL" clId="{2A876472-ACCA-2141-9510-92CD67A6FB5C}" dt="2020-09-21T07:09:22.415" v="7" actId="2696"/>
        <pc:sldMkLst>
          <pc:docMk/>
          <pc:sldMk cId="599233470" sldId="264"/>
        </pc:sldMkLst>
      </pc:sldChg>
      <pc:sldChg chg="addSp delSp modSp add mod ord">
        <pc:chgData name="Mark Hanly" userId="67462bc7-2b51-4455-b2e7-b5f944a4684a" providerId="ADAL" clId="{2A876472-ACCA-2141-9510-92CD67A6FB5C}" dt="2020-09-22T04:08:01.055" v="7531" actId="113"/>
        <pc:sldMkLst>
          <pc:docMk/>
          <pc:sldMk cId="1297240134" sldId="264"/>
        </pc:sldMkLst>
        <pc:spChg chg="mod">
          <ac:chgData name="Mark Hanly" userId="67462bc7-2b51-4455-b2e7-b5f944a4684a" providerId="ADAL" clId="{2A876472-ACCA-2141-9510-92CD67A6FB5C}" dt="2020-09-22T04:08:01.055" v="7531" actId="113"/>
          <ac:spMkLst>
            <pc:docMk/>
            <pc:sldMk cId="1297240134" sldId="264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12:51.189" v="1857" actId="478"/>
          <ac:picMkLst>
            <pc:docMk/>
            <pc:sldMk cId="1297240134" sldId="264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13:18.700" v="1862" actId="1440"/>
          <ac:picMkLst>
            <pc:docMk/>
            <pc:sldMk cId="1297240134" sldId="264"/>
            <ac:picMk id="6" creationId="{301731B2-B85C-CA4D-ADDD-9E000681AD0D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1T10:54:36.826" v="1993" actId="20577"/>
        <pc:sldMkLst>
          <pc:docMk/>
          <pc:sldMk cId="192221242" sldId="265"/>
        </pc:sldMkLst>
        <pc:spChg chg="mod">
          <ac:chgData name="Mark Hanly" userId="67462bc7-2b51-4455-b2e7-b5f944a4684a" providerId="ADAL" clId="{2A876472-ACCA-2141-9510-92CD67A6FB5C}" dt="2020-09-21T10:54:36.826" v="1993" actId="20577"/>
          <ac:spMkLst>
            <pc:docMk/>
            <pc:sldMk cId="192221242" sldId="265"/>
            <ac:spMk id="2" creationId="{848512E9-15F8-2648-B294-277AF99475B5}"/>
          </ac:spMkLst>
        </pc:spChg>
        <pc:spChg chg="del mod">
          <ac:chgData name="Mark Hanly" userId="67462bc7-2b51-4455-b2e7-b5f944a4684a" providerId="ADAL" clId="{2A876472-ACCA-2141-9510-92CD67A6FB5C}" dt="2020-09-21T10:44:33.632" v="1929" actId="478"/>
          <ac:spMkLst>
            <pc:docMk/>
            <pc:sldMk cId="192221242" sldId="265"/>
            <ac:spMk id="3" creationId="{733AD85D-FE18-6E41-AB08-A92D6D10A652}"/>
          </ac:spMkLst>
        </pc:spChg>
        <pc:picChg chg="add mod">
          <ac:chgData name="Mark Hanly" userId="67462bc7-2b51-4455-b2e7-b5f944a4684a" providerId="ADAL" clId="{2A876472-ACCA-2141-9510-92CD67A6FB5C}" dt="2020-09-21T10:46:45.961" v="1944" actId="1076"/>
          <ac:picMkLst>
            <pc:docMk/>
            <pc:sldMk cId="192221242" sldId="265"/>
            <ac:picMk id="5" creationId="{1ADDFDF2-2FF8-DE46-9CB6-295A7D91A654}"/>
          </ac:picMkLst>
        </pc:picChg>
        <pc:picChg chg="add mod">
          <ac:chgData name="Mark Hanly" userId="67462bc7-2b51-4455-b2e7-b5f944a4684a" providerId="ADAL" clId="{2A876472-ACCA-2141-9510-92CD67A6FB5C}" dt="2020-09-21T10:48:39.599" v="1953" actId="1076"/>
          <ac:picMkLst>
            <pc:docMk/>
            <pc:sldMk cId="192221242" sldId="265"/>
            <ac:picMk id="7" creationId="{D6629372-104E-4E4A-9A98-A91CA3F8AE56}"/>
          </ac:picMkLst>
        </pc:picChg>
        <pc:picChg chg="add mod">
          <ac:chgData name="Mark Hanly" userId="67462bc7-2b51-4455-b2e7-b5f944a4684a" providerId="ADAL" clId="{2A876472-ACCA-2141-9510-92CD67A6FB5C}" dt="2020-09-21T10:48:44.835" v="1955" actId="1076"/>
          <ac:picMkLst>
            <pc:docMk/>
            <pc:sldMk cId="192221242" sldId="265"/>
            <ac:picMk id="9" creationId="{1B6F15FE-F83A-4945-B475-E4D538540669}"/>
          </ac:picMkLst>
        </pc:picChg>
        <pc:picChg chg="add mod">
          <ac:chgData name="Mark Hanly" userId="67462bc7-2b51-4455-b2e7-b5f944a4684a" providerId="ADAL" clId="{2A876472-ACCA-2141-9510-92CD67A6FB5C}" dt="2020-09-21T10:48:41.382" v="1954" actId="1076"/>
          <ac:picMkLst>
            <pc:docMk/>
            <pc:sldMk cId="192221242" sldId="265"/>
            <ac:picMk id="11" creationId="{C52FDA88-6DFF-AE47-AA18-AE79D7FBC708}"/>
          </ac:picMkLst>
        </pc:picChg>
      </pc:sldChg>
      <pc:sldChg chg="del">
        <pc:chgData name="Mark Hanly" userId="67462bc7-2b51-4455-b2e7-b5f944a4684a" providerId="ADAL" clId="{2A876472-ACCA-2141-9510-92CD67A6FB5C}" dt="2020-09-21T07:09:22.440" v="8" actId="2696"/>
        <pc:sldMkLst>
          <pc:docMk/>
          <pc:sldMk cId="1085117221" sldId="265"/>
        </pc:sldMkLst>
      </pc:sldChg>
      <pc:sldChg chg="del">
        <pc:chgData name="Mark Hanly" userId="67462bc7-2b51-4455-b2e7-b5f944a4684a" providerId="ADAL" clId="{2A876472-ACCA-2141-9510-92CD67A6FB5C}" dt="2020-09-21T07:09:22.329" v="4" actId="2696"/>
        <pc:sldMkLst>
          <pc:docMk/>
          <pc:sldMk cId="606669562" sldId="266"/>
        </pc:sldMkLst>
      </pc:sldChg>
      <pc:sldChg chg="addSp modSp add mod modAnim">
        <pc:chgData name="Mark Hanly" userId="67462bc7-2b51-4455-b2e7-b5f944a4684a" providerId="ADAL" clId="{2A876472-ACCA-2141-9510-92CD67A6FB5C}" dt="2020-09-22T02:00:12.236" v="6141" actId="14100"/>
        <pc:sldMkLst>
          <pc:docMk/>
          <pc:sldMk cId="4033606239" sldId="266"/>
        </pc:sldMkLst>
        <pc:spChg chg="mod">
          <ac:chgData name="Mark Hanly" userId="67462bc7-2b51-4455-b2e7-b5f944a4684a" providerId="ADAL" clId="{2A876472-ACCA-2141-9510-92CD67A6FB5C}" dt="2020-09-21T10:56:49.230" v="1995"/>
          <ac:spMkLst>
            <pc:docMk/>
            <pc:sldMk cId="4033606239" sldId="266"/>
            <ac:spMk id="2" creationId="{0B540D6D-C4CD-1842-B411-20E4C39AC6E2}"/>
          </ac:spMkLst>
        </pc:spChg>
        <pc:spChg chg="mod">
          <ac:chgData name="Mark Hanly" userId="67462bc7-2b51-4455-b2e7-b5f944a4684a" providerId="ADAL" clId="{2A876472-ACCA-2141-9510-92CD67A6FB5C}" dt="2020-09-22T02:00:12.236" v="6141" actId="14100"/>
          <ac:spMkLst>
            <pc:docMk/>
            <pc:sldMk cId="4033606239" sldId="266"/>
            <ac:spMk id="3" creationId="{15874605-D6D9-C648-803D-7F6756C94CFA}"/>
          </ac:spMkLst>
        </pc:spChg>
        <pc:spChg chg="add mod">
          <ac:chgData name="Mark Hanly" userId="67462bc7-2b51-4455-b2e7-b5f944a4684a" providerId="ADAL" clId="{2A876472-ACCA-2141-9510-92CD67A6FB5C}" dt="2020-09-21T11:14:00.328" v="2262" actId="1076"/>
          <ac:spMkLst>
            <pc:docMk/>
            <pc:sldMk cId="4033606239" sldId="266"/>
            <ac:spMk id="10" creationId="{6300EFE1-C7D3-7A42-919C-2EB9EA22FF21}"/>
          </ac:spMkLst>
        </pc:spChg>
        <pc:grpChg chg="add mod">
          <ac:chgData name="Mark Hanly" userId="67462bc7-2b51-4455-b2e7-b5f944a4684a" providerId="ADAL" clId="{2A876472-ACCA-2141-9510-92CD67A6FB5C}" dt="2020-09-21T11:14:00.328" v="2262" actId="1076"/>
          <ac:grpSpMkLst>
            <pc:docMk/>
            <pc:sldMk cId="4033606239" sldId="266"/>
            <ac:grpSpMk id="11" creationId="{F12BB731-898E-7F4A-AB82-01191608329A}"/>
          </ac:grpSpMkLst>
        </pc:grpChg>
        <pc:picChg chg="add mod">
          <ac:chgData name="Mark Hanly" userId="67462bc7-2b51-4455-b2e7-b5f944a4684a" providerId="ADAL" clId="{2A876472-ACCA-2141-9510-92CD67A6FB5C}" dt="2020-09-21T11:05:49.132" v="2110" actId="207"/>
          <ac:picMkLst>
            <pc:docMk/>
            <pc:sldMk cId="4033606239" sldId="266"/>
            <ac:picMk id="5" creationId="{C07FB5D1-EED1-404F-9870-0974CE1E95DA}"/>
          </ac:picMkLst>
        </pc:picChg>
        <pc:picChg chg="add mod">
          <ac:chgData name="Mark Hanly" userId="67462bc7-2b51-4455-b2e7-b5f944a4684a" providerId="ADAL" clId="{2A876472-ACCA-2141-9510-92CD67A6FB5C}" dt="2020-09-21T11:05:54.122" v="2112" actId="207"/>
          <ac:picMkLst>
            <pc:docMk/>
            <pc:sldMk cId="4033606239" sldId="266"/>
            <ac:picMk id="7" creationId="{8660C515-942B-C04E-BA5E-BDE548841193}"/>
          </ac:picMkLst>
        </pc:picChg>
        <pc:cxnChg chg="add mod">
          <ac:chgData name="Mark Hanly" userId="67462bc7-2b51-4455-b2e7-b5f944a4684a" providerId="ADAL" clId="{2A876472-ACCA-2141-9510-92CD67A6FB5C}" dt="2020-09-21T11:14:10.295" v="2264" actId="14100"/>
          <ac:cxnSpMkLst>
            <pc:docMk/>
            <pc:sldMk cId="4033606239" sldId="266"/>
            <ac:cxnSpMk id="8" creationId="{30DDC947-1B09-BF44-A84E-F2FEF2F6FECD}"/>
          </ac:cxnSpMkLst>
        </pc:cxnChg>
      </pc:sldChg>
      <pc:sldChg chg="addSp modSp add mod modAnim">
        <pc:chgData name="Mark Hanly" userId="67462bc7-2b51-4455-b2e7-b5f944a4684a" providerId="ADAL" clId="{2A876472-ACCA-2141-9510-92CD67A6FB5C}" dt="2020-09-22T00:43:58.189" v="4222" actId="20577"/>
        <pc:sldMkLst>
          <pc:docMk/>
          <pc:sldMk cId="3689481752" sldId="267"/>
        </pc:sldMkLst>
        <pc:spChg chg="mod">
          <ac:chgData name="Mark Hanly" userId="67462bc7-2b51-4455-b2e7-b5f944a4684a" providerId="ADAL" clId="{2A876472-ACCA-2141-9510-92CD67A6FB5C}" dt="2020-09-22T00:43:58.189" v="4222" actId="20577"/>
          <ac:spMkLst>
            <pc:docMk/>
            <pc:sldMk cId="3689481752" sldId="267"/>
            <ac:spMk id="2" creationId="{6B06D080-61D4-2545-A911-22BD03DF8303}"/>
          </ac:spMkLst>
        </pc:spChg>
        <pc:spChg chg="mod">
          <ac:chgData name="Mark Hanly" userId="67462bc7-2b51-4455-b2e7-b5f944a4684a" providerId="ADAL" clId="{2A876472-ACCA-2141-9510-92CD67A6FB5C}" dt="2020-09-21T23:49:56.348" v="3038" actId="14100"/>
          <ac:spMkLst>
            <pc:docMk/>
            <pc:sldMk cId="3689481752" sldId="267"/>
            <ac:spMk id="3" creationId="{D995E2FD-8370-CD43-8609-F0CCA8378420}"/>
          </ac:spMkLst>
        </pc:spChg>
        <pc:spChg chg="add mod">
          <ac:chgData name="Mark Hanly" userId="67462bc7-2b51-4455-b2e7-b5f944a4684a" providerId="ADAL" clId="{2A876472-ACCA-2141-9510-92CD67A6FB5C}" dt="2020-09-22T00:13:25.095" v="3511" actId="11"/>
          <ac:spMkLst>
            <pc:docMk/>
            <pc:sldMk cId="3689481752" sldId="267"/>
            <ac:spMk id="6" creationId="{61008773-EC2B-6948-9428-C4C4D70AE07C}"/>
          </ac:spMkLst>
        </pc:spChg>
        <pc:spChg chg="add mod">
          <ac:chgData name="Mark Hanly" userId="67462bc7-2b51-4455-b2e7-b5f944a4684a" providerId="ADAL" clId="{2A876472-ACCA-2141-9510-92CD67A6FB5C}" dt="2020-09-22T00:15:59.741" v="3609" actId="114"/>
          <ac:spMkLst>
            <pc:docMk/>
            <pc:sldMk cId="3689481752" sldId="267"/>
            <ac:spMk id="7" creationId="{0FE5A8B4-B2F0-6940-8979-F5426DB177B5}"/>
          </ac:spMkLst>
        </pc:spChg>
        <pc:picChg chg="add mod">
          <ac:chgData name="Mark Hanly" userId="67462bc7-2b51-4455-b2e7-b5f944a4684a" providerId="ADAL" clId="{2A876472-ACCA-2141-9510-92CD67A6FB5C}" dt="2020-09-21T23:49:52.591" v="3037" actId="14100"/>
          <ac:picMkLst>
            <pc:docMk/>
            <pc:sldMk cId="3689481752" sldId="267"/>
            <ac:picMk id="5" creationId="{3E9FFBD6-D848-1545-ABB9-3ADEC0D8DF44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10:13:22.746" v="8881" actId="20577"/>
        <pc:sldMkLst>
          <pc:docMk/>
          <pc:sldMk cId="4189513901" sldId="268"/>
        </pc:sldMkLst>
        <pc:spChg chg="mod">
          <ac:chgData name="Mark Hanly" userId="67462bc7-2b51-4455-b2e7-b5f944a4684a" providerId="ADAL" clId="{2A876472-ACCA-2141-9510-92CD67A6FB5C}" dt="2020-09-21T23:25:38.608" v="2598" actId="20577"/>
          <ac:spMkLst>
            <pc:docMk/>
            <pc:sldMk cId="4189513901" sldId="268"/>
            <ac:spMk id="2" creationId="{ED942513-0BCA-1C49-8123-34E6475C3600}"/>
          </ac:spMkLst>
        </pc:spChg>
        <pc:spChg chg="mod">
          <ac:chgData name="Mark Hanly" userId="67462bc7-2b51-4455-b2e7-b5f944a4684a" providerId="ADAL" clId="{2A876472-ACCA-2141-9510-92CD67A6FB5C}" dt="2020-09-22T10:13:22.746" v="8881" actId="20577"/>
          <ac:spMkLst>
            <pc:docMk/>
            <pc:sldMk cId="4189513901" sldId="268"/>
            <ac:spMk id="3" creationId="{EB2FC3F3-3C38-1645-AB4E-AC0C3CD089DC}"/>
          </ac:spMkLst>
        </pc:spChg>
        <pc:grpChg chg="add del mod">
          <ac:chgData name="Mark Hanly" userId="67462bc7-2b51-4455-b2e7-b5f944a4684a" providerId="ADAL" clId="{2A876472-ACCA-2141-9510-92CD67A6FB5C}" dt="2020-09-22T04:12:11.397" v="7816" actId="165"/>
          <ac:grpSpMkLst>
            <pc:docMk/>
            <pc:sldMk cId="4189513901" sldId="268"/>
            <ac:grpSpMk id="20" creationId="{26AA6911-A5D2-4E44-ADF6-93E1C8811256}"/>
          </ac:grpSpMkLst>
        </pc:grpChg>
        <pc:picChg chg="add mod">
          <ac:chgData name="Mark Hanly" userId="67462bc7-2b51-4455-b2e7-b5f944a4684a" providerId="ADAL" clId="{2A876472-ACCA-2141-9510-92CD67A6FB5C}" dt="2020-09-22T04:12:50.084" v="7827" actId="1076"/>
          <ac:picMkLst>
            <pc:docMk/>
            <pc:sldMk cId="4189513901" sldId="268"/>
            <ac:picMk id="19" creationId="{D524441C-2B7C-A947-B622-FCB76613C8B6}"/>
          </ac:picMkLst>
        </pc:picChg>
        <pc:cxnChg chg="add mod topLvl">
          <ac:chgData name="Mark Hanly" userId="67462bc7-2b51-4455-b2e7-b5f944a4684a" providerId="ADAL" clId="{2A876472-ACCA-2141-9510-92CD67A6FB5C}" dt="2020-09-22T04:12:46.844" v="7826" actId="14100"/>
          <ac:cxnSpMkLst>
            <pc:docMk/>
            <pc:sldMk cId="4189513901" sldId="268"/>
            <ac:cxnSpMk id="4" creationId="{5BB189F2-9223-FC48-828A-E1E86BD09A5F}"/>
          </ac:cxnSpMkLst>
        </pc:cxnChg>
        <pc:cxnChg chg="add mod topLvl">
          <ac:chgData name="Mark Hanly" userId="67462bc7-2b51-4455-b2e7-b5f944a4684a" providerId="ADAL" clId="{2A876472-ACCA-2141-9510-92CD67A6FB5C}" dt="2020-09-22T04:12:54.121" v="7828" actId="14100"/>
          <ac:cxnSpMkLst>
            <pc:docMk/>
            <pc:sldMk cId="4189513901" sldId="268"/>
            <ac:cxnSpMk id="7" creationId="{3DDD469C-4CC3-A149-A1B1-8D197855A9A0}"/>
          </ac:cxnSpMkLst>
        </pc:cxnChg>
        <pc:cxnChg chg="add del mod">
          <ac:chgData name="Mark Hanly" userId="67462bc7-2b51-4455-b2e7-b5f944a4684a" providerId="ADAL" clId="{2A876472-ACCA-2141-9510-92CD67A6FB5C}" dt="2020-09-22T04:12:05.301" v="7814" actId="478"/>
          <ac:cxnSpMkLst>
            <pc:docMk/>
            <pc:sldMk cId="4189513901" sldId="268"/>
            <ac:cxnSpMk id="15" creationId="{CC12F589-4304-9846-97D4-B648C3719983}"/>
          </ac:cxnSpMkLst>
        </pc:cxnChg>
        <pc:cxnChg chg="add mod">
          <ac:chgData name="Mark Hanly" userId="67462bc7-2b51-4455-b2e7-b5f944a4684a" providerId="ADAL" clId="{2A876472-ACCA-2141-9510-92CD67A6FB5C}" dt="2020-09-22T04:12:43.011" v="7825" actId="14100"/>
          <ac:cxnSpMkLst>
            <pc:docMk/>
            <pc:sldMk cId="4189513901" sldId="268"/>
            <ac:cxnSpMk id="25" creationId="{DE1621CB-3165-7641-9BE2-A30135EA51C0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0:01:45.214" v="3142" actId="20577"/>
        <pc:sldMkLst>
          <pc:docMk/>
          <pc:sldMk cId="3687196862" sldId="269"/>
        </pc:sldMkLst>
        <pc:spChg chg="mod">
          <ac:chgData name="Mark Hanly" userId="67462bc7-2b51-4455-b2e7-b5f944a4684a" providerId="ADAL" clId="{2A876472-ACCA-2141-9510-92CD67A6FB5C}" dt="2020-09-22T00:01:45.214" v="3142" actId="20577"/>
          <ac:spMkLst>
            <pc:docMk/>
            <pc:sldMk cId="3687196862" sldId="269"/>
            <ac:spMk id="2" creationId="{8EBC5427-73DD-7646-9AF5-D4C7E67639B4}"/>
          </ac:spMkLst>
        </pc:spChg>
        <pc:spChg chg="del mod">
          <ac:chgData name="Mark Hanly" userId="67462bc7-2b51-4455-b2e7-b5f944a4684a" providerId="ADAL" clId="{2A876472-ACCA-2141-9510-92CD67A6FB5C}" dt="2020-09-21T23:54:41.390" v="3113" actId="478"/>
          <ac:spMkLst>
            <pc:docMk/>
            <pc:sldMk cId="3687196862" sldId="269"/>
            <ac:spMk id="3" creationId="{EA491161-16DD-BD43-BD00-7C7B9A3057E8}"/>
          </ac:spMkLst>
        </pc:spChg>
        <pc:picChg chg="add mod">
          <ac:chgData name="Mark Hanly" userId="67462bc7-2b51-4455-b2e7-b5f944a4684a" providerId="ADAL" clId="{2A876472-ACCA-2141-9510-92CD67A6FB5C}" dt="2020-09-21T23:54:38.644" v="3112"/>
          <ac:picMkLst>
            <pc:docMk/>
            <pc:sldMk cId="3687196862" sldId="269"/>
            <ac:picMk id="5" creationId="{CE32A67D-7582-924F-ADE8-0D23011C823B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1:13:10.454" v="5414" actId="20577"/>
        <pc:sldMkLst>
          <pc:docMk/>
          <pc:sldMk cId="1872848478" sldId="270"/>
        </pc:sldMkLst>
        <pc:spChg chg="mod">
          <ac:chgData name="Mark Hanly" userId="67462bc7-2b51-4455-b2e7-b5f944a4684a" providerId="ADAL" clId="{2A876472-ACCA-2141-9510-92CD67A6FB5C}" dt="2020-09-22T01:07:42.753" v="5133" actId="6549"/>
          <ac:spMkLst>
            <pc:docMk/>
            <pc:sldMk cId="1872848478" sldId="270"/>
            <ac:spMk id="2" creationId="{20A16E10-380C-4043-A666-D00D5841A844}"/>
          </ac:spMkLst>
        </pc:spChg>
        <pc:spChg chg="del">
          <ac:chgData name="Mark Hanly" userId="67462bc7-2b51-4455-b2e7-b5f944a4684a" providerId="ADAL" clId="{2A876472-ACCA-2141-9510-92CD67A6FB5C}" dt="2020-09-21T23:56:47.795" v="3115" actId="478"/>
          <ac:spMkLst>
            <pc:docMk/>
            <pc:sldMk cId="1872848478" sldId="270"/>
            <ac:spMk id="3" creationId="{8C463147-E525-E046-8869-A290457881E4}"/>
          </ac:spMkLst>
        </pc:spChg>
        <pc:spChg chg="add mod">
          <ac:chgData name="Mark Hanly" userId="67462bc7-2b51-4455-b2e7-b5f944a4684a" providerId="ADAL" clId="{2A876472-ACCA-2141-9510-92CD67A6FB5C}" dt="2020-09-22T01:13:10.454" v="5414" actId="20577"/>
          <ac:spMkLst>
            <pc:docMk/>
            <pc:sldMk cId="1872848478" sldId="270"/>
            <ac:spMk id="6" creationId="{0CF60031-8AFF-8C4A-A0F6-3A6DE45532AB}"/>
          </ac:spMkLst>
        </pc:spChg>
        <pc:picChg chg="add mod">
          <ac:chgData name="Mark Hanly" userId="67462bc7-2b51-4455-b2e7-b5f944a4684a" providerId="ADAL" clId="{2A876472-ACCA-2141-9510-92CD67A6FB5C}" dt="2020-09-22T01:09:37.665" v="5154" actId="1076"/>
          <ac:picMkLst>
            <pc:docMk/>
            <pc:sldMk cId="1872848478" sldId="270"/>
            <ac:picMk id="5" creationId="{A55C54D8-3DA5-FD46-BD82-485A24205183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0:01:21.084" v="3140" actId="20577"/>
        <pc:sldMkLst>
          <pc:docMk/>
          <pc:sldMk cId="3999010326" sldId="271"/>
        </pc:sldMkLst>
        <pc:spChg chg="mod">
          <ac:chgData name="Mark Hanly" userId="67462bc7-2b51-4455-b2e7-b5f944a4684a" providerId="ADAL" clId="{2A876472-ACCA-2141-9510-92CD67A6FB5C}" dt="2020-09-22T00:01:21.084" v="3140" actId="20577"/>
          <ac:spMkLst>
            <pc:docMk/>
            <pc:sldMk cId="3999010326" sldId="271"/>
            <ac:spMk id="2" creationId="{8FB1648F-78B8-4440-BFCE-D71B8FF55CF9}"/>
          </ac:spMkLst>
        </pc:spChg>
        <pc:spChg chg="del">
          <ac:chgData name="Mark Hanly" userId="67462bc7-2b51-4455-b2e7-b5f944a4684a" providerId="ADAL" clId="{2A876472-ACCA-2141-9510-92CD67A6FB5C}" dt="2020-09-21T23:58:59.260" v="3127" actId="478"/>
          <ac:spMkLst>
            <pc:docMk/>
            <pc:sldMk cId="3999010326" sldId="271"/>
            <ac:spMk id="3" creationId="{9D361302-AB45-8B40-A992-978832313F7D}"/>
          </ac:spMkLst>
        </pc:spChg>
        <pc:spChg chg="add del">
          <ac:chgData name="Mark Hanly" userId="67462bc7-2b51-4455-b2e7-b5f944a4684a" providerId="ADAL" clId="{2A876472-ACCA-2141-9510-92CD67A6FB5C}" dt="2020-09-22T00:00:59.546" v="3129" actId="478"/>
          <ac:spMkLst>
            <pc:docMk/>
            <pc:sldMk cId="3999010326" sldId="271"/>
            <ac:spMk id="4" creationId="{3C82582A-C5D9-BC4E-A547-59F967F43DD4}"/>
          </ac:spMkLst>
        </pc:spChg>
        <pc:picChg chg="add mod">
          <ac:chgData name="Mark Hanly" userId="67462bc7-2b51-4455-b2e7-b5f944a4684a" providerId="ADAL" clId="{2A876472-ACCA-2141-9510-92CD67A6FB5C}" dt="2020-09-22T00:01:15.556" v="3132" actId="1076"/>
          <ac:picMkLst>
            <pc:docMk/>
            <pc:sldMk cId="3999010326" sldId="271"/>
            <ac:picMk id="5" creationId="{C936D5BD-76FB-7F43-A943-581092CC3DFF}"/>
          </ac:picMkLst>
        </pc:picChg>
      </pc:sldChg>
      <pc:sldChg chg="modSp add mod">
        <pc:chgData name="Mark Hanly" userId="67462bc7-2b51-4455-b2e7-b5f944a4684a" providerId="ADAL" clId="{2A876472-ACCA-2141-9510-92CD67A6FB5C}" dt="2020-09-22T04:40:31.041" v="8436" actId="21"/>
        <pc:sldMkLst>
          <pc:docMk/>
          <pc:sldMk cId="4157902072" sldId="272"/>
        </pc:sldMkLst>
        <pc:spChg chg="mod">
          <ac:chgData name="Mark Hanly" userId="67462bc7-2b51-4455-b2e7-b5f944a4684a" providerId="ADAL" clId="{2A876472-ACCA-2141-9510-92CD67A6FB5C}" dt="2020-09-22T00:04:21.724" v="3164" actId="6549"/>
          <ac:spMkLst>
            <pc:docMk/>
            <pc:sldMk cId="4157902072" sldId="272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4:40:31.041" v="8436" actId="21"/>
          <ac:spMkLst>
            <pc:docMk/>
            <pc:sldMk cId="4157902072" sldId="272"/>
            <ac:spMk id="3" creationId="{C223A8C1-09BE-5140-9195-CEBCBE45F4C3}"/>
          </ac:spMkLst>
        </pc:spChg>
      </pc:sldChg>
      <pc:sldChg chg="add del">
        <pc:chgData name="Mark Hanly" userId="67462bc7-2b51-4455-b2e7-b5f944a4684a" providerId="ADAL" clId="{2A876472-ACCA-2141-9510-92CD67A6FB5C}" dt="2020-09-22T00:37:58.189" v="3971"/>
        <pc:sldMkLst>
          <pc:docMk/>
          <pc:sldMk cId="1839486638" sldId="273"/>
        </pc:sldMkLst>
      </pc:sldChg>
      <pc:sldChg chg="modSp add mod">
        <pc:chgData name="Mark Hanly" userId="67462bc7-2b51-4455-b2e7-b5f944a4684a" providerId="ADAL" clId="{2A876472-ACCA-2141-9510-92CD67A6FB5C}" dt="2020-09-22T00:41:05.417" v="4205" actId="20577"/>
        <pc:sldMkLst>
          <pc:docMk/>
          <pc:sldMk cId="1891273768" sldId="273"/>
        </pc:sldMkLst>
        <pc:spChg chg="mod">
          <ac:chgData name="Mark Hanly" userId="67462bc7-2b51-4455-b2e7-b5f944a4684a" providerId="ADAL" clId="{2A876472-ACCA-2141-9510-92CD67A6FB5C}" dt="2020-09-22T00:40:16.585" v="4156" actId="20577"/>
          <ac:spMkLst>
            <pc:docMk/>
            <pc:sldMk cId="1891273768" sldId="273"/>
            <ac:spMk id="2" creationId="{4B5F910C-9EEB-C946-B71C-58EC75F53E10}"/>
          </ac:spMkLst>
        </pc:spChg>
        <pc:spChg chg="mod">
          <ac:chgData name="Mark Hanly" userId="67462bc7-2b51-4455-b2e7-b5f944a4684a" providerId="ADAL" clId="{2A876472-ACCA-2141-9510-92CD67A6FB5C}" dt="2020-09-22T00:41:05.417" v="4205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modSp add mod modAnim">
        <pc:chgData name="Mark Hanly" userId="67462bc7-2b51-4455-b2e7-b5f944a4684a" providerId="ADAL" clId="{2A876472-ACCA-2141-9510-92CD67A6FB5C}" dt="2020-09-22T02:01:44.557" v="6145" actId="14100"/>
        <pc:sldMkLst>
          <pc:docMk/>
          <pc:sldMk cId="3799124208" sldId="274"/>
        </pc:sldMkLst>
        <pc:spChg chg="mod">
          <ac:chgData name="Mark Hanly" userId="67462bc7-2b51-4455-b2e7-b5f944a4684a" providerId="ADAL" clId="{2A876472-ACCA-2141-9510-92CD67A6FB5C}" dt="2020-09-22T00:46:18.418" v="4278" actId="20577"/>
          <ac:spMkLst>
            <pc:docMk/>
            <pc:sldMk cId="3799124208" sldId="274"/>
            <ac:spMk id="2" creationId="{FFE291B2-D3F3-F643-9F05-EE3A9F63C1D8}"/>
          </ac:spMkLst>
        </pc:spChg>
        <pc:spChg chg="mod">
          <ac:chgData name="Mark Hanly" userId="67462bc7-2b51-4455-b2e7-b5f944a4684a" providerId="ADAL" clId="{2A876472-ACCA-2141-9510-92CD67A6FB5C}" dt="2020-09-22T02:01:44.557" v="6145" actId="14100"/>
          <ac:spMkLst>
            <pc:docMk/>
            <pc:sldMk cId="3799124208" sldId="274"/>
            <ac:spMk id="3" creationId="{FA7D9C5C-0EAC-B440-9750-C81990866936}"/>
          </ac:spMkLst>
        </pc:spChg>
      </pc:sldChg>
      <pc:sldChg chg="modSp add mod">
        <pc:chgData name="Mark Hanly" userId="67462bc7-2b51-4455-b2e7-b5f944a4684a" providerId="ADAL" clId="{2A876472-ACCA-2141-9510-92CD67A6FB5C}" dt="2020-09-22T00:53:50.088" v="4702" actId="403"/>
        <pc:sldMkLst>
          <pc:docMk/>
          <pc:sldMk cId="2378280056" sldId="275"/>
        </pc:sldMkLst>
        <pc:spChg chg="mod">
          <ac:chgData name="Mark Hanly" userId="67462bc7-2b51-4455-b2e7-b5f944a4684a" providerId="ADAL" clId="{2A876472-ACCA-2141-9510-92CD67A6FB5C}" dt="2020-09-22T00:50:52.774" v="4488" actId="20577"/>
          <ac:spMkLst>
            <pc:docMk/>
            <pc:sldMk cId="2378280056" sldId="275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0:53:50.088" v="4702" actId="403"/>
          <ac:spMkLst>
            <pc:docMk/>
            <pc:sldMk cId="2378280056" sldId="275"/>
            <ac:spMk id="3" creationId="{C223A8C1-09BE-5140-9195-CEBCBE45F4C3}"/>
          </ac:spMkLst>
        </pc:spChg>
      </pc:sldChg>
      <pc:sldChg chg="addSp delSp modSp add mod">
        <pc:chgData name="Mark Hanly" userId="67462bc7-2b51-4455-b2e7-b5f944a4684a" providerId="ADAL" clId="{2A876472-ACCA-2141-9510-92CD67A6FB5C}" dt="2020-09-22T04:37:32.037" v="8402" actId="20577"/>
        <pc:sldMkLst>
          <pc:docMk/>
          <pc:sldMk cId="3683693363" sldId="276"/>
        </pc:sldMkLst>
        <pc:spChg chg="mod">
          <ac:chgData name="Mark Hanly" userId="67462bc7-2b51-4455-b2e7-b5f944a4684a" providerId="ADAL" clId="{2A876472-ACCA-2141-9510-92CD67A6FB5C}" dt="2020-09-22T00:54:44.651" v="4732" actId="20577"/>
          <ac:spMkLst>
            <pc:docMk/>
            <pc:sldMk cId="3683693363" sldId="276"/>
            <ac:spMk id="2" creationId="{7760D55E-24BA-5C42-85ED-D279C4EF9C12}"/>
          </ac:spMkLst>
        </pc:spChg>
        <pc:spChg chg="mod">
          <ac:chgData name="Mark Hanly" userId="67462bc7-2b51-4455-b2e7-b5f944a4684a" providerId="ADAL" clId="{2A876472-ACCA-2141-9510-92CD67A6FB5C}" dt="2020-09-22T04:36:49.912" v="8330" actId="1076"/>
          <ac:spMkLst>
            <pc:docMk/>
            <pc:sldMk cId="3683693363" sldId="276"/>
            <ac:spMk id="3" creationId="{A991F81E-DAA7-764A-9A0C-1562C9D577E9}"/>
          </ac:spMkLst>
        </pc:spChg>
        <pc:spChg chg="add del">
          <ac:chgData name="Mark Hanly" userId="67462bc7-2b51-4455-b2e7-b5f944a4684a" providerId="ADAL" clId="{2A876472-ACCA-2141-9510-92CD67A6FB5C}" dt="2020-09-22T00:58:47.296" v="4898" actId="478"/>
          <ac:spMkLst>
            <pc:docMk/>
            <pc:sldMk cId="3683693363" sldId="276"/>
            <ac:spMk id="4" creationId="{DAA66386-61E4-1449-A881-0372E4B33EBC}"/>
          </ac:spMkLst>
        </pc:spChg>
        <pc:spChg chg="add mod">
          <ac:chgData name="Mark Hanly" userId="67462bc7-2b51-4455-b2e7-b5f944a4684a" providerId="ADAL" clId="{2A876472-ACCA-2141-9510-92CD67A6FB5C}" dt="2020-09-22T04:37:32.037" v="8402" actId="20577"/>
          <ac:spMkLst>
            <pc:docMk/>
            <pc:sldMk cId="3683693363" sldId="276"/>
            <ac:spMk id="6" creationId="{B81F63AB-AFBF-434C-8173-80E760A466DA}"/>
          </ac:spMkLst>
        </pc:spChg>
        <pc:picChg chg="add del mod">
          <ac:chgData name="Mark Hanly" userId="67462bc7-2b51-4455-b2e7-b5f944a4684a" providerId="ADAL" clId="{2A876472-ACCA-2141-9510-92CD67A6FB5C}" dt="2020-09-22T01:00:58.056" v="4980" actId="478"/>
          <ac:picMkLst>
            <pc:docMk/>
            <pc:sldMk cId="3683693363" sldId="276"/>
            <ac:picMk id="5" creationId="{9356D7FE-D49D-0244-BC30-E8B16931F662}"/>
          </ac:picMkLst>
        </pc:picChg>
        <pc:picChg chg="add del mod">
          <ac:chgData name="Mark Hanly" userId="67462bc7-2b51-4455-b2e7-b5f944a4684a" providerId="ADAL" clId="{2A876472-ACCA-2141-9510-92CD67A6FB5C}" dt="2020-09-22T04:36:07.876" v="8325" actId="478"/>
          <ac:picMkLst>
            <pc:docMk/>
            <pc:sldMk cId="3683693363" sldId="276"/>
            <ac:picMk id="8" creationId="{0EF7BC3D-5BEF-C544-B31B-A2E8C3CDA875}"/>
          </ac:picMkLst>
        </pc:picChg>
        <pc:picChg chg="add mod">
          <ac:chgData name="Mark Hanly" userId="67462bc7-2b51-4455-b2e7-b5f944a4684a" providerId="ADAL" clId="{2A876472-ACCA-2141-9510-92CD67A6FB5C}" dt="2020-09-22T04:36:46.731" v="8329" actId="14100"/>
          <ac:picMkLst>
            <pc:docMk/>
            <pc:sldMk cId="3683693363" sldId="276"/>
            <ac:picMk id="10" creationId="{7C9036C2-7690-904C-A539-98CBE74C453F}"/>
          </ac:picMkLst>
        </pc:picChg>
      </pc:sldChg>
      <pc:sldChg chg="delSp modSp add mod">
        <pc:chgData name="Mark Hanly" userId="67462bc7-2b51-4455-b2e7-b5f944a4684a" providerId="ADAL" clId="{2A876472-ACCA-2141-9510-92CD67A6FB5C}" dt="2020-09-22T01:06:33.540" v="5132" actId="1076"/>
        <pc:sldMkLst>
          <pc:docMk/>
          <pc:sldMk cId="232235120" sldId="277"/>
        </pc:sldMkLst>
        <pc:spChg chg="del mod">
          <ac:chgData name="Mark Hanly" userId="67462bc7-2b51-4455-b2e7-b5f944a4684a" providerId="ADAL" clId="{2A876472-ACCA-2141-9510-92CD67A6FB5C}" dt="2020-09-22T01:05:39.882" v="5126" actId="478"/>
          <ac:spMkLst>
            <pc:docMk/>
            <pc:sldMk cId="232235120" sldId="277"/>
            <ac:spMk id="3" creationId="{A991F81E-DAA7-764A-9A0C-1562C9D577E9}"/>
          </ac:spMkLst>
        </pc:spChg>
        <pc:picChg chg="mod">
          <ac:chgData name="Mark Hanly" userId="67462bc7-2b51-4455-b2e7-b5f944a4684a" providerId="ADAL" clId="{2A876472-ACCA-2141-9510-92CD67A6FB5C}" dt="2020-09-22T01:06:33.540" v="5132" actId="1076"/>
          <ac:picMkLst>
            <pc:docMk/>
            <pc:sldMk cId="232235120" sldId="277"/>
            <ac:picMk id="5" creationId="{9356D7FE-D49D-0244-BC30-E8B16931F662}"/>
          </ac:picMkLst>
        </pc:picChg>
      </pc:sldChg>
      <pc:sldChg chg="addSp delSp modSp add mod ord">
        <pc:chgData name="Mark Hanly" userId="67462bc7-2b51-4455-b2e7-b5f944a4684a" providerId="ADAL" clId="{2A876472-ACCA-2141-9510-92CD67A6FB5C}" dt="2020-09-22T01:13:18.663" v="5422" actId="20577"/>
        <pc:sldMkLst>
          <pc:docMk/>
          <pc:sldMk cId="1452664675" sldId="278"/>
        </pc:sldMkLst>
        <pc:spChg chg="mod">
          <ac:chgData name="Mark Hanly" userId="67462bc7-2b51-4455-b2e7-b5f944a4684a" providerId="ADAL" clId="{2A876472-ACCA-2141-9510-92CD67A6FB5C}" dt="2020-09-22T01:07:52.608" v="5142" actId="20577"/>
          <ac:spMkLst>
            <pc:docMk/>
            <pc:sldMk cId="1452664675" sldId="278"/>
            <ac:spMk id="2" creationId="{A9CD49B9-79B5-634C-9CFF-F060DE88DFFA}"/>
          </ac:spMkLst>
        </pc:spChg>
        <pc:spChg chg="del">
          <ac:chgData name="Mark Hanly" userId="67462bc7-2b51-4455-b2e7-b5f944a4684a" providerId="ADAL" clId="{2A876472-ACCA-2141-9510-92CD67A6FB5C}" dt="2020-09-22T01:07:54.398" v="5143" actId="478"/>
          <ac:spMkLst>
            <pc:docMk/>
            <pc:sldMk cId="1452664675" sldId="278"/>
            <ac:spMk id="3" creationId="{088277E4-2779-F64C-9D2C-DCC821F06CE1}"/>
          </ac:spMkLst>
        </pc:spChg>
        <pc:spChg chg="add mod">
          <ac:chgData name="Mark Hanly" userId="67462bc7-2b51-4455-b2e7-b5f944a4684a" providerId="ADAL" clId="{2A876472-ACCA-2141-9510-92CD67A6FB5C}" dt="2020-09-22T01:13:18.663" v="5422" actId="20577"/>
          <ac:spMkLst>
            <pc:docMk/>
            <pc:sldMk cId="1452664675" sldId="278"/>
            <ac:spMk id="6" creationId="{E4390BD7-1B5E-4140-A487-28AC4C041F0C}"/>
          </ac:spMkLst>
        </pc:spChg>
        <pc:picChg chg="add mod">
          <ac:chgData name="Mark Hanly" userId="67462bc7-2b51-4455-b2e7-b5f944a4684a" providerId="ADAL" clId="{2A876472-ACCA-2141-9510-92CD67A6FB5C}" dt="2020-09-22T01:09:20.534" v="5151" actId="1076"/>
          <ac:picMkLst>
            <pc:docMk/>
            <pc:sldMk cId="1452664675" sldId="278"/>
            <ac:picMk id="5" creationId="{8E9195A9-81FE-1B46-A50C-9DFB92E9C449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02:03:37.720" v="6163" actId="14100"/>
        <pc:sldMkLst>
          <pc:docMk/>
          <pc:sldMk cId="3233020546" sldId="279"/>
        </pc:sldMkLst>
        <pc:spChg chg="mod">
          <ac:chgData name="Mark Hanly" userId="67462bc7-2b51-4455-b2e7-b5f944a4684a" providerId="ADAL" clId="{2A876472-ACCA-2141-9510-92CD67A6FB5C}" dt="2020-09-22T01:14:28.995" v="5459" actId="20577"/>
          <ac:spMkLst>
            <pc:docMk/>
            <pc:sldMk cId="3233020546" sldId="279"/>
            <ac:spMk id="2" creationId="{C8D2EAA8-3C13-DB46-9FAB-10670D441E6B}"/>
          </ac:spMkLst>
        </pc:spChg>
        <pc:spChg chg="del mod">
          <ac:chgData name="Mark Hanly" userId="67462bc7-2b51-4455-b2e7-b5f944a4684a" providerId="ADAL" clId="{2A876472-ACCA-2141-9510-92CD67A6FB5C}" dt="2020-09-22T01:42:12.851" v="5716" actId="21"/>
          <ac:spMkLst>
            <pc:docMk/>
            <pc:sldMk cId="3233020546" sldId="279"/>
            <ac:spMk id="3" creationId="{EBD1CC89-D5E6-7244-8252-1A709DF910EC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" creationId="{4630269E-DEB4-484E-87B5-8A3667CBE816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5" creationId="{92753F4A-CF60-1B40-8ABE-DC296C4F345B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6" creationId="{784F64DF-3C69-454D-8FA7-20173628BFEB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9" creationId="{234DDBA9-F3EC-C844-BF04-C7C1758B55C3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0" creationId="{03FFDC12-763A-A443-A96E-463903291F9F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1" creationId="{181B41AD-B07F-6544-A5F9-A20B4BECFBC8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3" creationId="{9C70D5ED-1F54-7A47-9391-68B48C284C86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4" creationId="{9A6025DC-871C-5449-8A1E-4E2A8AD06C09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5" creationId="{46FB0156-DFF1-4E47-9DC8-C013E1D41120}"/>
          </ac:spMkLst>
        </pc:spChg>
        <pc:spChg chg="add del mod">
          <ac:chgData name="Mark Hanly" userId="67462bc7-2b51-4455-b2e7-b5f944a4684a" providerId="ADAL" clId="{2A876472-ACCA-2141-9510-92CD67A6FB5C}" dt="2020-09-22T01:42:17.733" v="5718" actId="478"/>
          <ac:spMkLst>
            <pc:docMk/>
            <pc:sldMk cId="3233020546" sldId="279"/>
            <ac:spMk id="41" creationId="{318B12FC-057D-8E4E-B841-A44FF479A240}"/>
          </ac:spMkLst>
        </pc:spChg>
        <pc:spChg chg="add mod">
          <ac:chgData name="Mark Hanly" userId="67462bc7-2b51-4455-b2e7-b5f944a4684a" providerId="ADAL" clId="{2A876472-ACCA-2141-9510-92CD67A6FB5C}" dt="2020-09-22T01:45:48.842" v="5763" actId="114"/>
          <ac:spMkLst>
            <pc:docMk/>
            <pc:sldMk cId="3233020546" sldId="279"/>
            <ac:spMk id="42" creationId="{7002A9E9-5AF8-0E41-8DFC-4803547BDCA1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3" creationId="{802F2481-3E28-CE48-89FC-3CADFD33A8D5}"/>
          </ac:spMkLst>
        </pc:spChg>
        <pc:spChg chg="add mod">
          <ac:chgData name="Mark Hanly" userId="67462bc7-2b51-4455-b2e7-b5f944a4684a" providerId="ADAL" clId="{2A876472-ACCA-2141-9510-92CD67A6FB5C}" dt="2020-09-22T01:46:44.843" v="5766" actId="1076"/>
          <ac:spMkLst>
            <pc:docMk/>
            <pc:sldMk cId="3233020546" sldId="279"/>
            <ac:spMk id="44" creationId="{93C57C94-E6C9-2941-A7AF-79FB18D3B2B8}"/>
          </ac:spMkLst>
        </pc:spChg>
        <pc:spChg chg="add mod">
          <ac:chgData name="Mark Hanly" userId="67462bc7-2b51-4455-b2e7-b5f944a4684a" providerId="ADAL" clId="{2A876472-ACCA-2141-9510-92CD67A6FB5C}" dt="2020-09-22T01:46:52.250" v="5768" actId="1076"/>
          <ac:spMkLst>
            <pc:docMk/>
            <pc:sldMk cId="3233020546" sldId="279"/>
            <ac:spMk id="45" creationId="{66DB9C50-501A-004D-A75D-F8F428074C33}"/>
          </ac:spMkLst>
        </pc:spChg>
        <pc:spChg chg="add mod">
          <ac:chgData name="Mark Hanly" userId="67462bc7-2b51-4455-b2e7-b5f944a4684a" providerId="ADAL" clId="{2A876472-ACCA-2141-9510-92CD67A6FB5C}" dt="2020-09-22T02:03:37.720" v="6163" actId="14100"/>
          <ac:spMkLst>
            <pc:docMk/>
            <pc:sldMk cId="3233020546" sldId="279"/>
            <ac:spMk id="46" creationId="{6F9C2DA2-B059-2845-ADC6-F5FEB9A5A967}"/>
          </ac:spMkLst>
        </pc:spChg>
        <pc:spChg chg="add mod">
          <ac:chgData name="Mark Hanly" userId="67462bc7-2b51-4455-b2e7-b5f944a4684a" providerId="ADAL" clId="{2A876472-ACCA-2141-9510-92CD67A6FB5C}" dt="2020-09-22T01:55:54.153" v="6037" actId="1035"/>
          <ac:spMkLst>
            <pc:docMk/>
            <pc:sldMk cId="3233020546" sldId="279"/>
            <ac:spMk id="47" creationId="{E0AFC4AB-4342-144C-B597-1646848353AA}"/>
          </ac:spMkLst>
        </pc:spChg>
        <pc:spChg chg="add mod">
          <ac:chgData name="Mark Hanly" userId="67462bc7-2b51-4455-b2e7-b5f944a4684a" providerId="ADAL" clId="{2A876472-ACCA-2141-9510-92CD67A6FB5C}" dt="2020-09-22T01:56:34.160" v="6050" actId="1076"/>
          <ac:spMkLst>
            <pc:docMk/>
            <pc:sldMk cId="3233020546" sldId="279"/>
            <ac:spMk id="48" creationId="{36A00942-F16D-E64D-924D-373B15BE9607}"/>
          </ac:spMkLst>
        </pc:spChg>
        <pc:spChg chg="add mod">
          <ac:chgData name="Mark Hanly" userId="67462bc7-2b51-4455-b2e7-b5f944a4684a" providerId="ADAL" clId="{2A876472-ACCA-2141-9510-92CD67A6FB5C}" dt="2020-09-22T01:56:25.374" v="6049" actId="1076"/>
          <ac:spMkLst>
            <pc:docMk/>
            <pc:sldMk cId="3233020546" sldId="279"/>
            <ac:spMk id="49" creationId="{90608C31-0FB4-E348-9996-948D57798ACB}"/>
          </ac:spMkLst>
        </pc:s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7" creationId="{A94C0458-1B49-6843-B100-5A3599FEA7A9}"/>
          </ac:grpSpMkLst>
        </pc:grpChg>
        <pc:grpChg chg="add mod">
          <ac:chgData name="Mark Hanly" userId="67462bc7-2b51-4455-b2e7-b5f944a4684a" providerId="ADAL" clId="{2A876472-ACCA-2141-9510-92CD67A6FB5C}" dt="2020-09-22T01:41:01.151" v="5662" actId="164"/>
          <ac:grpSpMkLst>
            <pc:docMk/>
            <pc:sldMk cId="3233020546" sldId="279"/>
            <ac:grpSpMk id="8" creationId="{3754536A-288D-2841-B38C-17A05D324552}"/>
          </ac:grpSpMkLst>
        </pc:grpChg>
        <pc:grpChg chg="add mod">
          <ac:chgData name="Mark Hanly" userId="67462bc7-2b51-4455-b2e7-b5f944a4684a" providerId="ADAL" clId="{2A876472-ACCA-2141-9510-92CD67A6FB5C}" dt="2020-09-22T01:41:08.566" v="5663" actId="164"/>
          <ac:grpSpMkLst>
            <pc:docMk/>
            <pc:sldMk cId="3233020546" sldId="279"/>
            <ac:grpSpMk id="12" creationId="{897FC90A-1A4A-4B47-AD68-5263FBD62DE2}"/>
          </ac:grpSpMkLst>
        </pc:gr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38" creationId="{5A059D46-580F-4543-8F3E-BFDB43D944FC}"/>
          </ac:grpSpMkLst>
        </pc:grpChg>
        <pc:grpChg chg="add mod">
          <ac:chgData name="Mark Hanly" userId="67462bc7-2b51-4455-b2e7-b5f944a4684a" providerId="ADAL" clId="{2A876472-ACCA-2141-9510-92CD67A6FB5C}" dt="2020-09-22T01:46:40.990" v="5765" actId="1076"/>
          <ac:grpSpMkLst>
            <pc:docMk/>
            <pc:sldMk cId="3233020546" sldId="279"/>
            <ac:grpSpMk id="39" creationId="{73BA84E3-FE6D-F54E-92E4-04FE707A5002}"/>
          </ac:grpSpMkLst>
        </pc:grpChg>
        <pc:grpChg chg="add mod">
          <ac:chgData name="Mark Hanly" userId="67462bc7-2b51-4455-b2e7-b5f944a4684a" providerId="ADAL" clId="{2A876472-ACCA-2141-9510-92CD67A6FB5C}" dt="2020-09-22T01:46:48.379" v="5767" actId="1076"/>
          <ac:grpSpMkLst>
            <pc:docMk/>
            <pc:sldMk cId="3233020546" sldId="279"/>
            <ac:grpSpMk id="40" creationId="{3398BEEB-0C1F-7848-9912-663E4186B4F9}"/>
          </ac:grpSpMkLst>
        </pc:grp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16" creationId="{DDEBD00E-6F14-614A-B3EC-B2F587BFF3B8}"/>
          </ac:cxnSpMkLst>
        </pc:cxnChg>
        <pc:cxnChg chg="add del mod">
          <ac:chgData name="Mark Hanly" userId="67462bc7-2b51-4455-b2e7-b5f944a4684a" providerId="ADAL" clId="{2A876472-ACCA-2141-9510-92CD67A6FB5C}" dt="2020-09-22T01:18:32.761" v="5644" actId="478"/>
          <ac:cxnSpMkLst>
            <pc:docMk/>
            <pc:sldMk cId="3233020546" sldId="279"/>
            <ac:cxnSpMk id="19" creationId="{90723E84-7A5F-D24B-BA3B-72A195741067}"/>
          </ac:cxnSpMkLst>
        </pc:cxnChg>
        <pc:cxnChg chg="add del mod">
          <ac:chgData name="Mark Hanly" userId="67462bc7-2b51-4455-b2e7-b5f944a4684a" providerId="ADAL" clId="{2A876472-ACCA-2141-9510-92CD67A6FB5C}" dt="2020-09-22T01:18:09.815" v="5636"/>
          <ac:cxnSpMkLst>
            <pc:docMk/>
            <pc:sldMk cId="3233020546" sldId="279"/>
            <ac:cxnSpMk id="20" creationId="{6EE3D403-922D-F040-84A8-84CC6461EB51}"/>
          </ac:cxnSpMkLst>
        </pc:cxnChg>
        <pc:cxnChg chg="add del mod">
          <ac:chgData name="Mark Hanly" userId="67462bc7-2b51-4455-b2e7-b5f944a4684a" providerId="ADAL" clId="{2A876472-ACCA-2141-9510-92CD67A6FB5C}" dt="2020-09-22T01:18:09.143" v="5635"/>
          <ac:cxnSpMkLst>
            <pc:docMk/>
            <pc:sldMk cId="3233020546" sldId="279"/>
            <ac:cxnSpMk id="21" creationId="{7E30F24A-D89B-B049-81E4-959DD35FC322}"/>
          </ac:cxnSpMkLst>
        </pc:cxn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25" creationId="{C0A3092A-2E5D-994C-8ACE-B5179587BF2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6" creationId="{388A3AD3-322C-B44C-881F-50F31E5C0DC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7" creationId="{E7F74378-BED9-6E4C-AD3A-30CDD249DFE3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8" creationId="{8BFB239F-BA13-BD4E-BD11-CA1981B67CC6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9" creationId="{BA793222-AB00-DF48-93FC-23DFC7B0EBEB}"/>
          </ac:cxnSpMkLst>
        </pc:cxnChg>
      </pc:sldChg>
      <pc:sldChg chg="addSp delSp modSp add mod ord modAnim">
        <pc:chgData name="Mark Hanly" userId="67462bc7-2b51-4455-b2e7-b5f944a4684a" providerId="ADAL" clId="{2A876472-ACCA-2141-9510-92CD67A6FB5C}" dt="2020-09-22T04:38:07.754" v="8403"/>
        <pc:sldMkLst>
          <pc:docMk/>
          <pc:sldMk cId="829966698" sldId="280"/>
        </pc:sldMkLst>
        <pc:spChg chg="mod">
          <ac:chgData name="Mark Hanly" userId="67462bc7-2b51-4455-b2e7-b5f944a4684a" providerId="ADAL" clId="{2A876472-ACCA-2141-9510-92CD67A6FB5C}" dt="2020-09-22T02:19:29.397" v="6275" actId="20577"/>
          <ac:spMkLst>
            <pc:docMk/>
            <pc:sldMk cId="829966698" sldId="280"/>
            <ac:spMk id="2" creationId="{017F4A6D-C3C9-6B47-80CD-DF909B19A905}"/>
          </ac:spMkLst>
        </pc:spChg>
        <pc:spChg chg="mod">
          <ac:chgData name="Mark Hanly" userId="67462bc7-2b51-4455-b2e7-b5f944a4684a" providerId="ADAL" clId="{2A876472-ACCA-2141-9510-92CD67A6FB5C}" dt="2020-09-22T02:23:41.711" v="6509" actId="20577"/>
          <ac:spMkLst>
            <pc:docMk/>
            <pc:sldMk cId="829966698" sldId="280"/>
            <ac:spMk id="3" creationId="{35A8B075-8271-F141-8CB5-BF1805983568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8" creationId="{AFFEFD89-1707-7B4E-B98A-4708B0834CDE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9" creationId="{AA6A817B-C970-984D-B4D1-549444C53CC0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10" creationId="{0DF20B94-D1A5-3C41-979C-F54806BF6F5F}"/>
          </ac:spMkLst>
        </pc:spChg>
        <pc:spChg chg="add mod">
          <ac:chgData name="Mark Hanly" userId="67462bc7-2b51-4455-b2e7-b5f944a4684a" providerId="ADAL" clId="{2A876472-ACCA-2141-9510-92CD67A6FB5C}" dt="2020-09-22T02:20:00.724" v="6284" actId="1076"/>
          <ac:spMkLst>
            <pc:docMk/>
            <pc:sldMk cId="829966698" sldId="280"/>
            <ac:spMk id="16" creationId="{604EFD01-A890-6740-896F-5EBF6F59B60F}"/>
          </ac:spMkLst>
        </pc:spChg>
        <pc:spChg chg="add mod">
          <ac:chgData name="Mark Hanly" userId="67462bc7-2b51-4455-b2e7-b5f944a4684a" providerId="ADAL" clId="{2A876472-ACCA-2141-9510-92CD67A6FB5C}" dt="2020-09-22T02:20:16.075" v="6289" actId="1076"/>
          <ac:spMkLst>
            <pc:docMk/>
            <pc:sldMk cId="829966698" sldId="280"/>
            <ac:spMk id="17" creationId="{8BD5BCA1-3C17-0540-B2DE-3B60477C8095}"/>
          </ac:spMkLst>
        </pc:spChg>
        <pc:spChg chg="add mod">
          <ac:chgData name="Mark Hanly" userId="67462bc7-2b51-4455-b2e7-b5f944a4684a" providerId="ADAL" clId="{2A876472-ACCA-2141-9510-92CD67A6FB5C}" dt="2020-09-22T02:21:45.722" v="6302" actId="20577"/>
          <ac:spMkLst>
            <pc:docMk/>
            <pc:sldMk cId="829966698" sldId="280"/>
            <ac:spMk id="18" creationId="{D618C021-EB65-524D-A9B3-D8A003115051}"/>
          </ac:spMkLst>
        </pc:spChg>
        <pc:spChg chg="add mod">
          <ac:chgData name="Mark Hanly" userId="67462bc7-2b51-4455-b2e7-b5f944a4684a" providerId="ADAL" clId="{2A876472-ACCA-2141-9510-92CD67A6FB5C}" dt="2020-09-22T02:20:47.663" v="6295" actId="14100"/>
          <ac:spMkLst>
            <pc:docMk/>
            <pc:sldMk cId="829966698" sldId="280"/>
            <ac:spMk id="25" creationId="{66372553-17F8-D14C-B274-98BAB61FC1CB}"/>
          </ac:spMkLst>
        </pc:spChg>
        <pc:grpChg chg="add del mod">
          <ac:chgData name="Mark Hanly" userId="67462bc7-2b51-4455-b2e7-b5f944a4684a" providerId="ADAL" clId="{2A876472-ACCA-2141-9510-92CD67A6FB5C}" dt="2020-09-22T02:24:04.157" v="6510" actId="165"/>
          <ac:grpSpMkLst>
            <pc:docMk/>
            <pc:sldMk cId="829966698" sldId="280"/>
            <ac:grpSpMk id="4" creationId="{C195840E-7202-4240-875F-1F59A57DB5EB}"/>
          </ac:grpSpMkLst>
        </pc:grpChg>
        <pc:grpChg chg="del mod topLvl">
          <ac:chgData name="Mark Hanly" userId="67462bc7-2b51-4455-b2e7-b5f944a4684a" providerId="ADAL" clId="{2A876472-ACCA-2141-9510-92CD67A6FB5C}" dt="2020-09-22T02:24:14.201" v="6511" actId="165"/>
          <ac:grpSpMkLst>
            <pc:docMk/>
            <pc:sldMk cId="829966698" sldId="280"/>
            <ac:grpSpMk id="5" creationId="{0FB685B3-7D53-614A-B8E1-76E7FE38F896}"/>
          </ac:grpSpMkLst>
        </pc:grpChg>
        <pc:picChg chg="add mod">
          <ac:chgData name="Mark Hanly" userId="67462bc7-2b51-4455-b2e7-b5f944a4684a" providerId="ADAL" clId="{2A876472-ACCA-2141-9510-92CD67A6FB5C}" dt="2020-09-22T02:19:56.771" v="6283" actId="1076"/>
          <ac:picMkLst>
            <pc:docMk/>
            <pc:sldMk cId="829966698" sldId="280"/>
            <ac:picMk id="20" creationId="{062FEC0D-B581-964C-B745-BC2EB20E472F}"/>
          </ac:picMkLst>
        </pc:picChg>
        <pc:picChg chg="add mod">
          <ac:chgData name="Mark Hanly" userId="67462bc7-2b51-4455-b2e7-b5f944a4684a" providerId="ADAL" clId="{2A876472-ACCA-2141-9510-92CD67A6FB5C}" dt="2020-09-22T02:20:12.353" v="6288" actId="1076"/>
          <ac:picMkLst>
            <pc:docMk/>
            <pc:sldMk cId="829966698" sldId="280"/>
            <ac:picMk id="22" creationId="{E7B6E0B8-FE08-9A4F-8727-8C24E6F1B057}"/>
          </ac:picMkLst>
        </pc:picChg>
        <pc:picChg chg="add mod">
          <ac:chgData name="Mark Hanly" userId="67462bc7-2b51-4455-b2e7-b5f944a4684a" providerId="ADAL" clId="{2A876472-ACCA-2141-9510-92CD67A6FB5C}" dt="2020-09-22T02:21:03.318" v="6300" actId="1076"/>
          <ac:picMkLst>
            <pc:docMk/>
            <pc:sldMk cId="829966698" sldId="280"/>
            <ac:picMk id="24" creationId="{5281F2D4-3082-734E-9969-9DF4D64BD37B}"/>
          </ac:picMkLst>
        </pc:pic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6" creationId="{27717B1B-0487-9B42-B6DC-97D2ECD7A95F}"/>
          </ac:cxnSpMkLst>
        </pc:cxn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7" creationId="{0B66B593-9FFF-8C47-BEAE-E3EA95622DBA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5:10:36.337" v="8602" actId="20577"/>
        <pc:sldMkLst>
          <pc:docMk/>
          <pc:sldMk cId="1590203609" sldId="281"/>
        </pc:sldMkLst>
        <pc:spChg chg="mod">
          <ac:chgData name="Mark Hanly" userId="67462bc7-2b51-4455-b2e7-b5f944a4684a" providerId="ADAL" clId="{2A876472-ACCA-2141-9510-92CD67A6FB5C}" dt="2020-09-22T02:26:00.019" v="6539" actId="20577"/>
          <ac:spMkLst>
            <pc:docMk/>
            <pc:sldMk cId="1590203609" sldId="281"/>
            <ac:spMk id="2" creationId="{06E1FCDC-4E8F-1245-B18D-C3679E54F3AC}"/>
          </ac:spMkLst>
        </pc:spChg>
        <pc:spChg chg="mod">
          <ac:chgData name="Mark Hanly" userId="67462bc7-2b51-4455-b2e7-b5f944a4684a" providerId="ADAL" clId="{2A876472-ACCA-2141-9510-92CD67A6FB5C}" dt="2020-09-22T05:10:36.337" v="8602" actId="20577"/>
          <ac:spMkLst>
            <pc:docMk/>
            <pc:sldMk cId="1590203609" sldId="281"/>
            <ac:spMk id="3" creationId="{0FBB2ECD-1D7F-FB42-99BE-78905C2E0ECF}"/>
          </ac:spMkLst>
        </pc:spChg>
        <pc:picChg chg="add del mod">
          <ac:chgData name="Mark Hanly" userId="67462bc7-2b51-4455-b2e7-b5f944a4684a" providerId="ADAL" clId="{2A876472-ACCA-2141-9510-92CD67A6FB5C}" dt="2020-09-22T04:53:31.502" v="8471" actId="478"/>
          <ac:picMkLst>
            <pc:docMk/>
            <pc:sldMk cId="1590203609" sldId="281"/>
            <ac:picMk id="4" creationId="{F0BA73E0-60D8-8B4F-9313-F34B4AAFE29E}"/>
          </ac:picMkLst>
        </pc:picChg>
        <pc:picChg chg="add mod">
          <ac:chgData name="Mark Hanly" userId="67462bc7-2b51-4455-b2e7-b5f944a4684a" providerId="ADAL" clId="{2A876472-ACCA-2141-9510-92CD67A6FB5C}" dt="2020-09-22T04:53:35.388" v="8473" actId="1076"/>
          <ac:picMkLst>
            <pc:docMk/>
            <pc:sldMk cId="1590203609" sldId="281"/>
            <ac:picMk id="5" creationId="{5E3EFD5D-F2C6-2B40-BA9D-C80538A792E8}"/>
          </ac:picMkLst>
        </pc:picChg>
      </pc:sldChg>
      <pc:sldChg chg="modSp add mod">
        <pc:chgData name="Mark Hanly" userId="67462bc7-2b51-4455-b2e7-b5f944a4684a" providerId="ADAL" clId="{2A876472-ACCA-2141-9510-92CD67A6FB5C}" dt="2020-09-22T07:08:58.119" v="8866" actId="20577"/>
        <pc:sldMkLst>
          <pc:docMk/>
          <pc:sldMk cId="3575255321" sldId="282"/>
        </pc:sldMkLst>
        <pc:spChg chg="mod">
          <ac:chgData name="Mark Hanly" userId="67462bc7-2b51-4455-b2e7-b5f944a4684a" providerId="ADAL" clId="{2A876472-ACCA-2141-9510-92CD67A6FB5C}" dt="2020-09-22T02:28:40.739" v="6710" actId="20577"/>
          <ac:spMkLst>
            <pc:docMk/>
            <pc:sldMk cId="3575255321" sldId="282"/>
            <ac:spMk id="2" creationId="{EC5FB06F-BCA6-D54F-A77D-21BCC3575DDF}"/>
          </ac:spMkLst>
        </pc:spChg>
        <pc:spChg chg="mod">
          <ac:chgData name="Mark Hanly" userId="67462bc7-2b51-4455-b2e7-b5f944a4684a" providerId="ADAL" clId="{2A876472-ACCA-2141-9510-92CD67A6FB5C}" dt="2020-09-22T07:08:58.119" v="8866" actId="20577"/>
          <ac:spMkLst>
            <pc:docMk/>
            <pc:sldMk cId="3575255321" sldId="282"/>
            <ac:spMk id="3" creationId="{1FDE2F19-6169-DC44-B5CD-094C2CB41684}"/>
          </ac:spMkLst>
        </pc:spChg>
      </pc:sldChg>
      <pc:sldChg chg="modSp add mod">
        <pc:chgData name="Mark Hanly" userId="67462bc7-2b51-4455-b2e7-b5f944a4684a" providerId="ADAL" clId="{2A876472-ACCA-2141-9510-92CD67A6FB5C}" dt="2020-09-22T04:26:45.857" v="8320" actId="207"/>
        <pc:sldMkLst>
          <pc:docMk/>
          <pc:sldMk cId="1655997265" sldId="283"/>
        </pc:sldMkLst>
        <pc:spChg chg="mod">
          <ac:chgData name="Mark Hanly" userId="67462bc7-2b51-4455-b2e7-b5f944a4684a" providerId="ADAL" clId="{2A876472-ACCA-2141-9510-92CD67A6FB5C}" dt="2020-09-22T02:31:24.690" v="6826" actId="20577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2A876472-ACCA-2141-9510-92CD67A6FB5C}" dt="2020-09-22T04:26:45.857" v="8320" actId="207"/>
          <ac:spMkLst>
            <pc:docMk/>
            <pc:sldMk cId="1655997265" sldId="283"/>
            <ac:spMk id="3" creationId="{D08E3E1B-2C3D-9244-9822-CDD38A132990}"/>
          </ac:spMkLst>
        </pc:spChg>
      </pc:sldChg>
      <pc:sldChg chg="addSp modSp add mod ord">
        <pc:chgData name="Mark Hanly" userId="67462bc7-2b51-4455-b2e7-b5f944a4684a" providerId="ADAL" clId="{2A876472-ACCA-2141-9510-92CD67A6FB5C}" dt="2020-09-22T04:38:07.754" v="8403"/>
        <pc:sldMkLst>
          <pc:docMk/>
          <pc:sldMk cId="2202728168" sldId="284"/>
        </pc:sldMkLst>
        <pc:spChg chg="mod">
          <ac:chgData name="Mark Hanly" userId="67462bc7-2b51-4455-b2e7-b5f944a4684a" providerId="ADAL" clId="{2A876472-ACCA-2141-9510-92CD67A6FB5C}" dt="2020-09-22T04:20:22.399" v="7872" actId="20577"/>
          <ac:spMkLst>
            <pc:docMk/>
            <pc:sldMk cId="2202728168" sldId="284"/>
            <ac:spMk id="2" creationId="{E7FA2224-A7BB-ED4A-87AD-39C767782D50}"/>
          </ac:spMkLst>
        </pc:spChg>
        <pc:spChg chg="mod">
          <ac:chgData name="Mark Hanly" userId="67462bc7-2b51-4455-b2e7-b5f944a4684a" providerId="ADAL" clId="{2A876472-ACCA-2141-9510-92CD67A6FB5C}" dt="2020-09-22T04:22:39.832" v="8120" actId="14100"/>
          <ac:spMkLst>
            <pc:docMk/>
            <pc:sldMk cId="2202728168" sldId="284"/>
            <ac:spMk id="3" creationId="{996ED264-79DF-A943-A8EA-A082B5CFC51E}"/>
          </ac:spMkLst>
        </pc:spChg>
        <pc:spChg chg="add mod">
          <ac:chgData name="Mark Hanly" userId="67462bc7-2b51-4455-b2e7-b5f944a4684a" providerId="ADAL" clId="{2A876472-ACCA-2141-9510-92CD67A6FB5C}" dt="2020-09-22T04:25:01.941" v="8304" actId="14100"/>
          <ac:spMkLst>
            <pc:docMk/>
            <pc:sldMk cId="2202728168" sldId="284"/>
            <ac:spMk id="5" creationId="{E3386683-1F59-E14C-8B01-5E55B97B9A2A}"/>
          </ac:spMkLst>
        </pc:spChg>
        <pc:spChg chg="add mod">
          <ac:chgData name="Mark Hanly" userId="67462bc7-2b51-4455-b2e7-b5f944a4684a" providerId="ADAL" clId="{2A876472-ACCA-2141-9510-92CD67A6FB5C}" dt="2020-09-22T04:25:22.410" v="8311" actId="1076"/>
          <ac:spMkLst>
            <pc:docMk/>
            <pc:sldMk cId="2202728168" sldId="284"/>
            <ac:spMk id="6" creationId="{44F82F7F-3DFA-9445-AA3B-B6D7AD6CB203}"/>
          </ac:spMkLst>
        </pc:spChg>
        <pc:picChg chg="add mod">
          <ac:chgData name="Mark Hanly" userId="67462bc7-2b51-4455-b2e7-b5f944a4684a" providerId="ADAL" clId="{2A876472-ACCA-2141-9510-92CD67A6FB5C}" dt="2020-09-22T04:25:44.758" v="8312" actId="14100"/>
          <ac:picMkLst>
            <pc:docMk/>
            <pc:sldMk cId="2202728168" sldId="284"/>
            <ac:picMk id="4" creationId="{CD202E82-79E9-7246-A5D1-ECD3B02BBB8C}"/>
          </ac:picMkLst>
        </pc:picChg>
      </pc:sldChg>
      <pc:sldChg chg="modSp add mod">
        <pc:chgData name="Mark Hanly" userId="67462bc7-2b51-4455-b2e7-b5f944a4684a" providerId="ADAL" clId="{2A876472-ACCA-2141-9510-92CD67A6FB5C}" dt="2020-09-22T04:41:10.488" v="8469" actId="20577"/>
        <pc:sldMkLst>
          <pc:docMk/>
          <pc:sldMk cId="1593357684" sldId="285"/>
        </pc:sldMkLst>
        <pc:spChg chg="mod">
          <ac:chgData name="Mark Hanly" userId="67462bc7-2b51-4455-b2e7-b5f944a4684a" providerId="ADAL" clId="{2A876472-ACCA-2141-9510-92CD67A6FB5C}" dt="2020-09-22T04:40:39.289" v="8451" actId="20577"/>
          <ac:spMkLst>
            <pc:docMk/>
            <pc:sldMk cId="1593357684" sldId="285"/>
            <ac:spMk id="2" creationId="{331C225B-3FA9-E640-9E8B-6272DE986918}"/>
          </ac:spMkLst>
        </pc:spChg>
        <pc:spChg chg="mod">
          <ac:chgData name="Mark Hanly" userId="67462bc7-2b51-4455-b2e7-b5f944a4684a" providerId="ADAL" clId="{2A876472-ACCA-2141-9510-92CD67A6FB5C}" dt="2020-09-22T04:41:10.488" v="8469" actId="20577"/>
          <ac:spMkLst>
            <pc:docMk/>
            <pc:sldMk cId="1593357684" sldId="285"/>
            <ac:spMk id="3" creationId="{2FB2AFFC-B247-344C-A6F6-0AE2E1741514}"/>
          </ac:spMkLst>
        </pc:spChg>
      </pc:sldChg>
      <pc:sldChg chg="modSp add mod">
        <pc:chgData name="Mark Hanly" userId="67462bc7-2b51-4455-b2e7-b5f944a4684a" providerId="ADAL" clId="{2A876472-ACCA-2141-9510-92CD67A6FB5C}" dt="2020-09-22T05:11:00.301" v="8608" actId="20577"/>
        <pc:sldMkLst>
          <pc:docMk/>
          <pc:sldMk cId="2486665947" sldId="286"/>
        </pc:sldMkLst>
        <pc:spChg chg="mod">
          <ac:chgData name="Mark Hanly" userId="67462bc7-2b51-4455-b2e7-b5f944a4684a" providerId="ADAL" clId="{2A876472-ACCA-2141-9510-92CD67A6FB5C}" dt="2020-09-22T05:11:00.301" v="8608" actId="20577"/>
          <ac:spMkLst>
            <pc:docMk/>
            <pc:sldMk cId="2486665947" sldId="286"/>
            <ac:spMk id="3" creationId="{0FBB2ECD-1D7F-FB42-99BE-78905C2E0ECF}"/>
          </ac:spMkLst>
        </pc:spChg>
      </pc:sldChg>
    </pc:docChg>
  </pc:docChgLst>
  <pc:docChgLst>
    <pc:chgData name="Mark Hanly" userId="67462bc7-2b51-4455-b2e7-b5f944a4684a" providerId="ADAL" clId="{CABCB4E9-EB5C-AA41-89DB-94888A186A09}"/>
    <pc:docChg chg="undo redo custSel addSld delSld modSld sldOrd">
      <pc:chgData name="Mark Hanly" userId="67462bc7-2b51-4455-b2e7-b5f944a4684a" providerId="ADAL" clId="{CABCB4E9-EB5C-AA41-89DB-94888A186A09}" dt="2020-09-29T05:56:40.642" v="7767" actId="20577"/>
      <pc:docMkLst>
        <pc:docMk/>
      </pc:docMkLst>
      <pc:sldChg chg="modSp mod">
        <pc:chgData name="Mark Hanly" userId="67462bc7-2b51-4455-b2e7-b5f944a4684a" providerId="ADAL" clId="{CABCB4E9-EB5C-AA41-89DB-94888A186A09}" dt="2020-09-26T21:50:12.255" v="30" actId="20577"/>
        <pc:sldMkLst>
          <pc:docMk/>
          <pc:sldMk cId="2755047265" sldId="256"/>
        </pc:sldMkLst>
        <pc:spChg chg="mod">
          <ac:chgData name="Mark Hanly" userId="67462bc7-2b51-4455-b2e7-b5f944a4684a" providerId="ADAL" clId="{CABCB4E9-EB5C-AA41-89DB-94888A186A09}" dt="2020-09-26T21:50:12.255" v="30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CABCB4E9-EB5C-AA41-89DB-94888A186A09}" dt="2020-09-26T21:54:19.908" v="216" actId="5793"/>
        <pc:sldMkLst>
          <pc:docMk/>
          <pc:sldMk cId="2000918377" sldId="257"/>
        </pc:sldMkLst>
        <pc:spChg chg="mod">
          <ac:chgData name="Mark Hanly" userId="67462bc7-2b51-4455-b2e7-b5f944a4684a" providerId="ADAL" clId="{CABCB4E9-EB5C-AA41-89DB-94888A186A09}" dt="2020-09-26T21:54:19.908" v="216" actId="5793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CABCB4E9-EB5C-AA41-89DB-94888A186A09}" dt="2020-09-26T22:08:53.990" v="711" actId="2696"/>
        <pc:sldMkLst>
          <pc:docMk/>
          <pc:sldMk cId="4204979748" sldId="258"/>
        </pc:sldMkLst>
      </pc:sldChg>
      <pc:sldChg chg="del">
        <pc:chgData name="Mark Hanly" userId="67462bc7-2b51-4455-b2e7-b5f944a4684a" providerId="ADAL" clId="{CABCB4E9-EB5C-AA41-89DB-94888A186A09}" dt="2020-09-26T22:08:54.332" v="713" actId="2696"/>
        <pc:sldMkLst>
          <pc:docMk/>
          <pc:sldMk cId="2364625617" sldId="259"/>
        </pc:sldMkLst>
      </pc:sldChg>
      <pc:sldChg chg="del">
        <pc:chgData name="Mark Hanly" userId="67462bc7-2b51-4455-b2e7-b5f944a4684a" providerId="ADAL" clId="{CABCB4E9-EB5C-AA41-89DB-94888A186A09}" dt="2020-09-26T22:08:54.163" v="712" actId="2696"/>
        <pc:sldMkLst>
          <pc:docMk/>
          <pc:sldMk cId="104355209" sldId="260"/>
        </pc:sldMkLst>
      </pc:sldChg>
      <pc:sldChg chg="del">
        <pc:chgData name="Mark Hanly" userId="67462bc7-2b51-4455-b2e7-b5f944a4684a" providerId="ADAL" clId="{CABCB4E9-EB5C-AA41-89DB-94888A186A09}" dt="2020-09-26T22:08:54.498" v="714" actId="2696"/>
        <pc:sldMkLst>
          <pc:docMk/>
          <pc:sldMk cId="2233732884" sldId="261"/>
        </pc:sldMkLst>
      </pc:sldChg>
      <pc:sldChg chg="del">
        <pc:chgData name="Mark Hanly" userId="67462bc7-2b51-4455-b2e7-b5f944a4684a" providerId="ADAL" clId="{CABCB4E9-EB5C-AA41-89DB-94888A186A09}" dt="2020-09-26T22:08:54.670" v="715" actId="2696"/>
        <pc:sldMkLst>
          <pc:docMk/>
          <pc:sldMk cId="35646963" sldId="262"/>
        </pc:sldMkLst>
      </pc:sldChg>
      <pc:sldChg chg="del">
        <pc:chgData name="Mark Hanly" userId="67462bc7-2b51-4455-b2e7-b5f944a4684a" providerId="ADAL" clId="{CABCB4E9-EB5C-AA41-89DB-94888A186A09}" dt="2020-09-26T22:08:54.845" v="716" actId="2696"/>
        <pc:sldMkLst>
          <pc:docMk/>
          <pc:sldMk cId="4138709451" sldId="263"/>
        </pc:sldMkLst>
      </pc:sldChg>
      <pc:sldChg chg="del">
        <pc:chgData name="Mark Hanly" userId="67462bc7-2b51-4455-b2e7-b5f944a4684a" providerId="ADAL" clId="{CABCB4E9-EB5C-AA41-89DB-94888A186A09}" dt="2020-09-26T22:08:55.010" v="717" actId="2696"/>
        <pc:sldMkLst>
          <pc:docMk/>
          <pc:sldMk cId="1297240134" sldId="264"/>
        </pc:sldMkLst>
      </pc:sldChg>
      <pc:sldChg chg="del">
        <pc:chgData name="Mark Hanly" userId="67462bc7-2b51-4455-b2e7-b5f944a4684a" providerId="ADAL" clId="{CABCB4E9-EB5C-AA41-89DB-94888A186A09}" dt="2020-09-26T22:08:55.165" v="718" actId="2696"/>
        <pc:sldMkLst>
          <pc:docMk/>
          <pc:sldMk cId="192221242" sldId="265"/>
        </pc:sldMkLst>
      </pc:sldChg>
      <pc:sldChg chg="del">
        <pc:chgData name="Mark Hanly" userId="67462bc7-2b51-4455-b2e7-b5f944a4684a" providerId="ADAL" clId="{CABCB4E9-EB5C-AA41-89DB-94888A186A09}" dt="2020-09-26T22:08:55.295" v="719" actId="2696"/>
        <pc:sldMkLst>
          <pc:docMk/>
          <pc:sldMk cId="4033606239" sldId="266"/>
        </pc:sldMkLst>
      </pc:sldChg>
      <pc:sldChg chg="del">
        <pc:chgData name="Mark Hanly" userId="67462bc7-2b51-4455-b2e7-b5f944a4684a" providerId="ADAL" clId="{CABCB4E9-EB5C-AA41-89DB-94888A186A09}" dt="2020-09-26T22:08:55.627" v="721" actId="2696"/>
        <pc:sldMkLst>
          <pc:docMk/>
          <pc:sldMk cId="3689481752" sldId="267"/>
        </pc:sldMkLst>
      </pc:sldChg>
      <pc:sldChg chg="del">
        <pc:chgData name="Mark Hanly" userId="67462bc7-2b51-4455-b2e7-b5f944a4684a" providerId="ADAL" clId="{CABCB4E9-EB5C-AA41-89DB-94888A186A09}" dt="2020-09-26T22:08:55.459" v="720" actId="2696"/>
        <pc:sldMkLst>
          <pc:docMk/>
          <pc:sldMk cId="4189513901" sldId="268"/>
        </pc:sldMkLst>
      </pc:sldChg>
      <pc:sldChg chg="del">
        <pc:chgData name="Mark Hanly" userId="67462bc7-2b51-4455-b2e7-b5f944a4684a" providerId="ADAL" clId="{CABCB4E9-EB5C-AA41-89DB-94888A186A09}" dt="2020-09-26T22:08:55.803" v="722" actId="2696"/>
        <pc:sldMkLst>
          <pc:docMk/>
          <pc:sldMk cId="3687196862" sldId="269"/>
        </pc:sldMkLst>
      </pc:sldChg>
      <pc:sldChg chg="del">
        <pc:chgData name="Mark Hanly" userId="67462bc7-2b51-4455-b2e7-b5f944a4684a" providerId="ADAL" clId="{CABCB4E9-EB5C-AA41-89DB-94888A186A09}" dt="2020-09-26T22:08:56.142" v="724" actId="2696"/>
        <pc:sldMkLst>
          <pc:docMk/>
          <pc:sldMk cId="1872848478" sldId="270"/>
        </pc:sldMkLst>
      </pc:sldChg>
      <pc:sldChg chg="del">
        <pc:chgData name="Mark Hanly" userId="67462bc7-2b51-4455-b2e7-b5f944a4684a" providerId="ADAL" clId="{CABCB4E9-EB5C-AA41-89DB-94888A186A09}" dt="2020-09-26T22:08:56.282" v="725" actId="2696"/>
        <pc:sldMkLst>
          <pc:docMk/>
          <pc:sldMk cId="3999010326" sldId="271"/>
        </pc:sldMkLst>
      </pc:sldChg>
      <pc:sldChg chg="del">
        <pc:chgData name="Mark Hanly" userId="67462bc7-2b51-4455-b2e7-b5f944a4684a" providerId="ADAL" clId="{CABCB4E9-EB5C-AA41-89DB-94888A186A09}" dt="2020-09-26T22:08:56.462" v="726" actId="2696"/>
        <pc:sldMkLst>
          <pc:docMk/>
          <pc:sldMk cId="4157902072" sldId="272"/>
        </pc:sldMkLst>
      </pc:sldChg>
      <pc:sldChg chg="modSp add del mod ord">
        <pc:chgData name="Mark Hanly" userId="67462bc7-2b51-4455-b2e7-b5f944a4684a" providerId="ADAL" clId="{CABCB4E9-EB5C-AA41-89DB-94888A186A09}" dt="2020-09-27T08:54:47.516" v="4908" actId="6549"/>
        <pc:sldMkLst>
          <pc:docMk/>
          <pc:sldMk cId="1891273768" sldId="273"/>
        </pc:sldMkLst>
        <pc:spChg chg="mod">
          <ac:chgData name="Mark Hanly" userId="67462bc7-2b51-4455-b2e7-b5f944a4684a" providerId="ADAL" clId="{CABCB4E9-EB5C-AA41-89DB-94888A186A09}" dt="2020-09-27T08:54:47.516" v="4908" actId="6549"/>
          <ac:spMkLst>
            <pc:docMk/>
            <pc:sldMk cId="1891273768" sldId="273"/>
            <ac:spMk id="3" creationId="{5CD515A1-A596-214E-AEAE-617C787126A4}"/>
          </ac:spMkLst>
        </pc:spChg>
      </pc:sldChg>
      <pc:sldChg chg="del">
        <pc:chgData name="Mark Hanly" userId="67462bc7-2b51-4455-b2e7-b5f944a4684a" providerId="ADAL" clId="{CABCB4E9-EB5C-AA41-89DB-94888A186A09}" dt="2020-09-26T22:08:56.943" v="729" actId="2696"/>
        <pc:sldMkLst>
          <pc:docMk/>
          <pc:sldMk cId="3799124208" sldId="274"/>
        </pc:sldMkLst>
      </pc:sldChg>
      <pc:sldChg chg="del">
        <pc:chgData name="Mark Hanly" userId="67462bc7-2b51-4455-b2e7-b5f944a4684a" providerId="ADAL" clId="{CABCB4E9-EB5C-AA41-89DB-94888A186A09}" dt="2020-09-26T22:08:56.780" v="728" actId="2696"/>
        <pc:sldMkLst>
          <pc:docMk/>
          <pc:sldMk cId="2378280056" sldId="275"/>
        </pc:sldMkLst>
      </pc:sldChg>
      <pc:sldChg chg="del ord">
        <pc:chgData name="Mark Hanly" userId="67462bc7-2b51-4455-b2e7-b5f944a4684a" providerId="ADAL" clId="{CABCB4E9-EB5C-AA41-89DB-94888A186A09}" dt="2020-09-26T22:08:53.670" v="710" actId="2696"/>
        <pc:sldMkLst>
          <pc:docMk/>
          <pc:sldMk cId="3683693363" sldId="276"/>
        </pc:sldMkLst>
      </pc:sldChg>
      <pc:sldChg chg="del">
        <pc:chgData name="Mark Hanly" userId="67462bc7-2b51-4455-b2e7-b5f944a4684a" providerId="ADAL" clId="{CABCB4E9-EB5C-AA41-89DB-94888A186A09}" dt="2020-09-26T22:08:57.111" v="730" actId="2696"/>
        <pc:sldMkLst>
          <pc:docMk/>
          <pc:sldMk cId="232235120" sldId="277"/>
        </pc:sldMkLst>
      </pc:sldChg>
      <pc:sldChg chg="del">
        <pc:chgData name="Mark Hanly" userId="67462bc7-2b51-4455-b2e7-b5f944a4684a" providerId="ADAL" clId="{CABCB4E9-EB5C-AA41-89DB-94888A186A09}" dt="2020-09-26T22:08:55.978" v="723" actId="2696"/>
        <pc:sldMkLst>
          <pc:docMk/>
          <pc:sldMk cId="1452664675" sldId="278"/>
        </pc:sldMkLst>
      </pc:sldChg>
      <pc:sldChg chg="del">
        <pc:chgData name="Mark Hanly" userId="67462bc7-2b51-4455-b2e7-b5f944a4684a" providerId="ADAL" clId="{CABCB4E9-EB5C-AA41-89DB-94888A186A09}" dt="2020-09-26T22:08:57.481" v="731" actId="2696"/>
        <pc:sldMkLst>
          <pc:docMk/>
          <pc:sldMk cId="3233020546" sldId="279"/>
        </pc:sldMkLst>
      </pc:sldChg>
      <pc:sldChg chg="del">
        <pc:chgData name="Mark Hanly" userId="67462bc7-2b51-4455-b2e7-b5f944a4684a" providerId="ADAL" clId="{CABCB4E9-EB5C-AA41-89DB-94888A186A09}" dt="2020-09-26T22:08:59.284" v="735" actId="2696"/>
        <pc:sldMkLst>
          <pc:docMk/>
          <pc:sldMk cId="829966698" sldId="280"/>
        </pc:sldMkLst>
      </pc:sldChg>
      <pc:sldChg chg="del">
        <pc:chgData name="Mark Hanly" userId="67462bc7-2b51-4455-b2e7-b5f944a4684a" providerId="ADAL" clId="{CABCB4E9-EB5C-AA41-89DB-94888A186A09}" dt="2020-09-26T22:08:57.625" v="732" actId="2696"/>
        <pc:sldMkLst>
          <pc:docMk/>
          <pc:sldMk cId="1590203609" sldId="281"/>
        </pc:sldMkLst>
      </pc:sldChg>
      <pc:sldChg chg="del">
        <pc:chgData name="Mark Hanly" userId="67462bc7-2b51-4455-b2e7-b5f944a4684a" providerId="ADAL" clId="{CABCB4E9-EB5C-AA41-89DB-94888A186A09}" dt="2020-09-26T22:08:58.115" v="734" actId="2696"/>
        <pc:sldMkLst>
          <pc:docMk/>
          <pc:sldMk cId="3575255321" sldId="282"/>
        </pc:sldMkLst>
      </pc:sldChg>
      <pc:sldChg chg="addSp modSp mod modAnim modNotesTx">
        <pc:chgData name="Mark Hanly" userId="67462bc7-2b51-4455-b2e7-b5f944a4684a" providerId="ADAL" clId="{CABCB4E9-EB5C-AA41-89DB-94888A186A09}" dt="2020-09-29T05:10:49.418" v="5974" actId="403"/>
        <pc:sldMkLst>
          <pc:docMk/>
          <pc:sldMk cId="1655997265" sldId="283"/>
        </pc:sldMkLst>
        <pc:spChg chg="mod">
          <ac:chgData name="Mark Hanly" userId="67462bc7-2b51-4455-b2e7-b5f944a4684a" providerId="ADAL" clId="{CABCB4E9-EB5C-AA41-89DB-94888A186A09}" dt="2020-09-26T23:46:44.678" v="2082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CABCB4E9-EB5C-AA41-89DB-94888A186A09}" dt="2020-09-29T05:10:49.418" v="5974" actId="403"/>
          <ac:spMkLst>
            <pc:docMk/>
            <pc:sldMk cId="1655997265" sldId="283"/>
            <ac:spMk id="3" creationId="{D08E3E1B-2C3D-9244-9822-CDD38A132990}"/>
          </ac:spMkLst>
        </pc:spChg>
        <pc:spChg chg="add mod">
          <ac:chgData name="Mark Hanly" userId="67462bc7-2b51-4455-b2e7-b5f944a4684a" providerId="ADAL" clId="{CABCB4E9-EB5C-AA41-89DB-94888A186A09}" dt="2020-09-29T03:58:54.259" v="5691" actId="115"/>
          <ac:spMkLst>
            <pc:docMk/>
            <pc:sldMk cId="1655997265" sldId="283"/>
            <ac:spMk id="5" creationId="{C56F742F-7246-5D4E-946E-834079D61CB3}"/>
          </ac:spMkLst>
        </pc:spChg>
        <pc:graphicFrameChg chg="add mod modGraphic">
          <ac:chgData name="Mark Hanly" userId="67462bc7-2b51-4455-b2e7-b5f944a4684a" providerId="ADAL" clId="{CABCB4E9-EB5C-AA41-89DB-94888A186A09}" dt="2020-09-26T23:46:58.672" v="2084" actId="1076"/>
          <ac:graphicFrameMkLst>
            <pc:docMk/>
            <pc:sldMk cId="1655997265" sldId="283"/>
            <ac:graphicFrameMk id="4" creationId="{E8EB71C8-83B4-2747-BD65-B38428055BE6}"/>
          </ac:graphicFrameMkLst>
        </pc:graphicFrameChg>
      </pc:sldChg>
      <pc:sldChg chg="del">
        <pc:chgData name="Mark Hanly" userId="67462bc7-2b51-4455-b2e7-b5f944a4684a" providerId="ADAL" clId="{CABCB4E9-EB5C-AA41-89DB-94888A186A09}" dt="2020-09-26T22:08:59.777" v="736" actId="2696"/>
        <pc:sldMkLst>
          <pc:docMk/>
          <pc:sldMk cId="2202728168" sldId="284"/>
        </pc:sldMkLst>
      </pc:sldChg>
      <pc:sldChg chg="del">
        <pc:chgData name="Mark Hanly" userId="67462bc7-2b51-4455-b2e7-b5f944a4684a" providerId="ADAL" clId="{CABCB4E9-EB5C-AA41-89DB-94888A186A09}" dt="2020-09-26T22:08:56.626" v="727" actId="2696"/>
        <pc:sldMkLst>
          <pc:docMk/>
          <pc:sldMk cId="1593357684" sldId="285"/>
        </pc:sldMkLst>
      </pc:sldChg>
      <pc:sldChg chg="del">
        <pc:chgData name="Mark Hanly" userId="67462bc7-2b51-4455-b2e7-b5f944a4684a" providerId="ADAL" clId="{CABCB4E9-EB5C-AA41-89DB-94888A186A09}" dt="2020-09-26T22:08:57.870" v="733" actId="2696"/>
        <pc:sldMkLst>
          <pc:docMk/>
          <pc:sldMk cId="2486665947" sldId="286"/>
        </pc:sldMkLst>
      </pc:sldChg>
      <pc:sldChg chg="addSp delSp modSp add mod modAnim">
        <pc:chgData name="Mark Hanly" userId="67462bc7-2b51-4455-b2e7-b5f944a4684a" providerId="ADAL" clId="{CABCB4E9-EB5C-AA41-89DB-94888A186A09}" dt="2020-09-29T03:52:11.534" v="5611"/>
        <pc:sldMkLst>
          <pc:docMk/>
          <pc:sldMk cId="2906199717" sldId="287"/>
        </pc:sldMkLst>
        <pc:spChg chg="mod">
          <ac:chgData name="Mark Hanly" userId="67462bc7-2b51-4455-b2e7-b5f944a4684a" providerId="ADAL" clId="{CABCB4E9-EB5C-AA41-89DB-94888A186A09}" dt="2020-09-27T08:57:48.585" v="5059" actId="20577"/>
          <ac:spMkLst>
            <pc:docMk/>
            <pc:sldMk cId="2906199717" sldId="287"/>
            <ac:spMk id="2" creationId="{3C78C727-EEBB-F04D-AAA6-83B710BE2BA9}"/>
          </ac:spMkLst>
        </pc:spChg>
        <pc:spChg chg="del mod">
          <ac:chgData name="Mark Hanly" userId="67462bc7-2b51-4455-b2e7-b5f944a4684a" providerId="ADAL" clId="{CABCB4E9-EB5C-AA41-89DB-94888A186A09}" dt="2020-09-27T09:04:35.136" v="5128" actId="478"/>
          <ac:spMkLst>
            <pc:docMk/>
            <pc:sldMk cId="2906199717" sldId="287"/>
            <ac:spMk id="3" creationId="{BE0F7870-3F23-F242-94F1-6C34B10AE65B}"/>
          </ac:spMkLst>
        </pc:spChg>
        <pc:spChg chg="add mod">
          <ac:chgData name="Mark Hanly" userId="67462bc7-2b51-4455-b2e7-b5f944a4684a" providerId="ADAL" clId="{CABCB4E9-EB5C-AA41-89DB-94888A186A09}" dt="2020-09-27T09:07:11.828" v="5311" actId="20577"/>
          <ac:spMkLst>
            <pc:docMk/>
            <pc:sldMk cId="2906199717" sldId="287"/>
            <ac:spMk id="5" creationId="{3F518A19-F7A0-0944-BDDB-1CEA73479BCD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6" creationId="{E459F32E-1739-7341-9DE3-8784733A84D3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7" creationId="{C818B31D-7076-9E42-AFD1-CAEC956285E3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8" creationId="{48941003-AF42-8642-AC42-0974E758D28C}"/>
          </ac:spMkLst>
        </pc:spChg>
        <pc:spChg chg="add del mod">
          <ac:chgData name="Mark Hanly" userId="67462bc7-2b51-4455-b2e7-b5f944a4684a" providerId="ADAL" clId="{CABCB4E9-EB5C-AA41-89DB-94888A186A09}" dt="2020-09-26T22:03:28.124" v="585"/>
          <ac:spMkLst>
            <pc:docMk/>
            <pc:sldMk cId="2906199717" sldId="287"/>
            <ac:spMk id="10" creationId="{E321D85B-2A99-014C-B6E1-F33F4B9790BB}"/>
          </ac:spMkLst>
        </pc:spChg>
        <pc:spChg chg="add del mod">
          <ac:chgData name="Mark Hanly" userId="67462bc7-2b51-4455-b2e7-b5f944a4684a" providerId="ADAL" clId="{CABCB4E9-EB5C-AA41-89DB-94888A186A09}" dt="2020-09-26T22:03:27.841" v="584"/>
          <ac:spMkLst>
            <pc:docMk/>
            <pc:sldMk cId="2906199717" sldId="287"/>
            <ac:spMk id="11" creationId="{87A8525D-0F71-D147-B10A-5E277C92A074}"/>
          </ac:spMkLst>
        </pc:spChg>
        <pc:spChg chg="add del mod">
          <ac:chgData name="Mark Hanly" userId="67462bc7-2b51-4455-b2e7-b5f944a4684a" providerId="ADAL" clId="{CABCB4E9-EB5C-AA41-89DB-94888A186A09}" dt="2020-09-26T22:05:04" v="666" actId="11529"/>
          <ac:spMkLst>
            <pc:docMk/>
            <pc:sldMk cId="2906199717" sldId="287"/>
            <ac:spMk id="20" creationId="{135A56C1-5EC1-584C-85B2-3AD36898A705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26" creationId="{47167A35-497C-4245-B903-5A3B499191E1}"/>
          </ac:spMkLst>
        </pc:spChg>
        <pc:spChg chg="add del mod">
          <ac:chgData name="Mark Hanly" userId="67462bc7-2b51-4455-b2e7-b5f944a4684a" providerId="ADAL" clId="{CABCB4E9-EB5C-AA41-89DB-94888A186A09}" dt="2020-09-27T09:00:48.185" v="5110" actId="11529"/>
          <ac:spMkLst>
            <pc:docMk/>
            <pc:sldMk cId="2906199717" sldId="287"/>
            <ac:spMk id="37" creationId="{0A80720A-DC65-1642-83F7-B33625CC8D5B}"/>
          </ac:spMkLst>
        </pc:spChg>
        <pc:spChg chg="add del mod">
          <ac:chgData name="Mark Hanly" userId="67462bc7-2b51-4455-b2e7-b5f944a4684a" providerId="ADAL" clId="{CABCB4E9-EB5C-AA41-89DB-94888A186A09}" dt="2020-09-27T09:04:38.043" v="5129" actId="478"/>
          <ac:spMkLst>
            <pc:docMk/>
            <pc:sldMk cId="2906199717" sldId="287"/>
            <ac:spMk id="38" creationId="{86AD96FB-8783-FE40-B3A2-2BC7DC06A6F3}"/>
          </ac:spMkLst>
        </pc:spChg>
        <pc:spChg chg="add mod">
          <ac:chgData name="Mark Hanly" userId="67462bc7-2b51-4455-b2e7-b5f944a4684a" providerId="ADAL" clId="{CABCB4E9-EB5C-AA41-89DB-94888A186A09}" dt="2020-09-27T09:08:07.640" v="5317" actId="14100"/>
          <ac:spMkLst>
            <pc:docMk/>
            <pc:sldMk cId="2906199717" sldId="287"/>
            <ac:spMk id="40" creationId="{825A7101-B5F6-724A-9A53-0C8CF38E1079}"/>
          </ac:spMkLst>
        </pc:spChg>
        <pc:grpChg chg="add mod">
          <ac:chgData name="Mark Hanly" userId="67462bc7-2b51-4455-b2e7-b5f944a4684a" providerId="ADAL" clId="{CABCB4E9-EB5C-AA41-89DB-94888A186A09}" dt="2020-09-27T09:05:14.561" v="5135" actId="1076"/>
          <ac:grpSpMkLst>
            <pc:docMk/>
            <pc:sldMk cId="2906199717" sldId="287"/>
            <ac:grpSpMk id="39" creationId="{0F86891B-07CB-7A40-B1D0-FACE169A5F63}"/>
          </ac:grpSpMkLst>
        </pc:grpChg>
        <pc:picChg chg="add del mod">
          <ac:chgData name="Mark Hanly" userId="67462bc7-2b51-4455-b2e7-b5f944a4684a" providerId="ADAL" clId="{CABCB4E9-EB5C-AA41-89DB-94888A186A09}" dt="2020-09-26T22:02:25.863" v="565" actId="478"/>
          <ac:picMkLst>
            <pc:docMk/>
            <pc:sldMk cId="2906199717" sldId="287"/>
            <ac:picMk id="4" creationId="{8D4F9C75-7DC6-4343-992D-101A7C10FDDC}"/>
          </ac:picMkLst>
        </pc:pic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9" creationId="{06E7A0B5-F400-3543-84C8-D796FB6A7623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14" creationId="{6C5889E9-695C-D845-91AD-754120DFEA82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15" creationId="{5C755C25-27FF-1C48-8E4E-AF63F7A2BCF8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27" creationId="{83E9DA97-B056-6744-AF7A-6D75A227885A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28" creationId="{64741489-3DC6-484D-AFAB-E9FDEBEAEA8B}"/>
          </ac:cxnSpMkLst>
        </pc:cxnChg>
      </pc:sldChg>
      <pc:sldChg chg="addSp modSp add mod modAnim">
        <pc:chgData name="Mark Hanly" userId="67462bc7-2b51-4455-b2e7-b5f944a4684a" providerId="ADAL" clId="{CABCB4E9-EB5C-AA41-89DB-94888A186A09}" dt="2020-09-29T03:56:50.347" v="5670"/>
        <pc:sldMkLst>
          <pc:docMk/>
          <pc:sldMk cId="3442167821" sldId="288"/>
        </pc:sldMkLst>
        <pc:spChg chg="mod">
          <ac:chgData name="Mark Hanly" userId="67462bc7-2b51-4455-b2e7-b5f944a4684a" providerId="ADAL" clId="{CABCB4E9-EB5C-AA41-89DB-94888A186A09}" dt="2020-09-26T22:10:56.243" v="841" actId="313"/>
          <ac:spMkLst>
            <pc:docMk/>
            <pc:sldMk cId="3442167821" sldId="288"/>
            <ac:spMk id="2" creationId="{ED36D310-BD4D-D044-8CD4-3D5AEBBBBE19}"/>
          </ac:spMkLst>
        </pc:spChg>
        <pc:spChg chg="mod">
          <ac:chgData name="Mark Hanly" userId="67462bc7-2b51-4455-b2e7-b5f944a4684a" providerId="ADAL" clId="{CABCB4E9-EB5C-AA41-89DB-94888A186A09}" dt="2020-09-29T03:55:05.391" v="5659" actId="20577"/>
          <ac:spMkLst>
            <pc:docMk/>
            <pc:sldMk cId="3442167821" sldId="288"/>
            <ac:spMk id="3" creationId="{739D5F6D-3054-FF49-8E4B-0EF04618B3C5}"/>
          </ac:spMkLst>
        </pc:spChg>
        <pc:spChg chg="add mod">
          <ac:chgData name="Mark Hanly" userId="67462bc7-2b51-4455-b2e7-b5f944a4684a" providerId="ADAL" clId="{CABCB4E9-EB5C-AA41-89DB-94888A186A09}" dt="2020-09-29T03:56:23.644" v="5666" actId="14100"/>
          <ac:spMkLst>
            <pc:docMk/>
            <pc:sldMk cId="3442167821" sldId="288"/>
            <ac:spMk id="5" creationId="{BB0D4C14-E7EF-B243-A285-9FF3AC27C5A9}"/>
          </ac:spMkLst>
        </pc:spChg>
        <pc:graphicFrameChg chg="add mod modGraphic">
          <ac:chgData name="Mark Hanly" userId="67462bc7-2b51-4455-b2e7-b5f944a4684a" providerId="ADAL" clId="{CABCB4E9-EB5C-AA41-89DB-94888A186A09}" dt="2020-09-29T03:54:49.806" v="5628" actId="1076"/>
          <ac:graphicFrameMkLst>
            <pc:docMk/>
            <pc:sldMk cId="3442167821" sldId="288"/>
            <ac:graphicFrameMk id="4" creationId="{42497C89-3846-3E46-AC70-37950610D8CD}"/>
          </ac:graphicFrameMkLst>
        </pc:graphicFrameChg>
      </pc:sldChg>
      <pc:sldChg chg="addSp delSp modSp add mod modAnim modNotesTx">
        <pc:chgData name="Mark Hanly" userId="67462bc7-2b51-4455-b2e7-b5f944a4684a" providerId="ADAL" clId="{CABCB4E9-EB5C-AA41-89DB-94888A186A09}" dt="2020-09-29T05:14:19.739" v="6121" actId="1076"/>
        <pc:sldMkLst>
          <pc:docMk/>
          <pc:sldMk cId="1245740443" sldId="289"/>
        </pc:sldMkLst>
        <pc:spChg chg="mod">
          <ac:chgData name="Mark Hanly" userId="67462bc7-2b51-4455-b2e7-b5f944a4684a" providerId="ADAL" clId="{CABCB4E9-EB5C-AA41-89DB-94888A186A09}" dt="2020-09-26T23:49:17.684" v="2092"/>
          <ac:spMkLst>
            <pc:docMk/>
            <pc:sldMk cId="1245740443" sldId="289"/>
            <ac:spMk id="2" creationId="{EC1384E6-3181-2842-A8A5-99977E506140}"/>
          </ac:spMkLst>
        </pc:spChg>
        <pc:spChg chg="mod">
          <ac:chgData name="Mark Hanly" userId="67462bc7-2b51-4455-b2e7-b5f944a4684a" providerId="ADAL" clId="{CABCB4E9-EB5C-AA41-89DB-94888A186A09}" dt="2020-09-29T05:14:16.122" v="6120" actId="14100"/>
          <ac:spMkLst>
            <pc:docMk/>
            <pc:sldMk cId="1245740443" sldId="289"/>
            <ac:spMk id="3" creationId="{05B620E9-A00D-FD48-9DD2-FB615F33D025}"/>
          </ac:spMkLst>
        </pc:spChg>
        <pc:spChg chg="add mod">
          <ac:chgData name="Mark Hanly" userId="67462bc7-2b51-4455-b2e7-b5f944a4684a" providerId="ADAL" clId="{CABCB4E9-EB5C-AA41-89DB-94888A186A09}" dt="2020-09-29T05:14:19.739" v="6121" actId="1076"/>
          <ac:spMkLst>
            <pc:docMk/>
            <pc:sldMk cId="1245740443" sldId="289"/>
            <ac:spMk id="4" creationId="{3CEE302B-66B1-1E47-86F6-59FBD7E9859F}"/>
          </ac:spMkLst>
        </pc:spChg>
        <pc:picChg chg="add del mod">
          <ac:chgData name="Mark Hanly" userId="67462bc7-2b51-4455-b2e7-b5f944a4684a" providerId="ADAL" clId="{CABCB4E9-EB5C-AA41-89DB-94888A186A09}" dt="2020-09-29T05:13:45.310" v="6114" actId="21"/>
          <ac:picMkLst>
            <pc:docMk/>
            <pc:sldMk cId="1245740443" sldId="289"/>
            <ac:picMk id="1026" creationId="{1D07893F-1BDA-D245-A16B-34427E2F7FB0}"/>
          </ac:picMkLst>
        </pc:picChg>
      </pc:sldChg>
      <pc:sldChg chg="addSp delSp modSp add mod ord setBg modAnim modNotesTx">
        <pc:chgData name="Mark Hanly" userId="67462bc7-2b51-4455-b2e7-b5f944a4684a" providerId="ADAL" clId="{CABCB4E9-EB5C-AA41-89DB-94888A186A09}" dt="2020-09-27T08:54:42.123" v="4906"/>
        <pc:sldMkLst>
          <pc:docMk/>
          <pc:sldMk cId="1473292721" sldId="290"/>
        </pc:sldMkLst>
        <pc:spChg chg="mod">
          <ac:chgData name="Mark Hanly" userId="67462bc7-2b51-4455-b2e7-b5f944a4684a" providerId="ADAL" clId="{CABCB4E9-EB5C-AA41-89DB-94888A186A09}" dt="2020-09-27T00:15:35.035" v="2528" actId="20577"/>
          <ac:spMkLst>
            <pc:docMk/>
            <pc:sldMk cId="1473292721" sldId="290"/>
            <ac:spMk id="2" creationId="{313A9D4E-7A64-6D47-8A70-4625A37FAFAE}"/>
          </ac:spMkLst>
        </pc:spChg>
        <pc:spChg chg="mod">
          <ac:chgData name="Mark Hanly" userId="67462bc7-2b51-4455-b2e7-b5f944a4684a" providerId="ADAL" clId="{CABCB4E9-EB5C-AA41-89DB-94888A186A09}" dt="2020-09-27T00:27:05.259" v="2989" actId="20577"/>
          <ac:spMkLst>
            <pc:docMk/>
            <pc:sldMk cId="1473292721" sldId="290"/>
            <ac:spMk id="3" creationId="{86F24FD0-B5E1-0A4F-B3BD-E5848C795C5B}"/>
          </ac:spMkLst>
        </pc:spChg>
        <pc:spChg chg="add mod">
          <ac:chgData name="Mark Hanly" userId="67462bc7-2b51-4455-b2e7-b5f944a4684a" providerId="ADAL" clId="{CABCB4E9-EB5C-AA41-89DB-94888A186A09}" dt="2020-09-27T00:34:31.203" v="3115" actId="14100"/>
          <ac:spMkLst>
            <pc:docMk/>
            <pc:sldMk cId="1473292721" sldId="290"/>
            <ac:spMk id="18" creationId="{A8072472-A1ED-8646-977C-235C81E420F4}"/>
          </ac:spMkLst>
        </pc:spChg>
        <pc:spChg chg="add mod">
          <ac:chgData name="Mark Hanly" userId="67462bc7-2b51-4455-b2e7-b5f944a4684a" providerId="ADAL" clId="{CABCB4E9-EB5C-AA41-89DB-94888A186A09}" dt="2020-09-27T00:34:34.187" v="3116" actId="14100"/>
          <ac:spMkLst>
            <pc:docMk/>
            <pc:sldMk cId="1473292721" sldId="290"/>
            <ac:spMk id="19" creationId="{8033AF17-7BE5-6245-BC9C-CFD5F7E284D3}"/>
          </ac:spMkLst>
        </pc:spChg>
        <pc:spChg chg="add mod">
          <ac:chgData name="Mark Hanly" userId="67462bc7-2b51-4455-b2e7-b5f944a4684a" providerId="ADAL" clId="{CABCB4E9-EB5C-AA41-89DB-94888A186A09}" dt="2020-09-27T00:54:41.837" v="3541" actId="164"/>
          <ac:spMkLst>
            <pc:docMk/>
            <pc:sldMk cId="1473292721" sldId="290"/>
            <ac:spMk id="20" creationId="{DF7988BD-47AF-D242-BC5B-D826B76BA6FB}"/>
          </ac:spMkLst>
        </pc:spChg>
        <pc:grpChg chg="add mod">
          <ac:chgData name="Mark Hanly" userId="67462bc7-2b51-4455-b2e7-b5f944a4684a" providerId="ADAL" clId="{CABCB4E9-EB5C-AA41-89DB-94888A186A09}" dt="2020-09-27T00:54:53.095" v="3542" actId="1076"/>
          <ac:grpSpMkLst>
            <pc:docMk/>
            <pc:sldMk cId="1473292721" sldId="290"/>
            <ac:grpSpMk id="30" creationId="{91A08B0E-5E80-8E49-AC1D-00F36BB78916}"/>
          </ac:grpSpMkLst>
        </pc:grpChg>
        <pc:picChg chg="add mod">
          <ac:chgData name="Mark Hanly" userId="67462bc7-2b51-4455-b2e7-b5f944a4684a" providerId="ADAL" clId="{CABCB4E9-EB5C-AA41-89DB-94888A186A09}" dt="2020-09-27T00:33:06.026" v="3084" actId="14861"/>
          <ac:picMkLst>
            <pc:docMk/>
            <pc:sldMk cId="1473292721" sldId="290"/>
            <ac:picMk id="5" creationId="{38C88592-F632-494E-ACC2-D01586D68132}"/>
          </ac:picMkLst>
        </pc:picChg>
        <pc:picChg chg="add del mod">
          <ac:chgData name="Mark Hanly" userId="67462bc7-2b51-4455-b2e7-b5f944a4684a" providerId="ADAL" clId="{CABCB4E9-EB5C-AA41-89DB-94888A186A09}" dt="2020-09-27T00:21:11.066" v="2800"/>
          <ac:picMkLst>
            <pc:docMk/>
            <pc:sldMk cId="1473292721" sldId="290"/>
            <ac:picMk id="6" creationId="{B3011439-133A-DD4B-A1D9-D4F1E57CA7AE}"/>
          </ac:picMkLst>
        </pc:picChg>
        <pc:picChg chg="add del mod">
          <ac:chgData name="Mark Hanly" userId="67462bc7-2b51-4455-b2e7-b5f944a4684a" providerId="ADAL" clId="{CABCB4E9-EB5C-AA41-89DB-94888A186A09}" dt="2020-09-27T00:21:10.763" v="2799"/>
          <ac:picMkLst>
            <pc:docMk/>
            <pc:sldMk cId="1473292721" sldId="290"/>
            <ac:picMk id="7" creationId="{0CD71C2C-611E-1A45-AAA6-E745F148B2DB}"/>
          </ac:picMkLst>
        </pc:picChg>
        <pc:picChg chg="add del mod">
          <ac:chgData name="Mark Hanly" userId="67462bc7-2b51-4455-b2e7-b5f944a4684a" providerId="ADAL" clId="{CABCB4E9-EB5C-AA41-89DB-94888A186A09}" dt="2020-09-27T00:21:10.387" v="2798"/>
          <ac:picMkLst>
            <pc:docMk/>
            <pc:sldMk cId="1473292721" sldId="290"/>
            <ac:picMk id="8" creationId="{66CFE97D-AF30-AC4C-A7FC-EDE6AC68D322}"/>
          </ac:picMkLst>
        </pc:picChg>
        <pc:picChg chg="add mod">
          <ac:chgData name="Mark Hanly" userId="67462bc7-2b51-4455-b2e7-b5f944a4684a" providerId="ADAL" clId="{CABCB4E9-EB5C-AA41-89DB-94888A186A09}" dt="2020-09-27T00:25:58.575" v="2950" actId="1076"/>
          <ac:picMkLst>
            <pc:docMk/>
            <pc:sldMk cId="1473292721" sldId="290"/>
            <ac:picMk id="9" creationId="{26DB5C3B-18F8-4E4C-8166-296BC2754BC6}"/>
          </ac:picMkLst>
        </pc:picChg>
        <pc:picChg chg="add mod">
          <ac:chgData name="Mark Hanly" userId="67462bc7-2b51-4455-b2e7-b5f944a4684a" providerId="ADAL" clId="{CABCB4E9-EB5C-AA41-89DB-94888A186A09}" dt="2020-09-27T00:24:39.525" v="2849" actId="1076"/>
          <ac:picMkLst>
            <pc:docMk/>
            <pc:sldMk cId="1473292721" sldId="290"/>
            <ac:picMk id="10" creationId="{AA4584A0-4BE5-4148-8575-A2CC5D7DCC75}"/>
          </ac:picMkLst>
        </pc:picChg>
        <pc:picChg chg="add mod">
          <ac:chgData name="Mark Hanly" userId="67462bc7-2b51-4455-b2e7-b5f944a4684a" providerId="ADAL" clId="{CABCB4E9-EB5C-AA41-89DB-94888A186A09}" dt="2020-09-27T00:26:12.255" v="2952" actId="1076"/>
          <ac:picMkLst>
            <pc:docMk/>
            <pc:sldMk cId="1473292721" sldId="290"/>
            <ac:picMk id="11" creationId="{8EAA6E54-445B-1241-95F6-DB4F8074BE45}"/>
          </ac:picMkLst>
        </pc:picChg>
        <pc:picChg chg="add mod">
          <ac:chgData name="Mark Hanly" userId="67462bc7-2b51-4455-b2e7-b5f944a4684a" providerId="ADAL" clId="{CABCB4E9-EB5C-AA41-89DB-94888A186A09}" dt="2020-09-27T00:26:17.344" v="2953" actId="1076"/>
          <ac:picMkLst>
            <pc:docMk/>
            <pc:sldMk cId="1473292721" sldId="290"/>
            <ac:picMk id="12" creationId="{986A9F56-6071-D744-BA2F-A26F344C436A}"/>
          </ac:picMkLst>
        </pc:picChg>
        <pc:picChg chg="add mod">
          <ac:chgData name="Mark Hanly" userId="67462bc7-2b51-4455-b2e7-b5f944a4684a" providerId="ADAL" clId="{CABCB4E9-EB5C-AA41-89DB-94888A186A09}" dt="2020-09-27T00:24:31.037" v="2847" actId="1076"/>
          <ac:picMkLst>
            <pc:docMk/>
            <pc:sldMk cId="1473292721" sldId="290"/>
            <ac:picMk id="13" creationId="{B0C4711A-A84B-CD48-9F15-109BD9382105}"/>
          </ac:picMkLst>
        </pc:picChg>
        <pc:picChg chg="add mod">
          <ac:chgData name="Mark Hanly" userId="67462bc7-2b51-4455-b2e7-b5f944a4684a" providerId="ADAL" clId="{CABCB4E9-EB5C-AA41-89DB-94888A186A09}" dt="2020-09-27T00:25:36.191" v="2942" actId="1076"/>
          <ac:picMkLst>
            <pc:docMk/>
            <pc:sldMk cId="1473292721" sldId="290"/>
            <ac:picMk id="15" creationId="{8291C5D8-CC0A-2A4D-AD33-BED12572716B}"/>
          </ac:picMkLst>
        </pc:picChg>
        <pc:picChg chg="add mod">
          <ac:chgData name="Mark Hanly" userId="67462bc7-2b51-4455-b2e7-b5f944a4684a" providerId="ADAL" clId="{CABCB4E9-EB5C-AA41-89DB-94888A186A09}" dt="2020-09-27T00:25:56.894" v="2949" actId="1076"/>
          <ac:picMkLst>
            <pc:docMk/>
            <pc:sldMk cId="1473292721" sldId="290"/>
            <ac:picMk id="17" creationId="{9A9A8806-1583-1C49-AA69-B27B91C6A9FB}"/>
          </ac:picMkLst>
        </pc:picChg>
        <pc:cxnChg chg="add mod">
          <ac:chgData name="Mark Hanly" userId="67462bc7-2b51-4455-b2e7-b5f944a4684a" providerId="ADAL" clId="{CABCB4E9-EB5C-AA41-89DB-94888A186A09}" dt="2020-09-27T00:54:41.837" v="3541" actId="164"/>
          <ac:cxnSpMkLst>
            <pc:docMk/>
            <pc:sldMk cId="1473292721" sldId="290"/>
            <ac:cxnSpMk id="21" creationId="{6C870242-8E4C-EE42-94DA-4E7A70EE6E05}"/>
          </ac:cxnSpMkLst>
        </pc:cxnChg>
        <pc:cxnChg chg="add mod">
          <ac:chgData name="Mark Hanly" userId="67462bc7-2b51-4455-b2e7-b5f944a4684a" providerId="ADAL" clId="{CABCB4E9-EB5C-AA41-89DB-94888A186A09}" dt="2020-09-27T00:54:41.837" v="3541" actId="164"/>
          <ac:cxnSpMkLst>
            <pc:docMk/>
            <pc:sldMk cId="1473292721" sldId="290"/>
            <ac:cxnSpMk id="26" creationId="{436100E5-1F33-CF41-A939-9C654FF2DFDA}"/>
          </ac:cxnSpMkLst>
        </pc:cxnChg>
      </pc:sldChg>
      <pc:sldChg chg="addSp delSp modSp add mod ord modNotesTx">
        <pc:chgData name="Mark Hanly" userId="67462bc7-2b51-4455-b2e7-b5f944a4684a" providerId="ADAL" clId="{CABCB4E9-EB5C-AA41-89DB-94888A186A09}" dt="2020-09-29T03:47:45.506" v="5321" actId="113"/>
        <pc:sldMkLst>
          <pc:docMk/>
          <pc:sldMk cId="2577884676" sldId="291"/>
        </pc:sldMkLst>
        <pc:spChg chg="mod">
          <ac:chgData name="Mark Hanly" userId="67462bc7-2b51-4455-b2e7-b5f944a4684a" providerId="ADAL" clId="{CABCB4E9-EB5C-AA41-89DB-94888A186A09}" dt="2020-09-27T00:31:25.504" v="3029" actId="20577"/>
          <ac:spMkLst>
            <pc:docMk/>
            <pc:sldMk cId="2577884676" sldId="291"/>
            <ac:spMk id="2" creationId="{77EBC209-55F6-794E-B3F7-9C41662F2D22}"/>
          </ac:spMkLst>
        </pc:spChg>
        <pc:spChg chg="mod">
          <ac:chgData name="Mark Hanly" userId="67462bc7-2b51-4455-b2e7-b5f944a4684a" providerId="ADAL" clId="{CABCB4E9-EB5C-AA41-89DB-94888A186A09}" dt="2020-09-29T03:47:45.506" v="5321" actId="113"/>
          <ac:spMkLst>
            <pc:docMk/>
            <pc:sldMk cId="2577884676" sldId="291"/>
            <ac:spMk id="3" creationId="{C0F3FB59-1D4C-984F-B4A2-7B2D694CA93C}"/>
          </ac:spMkLst>
        </pc:spChg>
        <pc:spChg chg="add del mod">
          <ac:chgData name="Mark Hanly" userId="67462bc7-2b51-4455-b2e7-b5f944a4684a" providerId="ADAL" clId="{CABCB4E9-EB5C-AA41-89DB-94888A186A09}" dt="2020-09-27T00:36:57.928" v="3162" actId="478"/>
          <ac:spMkLst>
            <pc:docMk/>
            <pc:sldMk cId="2577884676" sldId="291"/>
            <ac:spMk id="6" creationId="{C499C9D7-C42A-E64F-AD75-F481F697127C}"/>
          </ac:spMkLst>
        </pc:spChg>
        <pc:spChg chg="add del mod">
          <ac:chgData name="Mark Hanly" userId="67462bc7-2b51-4455-b2e7-b5f944a4684a" providerId="ADAL" clId="{CABCB4E9-EB5C-AA41-89DB-94888A186A09}" dt="2020-09-27T00:37:11.565" v="3164" actId="767"/>
          <ac:spMkLst>
            <pc:docMk/>
            <pc:sldMk cId="2577884676" sldId="291"/>
            <ac:spMk id="7" creationId="{69373052-C15E-5644-A5A8-3DA8C6B1461C}"/>
          </ac:spMkLst>
        </pc:spChg>
        <pc:spChg chg="add mod">
          <ac:chgData name="Mark Hanly" userId="67462bc7-2b51-4455-b2e7-b5f944a4684a" providerId="ADAL" clId="{CABCB4E9-EB5C-AA41-89DB-94888A186A09}" dt="2020-09-27T00:40:23.554" v="3199" actId="1076"/>
          <ac:spMkLst>
            <pc:docMk/>
            <pc:sldMk cId="2577884676" sldId="291"/>
            <ac:spMk id="8" creationId="{D06E8380-9169-D843-8533-263F75493EF8}"/>
          </ac:spMkLst>
        </pc:spChg>
        <pc:spChg chg="add mod">
          <ac:chgData name="Mark Hanly" userId="67462bc7-2b51-4455-b2e7-b5f944a4684a" providerId="ADAL" clId="{CABCB4E9-EB5C-AA41-89DB-94888A186A09}" dt="2020-09-27T00:39:15.132" v="3196" actId="20577"/>
          <ac:spMkLst>
            <pc:docMk/>
            <pc:sldMk cId="2577884676" sldId="291"/>
            <ac:spMk id="9" creationId="{8D23B153-788F-AC49-83D8-7C789E2F286E}"/>
          </ac:spMkLst>
        </pc:spChg>
        <pc:picChg chg="add mod">
          <ac:chgData name="Mark Hanly" userId="67462bc7-2b51-4455-b2e7-b5f944a4684a" providerId="ADAL" clId="{CABCB4E9-EB5C-AA41-89DB-94888A186A09}" dt="2020-09-27T00:36:13.364" v="3155" actId="1076"/>
          <ac:picMkLst>
            <pc:docMk/>
            <pc:sldMk cId="2577884676" sldId="291"/>
            <ac:picMk id="4" creationId="{8552E598-FFC3-304B-A017-4E12DB3636F1}"/>
          </ac:picMkLst>
        </pc:picChg>
        <pc:picChg chg="add mod">
          <ac:chgData name="Mark Hanly" userId="67462bc7-2b51-4455-b2e7-b5f944a4684a" providerId="ADAL" clId="{CABCB4E9-EB5C-AA41-89DB-94888A186A09}" dt="2020-09-27T00:39:00.366" v="3193" actId="1076"/>
          <ac:picMkLst>
            <pc:docMk/>
            <pc:sldMk cId="2577884676" sldId="291"/>
            <ac:picMk id="5" creationId="{DBF043E2-01E7-E843-ACA6-C2EBA111BAC7}"/>
          </ac:picMkLst>
        </pc:picChg>
      </pc:sldChg>
      <pc:sldChg chg="addSp modSp add mod ord modNotesTx">
        <pc:chgData name="Mark Hanly" userId="67462bc7-2b51-4455-b2e7-b5f944a4684a" providerId="ADAL" clId="{CABCB4E9-EB5C-AA41-89DB-94888A186A09}" dt="2020-09-29T03:49:04.644" v="5445" actId="20577"/>
        <pc:sldMkLst>
          <pc:docMk/>
          <pc:sldMk cId="2008082149" sldId="292"/>
        </pc:sldMkLst>
        <pc:spChg chg="mod">
          <ac:chgData name="Mark Hanly" userId="67462bc7-2b51-4455-b2e7-b5f944a4684a" providerId="ADAL" clId="{CABCB4E9-EB5C-AA41-89DB-94888A186A09}" dt="2020-09-27T00:56:07.409" v="3645" actId="20577"/>
          <ac:spMkLst>
            <pc:docMk/>
            <pc:sldMk cId="2008082149" sldId="292"/>
            <ac:spMk id="2" creationId="{E26CBC02-5003-874D-A989-1AF7BE6C43B6}"/>
          </ac:spMkLst>
        </pc:spChg>
        <pc:spChg chg="mod">
          <ac:chgData name="Mark Hanly" userId="67462bc7-2b51-4455-b2e7-b5f944a4684a" providerId="ADAL" clId="{CABCB4E9-EB5C-AA41-89DB-94888A186A09}" dt="2020-09-27T01:04:58.854" v="4012" actId="20577"/>
          <ac:spMkLst>
            <pc:docMk/>
            <pc:sldMk cId="2008082149" sldId="292"/>
            <ac:spMk id="3" creationId="{8F04811D-95DF-C44E-AC96-D6A785ED5978}"/>
          </ac:spMkLst>
        </pc:spChg>
        <pc:graphicFrameChg chg="add mod modGraphic">
          <ac:chgData name="Mark Hanly" userId="67462bc7-2b51-4455-b2e7-b5f944a4684a" providerId="ADAL" clId="{CABCB4E9-EB5C-AA41-89DB-94888A186A09}" dt="2020-09-27T01:04:51.154" v="4008" actId="1076"/>
          <ac:graphicFrameMkLst>
            <pc:docMk/>
            <pc:sldMk cId="2008082149" sldId="292"/>
            <ac:graphicFrameMk id="4" creationId="{6E7AD640-9249-E14A-A0B5-FC5B527852F1}"/>
          </ac:graphicFrameMkLst>
        </pc:graphicFrameChg>
      </pc:sldChg>
      <pc:sldChg chg="addSp delSp modSp add mod ord modAnim modNotesTx">
        <pc:chgData name="Mark Hanly" userId="67462bc7-2b51-4455-b2e7-b5f944a4684a" providerId="ADAL" clId="{CABCB4E9-EB5C-AA41-89DB-94888A186A09}" dt="2020-09-27T08:57:19.502" v="5016" actId="20577"/>
        <pc:sldMkLst>
          <pc:docMk/>
          <pc:sldMk cId="1212816547" sldId="293"/>
        </pc:sldMkLst>
        <pc:spChg chg="mod">
          <ac:chgData name="Mark Hanly" userId="67462bc7-2b51-4455-b2e7-b5f944a4684a" providerId="ADAL" clId="{CABCB4E9-EB5C-AA41-89DB-94888A186A09}" dt="2020-09-27T08:15:40.221" v="4325" actId="20577"/>
          <ac:spMkLst>
            <pc:docMk/>
            <pc:sldMk cId="1212816547" sldId="293"/>
            <ac:spMk id="2" creationId="{BFDD8185-742E-6844-8570-3FFAD3CCD784}"/>
          </ac:spMkLst>
        </pc:spChg>
        <pc:spChg chg="del">
          <ac:chgData name="Mark Hanly" userId="67462bc7-2b51-4455-b2e7-b5f944a4684a" providerId="ADAL" clId="{CABCB4E9-EB5C-AA41-89DB-94888A186A09}" dt="2020-09-27T07:57:41.297" v="4042" actId="478"/>
          <ac:spMkLst>
            <pc:docMk/>
            <pc:sldMk cId="1212816547" sldId="293"/>
            <ac:spMk id="3" creationId="{F20714AD-137B-CF45-BC4D-199233FA0632}"/>
          </ac:spMkLst>
        </pc:spChg>
        <pc:spChg chg="add del mod">
          <ac:chgData name="Mark Hanly" userId="67462bc7-2b51-4455-b2e7-b5f944a4684a" providerId="ADAL" clId="{CABCB4E9-EB5C-AA41-89DB-94888A186A09}" dt="2020-09-27T08:17:21.021" v="4359" actId="478"/>
          <ac:spMkLst>
            <pc:docMk/>
            <pc:sldMk cId="1212816547" sldId="293"/>
            <ac:spMk id="6" creationId="{BFBEC27B-AC96-8F4B-BBF3-6FD576C9F7AB}"/>
          </ac:spMkLst>
        </pc:spChg>
        <pc:spChg chg="add del mod">
          <ac:chgData name="Mark Hanly" userId="67462bc7-2b51-4455-b2e7-b5f944a4684a" providerId="ADAL" clId="{CABCB4E9-EB5C-AA41-89DB-94888A186A09}" dt="2020-09-27T07:59:15.540" v="4053" actId="478"/>
          <ac:spMkLst>
            <pc:docMk/>
            <pc:sldMk cId="1212816547" sldId="293"/>
            <ac:spMk id="7" creationId="{E9AA50E8-EE1B-1747-A61F-45686170EA97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9" creationId="{4AC32B9A-1278-A843-AFA8-D7DF16ADDE37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1" creationId="{7777911A-8C9E-A045-B777-2F10225E7A86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3" creationId="{911600D6-8C77-4349-9D80-5D0F30387869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4" creationId="{11895FE5-A10A-1C4C-94BB-3BD5610AC26B}"/>
          </ac:spMkLst>
        </pc:spChg>
        <pc:spChg chg="add mod">
          <ac:chgData name="Mark Hanly" userId="67462bc7-2b51-4455-b2e7-b5f944a4684a" providerId="ADAL" clId="{CABCB4E9-EB5C-AA41-89DB-94888A186A09}" dt="2020-09-27T08:04:34.807" v="4112" actId="14100"/>
          <ac:spMkLst>
            <pc:docMk/>
            <pc:sldMk cId="1212816547" sldId="293"/>
            <ac:spMk id="16" creationId="{69EC8988-FA05-5B43-B7DB-820BCCF39739}"/>
          </ac:spMkLst>
        </pc:spChg>
        <pc:spChg chg="add mod">
          <ac:chgData name="Mark Hanly" userId="67462bc7-2b51-4455-b2e7-b5f944a4684a" providerId="ADAL" clId="{CABCB4E9-EB5C-AA41-89DB-94888A186A09}" dt="2020-09-27T08:04:17" v="4107" actId="14100"/>
          <ac:spMkLst>
            <pc:docMk/>
            <pc:sldMk cId="1212816547" sldId="293"/>
            <ac:spMk id="20" creationId="{2256E919-A244-D949-BF84-8A6E1E69B1BA}"/>
          </ac:spMkLst>
        </pc:spChg>
        <pc:spChg chg="add mod">
          <ac:chgData name="Mark Hanly" userId="67462bc7-2b51-4455-b2e7-b5f944a4684a" providerId="ADAL" clId="{CABCB4E9-EB5C-AA41-89DB-94888A186A09}" dt="2020-09-27T08:05:59.786" v="4138" actId="14100"/>
          <ac:spMkLst>
            <pc:docMk/>
            <pc:sldMk cId="1212816547" sldId="293"/>
            <ac:spMk id="21" creationId="{8A665685-9297-A646-A660-3911E1FF5DFD}"/>
          </ac:spMkLst>
        </pc:spChg>
        <pc:spChg chg="add mod">
          <ac:chgData name="Mark Hanly" userId="67462bc7-2b51-4455-b2e7-b5f944a4684a" providerId="ADAL" clId="{CABCB4E9-EB5C-AA41-89DB-94888A186A09}" dt="2020-09-27T08:06:05.635" v="4139" actId="1076"/>
          <ac:spMkLst>
            <pc:docMk/>
            <pc:sldMk cId="1212816547" sldId="293"/>
            <ac:spMk id="22" creationId="{25C0C215-72E5-6F45-9506-54516ED34194}"/>
          </ac:spMkLst>
        </pc:spChg>
        <pc:spChg chg="add mod">
          <ac:chgData name="Mark Hanly" userId="67462bc7-2b51-4455-b2e7-b5f944a4684a" providerId="ADAL" clId="{CABCB4E9-EB5C-AA41-89DB-94888A186A09}" dt="2020-09-27T08:06:17.818" v="4142" actId="1076"/>
          <ac:spMkLst>
            <pc:docMk/>
            <pc:sldMk cId="1212816547" sldId="293"/>
            <ac:spMk id="23" creationId="{2BC07645-D542-BF42-A322-4EFB48E176BE}"/>
          </ac:spMkLst>
        </pc:spChg>
        <pc:spChg chg="add mod">
          <ac:chgData name="Mark Hanly" userId="67462bc7-2b51-4455-b2e7-b5f944a4684a" providerId="ADAL" clId="{CABCB4E9-EB5C-AA41-89DB-94888A186A09}" dt="2020-09-27T08:03:06.923" v="4068" actId="207"/>
          <ac:spMkLst>
            <pc:docMk/>
            <pc:sldMk cId="1212816547" sldId="293"/>
            <ac:spMk id="24" creationId="{6B7B8C41-63E3-C041-AE87-5203893824D6}"/>
          </ac:spMkLst>
        </pc:spChg>
        <pc:spChg chg="add mod">
          <ac:chgData name="Mark Hanly" userId="67462bc7-2b51-4455-b2e7-b5f944a4684a" providerId="ADAL" clId="{CABCB4E9-EB5C-AA41-89DB-94888A186A09}" dt="2020-09-27T08:02:44.391" v="4064" actId="3064"/>
          <ac:spMkLst>
            <pc:docMk/>
            <pc:sldMk cId="1212816547" sldId="293"/>
            <ac:spMk id="25" creationId="{E13DA758-A8A6-C244-813D-7B1C20E0053E}"/>
          </ac:spMkLst>
        </pc:spChg>
        <pc:spChg chg="add mod">
          <ac:chgData name="Mark Hanly" userId="67462bc7-2b51-4455-b2e7-b5f944a4684a" providerId="ADAL" clId="{CABCB4E9-EB5C-AA41-89DB-94888A186A09}" dt="2020-09-27T08:03:09.493" v="4069" actId="207"/>
          <ac:spMkLst>
            <pc:docMk/>
            <pc:sldMk cId="1212816547" sldId="293"/>
            <ac:spMk id="26" creationId="{A145710B-0A4A-904D-8A52-3B4DD080A44E}"/>
          </ac:spMkLst>
        </pc:spChg>
        <pc:spChg chg="add mod">
          <ac:chgData name="Mark Hanly" userId="67462bc7-2b51-4455-b2e7-b5f944a4684a" providerId="ADAL" clId="{CABCB4E9-EB5C-AA41-89DB-94888A186A09}" dt="2020-09-27T08:10:21.451" v="4232" actId="164"/>
          <ac:spMkLst>
            <pc:docMk/>
            <pc:sldMk cId="1212816547" sldId="293"/>
            <ac:spMk id="27" creationId="{B470D6D8-6A8A-4649-AAC1-1CA3189CABD1}"/>
          </ac:spMkLst>
        </pc:spChg>
        <pc:spChg chg="add del mod">
          <ac:chgData name="Mark Hanly" userId="67462bc7-2b51-4455-b2e7-b5f944a4684a" providerId="ADAL" clId="{CABCB4E9-EB5C-AA41-89DB-94888A186A09}" dt="2020-09-27T08:07:22.233" v="4172" actId="478"/>
          <ac:spMkLst>
            <pc:docMk/>
            <pc:sldMk cId="1212816547" sldId="293"/>
            <ac:spMk id="28" creationId="{5518ABC1-7890-B54F-9B0D-329CFED855F9}"/>
          </ac:spMkLst>
        </pc:spChg>
        <pc:spChg chg="add mod">
          <ac:chgData name="Mark Hanly" userId="67462bc7-2b51-4455-b2e7-b5f944a4684a" providerId="ADAL" clId="{CABCB4E9-EB5C-AA41-89DB-94888A186A09}" dt="2020-09-27T08:10:21.451" v="4232" actId="164"/>
          <ac:spMkLst>
            <pc:docMk/>
            <pc:sldMk cId="1212816547" sldId="293"/>
            <ac:spMk id="29" creationId="{A86EAD39-10B3-F642-8100-49DB2F5D097C}"/>
          </ac:spMkLst>
        </pc:spChg>
        <pc:spChg chg="add mod">
          <ac:chgData name="Mark Hanly" userId="67462bc7-2b51-4455-b2e7-b5f944a4684a" providerId="ADAL" clId="{CABCB4E9-EB5C-AA41-89DB-94888A186A09}" dt="2020-09-27T08:10:12.485" v="4230" actId="164"/>
          <ac:spMkLst>
            <pc:docMk/>
            <pc:sldMk cId="1212816547" sldId="293"/>
            <ac:spMk id="30" creationId="{386A8E19-62B8-B24F-9C43-D844C691209C}"/>
          </ac:spMkLst>
        </pc:spChg>
        <pc:spChg chg="add mod">
          <ac:chgData name="Mark Hanly" userId="67462bc7-2b51-4455-b2e7-b5f944a4684a" providerId="ADAL" clId="{CABCB4E9-EB5C-AA41-89DB-94888A186A09}" dt="2020-09-27T08:10:12.485" v="4230" actId="164"/>
          <ac:spMkLst>
            <pc:docMk/>
            <pc:sldMk cId="1212816547" sldId="293"/>
            <ac:spMk id="31" creationId="{EADC14A9-7D30-9A49-8FFB-498AA172F15A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2" creationId="{681100FD-551B-C34B-B4D5-E5AF0DF596B9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5" creationId="{D204B2E0-9E26-5D46-AF7D-C702F9E62845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6" creationId="{DD0F794A-A433-DA49-8D2D-E2D10B87F078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7" creationId="{713172F5-AD1D-1448-B870-B078DB732A9E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8" creationId="{258902EF-E429-6E47-910B-093472B49CED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9" creationId="{1BE3F35F-35AF-4F41-BF59-EDF5A3F0443B}"/>
          </ac:spMkLst>
        </pc:spChg>
        <pc:spChg chg="add mod">
          <ac:chgData name="Mark Hanly" userId="67462bc7-2b51-4455-b2e7-b5f944a4684a" providerId="ADAL" clId="{CABCB4E9-EB5C-AA41-89DB-94888A186A09}" dt="2020-09-27T08:14:28.833" v="4314" actId="1076"/>
          <ac:spMkLst>
            <pc:docMk/>
            <pc:sldMk cId="1212816547" sldId="293"/>
            <ac:spMk id="40" creationId="{6812FCA4-D07E-9F46-B87D-78CE0F710D0D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41" creationId="{4EB2F960-32A3-E84F-9DC8-A30E773607CC}"/>
          </ac:spMkLst>
        </pc:spChg>
        <pc:spChg chg="add mod">
          <ac:chgData name="Mark Hanly" userId="67462bc7-2b51-4455-b2e7-b5f944a4684a" providerId="ADAL" clId="{CABCB4E9-EB5C-AA41-89DB-94888A186A09}" dt="2020-09-27T08:17:05.640" v="4356" actId="20577"/>
          <ac:spMkLst>
            <pc:docMk/>
            <pc:sldMk cId="1212816547" sldId="293"/>
            <ac:spMk id="42" creationId="{6DE5E54F-3D2F-BA42-A6A1-CC5498776085}"/>
          </ac:spMkLst>
        </pc:spChg>
        <pc:spChg chg="add mod">
          <ac:chgData name="Mark Hanly" userId="67462bc7-2b51-4455-b2e7-b5f944a4684a" providerId="ADAL" clId="{CABCB4E9-EB5C-AA41-89DB-94888A186A09}" dt="2020-09-27T08:17:57.103" v="4370" actId="20577"/>
          <ac:spMkLst>
            <pc:docMk/>
            <pc:sldMk cId="1212816547" sldId="293"/>
            <ac:spMk id="43" creationId="{630FF8BE-BB84-DB41-8955-DF0AB59FC387}"/>
          </ac:spMkLst>
        </pc:spChg>
        <pc:spChg chg="add mod">
          <ac:chgData name="Mark Hanly" userId="67462bc7-2b51-4455-b2e7-b5f944a4684a" providerId="ADAL" clId="{CABCB4E9-EB5C-AA41-89DB-94888A186A09}" dt="2020-09-27T08:18:40.973" v="4383" actId="20577"/>
          <ac:spMkLst>
            <pc:docMk/>
            <pc:sldMk cId="1212816547" sldId="293"/>
            <ac:spMk id="44" creationId="{6B6DFFA0-BF76-1E45-98A9-57A53319D175}"/>
          </ac:spMkLst>
        </pc:spChg>
        <pc:spChg chg="add mod">
          <ac:chgData name="Mark Hanly" userId="67462bc7-2b51-4455-b2e7-b5f944a4684a" providerId="ADAL" clId="{CABCB4E9-EB5C-AA41-89DB-94888A186A09}" dt="2020-09-27T08:56:38.294" v="4913" actId="113"/>
          <ac:spMkLst>
            <pc:docMk/>
            <pc:sldMk cId="1212816547" sldId="293"/>
            <ac:spMk id="45" creationId="{B1E68BBB-EAAE-8B47-AB35-8A436C6D1691}"/>
          </ac:spMkLst>
        </pc:spChg>
        <pc:spChg chg="add mod">
          <ac:chgData name="Mark Hanly" userId="67462bc7-2b51-4455-b2e7-b5f944a4684a" providerId="ADAL" clId="{CABCB4E9-EB5C-AA41-89DB-94888A186A09}" dt="2020-09-27T08:56:41.272" v="4914" actId="113"/>
          <ac:spMkLst>
            <pc:docMk/>
            <pc:sldMk cId="1212816547" sldId="293"/>
            <ac:spMk id="46" creationId="{2D988ED4-2509-484D-8789-A078C2DD49A4}"/>
          </ac:spMkLst>
        </pc:spChg>
        <pc:spChg chg="add mod">
          <ac:chgData name="Mark Hanly" userId="67462bc7-2b51-4455-b2e7-b5f944a4684a" providerId="ADAL" clId="{CABCB4E9-EB5C-AA41-89DB-94888A186A09}" dt="2020-09-27T08:56:33.992" v="4911" actId="113"/>
          <ac:spMkLst>
            <pc:docMk/>
            <pc:sldMk cId="1212816547" sldId="293"/>
            <ac:spMk id="47" creationId="{95371245-B92B-4245-9364-DA62420DA317}"/>
          </ac:spMkLst>
        </pc:spChg>
        <pc:spChg chg="add mod">
          <ac:chgData name="Mark Hanly" userId="67462bc7-2b51-4455-b2e7-b5f944a4684a" providerId="ADAL" clId="{CABCB4E9-EB5C-AA41-89DB-94888A186A09}" dt="2020-09-27T08:56:36.120" v="4912" actId="113"/>
          <ac:spMkLst>
            <pc:docMk/>
            <pc:sldMk cId="1212816547" sldId="293"/>
            <ac:spMk id="48" creationId="{105EAC23-DBFD-4B44-A480-13B25FFF6239}"/>
          </ac:spMkLst>
        </pc:spChg>
        <pc:grpChg chg="add del mod">
          <ac:chgData name="Mark Hanly" userId="67462bc7-2b51-4455-b2e7-b5f944a4684a" providerId="ADAL" clId="{CABCB4E9-EB5C-AA41-89DB-94888A186A09}" dt="2020-09-27T08:06:26.106" v="4143" actId="478"/>
          <ac:grpSpMkLst>
            <pc:docMk/>
            <pc:sldMk cId="1212816547" sldId="293"/>
            <ac:grpSpMk id="8" creationId="{41162157-A9B2-3848-B77D-783FC9B88FE5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0" creationId="{80BDBFC8-A1C3-DE41-85F9-37834ADF0016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2" creationId="{0C79728D-CD10-EB47-A76F-9612FC9519A2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5" creationId="{C2BD62B9-2E17-614A-8D2F-2D2CFC9AF37F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9" creationId="{62397A4E-7684-844F-AB22-8B35F5B698EC}"/>
          </ac:grpSpMkLst>
        </pc:grpChg>
        <pc:grpChg chg="add mod">
          <ac:chgData name="Mark Hanly" userId="67462bc7-2b51-4455-b2e7-b5f944a4684a" providerId="ADAL" clId="{CABCB4E9-EB5C-AA41-89DB-94888A186A09}" dt="2020-09-27T08:32:27.853" v="4633" actId="164"/>
          <ac:grpSpMkLst>
            <pc:docMk/>
            <pc:sldMk cId="1212816547" sldId="293"/>
            <ac:grpSpMk id="33" creationId="{5C7323E4-C2B7-3943-91EE-1C6DE3CE610F}"/>
          </ac:grpSpMkLst>
        </pc:grpChg>
        <pc:grpChg chg="add mod">
          <ac:chgData name="Mark Hanly" userId="67462bc7-2b51-4455-b2e7-b5f944a4684a" providerId="ADAL" clId="{CABCB4E9-EB5C-AA41-89DB-94888A186A09}" dt="2020-09-27T08:16:49.098" v="4344" actId="1076"/>
          <ac:grpSpMkLst>
            <pc:docMk/>
            <pc:sldMk cId="1212816547" sldId="293"/>
            <ac:grpSpMk id="34" creationId="{FBC188EF-1A4B-E849-A18A-14FC8D104BB6}"/>
          </ac:grpSpMkLst>
        </pc:grpChg>
        <pc:grpChg chg="add mod">
          <ac:chgData name="Mark Hanly" userId="67462bc7-2b51-4455-b2e7-b5f944a4684a" providerId="ADAL" clId="{CABCB4E9-EB5C-AA41-89DB-94888A186A09}" dt="2020-09-27T08:32:41.598" v="4638" actId="164"/>
          <ac:grpSpMkLst>
            <pc:docMk/>
            <pc:sldMk cId="1212816547" sldId="293"/>
            <ac:grpSpMk id="49" creationId="{6A009044-841B-EC43-9CC4-46730528B312}"/>
          </ac:grpSpMkLst>
        </pc:grpChg>
        <pc:grpChg chg="add mod">
          <ac:chgData name="Mark Hanly" userId="67462bc7-2b51-4455-b2e7-b5f944a4684a" providerId="ADAL" clId="{CABCB4E9-EB5C-AA41-89DB-94888A186A09}" dt="2020-09-27T08:32:31.054" v="4635" actId="1076"/>
          <ac:grpSpMkLst>
            <pc:docMk/>
            <pc:sldMk cId="1212816547" sldId="293"/>
            <ac:grpSpMk id="50" creationId="{3E94712D-5814-054B-AF6E-3D4BBEF0F7B1}"/>
          </ac:grpSpMkLst>
        </pc:grpChg>
        <pc:grpChg chg="add mod">
          <ac:chgData name="Mark Hanly" userId="67462bc7-2b51-4455-b2e7-b5f944a4684a" providerId="ADAL" clId="{CABCB4E9-EB5C-AA41-89DB-94888A186A09}" dt="2020-09-27T08:32:41.598" v="4638" actId="164"/>
          <ac:grpSpMkLst>
            <pc:docMk/>
            <pc:sldMk cId="1212816547" sldId="293"/>
            <ac:grpSpMk id="51" creationId="{52541AB2-5EE1-0F43-8D87-35C5CE0E10FA}"/>
          </ac:grpSpMkLst>
        </pc:grpChg>
        <pc:picChg chg="add del mod">
          <ac:chgData name="Mark Hanly" userId="67462bc7-2b51-4455-b2e7-b5f944a4684a" providerId="ADAL" clId="{CABCB4E9-EB5C-AA41-89DB-94888A186A09}" dt="2020-09-27T07:58:52.293" v="4048" actId="478"/>
          <ac:picMkLst>
            <pc:docMk/>
            <pc:sldMk cId="1212816547" sldId="293"/>
            <ac:picMk id="5" creationId="{B30A99D3-68F7-EE4D-A91A-4C78B908EACF}"/>
          </ac:picMkLst>
        </pc:picChg>
        <pc:cxnChg chg="add mod">
          <ac:chgData name="Mark Hanly" userId="67462bc7-2b51-4455-b2e7-b5f944a4684a" providerId="ADAL" clId="{CABCB4E9-EB5C-AA41-89DB-94888A186A09}" dt="2020-09-27T08:04:59.120" v="4125" actId="1076"/>
          <ac:cxnSpMkLst>
            <pc:docMk/>
            <pc:sldMk cId="1212816547" sldId="293"/>
            <ac:cxnSpMk id="17" creationId="{6006BE23-E250-A54D-8CE5-58C316A164C7}"/>
          </ac:cxnSpMkLst>
        </pc:cxnChg>
        <pc:cxnChg chg="add mod">
          <ac:chgData name="Mark Hanly" userId="67462bc7-2b51-4455-b2e7-b5f944a4684a" providerId="ADAL" clId="{CABCB4E9-EB5C-AA41-89DB-94888A186A09}" dt="2020-09-27T08:05:01.921" v="4126" actId="1076"/>
          <ac:cxnSpMkLst>
            <pc:docMk/>
            <pc:sldMk cId="1212816547" sldId="293"/>
            <ac:cxnSpMk id="18" creationId="{D618B52D-DA41-2646-9B25-23C1B6140740}"/>
          </ac:cxnSpMkLst>
        </pc:cxnChg>
      </pc:sldChg>
      <pc:sldChg chg="modSp add mod ord modAnim modNotesTx">
        <pc:chgData name="Mark Hanly" userId="67462bc7-2b51-4455-b2e7-b5f944a4684a" providerId="ADAL" clId="{CABCB4E9-EB5C-AA41-89DB-94888A186A09}" dt="2020-09-29T03:51:19.145" v="5607" actId="20577"/>
        <pc:sldMkLst>
          <pc:docMk/>
          <pc:sldMk cId="3786632063" sldId="294"/>
        </pc:sldMkLst>
        <pc:spChg chg="mod">
          <ac:chgData name="Mark Hanly" userId="67462bc7-2b51-4455-b2e7-b5f944a4684a" providerId="ADAL" clId="{CABCB4E9-EB5C-AA41-89DB-94888A186A09}" dt="2020-09-27T08:30:52.743" v="4587" actId="20577"/>
          <ac:spMkLst>
            <pc:docMk/>
            <pc:sldMk cId="3786632063" sldId="294"/>
            <ac:spMk id="2" creationId="{0724C17B-1876-5A49-82A6-3E439C1640D9}"/>
          </ac:spMkLst>
        </pc:spChg>
        <pc:spChg chg="mod">
          <ac:chgData name="Mark Hanly" userId="67462bc7-2b51-4455-b2e7-b5f944a4684a" providerId="ADAL" clId="{CABCB4E9-EB5C-AA41-89DB-94888A186A09}" dt="2020-09-27T08:40:47.683" v="4905" actId="20577"/>
          <ac:spMkLst>
            <pc:docMk/>
            <pc:sldMk cId="3786632063" sldId="294"/>
            <ac:spMk id="3" creationId="{B8D36AE1-DD09-714A-905E-8B53B745E33A}"/>
          </ac:spMkLst>
        </pc:spChg>
      </pc:sldChg>
      <pc:sldChg chg="modSp add mod">
        <pc:chgData name="Mark Hanly" userId="67462bc7-2b51-4455-b2e7-b5f944a4684a" providerId="ADAL" clId="{CABCB4E9-EB5C-AA41-89DB-94888A186A09}" dt="2020-09-29T05:12:55.910" v="6112" actId="20577"/>
        <pc:sldMkLst>
          <pc:docMk/>
          <pc:sldMk cId="1791982220" sldId="295"/>
        </pc:sldMkLst>
        <pc:spChg chg="mod">
          <ac:chgData name="Mark Hanly" userId="67462bc7-2b51-4455-b2e7-b5f944a4684a" providerId="ADAL" clId="{CABCB4E9-EB5C-AA41-89DB-94888A186A09}" dt="2020-09-29T05:11:29.620" v="5993" actId="20577"/>
          <ac:spMkLst>
            <pc:docMk/>
            <pc:sldMk cId="1791982220" sldId="295"/>
            <ac:spMk id="2" creationId="{47CDEE03-EAD7-7E46-B5F3-7D2FDEF8D482}"/>
          </ac:spMkLst>
        </pc:spChg>
        <pc:spChg chg="mod">
          <ac:chgData name="Mark Hanly" userId="67462bc7-2b51-4455-b2e7-b5f944a4684a" providerId="ADAL" clId="{CABCB4E9-EB5C-AA41-89DB-94888A186A09}" dt="2020-09-29T05:12:55.910" v="6112" actId="20577"/>
          <ac:spMkLst>
            <pc:docMk/>
            <pc:sldMk cId="1791982220" sldId="295"/>
            <ac:spMk id="3" creationId="{1AB03FAF-78F5-F049-9619-AA3A65B98387}"/>
          </ac:spMkLst>
        </pc:spChg>
      </pc:sldChg>
      <pc:sldChg chg="addSp modSp add mod">
        <pc:chgData name="Mark Hanly" userId="67462bc7-2b51-4455-b2e7-b5f944a4684a" providerId="ADAL" clId="{CABCB4E9-EB5C-AA41-89DB-94888A186A09}" dt="2020-09-29T05:32:27.940" v="6391" actId="20577"/>
        <pc:sldMkLst>
          <pc:docMk/>
          <pc:sldMk cId="1156477213" sldId="296"/>
        </pc:sldMkLst>
        <pc:spChg chg="mod">
          <ac:chgData name="Mark Hanly" userId="67462bc7-2b51-4455-b2e7-b5f944a4684a" providerId="ADAL" clId="{CABCB4E9-EB5C-AA41-89DB-94888A186A09}" dt="2020-09-29T05:14:41.670" v="6135" actId="20577"/>
          <ac:spMkLst>
            <pc:docMk/>
            <pc:sldMk cId="1156477213" sldId="296"/>
            <ac:spMk id="2" creationId="{BDA8E77C-BE11-6743-86E6-5963C88E9A3C}"/>
          </ac:spMkLst>
        </pc:spChg>
        <pc:spChg chg="mod">
          <ac:chgData name="Mark Hanly" userId="67462bc7-2b51-4455-b2e7-b5f944a4684a" providerId="ADAL" clId="{CABCB4E9-EB5C-AA41-89DB-94888A186A09}" dt="2020-09-29T05:32:27.940" v="6391" actId="20577"/>
          <ac:spMkLst>
            <pc:docMk/>
            <pc:sldMk cId="1156477213" sldId="296"/>
            <ac:spMk id="3" creationId="{CD8B12DF-8C68-0349-BE21-204E33DC14FC}"/>
          </ac:spMkLst>
        </pc:spChg>
        <pc:picChg chg="add mod">
          <ac:chgData name="Mark Hanly" userId="67462bc7-2b51-4455-b2e7-b5f944a4684a" providerId="ADAL" clId="{CABCB4E9-EB5C-AA41-89DB-94888A186A09}" dt="2020-09-29T05:14:50.448" v="6138" actId="1076"/>
          <ac:picMkLst>
            <pc:docMk/>
            <pc:sldMk cId="1156477213" sldId="296"/>
            <ac:picMk id="4" creationId="{B190B400-2CD4-3141-A61C-3A6C20042035}"/>
          </ac:picMkLst>
        </pc:picChg>
      </pc:sldChg>
      <pc:sldChg chg="modSp add mod">
        <pc:chgData name="Mark Hanly" userId="67462bc7-2b51-4455-b2e7-b5f944a4684a" providerId="ADAL" clId="{CABCB4E9-EB5C-AA41-89DB-94888A186A09}" dt="2020-09-29T05:37:45.689" v="6965" actId="20577"/>
        <pc:sldMkLst>
          <pc:docMk/>
          <pc:sldMk cId="285016796" sldId="297"/>
        </pc:sldMkLst>
        <pc:spChg chg="mod">
          <ac:chgData name="Mark Hanly" userId="67462bc7-2b51-4455-b2e7-b5f944a4684a" providerId="ADAL" clId="{CABCB4E9-EB5C-AA41-89DB-94888A186A09}" dt="2020-09-29T05:32:38.633" v="6416" actId="20577"/>
          <ac:spMkLst>
            <pc:docMk/>
            <pc:sldMk cId="285016796" sldId="297"/>
            <ac:spMk id="2" creationId="{21059EFC-46B4-AA4D-AD5F-9F4549F0173A}"/>
          </ac:spMkLst>
        </pc:spChg>
        <pc:spChg chg="mod">
          <ac:chgData name="Mark Hanly" userId="67462bc7-2b51-4455-b2e7-b5f944a4684a" providerId="ADAL" clId="{CABCB4E9-EB5C-AA41-89DB-94888A186A09}" dt="2020-09-29T05:37:45.689" v="6965" actId="20577"/>
          <ac:spMkLst>
            <pc:docMk/>
            <pc:sldMk cId="285016796" sldId="297"/>
            <ac:spMk id="3" creationId="{728CC3C8-961C-3D44-81DF-070FFC53A1E9}"/>
          </ac:spMkLst>
        </pc:spChg>
      </pc:sldChg>
      <pc:sldChg chg="modSp add mod">
        <pc:chgData name="Mark Hanly" userId="67462bc7-2b51-4455-b2e7-b5f944a4684a" providerId="ADAL" clId="{CABCB4E9-EB5C-AA41-89DB-94888A186A09}" dt="2020-09-29T05:48:13.710" v="7440" actId="20577"/>
        <pc:sldMkLst>
          <pc:docMk/>
          <pc:sldMk cId="1850511223" sldId="298"/>
        </pc:sldMkLst>
        <pc:spChg chg="mod">
          <ac:chgData name="Mark Hanly" userId="67462bc7-2b51-4455-b2e7-b5f944a4684a" providerId="ADAL" clId="{CABCB4E9-EB5C-AA41-89DB-94888A186A09}" dt="2020-09-29T05:32:52.423" v="6431" actId="6549"/>
          <ac:spMkLst>
            <pc:docMk/>
            <pc:sldMk cId="1850511223" sldId="298"/>
            <ac:spMk id="2" creationId="{A8416184-86A5-C645-BF97-FEF4A8A9106F}"/>
          </ac:spMkLst>
        </pc:spChg>
        <pc:spChg chg="mod">
          <ac:chgData name="Mark Hanly" userId="67462bc7-2b51-4455-b2e7-b5f944a4684a" providerId="ADAL" clId="{CABCB4E9-EB5C-AA41-89DB-94888A186A09}" dt="2020-09-29T05:48:13.710" v="7440" actId="20577"/>
          <ac:spMkLst>
            <pc:docMk/>
            <pc:sldMk cId="1850511223" sldId="298"/>
            <ac:spMk id="3" creationId="{A8F93793-3180-5343-A287-23A846FD9CC0}"/>
          </ac:spMkLst>
        </pc:spChg>
      </pc:sldChg>
      <pc:sldChg chg="modSp add mod">
        <pc:chgData name="Mark Hanly" userId="67462bc7-2b51-4455-b2e7-b5f944a4684a" providerId="ADAL" clId="{CABCB4E9-EB5C-AA41-89DB-94888A186A09}" dt="2020-09-29T05:46:27.568" v="7287" actId="20577"/>
        <pc:sldMkLst>
          <pc:docMk/>
          <pc:sldMk cId="2725918583" sldId="299"/>
        </pc:sldMkLst>
        <pc:spChg chg="mod">
          <ac:chgData name="Mark Hanly" userId="67462bc7-2b51-4455-b2e7-b5f944a4684a" providerId="ADAL" clId="{CABCB4E9-EB5C-AA41-89DB-94888A186A09}" dt="2020-09-29T05:39:03.186" v="6986" actId="20577"/>
          <ac:spMkLst>
            <pc:docMk/>
            <pc:sldMk cId="2725918583" sldId="299"/>
            <ac:spMk id="2" creationId="{F67AB2BA-27B2-EA41-A688-95DB00A2F637}"/>
          </ac:spMkLst>
        </pc:spChg>
        <pc:spChg chg="mod">
          <ac:chgData name="Mark Hanly" userId="67462bc7-2b51-4455-b2e7-b5f944a4684a" providerId="ADAL" clId="{CABCB4E9-EB5C-AA41-89DB-94888A186A09}" dt="2020-09-29T05:46:27.568" v="7287" actId="20577"/>
          <ac:spMkLst>
            <pc:docMk/>
            <pc:sldMk cId="2725918583" sldId="299"/>
            <ac:spMk id="3" creationId="{4C6F5D4A-A283-134B-A9F6-44B0CA75E0BF}"/>
          </ac:spMkLst>
        </pc:spChg>
      </pc:sldChg>
      <pc:sldChg chg="modSp add mod">
        <pc:chgData name="Mark Hanly" userId="67462bc7-2b51-4455-b2e7-b5f944a4684a" providerId="ADAL" clId="{CABCB4E9-EB5C-AA41-89DB-94888A186A09}" dt="2020-09-29T05:51:31.170" v="7510" actId="20577"/>
        <pc:sldMkLst>
          <pc:docMk/>
          <pc:sldMk cId="2312725606" sldId="300"/>
        </pc:sldMkLst>
        <pc:spChg chg="mod">
          <ac:chgData name="Mark Hanly" userId="67462bc7-2b51-4455-b2e7-b5f944a4684a" providerId="ADAL" clId="{CABCB4E9-EB5C-AA41-89DB-94888A186A09}" dt="2020-09-29T05:43:41.384" v="7092" actId="20577"/>
          <ac:spMkLst>
            <pc:docMk/>
            <pc:sldMk cId="2312725606" sldId="300"/>
            <ac:spMk id="2" creationId="{C7012BA2-99F8-B54C-91DC-9FBF9B64DF08}"/>
          </ac:spMkLst>
        </pc:spChg>
        <pc:spChg chg="mod">
          <ac:chgData name="Mark Hanly" userId="67462bc7-2b51-4455-b2e7-b5f944a4684a" providerId="ADAL" clId="{CABCB4E9-EB5C-AA41-89DB-94888A186A09}" dt="2020-09-29T05:51:31.170" v="7510" actId="20577"/>
          <ac:spMkLst>
            <pc:docMk/>
            <pc:sldMk cId="2312725606" sldId="300"/>
            <ac:spMk id="3" creationId="{C126E44D-DDCF-BB47-B7B3-F9AB8119BE8F}"/>
          </ac:spMkLst>
        </pc:spChg>
      </pc:sldChg>
      <pc:sldChg chg="modSp add mod">
        <pc:chgData name="Mark Hanly" userId="67462bc7-2b51-4455-b2e7-b5f944a4684a" providerId="ADAL" clId="{CABCB4E9-EB5C-AA41-89DB-94888A186A09}" dt="2020-09-29T05:56:40.642" v="7767" actId="20577"/>
        <pc:sldMkLst>
          <pc:docMk/>
          <pc:sldMk cId="665096684" sldId="301"/>
        </pc:sldMkLst>
        <pc:spChg chg="mod">
          <ac:chgData name="Mark Hanly" userId="67462bc7-2b51-4455-b2e7-b5f944a4684a" providerId="ADAL" clId="{CABCB4E9-EB5C-AA41-89DB-94888A186A09}" dt="2020-09-29T05:51:44.351" v="7536" actId="20577"/>
          <ac:spMkLst>
            <pc:docMk/>
            <pc:sldMk cId="665096684" sldId="301"/>
            <ac:spMk id="2" creationId="{AD1F674C-F19E-584D-B6DF-9601D69D718F}"/>
          </ac:spMkLst>
        </pc:spChg>
        <pc:spChg chg="mod">
          <ac:chgData name="Mark Hanly" userId="67462bc7-2b51-4455-b2e7-b5f944a4684a" providerId="ADAL" clId="{CABCB4E9-EB5C-AA41-89DB-94888A186A09}" dt="2020-09-29T05:56:40.642" v="7767" actId="20577"/>
          <ac:spMkLst>
            <pc:docMk/>
            <pc:sldMk cId="665096684" sldId="301"/>
            <ac:spMk id="3" creationId="{292CA5B7-3EFF-A24F-B8C8-59BD8761981E}"/>
          </ac:spMkLst>
        </pc:spChg>
      </pc:sldChg>
    </pc:docChg>
  </pc:docChgLst>
  <pc:docChgLst>
    <pc:chgData name="Mark Hanly" userId="67462bc7-2b51-4455-b2e7-b5f944a4684a" providerId="ADAL" clId="{B17FC602-9AF7-844D-AF32-215C658C893E}"/>
    <pc:docChg chg="undo custSel addSld delSld modSld">
      <pc:chgData name="Mark Hanly" userId="67462bc7-2b51-4455-b2e7-b5f944a4684a" providerId="ADAL" clId="{B17FC602-9AF7-844D-AF32-215C658C893E}" dt="2020-10-20T04:59:41.944" v="974" actId="20577"/>
      <pc:docMkLst>
        <pc:docMk/>
      </pc:docMkLst>
      <pc:sldChg chg="modSp mod">
        <pc:chgData name="Mark Hanly" userId="67462bc7-2b51-4455-b2e7-b5f944a4684a" providerId="ADAL" clId="{B17FC602-9AF7-844D-AF32-215C658C893E}" dt="2020-10-20T04:59:41.944" v="974" actId="20577"/>
        <pc:sldMkLst>
          <pc:docMk/>
          <pc:sldMk cId="2755047265" sldId="256"/>
        </pc:sldMkLst>
        <pc:spChg chg="mod">
          <ac:chgData name="Mark Hanly" userId="67462bc7-2b51-4455-b2e7-b5f944a4684a" providerId="ADAL" clId="{B17FC602-9AF7-844D-AF32-215C658C893E}" dt="2020-10-20T04:59:41.944" v="974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B17FC602-9AF7-844D-AF32-215C658C893E}" dt="2020-10-20T03:11:05.421" v="118" actId="5793"/>
        <pc:sldMkLst>
          <pc:docMk/>
          <pc:sldMk cId="2000918377" sldId="257"/>
        </pc:sldMkLst>
        <pc:spChg chg="mod">
          <ac:chgData name="Mark Hanly" userId="67462bc7-2b51-4455-b2e7-b5f944a4684a" providerId="ADAL" clId="{B17FC602-9AF7-844D-AF32-215C658C893E}" dt="2020-10-20T03:11:05.421" v="118" actId="5793"/>
          <ac:spMkLst>
            <pc:docMk/>
            <pc:sldMk cId="2000918377" sldId="257"/>
            <ac:spMk id="3" creationId="{41D6ADB2-451E-8D4B-A8ED-EEE2C9B938D2}"/>
          </ac:spMkLst>
        </pc:spChg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2935866649" sldId="258"/>
        </pc:sldMkLst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2573247600" sldId="259"/>
        </pc:sldMkLst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1252877857" sldId="260"/>
        </pc:sldMkLst>
      </pc:sldChg>
      <pc:sldChg chg="add modNotesTx">
        <pc:chgData name="Mark Hanly" userId="67462bc7-2b51-4455-b2e7-b5f944a4684a" providerId="ADAL" clId="{B17FC602-9AF7-844D-AF32-215C658C893E}" dt="2020-10-20T04:06:18.038" v="857" actId="20577"/>
        <pc:sldMkLst>
          <pc:docMk/>
          <pc:sldMk cId="230971451" sldId="261"/>
        </pc:sldMkLst>
      </pc:sldChg>
      <pc:sldChg chg="modSp mod">
        <pc:chgData name="Mark Hanly" userId="67462bc7-2b51-4455-b2e7-b5f944a4684a" providerId="ADAL" clId="{B17FC602-9AF7-844D-AF32-215C658C893E}" dt="2020-10-20T03:12:55.885" v="228" actId="20577"/>
        <pc:sldMkLst>
          <pc:docMk/>
          <pc:sldMk cId="1891273768" sldId="273"/>
        </pc:sldMkLst>
        <pc:spChg chg="mod">
          <ac:chgData name="Mark Hanly" userId="67462bc7-2b51-4455-b2e7-b5f944a4684a" providerId="ADAL" clId="{B17FC602-9AF7-844D-AF32-215C658C893E}" dt="2020-10-20T03:12:55.885" v="228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3524854480" sldId="274"/>
        </pc:sldMkLst>
      </pc:sldChg>
      <pc:sldChg chg="addSp modSp add mod modAnim">
        <pc:chgData name="Mark Hanly" userId="67462bc7-2b51-4455-b2e7-b5f944a4684a" providerId="ADAL" clId="{B17FC602-9AF7-844D-AF32-215C658C893E}" dt="2020-10-20T04:13:18.472" v="860"/>
        <pc:sldMkLst>
          <pc:docMk/>
          <pc:sldMk cId="1826867081" sldId="275"/>
        </pc:sldMkLst>
        <pc:spChg chg="mod">
          <ac:chgData name="Mark Hanly" userId="67462bc7-2b51-4455-b2e7-b5f944a4684a" providerId="ADAL" clId="{B17FC602-9AF7-844D-AF32-215C658C893E}" dt="2020-10-20T03:38:23.742" v="556" actId="14100"/>
          <ac:spMkLst>
            <pc:docMk/>
            <pc:sldMk cId="1826867081" sldId="275"/>
            <ac:spMk id="2" creationId="{21BEE4F8-B759-694F-98F9-CB4BBFCDA7C5}"/>
          </ac:spMkLst>
        </pc:spChg>
        <pc:spChg chg="mod">
          <ac:chgData name="Mark Hanly" userId="67462bc7-2b51-4455-b2e7-b5f944a4684a" providerId="ADAL" clId="{B17FC602-9AF7-844D-AF32-215C658C893E}" dt="2020-10-20T03:38:50.881" v="564" actId="113"/>
          <ac:spMkLst>
            <pc:docMk/>
            <pc:sldMk cId="1826867081" sldId="275"/>
            <ac:spMk id="3" creationId="{92CC3B18-9B90-144B-B179-98E74654AF34}"/>
          </ac:spMkLst>
        </pc:spChg>
        <pc:picChg chg="add mod">
          <ac:chgData name="Mark Hanly" userId="67462bc7-2b51-4455-b2e7-b5f944a4684a" providerId="ADAL" clId="{B17FC602-9AF7-844D-AF32-215C658C893E}" dt="2020-10-20T03:38:31.587" v="559" actId="14100"/>
          <ac:picMkLst>
            <pc:docMk/>
            <pc:sldMk cId="1826867081" sldId="275"/>
            <ac:picMk id="5" creationId="{77214BD7-2AEF-C44B-9FE0-B30D2F648993}"/>
          </ac:picMkLst>
        </pc:picChg>
      </pc:sldChg>
      <pc:sldChg chg="addSp delSp modSp add mod">
        <pc:chgData name="Mark Hanly" userId="67462bc7-2b51-4455-b2e7-b5f944a4684a" providerId="ADAL" clId="{B17FC602-9AF7-844D-AF32-215C658C893E}" dt="2020-10-20T04:46:05.025" v="943"/>
        <pc:sldMkLst>
          <pc:docMk/>
          <pc:sldMk cId="1797766764" sldId="276"/>
        </pc:sldMkLst>
        <pc:spChg chg="mod">
          <ac:chgData name="Mark Hanly" userId="67462bc7-2b51-4455-b2e7-b5f944a4684a" providerId="ADAL" clId="{B17FC602-9AF7-844D-AF32-215C658C893E}" dt="2020-10-20T04:13:32.844" v="879" actId="20577"/>
          <ac:spMkLst>
            <pc:docMk/>
            <pc:sldMk cId="1797766764" sldId="276"/>
            <ac:spMk id="2" creationId="{B9DC46B8-4F4E-D042-8BA4-5A7FEB7B7CA6}"/>
          </ac:spMkLst>
        </pc:spChg>
        <pc:spChg chg="mod">
          <ac:chgData name="Mark Hanly" userId="67462bc7-2b51-4455-b2e7-b5f944a4684a" providerId="ADAL" clId="{B17FC602-9AF7-844D-AF32-215C658C893E}" dt="2020-10-20T04:14:21.261" v="941" actId="20577"/>
          <ac:spMkLst>
            <pc:docMk/>
            <pc:sldMk cId="1797766764" sldId="276"/>
            <ac:spMk id="3" creationId="{3256E65C-F598-E846-8606-4F80A340A51B}"/>
          </ac:spMkLst>
        </pc:spChg>
        <pc:inkChg chg="add del">
          <ac:chgData name="Mark Hanly" userId="67462bc7-2b51-4455-b2e7-b5f944a4684a" providerId="ADAL" clId="{B17FC602-9AF7-844D-AF32-215C658C893E}" dt="2020-10-20T04:46:05.025" v="943"/>
          <ac:inkMkLst>
            <pc:docMk/>
            <pc:sldMk cId="1797766764" sldId="276"/>
            <ac:inkMk id="4" creationId="{3F93E82A-6BE8-3F45-B9AA-E6995583B077}"/>
          </ac:inkMkLst>
        </pc:inkChg>
      </pc:sldChg>
      <pc:sldChg chg="addSp delSp modSp add del mod">
        <pc:chgData name="Mark Hanly" userId="67462bc7-2b51-4455-b2e7-b5f944a4684a" providerId="ADAL" clId="{B17FC602-9AF7-844D-AF32-215C658C893E}" dt="2020-10-20T04:06:01.835" v="834" actId="2696"/>
        <pc:sldMkLst>
          <pc:docMk/>
          <pc:sldMk cId="1983863888" sldId="277"/>
        </pc:sldMkLst>
        <pc:spChg chg="mod">
          <ac:chgData name="Mark Hanly" userId="67462bc7-2b51-4455-b2e7-b5f944a4684a" providerId="ADAL" clId="{B17FC602-9AF7-844D-AF32-215C658C893E}" dt="2020-10-20T04:05:14.993" v="788" actId="20577"/>
          <ac:spMkLst>
            <pc:docMk/>
            <pc:sldMk cId="1983863888" sldId="277"/>
            <ac:spMk id="2" creationId="{FCEB6F3C-B126-5F41-850B-C0ABC90B4436}"/>
          </ac:spMkLst>
        </pc:spChg>
        <pc:spChg chg="del mod">
          <ac:chgData name="Mark Hanly" userId="67462bc7-2b51-4455-b2e7-b5f944a4684a" providerId="ADAL" clId="{B17FC602-9AF7-844D-AF32-215C658C893E}" dt="2020-10-20T04:05:58.533" v="833" actId="478"/>
          <ac:spMkLst>
            <pc:docMk/>
            <pc:sldMk cId="1983863888" sldId="277"/>
            <ac:spMk id="3" creationId="{DCAA2E44-2AC9-C94C-AFB5-33859F835207}"/>
          </ac:spMkLst>
        </pc:spChg>
        <pc:spChg chg="add mod">
          <ac:chgData name="Mark Hanly" userId="67462bc7-2b51-4455-b2e7-b5f944a4684a" providerId="ADAL" clId="{B17FC602-9AF7-844D-AF32-215C658C893E}" dt="2020-10-20T04:05:58.533" v="833" actId="478"/>
          <ac:spMkLst>
            <pc:docMk/>
            <pc:sldMk cId="1983863888" sldId="277"/>
            <ac:spMk id="4" creationId="{6F212228-5EBE-ED4A-87C8-6AEA14627A2A}"/>
          </ac:spMkLst>
        </pc:spChg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655997265" sldId="283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906199717" sldId="287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3442167821" sldId="288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245740443" sldId="289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473292721" sldId="290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577884676" sldId="291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008082149" sldId="292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212816547" sldId="293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3786632063" sldId="294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791982220" sldId="295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156477213" sldId="296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85016796" sldId="297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850511223" sldId="298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725918583" sldId="299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312725606" sldId="300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665096684" sldId="301"/>
        </pc:sldMkLst>
      </pc:sldChg>
    </pc:docChg>
  </pc:docChgLst>
  <pc:docChgLst>
    <pc:chgData name="Mark Hanly" userId="67462bc7-2b51-4455-b2e7-b5f944a4684a" providerId="ADAL" clId="{C331A30D-C042-C44B-8150-9EF6F909FACB}"/>
    <pc:docChg chg="undo redo custSel addSld delSld modSld sldOrd">
      <pc:chgData name="Mark Hanly" userId="67462bc7-2b51-4455-b2e7-b5f944a4684a" providerId="ADAL" clId="{C331A30D-C042-C44B-8150-9EF6F909FACB}" dt="2020-08-18T10:48:27.735" v="18676" actId="9405"/>
      <pc:docMkLst>
        <pc:docMk/>
      </pc:docMkLst>
      <pc:sldChg chg="addSp delSp modSp mod">
        <pc:chgData name="Mark Hanly" userId="67462bc7-2b51-4455-b2e7-b5f944a4684a" providerId="ADAL" clId="{C331A30D-C042-C44B-8150-9EF6F909FACB}" dt="2020-08-14T05:33:04.590" v="239" actId="20577"/>
        <pc:sldMkLst>
          <pc:docMk/>
          <pc:sldMk cId="2755047265" sldId="256"/>
        </pc:sldMkLst>
        <pc:spChg chg="mod">
          <ac:chgData name="Mark Hanly" userId="67462bc7-2b51-4455-b2e7-b5f944a4684a" providerId="ADAL" clId="{C331A30D-C042-C44B-8150-9EF6F909FACB}" dt="2020-08-14T05:33:04.590" v="239" actId="20577"/>
          <ac:spMkLst>
            <pc:docMk/>
            <pc:sldMk cId="2755047265" sldId="256"/>
            <ac:spMk id="2" creationId="{5D4C3FAA-E127-D642-AAB3-B26969EBA9A7}"/>
          </ac:spMkLst>
        </pc:spChg>
        <pc:graphicFrameChg chg="add del mod">
          <ac:chgData name="Mark Hanly" userId="67462bc7-2b51-4455-b2e7-b5f944a4684a" providerId="ADAL" clId="{C331A30D-C042-C44B-8150-9EF6F909FACB}" dt="2020-08-14T05:32:43.890" v="158"/>
          <ac:graphicFrameMkLst>
            <pc:docMk/>
            <pc:sldMk cId="2755047265" sldId="256"/>
            <ac:graphicFrameMk id="3" creationId="{01FC743B-30FB-D34A-93CC-1C8123DE1998}"/>
          </ac:graphicFrameMkLst>
        </pc:graphicFrameChg>
      </pc:sldChg>
      <pc:sldChg chg="addSp delSp modSp add mod ord">
        <pc:chgData name="Mark Hanly" userId="67462bc7-2b51-4455-b2e7-b5f944a4684a" providerId="ADAL" clId="{C331A30D-C042-C44B-8150-9EF6F909FACB}" dt="2020-08-18T10:37:39.292" v="18404" actId="9405"/>
        <pc:sldMkLst>
          <pc:docMk/>
          <pc:sldMk cId="4128094276" sldId="257"/>
        </pc:sldMkLst>
        <pc:spChg chg="mod">
          <ac:chgData name="Mark Hanly" userId="67462bc7-2b51-4455-b2e7-b5f944a4684a" providerId="ADAL" clId="{C331A30D-C042-C44B-8150-9EF6F909FACB}" dt="2020-08-14T05:24:45.941" v="35" actId="20577"/>
          <ac:spMkLst>
            <pc:docMk/>
            <pc:sldMk cId="4128094276" sldId="257"/>
            <ac:spMk id="2" creationId="{90E8C8B0-4D5F-144A-B6DE-9DDCB19097AE}"/>
          </ac:spMkLst>
        </pc:spChg>
        <pc:spChg chg="mod">
          <ac:chgData name="Mark Hanly" userId="67462bc7-2b51-4455-b2e7-b5f944a4684a" providerId="ADAL" clId="{C331A30D-C042-C44B-8150-9EF6F909FACB}" dt="2020-08-18T07:59:45.151" v="11429" actId="6549"/>
          <ac:spMkLst>
            <pc:docMk/>
            <pc:sldMk cId="4128094276" sldId="257"/>
            <ac:spMk id="3" creationId="{BB8A6B23-FEC6-384B-A937-D98BCA5402CF}"/>
          </ac:spMkLst>
        </pc:spChg>
        <pc:grpChg chg="mod">
          <ac:chgData name="Mark Hanly" userId="67462bc7-2b51-4455-b2e7-b5f944a4684a" providerId="ADAL" clId="{C331A30D-C042-C44B-8150-9EF6F909FACB}" dt="2020-08-14T07:28:42.057" v="2819"/>
          <ac:grpSpMkLst>
            <pc:docMk/>
            <pc:sldMk cId="4128094276" sldId="257"/>
            <ac:grpSpMk id="6" creationId="{839989F4-CD88-474A-9892-FD022A57F99C}"/>
          </ac:grpSpMkLst>
        </pc:grpChg>
        <pc:grpChg chg="del mod">
          <ac:chgData name="Mark Hanly" userId="67462bc7-2b51-4455-b2e7-b5f944a4684a" providerId="ADAL" clId="{C331A30D-C042-C44B-8150-9EF6F909FACB}" dt="2020-08-18T07:59:30.680" v="11419"/>
          <ac:grpSpMkLst>
            <pc:docMk/>
            <pc:sldMk cId="4128094276" sldId="257"/>
            <ac:grpSpMk id="10" creationId="{86D87F71-CB4E-C24A-A668-8A57812DF90D}"/>
          </ac:grpSpMkLst>
        </pc:grp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4" creationId="{1FE9D9B6-48B1-2A48-B10B-C5F44C021100}"/>
          </ac:inkMkLst>
        </pc:ink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5" creationId="{C7D2D7F3-4AEF-AB4D-AEB6-EA0E527EF740}"/>
          </ac:inkMkLst>
        </pc:inkChg>
        <pc:inkChg chg="add del">
          <ac:chgData name="Mark Hanly" userId="67462bc7-2b51-4455-b2e7-b5f944a4684a" providerId="ADAL" clId="{C331A30D-C042-C44B-8150-9EF6F909FACB}" dt="2020-08-18T07:59:30.056" v="11418"/>
          <ac:inkMkLst>
            <pc:docMk/>
            <pc:sldMk cId="4128094276" sldId="257"/>
            <ac:inkMk id="7" creationId="{2687C8D1-AB3B-244A-83D7-CE01FDF05032}"/>
          </ac:inkMkLst>
        </pc:inkChg>
        <pc:inkChg chg="add del mod">
          <ac:chgData name="Mark Hanly" userId="67462bc7-2b51-4455-b2e7-b5f944a4684a" providerId="ADAL" clId="{C331A30D-C042-C44B-8150-9EF6F909FACB}" dt="2020-08-18T07:59:30.680" v="11419"/>
          <ac:inkMkLst>
            <pc:docMk/>
            <pc:sldMk cId="4128094276" sldId="257"/>
            <ac:inkMk id="8" creationId="{AA58357D-7A99-D049-A441-09A7B7EFCF1B}"/>
          </ac:inkMkLst>
        </pc:inkChg>
        <pc:inkChg chg="add del mod">
          <ac:chgData name="Mark Hanly" userId="67462bc7-2b51-4455-b2e7-b5f944a4684a" providerId="ADAL" clId="{C331A30D-C042-C44B-8150-9EF6F909FACB}" dt="2020-08-18T07:59:31.272" v="11420"/>
          <ac:inkMkLst>
            <pc:docMk/>
            <pc:sldMk cId="4128094276" sldId="257"/>
            <ac:inkMk id="9" creationId="{5272A471-4D1B-3E43-B044-3E1C12E3B9E6}"/>
          </ac:inkMkLst>
        </pc:inkChg>
        <pc:inkChg chg="add del">
          <ac:chgData name="Mark Hanly" userId="67462bc7-2b51-4455-b2e7-b5f944a4684a" providerId="ADAL" clId="{C331A30D-C042-C44B-8150-9EF6F909FACB}" dt="2020-08-18T08:30:27.086" v="12771" actId="478"/>
          <ac:inkMkLst>
            <pc:docMk/>
            <pc:sldMk cId="4128094276" sldId="257"/>
            <ac:inkMk id="11" creationId="{9BFACF24-399C-3D4B-9F3A-BDDD250A3B1E}"/>
          </ac:inkMkLst>
        </pc:inkChg>
        <pc:inkChg chg="add del">
          <ac:chgData name="Mark Hanly" userId="67462bc7-2b51-4455-b2e7-b5f944a4684a" providerId="ADAL" clId="{C331A30D-C042-C44B-8150-9EF6F909FACB}" dt="2020-08-18T08:31:27.339" v="12773"/>
          <ac:inkMkLst>
            <pc:docMk/>
            <pc:sldMk cId="4128094276" sldId="257"/>
            <ac:inkMk id="12" creationId="{E021886C-54A2-3E40-A3ED-269FF0BF62C8}"/>
          </ac:inkMkLst>
        </pc:inkChg>
        <pc:inkChg chg="add">
          <ac:chgData name="Mark Hanly" userId="67462bc7-2b51-4455-b2e7-b5f944a4684a" providerId="ADAL" clId="{C331A30D-C042-C44B-8150-9EF6F909FACB}" dt="2020-08-18T08:32:45.063" v="12774" actId="9405"/>
          <ac:inkMkLst>
            <pc:docMk/>
            <pc:sldMk cId="4128094276" sldId="257"/>
            <ac:inkMk id="13" creationId="{DDF4B266-6399-6A47-9049-64FCB01C3A3D}"/>
          </ac:inkMkLst>
        </pc:inkChg>
        <pc:inkChg chg="add del">
          <ac:chgData name="Mark Hanly" userId="67462bc7-2b51-4455-b2e7-b5f944a4684a" providerId="ADAL" clId="{C331A30D-C042-C44B-8150-9EF6F909FACB}" dt="2020-08-18T09:50:11.813" v="16114"/>
          <ac:inkMkLst>
            <pc:docMk/>
            <pc:sldMk cId="4128094276" sldId="257"/>
            <ac:inkMk id="14" creationId="{CC226690-E2F2-674F-ADCE-E63C11862DF2}"/>
          </ac:inkMkLst>
        </pc:inkChg>
        <pc:inkChg chg="add">
          <ac:chgData name="Mark Hanly" userId="67462bc7-2b51-4455-b2e7-b5f944a4684a" providerId="ADAL" clId="{C331A30D-C042-C44B-8150-9EF6F909FACB}" dt="2020-08-18T09:50:59.177" v="16115" actId="9405"/>
          <ac:inkMkLst>
            <pc:docMk/>
            <pc:sldMk cId="4128094276" sldId="257"/>
            <ac:inkMk id="15" creationId="{1E693723-85D5-A040-9531-EEFC475FD4B1}"/>
          </ac:inkMkLst>
        </pc:inkChg>
        <pc:inkChg chg="add">
          <ac:chgData name="Mark Hanly" userId="67462bc7-2b51-4455-b2e7-b5f944a4684a" providerId="ADAL" clId="{C331A30D-C042-C44B-8150-9EF6F909FACB}" dt="2020-08-18T10:37:39.292" v="18404" actId="9405"/>
          <ac:inkMkLst>
            <pc:docMk/>
            <pc:sldMk cId="4128094276" sldId="257"/>
            <ac:inkMk id="16" creationId="{5AD7BC99-4765-CF4E-98E2-337E08049B2F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4T07:30:08.565" v="2829"/>
        <pc:sldMkLst>
          <pc:docMk/>
          <pc:sldMk cId="2230352960" sldId="258"/>
        </pc:sldMkLst>
        <pc:spChg chg="mod">
          <ac:chgData name="Mark Hanly" userId="67462bc7-2b51-4455-b2e7-b5f944a4684a" providerId="ADAL" clId="{C331A30D-C042-C44B-8150-9EF6F909FACB}" dt="2020-08-14T06:09:47.884" v="663" actId="1076"/>
          <ac:spMkLst>
            <pc:docMk/>
            <pc:sldMk cId="2230352960" sldId="258"/>
            <ac:spMk id="2" creationId="{8F16B124-C775-E640-BB8D-6BB77A187741}"/>
          </ac:spMkLst>
        </pc:spChg>
        <pc:spChg chg="del">
          <ac:chgData name="Mark Hanly" userId="67462bc7-2b51-4455-b2e7-b5f944a4684a" providerId="ADAL" clId="{C331A30D-C042-C44B-8150-9EF6F909FACB}" dt="2020-08-14T05:36:27.749" v="314" actId="478"/>
          <ac:spMkLst>
            <pc:docMk/>
            <pc:sldMk cId="2230352960" sldId="258"/>
            <ac:spMk id="3" creationId="{CAAA8FEF-3B45-A34F-8AFA-45C9A6FA233E}"/>
          </ac:spMkLst>
        </pc:spChg>
        <pc:spChg chg="add del mod">
          <ac:chgData name="Mark Hanly" userId="67462bc7-2b51-4455-b2e7-b5f944a4684a" providerId="ADAL" clId="{C331A30D-C042-C44B-8150-9EF6F909FACB}" dt="2020-08-14T06:09:47.201" v="662" actId="767"/>
          <ac:spMkLst>
            <pc:docMk/>
            <pc:sldMk cId="2230352960" sldId="258"/>
            <ac:spMk id="6" creationId="{74F08EB9-9B64-EB4A-8E93-6DB87B173C17}"/>
          </ac:spMkLst>
        </pc:spChg>
        <pc:spChg chg="add mod">
          <ac:chgData name="Mark Hanly" userId="67462bc7-2b51-4455-b2e7-b5f944a4684a" providerId="ADAL" clId="{C331A30D-C042-C44B-8150-9EF6F909FACB}" dt="2020-08-14T07:14:09.596" v="1161" actId="1036"/>
          <ac:spMkLst>
            <pc:docMk/>
            <pc:sldMk cId="2230352960" sldId="258"/>
            <ac:spMk id="20" creationId="{2731A0C8-204D-DF48-9C18-690A42FB7E47}"/>
          </ac:spMkLst>
        </pc:spChg>
        <pc:spChg chg="add mod">
          <ac:chgData name="Mark Hanly" userId="67462bc7-2b51-4455-b2e7-b5f944a4684a" providerId="ADAL" clId="{C331A30D-C042-C44B-8150-9EF6F909FACB}" dt="2020-08-14T07:14:33.221" v="1167" actId="404"/>
          <ac:spMkLst>
            <pc:docMk/>
            <pc:sldMk cId="2230352960" sldId="258"/>
            <ac:spMk id="21" creationId="{80F36ACD-0C03-D647-9F1D-A71BB697743B}"/>
          </ac:spMkLst>
        </pc:spChg>
        <pc:grpChg chg="del mod">
          <ac:chgData name="Mark Hanly" userId="67462bc7-2b51-4455-b2e7-b5f944a4684a" providerId="ADAL" clId="{C331A30D-C042-C44B-8150-9EF6F909FACB}" dt="2020-08-14T06:10:18.701" v="668"/>
          <ac:grpSpMkLst>
            <pc:docMk/>
            <pc:sldMk cId="2230352960" sldId="258"/>
            <ac:grpSpMk id="9" creationId="{3DD1D355-E29C-9947-BA44-5977D3301EB7}"/>
          </ac:grpSpMkLst>
        </pc:grpChg>
        <pc:grpChg chg="del mod">
          <ac:chgData name="Mark Hanly" userId="67462bc7-2b51-4455-b2e7-b5f944a4684a" providerId="ADAL" clId="{C331A30D-C042-C44B-8150-9EF6F909FACB}" dt="2020-08-14T07:10:04.174" v="1015"/>
          <ac:grpSpMkLst>
            <pc:docMk/>
            <pc:sldMk cId="2230352960" sldId="258"/>
            <ac:grpSpMk id="11" creationId="{6CB31CEF-4595-DE4B-94E6-F99F1BACBC25}"/>
          </ac:grpSpMkLst>
        </pc:grpChg>
        <pc:grpChg chg="del mod">
          <ac:chgData name="Mark Hanly" userId="67462bc7-2b51-4455-b2e7-b5f944a4684a" providerId="ADAL" clId="{C331A30D-C042-C44B-8150-9EF6F909FACB}" dt="2020-08-14T07:10:04.177" v="1019"/>
          <ac:grpSpMkLst>
            <pc:docMk/>
            <pc:sldMk cId="2230352960" sldId="258"/>
            <ac:grpSpMk id="19" creationId="{4301DA35-6123-1540-8C8D-016F1AFF0C65}"/>
          </ac:grpSpMkLst>
        </pc:grpChg>
        <pc:grpChg chg="mod">
          <ac:chgData name="Mark Hanly" userId="67462bc7-2b51-4455-b2e7-b5f944a4684a" providerId="ADAL" clId="{C331A30D-C042-C44B-8150-9EF6F909FACB}" dt="2020-08-14T07:30:08.565" v="2829"/>
          <ac:grpSpMkLst>
            <pc:docMk/>
            <pc:sldMk cId="2230352960" sldId="258"/>
            <ac:grpSpMk id="31" creationId="{78432866-ACAC-A14F-AC05-17B9BEAFD5A0}"/>
          </ac:grpSpMkLst>
        </pc:grpChg>
        <pc:graphicFrameChg chg="add del mod modGraphic">
          <ac:chgData name="Mark Hanly" userId="67462bc7-2b51-4455-b2e7-b5f944a4684a" providerId="ADAL" clId="{C331A30D-C042-C44B-8150-9EF6F909FACB}" dt="2020-08-14T07:11:18.843" v="1109" actId="1036"/>
          <ac:graphicFrameMkLst>
            <pc:docMk/>
            <pc:sldMk cId="2230352960" sldId="258"/>
            <ac:graphicFrameMk id="4" creationId="{38143332-A8FE-CF40-B6C0-280CB8275E27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2:11.080" v="1116"/>
          <ac:graphicFrameMkLst>
            <pc:docMk/>
            <pc:sldMk cId="2230352960" sldId="258"/>
            <ac:graphicFrameMk id="5" creationId="{18BB0C56-F867-5E4B-A9F4-D762CD00812C}"/>
          </ac:graphicFrameMkLst>
        </pc:graphicFrameChg>
        <pc:inkChg chg="add del mod">
          <ac:chgData name="Mark Hanly" userId="67462bc7-2b51-4455-b2e7-b5f944a4684a" providerId="ADAL" clId="{C331A30D-C042-C44B-8150-9EF6F909FACB}" dt="2020-08-14T07:10:04.174" v="1015"/>
          <ac:inkMkLst>
            <pc:docMk/>
            <pc:sldMk cId="2230352960" sldId="258"/>
            <ac:inkMk id="7" creationId="{286FCC6F-8A56-0641-B2B9-E1FECE6FA5FD}"/>
          </ac:inkMkLst>
        </pc:inkChg>
        <pc:inkChg chg="add del mod">
          <ac:chgData name="Mark Hanly" userId="67462bc7-2b51-4455-b2e7-b5f944a4684a" providerId="ADAL" clId="{C331A30D-C042-C44B-8150-9EF6F909FACB}" dt="2020-08-14T07:10:04.178" v="1021"/>
          <ac:inkMkLst>
            <pc:docMk/>
            <pc:sldMk cId="2230352960" sldId="258"/>
            <ac:inkMk id="8" creationId="{D4DD6AB1-C8FC-3749-92D5-572FD914D773}"/>
          </ac:inkMkLst>
        </pc:inkChg>
        <pc:inkChg chg="add del mod">
          <ac:chgData name="Mark Hanly" userId="67462bc7-2b51-4455-b2e7-b5f944a4684a" providerId="ADAL" clId="{C331A30D-C042-C44B-8150-9EF6F909FACB}" dt="2020-08-14T07:10:04.172" v="1012"/>
          <ac:inkMkLst>
            <pc:docMk/>
            <pc:sldMk cId="2230352960" sldId="258"/>
            <ac:inkMk id="10" creationId="{2D751DB8-4C4B-464D-82D4-C3E2EF490859}"/>
          </ac:inkMkLst>
        </pc:inkChg>
        <pc:inkChg chg="add del">
          <ac:chgData name="Mark Hanly" userId="67462bc7-2b51-4455-b2e7-b5f944a4684a" providerId="ADAL" clId="{C331A30D-C042-C44B-8150-9EF6F909FACB}" dt="2020-08-14T07:10:04.175" v="1016"/>
          <ac:inkMkLst>
            <pc:docMk/>
            <pc:sldMk cId="2230352960" sldId="258"/>
            <ac:inkMk id="12" creationId="{27C42434-A71B-CD4B-947D-7734298E1E48}"/>
          </ac:inkMkLst>
        </pc:inkChg>
        <pc:inkChg chg="add del">
          <ac:chgData name="Mark Hanly" userId="67462bc7-2b51-4455-b2e7-b5f944a4684a" providerId="ADAL" clId="{C331A30D-C042-C44B-8150-9EF6F909FACB}" dt="2020-08-14T07:10:04.175" v="1017"/>
          <ac:inkMkLst>
            <pc:docMk/>
            <pc:sldMk cId="2230352960" sldId="258"/>
            <ac:inkMk id="13" creationId="{69D0E614-38F5-E745-BE4E-90034ED10814}"/>
          </ac:inkMkLst>
        </pc:inkChg>
        <pc:inkChg chg="add del">
          <ac:chgData name="Mark Hanly" userId="67462bc7-2b51-4455-b2e7-b5f944a4684a" providerId="ADAL" clId="{C331A30D-C042-C44B-8150-9EF6F909FACB}" dt="2020-08-14T07:10:04.172" v="1013"/>
          <ac:inkMkLst>
            <pc:docMk/>
            <pc:sldMk cId="2230352960" sldId="258"/>
            <ac:inkMk id="14" creationId="{23BE6132-2778-5544-A072-27667233789F}"/>
          </ac:inkMkLst>
        </pc:inkChg>
        <pc:inkChg chg="add del">
          <ac:chgData name="Mark Hanly" userId="67462bc7-2b51-4455-b2e7-b5f944a4684a" providerId="ADAL" clId="{C331A30D-C042-C44B-8150-9EF6F909FACB}" dt="2020-08-14T07:10:04.173" v="1014"/>
          <ac:inkMkLst>
            <pc:docMk/>
            <pc:sldMk cId="2230352960" sldId="258"/>
            <ac:inkMk id="15" creationId="{2178DAE0-F747-5B4D-A16C-E0673FB95A0F}"/>
          </ac:inkMkLst>
        </pc:inkChg>
        <pc:inkChg chg="add del">
          <ac:chgData name="Mark Hanly" userId="67462bc7-2b51-4455-b2e7-b5f944a4684a" providerId="ADAL" clId="{C331A30D-C042-C44B-8150-9EF6F909FACB}" dt="2020-08-14T07:10:04.176" v="1018"/>
          <ac:inkMkLst>
            <pc:docMk/>
            <pc:sldMk cId="2230352960" sldId="258"/>
            <ac:inkMk id="16" creationId="{B7FDFEE9-7AC5-2741-AF66-F9C0EF841727}"/>
          </ac:inkMkLst>
        </pc:inkChg>
        <pc:inkChg chg="add del mod">
          <ac:chgData name="Mark Hanly" userId="67462bc7-2b51-4455-b2e7-b5f944a4684a" providerId="ADAL" clId="{C331A30D-C042-C44B-8150-9EF6F909FACB}" dt="2020-08-14T07:10:04.177" v="1020"/>
          <ac:inkMkLst>
            <pc:docMk/>
            <pc:sldMk cId="2230352960" sldId="258"/>
            <ac:inkMk id="17" creationId="{DE312F33-D36C-CF41-B5D7-7B5C31FFB21C}"/>
          </ac:inkMkLst>
        </pc:inkChg>
        <pc:inkChg chg="add del mod">
          <ac:chgData name="Mark Hanly" userId="67462bc7-2b51-4455-b2e7-b5f944a4684a" providerId="ADAL" clId="{C331A30D-C042-C44B-8150-9EF6F909FACB}" dt="2020-08-14T07:10:04.177" v="1019"/>
          <ac:inkMkLst>
            <pc:docMk/>
            <pc:sldMk cId="2230352960" sldId="258"/>
            <ac:inkMk id="18" creationId="{659E941F-3447-5E40-AA5B-8C5ADA1996FB}"/>
          </ac:inkMkLst>
        </pc:inkChg>
        <pc:inkChg chg="add">
          <ac:chgData name="Mark Hanly" userId="67462bc7-2b51-4455-b2e7-b5f944a4684a" providerId="ADAL" clId="{C331A30D-C042-C44B-8150-9EF6F909FACB}" dt="2020-08-14T07:29:19.618" v="2820" actId="9405"/>
          <ac:inkMkLst>
            <pc:docMk/>
            <pc:sldMk cId="2230352960" sldId="258"/>
            <ac:inkMk id="22" creationId="{AB5AB7FE-3094-6247-81BD-7C176B5534C1}"/>
          </ac:inkMkLst>
        </pc:inkChg>
        <pc:inkChg chg="add">
          <ac:chgData name="Mark Hanly" userId="67462bc7-2b51-4455-b2e7-b5f944a4684a" providerId="ADAL" clId="{C331A30D-C042-C44B-8150-9EF6F909FACB}" dt="2020-08-14T07:29:26.275" v="2821" actId="9405"/>
          <ac:inkMkLst>
            <pc:docMk/>
            <pc:sldMk cId="2230352960" sldId="258"/>
            <ac:inkMk id="23" creationId="{8EF7431E-D2FC-2A43-8BD9-2A508FF4B56E}"/>
          </ac:inkMkLst>
        </pc:inkChg>
        <pc:inkChg chg="add">
          <ac:chgData name="Mark Hanly" userId="67462bc7-2b51-4455-b2e7-b5f944a4684a" providerId="ADAL" clId="{C331A30D-C042-C44B-8150-9EF6F909FACB}" dt="2020-08-14T07:29:38.178" v="2822" actId="9405"/>
          <ac:inkMkLst>
            <pc:docMk/>
            <pc:sldMk cId="2230352960" sldId="258"/>
            <ac:inkMk id="24" creationId="{2B3056E0-E3EF-0945-A5E7-5CC3DF76F2C7}"/>
          </ac:inkMkLst>
        </pc:inkChg>
        <pc:inkChg chg="add">
          <ac:chgData name="Mark Hanly" userId="67462bc7-2b51-4455-b2e7-b5f944a4684a" providerId="ADAL" clId="{C331A30D-C042-C44B-8150-9EF6F909FACB}" dt="2020-08-14T07:29:41.771" v="2823" actId="9405"/>
          <ac:inkMkLst>
            <pc:docMk/>
            <pc:sldMk cId="2230352960" sldId="258"/>
            <ac:inkMk id="25" creationId="{D1DD847C-A090-9F47-8CED-8C45A443BE5A}"/>
          </ac:inkMkLst>
        </pc:inkChg>
        <pc:inkChg chg="add">
          <ac:chgData name="Mark Hanly" userId="67462bc7-2b51-4455-b2e7-b5f944a4684a" providerId="ADAL" clId="{C331A30D-C042-C44B-8150-9EF6F909FACB}" dt="2020-08-14T07:29:43.353" v="2824" actId="9405"/>
          <ac:inkMkLst>
            <pc:docMk/>
            <pc:sldMk cId="2230352960" sldId="258"/>
            <ac:inkMk id="26" creationId="{4328386C-68F8-1F48-987F-2A6AAADDF2D4}"/>
          </ac:inkMkLst>
        </pc:inkChg>
        <pc:inkChg chg="add">
          <ac:chgData name="Mark Hanly" userId="67462bc7-2b51-4455-b2e7-b5f944a4684a" providerId="ADAL" clId="{C331A30D-C042-C44B-8150-9EF6F909FACB}" dt="2020-08-14T07:29:44.528" v="2825" actId="9405"/>
          <ac:inkMkLst>
            <pc:docMk/>
            <pc:sldMk cId="2230352960" sldId="258"/>
            <ac:inkMk id="27" creationId="{5A992960-AD61-6547-B63A-16F4B922589F}"/>
          </ac:inkMkLst>
        </pc:inkChg>
        <pc:inkChg chg="add">
          <ac:chgData name="Mark Hanly" userId="67462bc7-2b51-4455-b2e7-b5f944a4684a" providerId="ADAL" clId="{C331A30D-C042-C44B-8150-9EF6F909FACB}" dt="2020-08-14T07:29:45.819" v="2826" actId="9405"/>
          <ac:inkMkLst>
            <pc:docMk/>
            <pc:sldMk cId="2230352960" sldId="258"/>
            <ac:inkMk id="28" creationId="{20C8D1B0-4CA4-8F43-A863-8066BA91922F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29" creationId="{62FB4AEB-6A91-DF4E-9B8B-3C3E9E87ED45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30" creationId="{57BA8F91-BAD9-5C40-8CB1-212DD61A2CAA}"/>
          </ac:inkMkLst>
        </pc:inkChg>
      </pc:sldChg>
      <pc:sldChg chg="del">
        <pc:chgData name="Mark Hanly" userId="67462bc7-2b51-4455-b2e7-b5f944a4684a" providerId="ADAL" clId="{C331A30D-C042-C44B-8150-9EF6F909FACB}" dt="2020-08-14T05:24:29.883" v="11" actId="2696"/>
        <pc:sldMkLst>
          <pc:docMk/>
          <pc:sldMk cId="286229115" sldId="259"/>
        </pc:sldMkLst>
      </pc:sldChg>
      <pc:sldChg chg="addSp delSp modSp add mod addAnim delAnim modAnim modNotesTx">
        <pc:chgData name="Mark Hanly" userId="67462bc7-2b51-4455-b2e7-b5f944a4684a" providerId="ADAL" clId="{C331A30D-C042-C44B-8150-9EF6F909FACB}" dt="2020-08-14T08:24:56.928" v="2914" actId="9405"/>
        <pc:sldMkLst>
          <pc:docMk/>
          <pc:sldMk cId="3581549829" sldId="259"/>
        </pc:sldMkLst>
        <pc:spChg chg="mod">
          <ac:chgData name="Mark Hanly" userId="67462bc7-2b51-4455-b2e7-b5f944a4684a" providerId="ADAL" clId="{C331A30D-C042-C44B-8150-9EF6F909FACB}" dt="2020-08-14T07:12:31.178" v="1127" actId="20577"/>
          <ac:spMkLst>
            <pc:docMk/>
            <pc:sldMk cId="3581549829" sldId="259"/>
            <ac:spMk id="2" creationId="{8F16B124-C775-E640-BB8D-6BB77A187741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0" creationId="{99EBE3CF-BAA7-B348-AB6E-CAAF1F3688ED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1" creationId="{C8CC18EF-FFA3-CD41-92A7-EA733957A101}"/>
          </ac:spMkLst>
        </pc:spChg>
        <pc:grpChg chg="del mod">
          <ac:chgData name="Mark Hanly" userId="67462bc7-2b51-4455-b2e7-b5f944a4684a" providerId="ADAL" clId="{C331A30D-C042-C44B-8150-9EF6F909FACB}" dt="2020-08-14T06:13:02.990" v="747"/>
          <ac:grpSpMkLst>
            <pc:docMk/>
            <pc:sldMk cId="3581549829" sldId="259"/>
            <ac:grpSpMk id="10" creationId="{173D9F2B-EC2C-3248-8A5F-2B9417F3517A}"/>
          </ac:grpSpMkLst>
        </pc:grpChg>
        <pc:grpChg chg="del mod">
          <ac:chgData name="Mark Hanly" userId="67462bc7-2b51-4455-b2e7-b5f944a4684a" providerId="ADAL" clId="{C331A30D-C042-C44B-8150-9EF6F909FACB}" dt="2020-08-14T06:13:02.992" v="750"/>
          <ac:grpSpMkLst>
            <pc:docMk/>
            <pc:sldMk cId="3581549829" sldId="259"/>
            <ac:grpSpMk id="16" creationId="{66C08881-F156-E54D-A132-10D5DB602E42}"/>
          </ac:grpSpMkLst>
        </pc:grpChg>
        <pc:grpChg chg="del mod">
          <ac:chgData name="Mark Hanly" userId="67462bc7-2b51-4455-b2e7-b5f944a4684a" providerId="ADAL" clId="{C331A30D-C042-C44B-8150-9EF6F909FACB}" dt="2020-08-14T06:13:02.989" v="745"/>
          <ac:grpSpMkLst>
            <pc:docMk/>
            <pc:sldMk cId="3581549829" sldId="259"/>
            <ac:grpSpMk id="24" creationId="{6E2384DE-6662-0E48-85A3-94E4CB17031A}"/>
          </ac:grpSpMkLst>
        </pc:grpChg>
        <pc:grpChg chg="del mod">
          <ac:chgData name="Mark Hanly" userId="67462bc7-2b51-4455-b2e7-b5f944a4684a" providerId="ADAL" clId="{C331A30D-C042-C44B-8150-9EF6F909FACB}" dt="2020-08-14T06:13:02.991" v="748"/>
          <ac:grpSpMkLst>
            <pc:docMk/>
            <pc:sldMk cId="3581549829" sldId="259"/>
            <ac:grpSpMk id="30" creationId="{2A72494B-5F7E-1442-AF31-C5BDCBCFAEA4}"/>
          </ac:grpSpMkLst>
        </pc:grpChg>
        <pc:grpChg chg="del mod">
          <ac:chgData name="Mark Hanly" userId="67462bc7-2b51-4455-b2e7-b5f944a4684a" providerId="ADAL" clId="{C331A30D-C042-C44B-8150-9EF6F909FACB}" dt="2020-08-14T06:13:08.099" v="768"/>
          <ac:grpSpMkLst>
            <pc:docMk/>
            <pc:sldMk cId="3581549829" sldId="259"/>
            <ac:grpSpMk id="38" creationId="{1AD8883E-14FE-DA45-91C0-B3CB8ED641C0}"/>
          </ac:grpSpMkLst>
        </pc:grpChg>
        <pc:grpChg chg="del mod">
          <ac:chgData name="Mark Hanly" userId="67462bc7-2b51-4455-b2e7-b5f944a4684a" providerId="ADAL" clId="{C331A30D-C042-C44B-8150-9EF6F909FACB}" dt="2020-08-14T06:13:08.095" v="763"/>
          <ac:grpSpMkLst>
            <pc:docMk/>
            <pc:sldMk cId="3581549829" sldId="259"/>
            <ac:grpSpMk id="43" creationId="{FE215E78-4A4C-E746-9837-359D97E2E112}"/>
          </ac:grpSpMkLst>
        </pc:grpChg>
        <pc:grpChg chg="del mod">
          <ac:chgData name="Mark Hanly" userId="67462bc7-2b51-4455-b2e7-b5f944a4684a" providerId="ADAL" clId="{C331A30D-C042-C44B-8150-9EF6F909FACB}" dt="2020-08-14T06:13:08.102" v="773"/>
          <ac:grpSpMkLst>
            <pc:docMk/>
            <pc:sldMk cId="3581549829" sldId="259"/>
            <ac:grpSpMk id="50" creationId="{E93B6DBC-0422-3F41-BDC4-BFADB502084E}"/>
          </ac:grpSpMkLst>
        </pc:grpChg>
        <pc:grpChg chg="del mod">
          <ac:chgData name="Mark Hanly" userId="67462bc7-2b51-4455-b2e7-b5f944a4684a" providerId="ADAL" clId="{C331A30D-C042-C44B-8150-9EF6F909FACB}" dt="2020-08-14T06:13:08.101" v="772"/>
          <ac:grpSpMkLst>
            <pc:docMk/>
            <pc:sldMk cId="3581549829" sldId="259"/>
            <ac:grpSpMk id="55" creationId="{81DEFBA0-7AC8-3941-92C0-0083F754D272}"/>
          </ac:grpSpMkLst>
        </pc:grpChg>
        <pc:grpChg chg="mod">
          <ac:chgData name="Mark Hanly" userId="67462bc7-2b51-4455-b2e7-b5f944a4684a" providerId="ADAL" clId="{C331A30D-C042-C44B-8150-9EF6F909FACB}" dt="2020-08-14T07:05:07.642" v="884"/>
          <ac:grpSpMkLst>
            <pc:docMk/>
            <pc:sldMk cId="3581549829" sldId="259"/>
            <ac:grpSpMk id="75" creationId="{EE4CCCF3-F342-7846-8011-B9C39615B0A1}"/>
          </ac:grpSpMkLst>
        </pc:grpChg>
        <pc:grpChg chg="mod">
          <ac:chgData name="Mark Hanly" userId="67462bc7-2b51-4455-b2e7-b5f944a4684a" providerId="ADAL" clId="{C331A30D-C042-C44B-8150-9EF6F909FACB}" dt="2020-08-14T07:05:06.680" v="880"/>
          <ac:grpSpMkLst>
            <pc:docMk/>
            <pc:sldMk cId="3581549829" sldId="259"/>
            <ac:grpSpMk id="79" creationId="{6A598A9B-509D-2542-B575-02185D21F669}"/>
          </ac:grpSpMkLst>
        </pc:grpChg>
        <pc:grpChg chg="mod">
          <ac:chgData name="Mark Hanly" userId="67462bc7-2b51-4455-b2e7-b5f944a4684a" providerId="ADAL" clId="{C331A30D-C042-C44B-8150-9EF6F909FACB}" dt="2020-08-14T07:30:44.045" v="2836"/>
          <ac:grpSpMkLst>
            <pc:docMk/>
            <pc:sldMk cId="3581549829" sldId="259"/>
            <ac:grpSpMk id="88" creationId="{E0E715DB-1C00-1246-AA3F-68B0273B704A}"/>
          </ac:grpSpMkLst>
        </pc:grpChg>
        <pc:grpChg chg="mod">
          <ac:chgData name="Mark Hanly" userId="67462bc7-2b51-4455-b2e7-b5f944a4684a" providerId="ADAL" clId="{C331A30D-C042-C44B-8150-9EF6F909FACB}" dt="2020-08-14T07:30:47.966" v="2845"/>
          <ac:grpSpMkLst>
            <pc:docMk/>
            <pc:sldMk cId="3581549829" sldId="259"/>
            <ac:grpSpMk id="97" creationId="{B98D0BC6-9101-574B-8758-D65490BA2640}"/>
          </ac:grpSpMkLst>
        </pc:grpChg>
        <pc:grpChg chg="mod">
          <ac:chgData name="Mark Hanly" userId="67462bc7-2b51-4455-b2e7-b5f944a4684a" providerId="ADAL" clId="{C331A30D-C042-C44B-8150-9EF6F909FACB}" dt="2020-08-14T07:30:51.571" v="2854"/>
          <ac:grpSpMkLst>
            <pc:docMk/>
            <pc:sldMk cId="3581549829" sldId="259"/>
            <ac:grpSpMk id="106" creationId="{49F7EB1F-7FB4-D940-AC16-DF9F5F34FDD1}"/>
          </ac:grpSpMkLst>
        </pc:grpChg>
        <pc:grpChg chg="mod">
          <ac:chgData name="Mark Hanly" userId="67462bc7-2b51-4455-b2e7-b5f944a4684a" providerId="ADAL" clId="{C331A30D-C042-C44B-8150-9EF6F909FACB}" dt="2020-08-14T07:31:02.492" v="2860"/>
          <ac:grpSpMkLst>
            <pc:docMk/>
            <pc:sldMk cId="3581549829" sldId="259"/>
            <ac:grpSpMk id="112" creationId="{3C0CF1B9-8B0E-8340-9719-7378372DA855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0" creationId="{826E6151-5D89-F544-96D0-864875EC5A2F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1" creationId="{C7CCDBE7-2E33-C44F-81E3-FCFD4B603FC4}"/>
          </ac:grpSpMkLst>
        </pc:grpChg>
        <pc:grpChg chg="mod">
          <ac:chgData name="Mark Hanly" userId="67462bc7-2b51-4455-b2e7-b5f944a4684a" providerId="ADAL" clId="{C331A30D-C042-C44B-8150-9EF6F909FACB}" dt="2020-08-14T07:31:12.717" v="2873"/>
          <ac:grpSpMkLst>
            <pc:docMk/>
            <pc:sldMk cId="3581549829" sldId="259"/>
            <ac:grpSpMk id="126" creationId="{481FCA26-904C-D94E-B15C-C4AA5A8A028B}"/>
          </ac:grpSpMkLst>
        </pc:grpChg>
        <pc:grpChg chg="mod">
          <ac:chgData name="Mark Hanly" userId="67462bc7-2b51-4455-b2e7-b5f944a4684a" providerId="ADAL" clId="{C331A30D-C042-C44B-8150-9EF6F909FACB}" dt="2020-08-14T07:32:31.139" v="2888"/>
          <ac:grpSpMkLst>
            <pc:docMk/>
            <pc:sldMk cId="3581549829" sldId="259"/>
            <ac:grpSpMk id="141" creationId="{512173E0-010F-5848-AFE9-190B1E579CD1}"/>
          </ac:grpSpMkLst>
        </pc:grpChg>
        <pc:grpChg chg="mod">
          <ac:chgData name="Mark Hanly" userId="67462bc7-2b51-4455-b2e7-b5f944a4684a" providerId="ADAL" clId="{C331A30D-C042-C44B-8150-9EF6F909FACB}" dt="2020-08-14T07:33:02.287" v="2892"/>
          <ac:grpSpMkLst>
            <pc:docMk/>
            <pc:sldMk cId="3581549829" sldId="259"/>
            <ac:grpSpMk id="145" creationId="{7434DBEC-0F2D-E641-BCFA-C90B7E5674B8}"/>
          </ac:grpSpMkLst>
        </pc:grpChg>
        <pc:grpChg chg="mod">
          <ac:chgData name="Mark Hanly" userId="67462bc7-2b51-4455-b2e7-b5f944a4684a" providerId="ADAL" clId="{C331A30D-C042-C44B-8150-9EF6F909FACB}" dt="2020-08-14T07:33:06.073" v="2897"/>
          <ac:grpSpMkLst>
            <pc:docMk/>
            <pc:sldMk cId="3581549829" sldId="259"/>
            <ac:grpSpMk id="150" creationId="{85DAFEAC-E7B3-834E-B0AB-0D8389FCC750}"/>
          </ac:grpSpMkLst>
        </pc:grpChg>
        <pc:grpChg chg="mod">
          <ac:chgData name="Mark Hanly" userId="67462bc7-2b51-4455-b2e7-b5f944a4684a" providerId="ADAL" clId="{C331A30D-C042-C44B-8150-9EF6F909FACB}" dt="2020-08-14T07:33:08.330" v="2901"/>
          <ac:grpSpMkLst>
            <pc:docMk/>
            <pc:sldMk cId="3581549829" sldId="259"/>
            <ac:grpSpMk id="154" creationId="{BB1824B7-D562-6445-972B-052AF5688168}"/>
          </ac:grpSpMkLst>
        </pc:grpChg>
        <pc:grpChg chg="mod">
          <ac:chgData name="Mark Hanly" userId="67462bc7-2b51-4455-b2e7-b5f944a4684a" providerId="ADAL" clId="{C331A30D-C042-C44B-8150-9EF6F909FACB}" dt="2020-08-14T07:33:15.878" v="2906"/>
          <ac:grpSpMkLst>
            <pc:docMk/>
            <pc:sldMk cId="3581549829" sldId="259"/>
            <ac:grpSpMk id="159" creationId="{DFB95699-54AC-4F43-9B10-3DBD89A8090B}"/>
          </ac:grpSpMkLst>
        </pc:grpChg>
        <pc:grpChg chg="mod">
          <ac:chgData name="Mark Hanly" userId="67462bc7-2b51-4455-b2e7-b5f944a4684a" providerId="ADAL" clId="{C331A30D-C042-C44B-8150-9EF6F909FACB}" dt="2020-08-14T07:33:18.594" v="2911"/>
          <ac:grpSpMkLst>
            <pc:docMk/>
            <pc:sldMk cId="3581549829" sldId="259"/>
            <ac:grpSpMk id="164" creationId="{FA6D532E-74C7-C44D-B7A1-714614A613D3}"/>
          </ac:grpSpMkLst>
        </pc:grpChg>
        <pc:graphicFrameChg chg="mod modGraphic">
          <ac:chgData name="Mark Hanly" userId="67462bc7-2b51-4455-b2e7-b5f944a4684a" providerId="ADAL" clId="{C331A30D-C042-C44B-8150-9EF6F909FACB}" dt="2020-08-14T07:11:01.140" v="1101" actId="1036"/>
          <ac:graphicFrameMkLst>
            <pc:docMk/>
            <pc:sldMk cId="3581549829" sldId="259"/>
            <ac:graphicFrameMk id="4" creationId="{38143332-A8FE-CF40-B6C0-280CB8275E27}"/>
          </ac:graphicFrameMkLst>
        </pc:graphicFrameChg>
        <pc:graphicFrameChg chg="del mod modGraphic">
          <ac:chgData name="Mark Hanly" userId="67462bc7-2b51-4455-b2e7-b5f944a4684a" providerId="ADAL" clId="{C331A30D-C042-C44B-8150-9EF6F909FACB}" dt="2020-08-14T06:12:46.981" v="732" actId="478"/>
          <ac:graphicFrameMkLst>
            <pc:docMk/>
            <pc:sldMk cId="3581549829" sldId="259"/>
            <ac:graphicFrameMk id="5" creationId="{18BB0C56-F867-5E4B-A9F4-D762CD00812C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1:05.366" v="1105" actId="1036"/>
          <ac:graphicFrameMkLst>
            <pc:docMk/>
            <pc:sldMk cId="3581549829" sldId="259"/>
            <ac:graphicFrameMk id="58" creationId="{7E1CA889-D296-8E48-B6A1-703C73300E3A}"/>
          </ac:graphicFrameMkLst>
        </pc:graphicFrameChg>
        <pc:inkChg chg="add del">
          <ac:chgData name="Mark Hanly" userId="67462bc7-2b51-4455-b2e7-b5f944a4684a" providerId="ADAL" clId="{C331A30D-C042-C44B-8150-9EF6F909FACB}" dt="2020-08-14T07:14:50.609" v="1169"/>
          <ac:inkMkLst>
            <pc:docMk/>
            <pc:sldMk cId="3581549829" sldId="259"/>
            <ac:inkMk id="3" creationId="{D2774E15-DE25-AE42-AD84-962457C28CE8}"/>
          </ac:inkMkLst>
        </pc:inkChg>
        <pc:inkChg chg="add del mod">
          <ac:chgData name="Mark Hanly" userId="67462bc7-2b51-4455-b2e7-b5f944a4684a" providerId="ADAL" clId="{C331A30D-C042-C44B-8150-9EF6F909FACB}" dt="2020-08-14T06:13:02.990" v="747"/>
          <ac:inkMkLst>
            <pc:docMk/>
            <pc:sldMk cId="3581549829" sldId="259"/>
            <ac:inkMk id="6" creationId="{323B7519-7AA7-EB4A-BEB3-7924790AF391}"/>
          </ac:inkMkLst>
        </pc:inkChg>
        <pc:inkChg chg="add del mod">
          <ac:chgData name="Mark Hanly" userId="67462bc7-2b51-4455-b2e7-b5f944a4684a" providerId="ADAL" clId="{C331A30D-C042-C44B-8150-9EF6F909FACB}" dt="2020-08-14T06:13:02.982" v="736"/>
          <ac:inkMkLst>
            <pc:docMk/>
            <pc:sldMk cId="3581549829" sldId="259"/>
            <ac:inkMk id="7" creationId="{DD622351-7738-7547-8C71-2A96A0070D8E}"/>
          </ac:inkMkLst>
        </pc:inkChg>
        <pc:inkChg chg="add del mod">
          <ac:chgData name="Mark Hanly" userId="67462bc7-2b51-4455-b2e7-b5f944a4684a" providerId="ADAL" clId="{C331A30D-C042-C44B-8150-9EF6F909FACB}" dt="2020-08-14T06:13:02.995" v="754"/>
          <ac:inkMkLst>
            <pc:docMk/>
            <pc:sldMk cId="3581549829" sldId="259"/>
            <ac:inkMk id="8" creationId="{76665B03-DB58-0D44-9BE9-F4D6D016751F}"/>
          </ac:inkMkLst>
        </pc:inkChg>
        <pc:inkChg chg="add del mod">
          <ac:chgData name="Mark Hanly" userId="67462bc7-2b51-4455-b2e7-b5f944a4684a" providerId="ADAL" clId="{C331A30D-C042-C44B-8150-9EF6F909FACB}" dt="2020-08-14T06:12:58.626" v="734"/>
          <ac:inkMkLst>
            <pc:docMk/>
            <pc:sldMk cId="3581549829" sldId="259"/>
            <ac:inkMk id="9" creationId="{1C678800-6672-4B4C-BC82-FF2836D3EE0B}"/>
          </ac:inkMkLst>
        </pc:inkChg>
        <pc:inkChg chg="add del mod">
          <ac:chgData name="Mark Hanly" userId="67462bc7-2b51-4455-b2e7-b5f944a4684a" providerId="ADAL" clId="{C331A30D-C042-C44B-8150-9EF6F909FACB}" dt="2020-08-14T06:13:02.992" v="749"/>
          <ac:inkMkLst>
            <pc:docMk/>
            <pc:sldMk cId="3581549829" sldId="259"/>
            <ac:inkMk id="11" creationId="{88EBDC57-0DAB-CF4B-9716-BD4E727521D2}"/>
          </ac:inkMkLst>
        </pc:inkChg>
        <pc:inkChg chg="add del mod">
          <ac:chgData name="Mark Hanly" userId="67462bc7-2b51-4455-b2e7-b5f944a4684a" providerId="ADAL" clId="{C331A30D-C042-C44B-8150-9EF6F909FACB}" dt="2020-08-14T06:13:02.992" v="750"/>
          <ac:inkMkLst>
            <pc:docMk/>
            <pc:sldMk cId="3581549829" sldId="259"/>
            <ac:inkMk id="12" creationId="{C496836A-E17E-9646-9154-DAAA46BB2326}"/>
          </ac:inkMkLst>
        </pc:inkChg>
        <pc:inkChg chg="add del mod">
          <ac:chgData name="Mark Hanly" userId="67462bc7-2b51-4455-b2e7-b5f944a4684a" providerId="ADAL" clId="{C331A30D-C042-C44B-8150-9EF6F909FACB}" dt="2020-08-14T06:13:02.988" v="744"/>
          <ac:inkMkLst>
            <pc:docMk/>
            <pc:sldMk cId="3581549829" sldId="259"/>
            <ac:inkMk id="13" creationId="{DB1A62AF-532F-F849-86C7-4935A8BE4E66}"/>
          </ac:inkMkLst>
        </pc:inkChg>
        <pc:inkChg chg="add del mod">
          <ac:chgData name="Mark Hanly" userId="67462bc7-2b51-4455-b2e7-b5f944a4684a" providerId="ADAL" clId="{C331A30D-C042-C44B-8150-9EF6F909FACB}" dt="2020-08-14T06:13:02.984" v="738"/>
          <ac:inkMkLst>
            <pc:docMk/>
            <pc:sldMk cId="3581549829" sldId="259"/>
            <ac:inkMk id="14" creationId="{14946FC2-FC45-7D4E-B315-10A07AAC974A}"/>
          </ac:inkMkLst>
        </pc:inkChg>
        <pc:inkChg chg="add del mod">
          <ac:chgData name="Mark Hanly" userId="67462bc7-2b51-4455-b2e7-b5f944a4684a" providerId="ADAL" clId="{C331A30D-C042-C44B-8150-9EF6F909FACB}" dt="2020-08-14T06:13:02.994" v="753"/>
          <ac:inkMkLst>
            <pc:docMk/>
            <pc:sldMk cId="3581549829" sldId="259"/>
            <ac:inkMk id="15" creationId="{3AC36F6C-A844-454B-A1BD-749CE396C0F9}"/>
          </ac:inkMkLst>
        </pc:inkChg>
        <pc:inkChg chg="add del mod">
          <ac:chgData name="Mark Hanly" userId="67462bc7-2b51-4455-b2e7-b5f944a4684a" providerId="ADAL" clId="{C331A30D-C042-C44B-8150-9EF6F909FACB}" dt="2020-08-14T06:13:02.987" v="742"/>
          <ac:inkMkLst>
            <pc:docMk/>
            <pc:sldMk cId="3581549829" sldId="259"/>
            <ac:inkMk id="17" creationId="{1AA1CA9C-CDC6-1B4A-91A8-8FF22843DD8E}"/>
          </ac:inkMkLst>
        </pc:inkChg>
        <pc:inkChg chg="add del mod">
          <ac:chgData name="Mark Hanly" userId="67462bc7-2b51-4455-b2e7-b5f944a4684a" providerId="ADAL" clId="{C331A30D-C042-C44B-8150-9EF6F909FACB}" dt="2020-08-14T06:13:02.985" v="740"/>
          <ac:inkMkLst>
            <pc:docMk/>
            <pc:sldMk cId="3581549829" sldId="259"/>
            <ac:inkMk id="18" creationId="{E325C7C9-BD26-2C4F-94DE-832DA13019AC}"/>
          </ac:inkMkLst>
        </pc:inkChg>
        <pc:inkChg chg="add del mod">
          <ac:chgData name="Mark Hanly" userId="67462bc7-2b51-4455-b2e7-b5f944a4684a" providerId="ADAL" clId="{C331A30D-C042-C44B-8150-9EF6F909FACB}" dt="2020-08-14T06:13:02.987" v="743"/>
          <ac:inkMkLst>
            <pc:docMk/>
            <pc:sldMk cId="3581549829" sldId="259"/>
            <ac:inkMk id="19" creationId="{1C36252D-9249-444C-968B-6BF0C5C54255}"/>
          </ac:inkMkLst>
        </pc:inkChg>
        <pc:inkChg chg="add del mod">
          <ac:chgData name="Mark Hanly" userId="67462bc7-2b51-4455-b2e7-b5f944a4684a" providerId="ADAL" clId="{C331A30D-C042-C44B-8150-9EF6F909FACB}" dt="2020-08-14T06:13:02.981" v="735"/>
          <ac:inkMkLst>
            <pc:docMk/>
            <pc:sldMk cId="3581549829" sldId="259"/>
            <ac:inkMk id="20" creationId="{6B394BD9-033D-D741-A863-55C20F36E563}"/>
          </ac:inkMkLst>
        </pc:inkChg>
        <pc:inkChg chg="add del mod">
          <ac:chgData name="Mark Hanly" userId="67462bc7-2b51-4455-b2e7-b5f944a4684a" providerId="ADAL" clId="{C331A30D-C042-C44B-8150-9EF6F909FACB}" dt="2020-08-14T06:13:02.993" v="752"/>
          <ac:inkMkLst>
            <pc:docMk/>
            <pc:sldMk cId="3581549829" sldId="259"/>
            <ac:inkMk id="21" creationId="{D27AE7F3-C408-8949-B9C1-4B5252EB2AF4}"/>
          </ac:inkMkLst>
        </pc:inkChg>
        <pc:inkChg chg="add del mod">
          <ac:chgData name="Mark Hanly" userId="67462bc7-2b51-4455-b2e7-b5f944a4684a" providerId="ADAL" clId="{C331A30D-C042-C44B-8150-9EF6F909FACB}" dt="2020-08-14T06:13:02.986" v="741"/>
          <ac:inkMkLst>
            <pc:docMk/>
            <pc:sldMk cId="3581549829" sldId="259"/>
            <ac:inkMk id="22" creationId="{F1CDCC87-24C7-AD4E-89EF-AB18E90D2CE7}"/>
          </ac:inkMkLst>
        </pc:inkChg>
        <pc:inkChg chg="add del mod">
          <ac:chgData name="Mark Hanly" userId="67462bc7-2b51-4455-b2e7-b5f944a4684a" providerId="ADAL" clId="{C331A30D-C042-C44B-8150-9EF6F909FACB}" dt="2020-08-14T06:13:02.989" v="745"/>
          <ac:inkMkLst>
            <pc:docMk/>
            <pc:sldMk cId="3581549829" sldId="259"/>
            <ac:inkMk id="23" creationId="{03821477-5298-154A-82A1-9D79F847F642}"/>
          </ac:inkMkLst>
        </pc:inkChg>
        <pc:inkChg chg="add del mod">
          <ac:chgData name="Mark Hanly" userId="67462bc7-2b51-4455-b2e7-b5f944a4684a" providerId="ADAL" clId="{C331A30D-C042-C44B-8150-9EF6F909FACB}" dt="2020-08-14T06:13:02.983" v="737"/>
          <ac:inkMkLst>
            <pc:docMk/>
            <pc:sldMk cId="3581549829" sldId="259"/>
            <ac:inkMk id="25" creationId="{1248338F-B6CD-7640-8FB7-4CF6E4B47FC2}"/>
          </ac:inkMkLst>
        </pc:inkChg>
        <pc:inkChg chg="add del mod">
          <ac:chgData name="Mark Hanly" userId="67462bc7-2b51-4455-b2e7-b5f944a4684a" providerId="ADAL" clId="{C331A30D-C042-C44B-8150-9EF6F909FACB}" dt="2020-08-14T06:13:02.989" v="746"/>
          <ac:inkMkLst>
            <pc:docMk/>
            <pc:sldMk cId="3581549829" sldId="259"/>
            <ac:inkMk id="26" creationId="{59439601-98D5-0E43-B5A1-E1895E53B21F}"/>
          </ac:inkMkLst>
        </pc:inkChg>
        <pc:inkChg chg="add del mod">
          <ac:chgData name="Mark Hanly" userId="67462bc7-2b51-4455-b2e7-b5f944a4684a" providerId="ADAL" clId="{C331A30D-C042-C44B-8150-9EF6F909FACB}" dt="2020-08-14T06:13:02.993" v="751"/>
          <ac:inkMkLst>
            <pc:docMk/>
            <pc:sldMk cId="3581549829" sldId="259"/>
            <ac:inkMk id="27" creationId="{C8B0638A-7701-7946-BAD9-4A96FED9D0D9}"/>
          </ac:inkMkLst>
        </pc:inkChg>
        <pc:inkChg chg="add del mod">
          <ac:chgData name="Mark Hanly" userId="67462bc7-2b51-4455-b2e7-b5f944a4684a" providerId="ADAL" clId="{C331A30D-C042-C44B-8150-9EF6F909FACB}" dt="2020-08-14T06:13:02.991" v="748"/>
          <ac:inkMkLst>
            <pc:docMk/>
            <pc:sldMk cId="3581549829" sldId="259"/>
            <ac:inkMk id="28" creationId="{32959797-5B4D-664F-8D12-A6A125375D25}"/>
          </ac:inkMkLst>
        </pc:inkChg>
        <pc:inkChg chg="add del mod">
          <ac:chgData name="Mark Hanly" userId="67462bc7-2b51-4455-b2e7-b5f944a4684a" providerId="ADAL" clId="{C331A30D-C042-C44B-8150-9EF6F909FACB}" dt="2020-08-14T06:13:02.984" v="739"/>
          <ac:inkMkLst>
            <pc:docMk/>
            <pc:sldMk cId="3581549829" sldId="259"/>
            <ac:inkMk id="29" creationId="{8A983E5E-4758-074F-AAB4-114A6F032B41}"/>
          </ac:inkMkLst>
        </pc:inkChg>
        <pc:inkChg chg="add del mod">
          <ac:chgData name="Mark Hanly" userId="67462bc7-2b51-4455-b2e7-b5f944a4684a" providerId="ADAL" clId="{C331A30D-C042-C44B-8150-9EF6F909FACB}" dt="2020-08-14T06:13:08.097" v="766"/>
          <ac:inkMkLst>
            <pc:docMk/>
            <pc:sldMk cId="3581549829" sldId="259"/>
            <ac:inkMk id="31" creationId="{319B3733-4BA3-5541-8FD7-D72E7B11B3A7}"/>
          </ac:inkMkLst>
        </pc:inkChg>
        <pc:inkChg chg="add del mod">
          <ac:chgData name="Mark Hanly" userId="67462bc7-2b51-4455-b2e7-b5f944a4684a" providerId="ADAL" clId="{C331A30D-C042-C44B-8150-9EF6F909FACB}" dt="2020-08-14T06:13:08.101" v="771"/>
          <ac:inkMkLst>
            <pc:docMk/>
            <pc:sldMk cId="3581549829" sldId="259"/>
            <ac:inkMk id="32" creationId="{BCCF9954-C5BB-9E43-A89E-4B6604C50628}"/>
          </ac:inkMkLst>
        </pc:inkChg>
        <pc:inkChg chg="add del mod">
          <ac:chgData name="Mark Hanly" userId="67462bc7-2b51-4455-b2e7-b5f944a4684a" providerId="ADAL" clId="{C331A30D-C042-C44B-8150-9EF6F909FACB}" dt="2020-08-14T06:13:08.096" v="764"/>
          <ac:inkMkLst>
            <pc:docMk/>
            <pc:sldMk cId="3581549829" sldId="259"/>
            <ac:inkMk id="33" creationId="{094F19D3-222E-9241-9D9A-3A2EEE692778}"/>
          </ac:inkMkLst>
        </pc:inkChg>
        <pc:inkChg chg="add del mod">
          <ac:chgData name="Mark Hanly" userId="67462bc7-2b51-4455-b2e7-b5f944a4684a" providerId="ADAL" clId="{C331A30D-C042-C44B-8150-9EF6F909FACB}" dt="2020-08-14T06:13:08.091" v="757"/>
          <ac:inkMkLst>
            <pc:docMk/>
            <pc:sldMk cId="3581549829" sldId="259"/>
            <ac:inkMk id="34" creationId="{2A9C10E4-C750-0540-9804-47FEA21328A9}"/>
          </ac:inkMkLst>
        </pc:inkChg>
        <pc:inkChg chg="add del mod">
          <ac:chgData name="Mark Hanly" userId="67462bc7-2b51-4455-b2e7-b5f944a4684a" providerId="ADAL" clId="{C331A30D-C042-C44B-8150-9EF6F909FACB}" dt="2020-08-14T06:13:08.099" v="768"/>
          <ac:inkMkLst>
            <pc:docMk/>
            <pc:sldMk cId="3581549829" sldId="259"/>
            <ac:inkMk id="35" creationId="{BB6922D5-6C19-4549-857F-EC6FBCF317D8}"/>
          </ac:inkMkLst>
        </pc:inkChg>
        <pc:inkChg chg="add del mod">
          <ac:chgData name="Mark Hanly" userId="67462bc7-2b51-4455-b2e7-b5f944a4684a" providerId="ADAL" clId="{C331A30D-C042-C44B-8150-9EF6F909FACB}" dt="2020-08-14T06:13:08.094" v="761"/>
          <ac:inkMkLst>
            <pc:docMk/>
            <pc:sldMk cId="3581549829" sldId="259"/>
            <ac:inkMk id="36" creationId="{F50BB113-5C17-7E49-AA89-C3370F6AA80E}"/>
          </ac:inkMkLst>
        </pc:inkChg>
        <pc:inkChg chg="add del mod">
          <ac:chgData name="Mark Hanly" userId="67462bc7-2b51-4455-b2e7-b5f944a4684a" providerId="ADAL" clId="{C331A30D-C042-C44B-8150-9EF6F909FACB}" dt="2020-08-14T06:13:08.097" v="765"/>
          <ac:inkMkLst>
            <pc:docMk/>
            <pc:sldMk cId="3581549829" sldId="259"/>
            <ac:inkMk id="37" creationId="{E0263CDF-2851-5645-AA10-28C7D384D2F0}"/>
          </ac:inkMkLst>
        </pc:inkChg>
        <pc:inkChg chg="add del mod">
          <ac:chgData name="Mark Hanly" userId="67462bc7-2b51-4455-b2e7-b5f944a4684a" providerId="ADAL" clId="{C331A30D-C042-C44B-8150-9EF6F909FACB}" dt="2020-08-14T06:13:08.090" v="755"/>
          <ac:inkMkLst>
            <pc:docMk/>
            <pc:sldMk cId="3581549829" sldId="259"/>
            <ac:inkMk id="39" creationId="{49181ECD-679C-9C40-9F1F-D154CCEE22DE}"/>
          </ac:inkMkLst>
        </pc:inkChg>
        <pc:inkChg chg="add del mod">
          <ac:chgData name="Mark Hanly" userId="67462bc7-2b51-4455-b2e7-b5f944a4684a" providerId="ADAL" clId="{C331A30D-C042-C44B-8150-9EF6F909FACB}" dt="2020-08-14T06:13:08.100" v="770"/>
          <ac:inkMkLst>
            <pc:docMk/>
            <pc:sldMk cId="3581549829" sldId="259"/>
            <ac:inkMk id="40" creationId="{09352165-3C3F-D845-AAE1-108AD78E91A3}"/>
          </ac:inkMkLst>
        </pc:inkChg>
        <pc:inkChg chg="add del mod">
          <ac:chgData name="Mark Hanly" userId="67462bc7-2b51-4455-b2e7-b5f944a4684a" providerId="ADAL" clId="{C331A30D-C042-C44B-8150-9EF6F909FACB}" dt="2020-08-14T06:13:08.092" v="759"/>
          <ac:inkMkLst>
            <pc:docMk/>
            <pc:sldMk cId="3581549829" sldId="259"/>
            <ac:inkMk id="41" creationId="{D27C9E12-8CAF-9346-B371-E06A41111FB5}"/>
          </ac:inkMkLst>
        </pc:inkChg>
        <pc:inkChg chg="add del mod">
          <ac:chgData name="Mark Hanly" userId="67462bc7-2b51-4455-b2e7-b5f944a4684a" providerId="ADAL" clId="{C331A30D-C042-C44B-8150-9EF6F909FACB}" dt="2020-08-14T06:13:08.095" v="763"/>
          <ac:inkMkLst>
            <pc:docMk/>
            <pc:sldMk cId="3581549829" sldId="259"/>
            <ac:inkMk id="42" creationId="{2357992A-68AC-C44A-ABDD-3664897E0912}"/>
          </ac:inkMkLst>
        </pc:inkChg>
        <pc:inkChg chg="add del mod">
          <ac:chgData name="Mark Hanly" userId="67462bc7-2b51-4455-b2e7-b5f944a4684a" providerId="ADAL" clId="{C331A30D-C042-C44B-8150-9EF6F909FACB}" dt="2020-08-14T06:13:08.090" v="756"/>
          <ac:inkMkLst>
            <pc:docMk/>
            <pc:sldMk cId="3581549829" sldId="259"/>
            <ac:inkMk id="44" creationId="{DE378A85-363E-904E-9A87-47DC86455A2D}"/>
          </ac:inkMkLst>
        </pc:inkChg>
        <pc:inkChg chg="add del mod">
          <ac:chgData name="Mark Hanly" userId="67462bc7-2b51-4455-b2e7-b5f944a4684a" providerId="ADAL" clId="{C331A30D-C042-C44B-8150-9EF6F909FACB}" dt="2020-08-14T06:13:08.102" v="773"/>
          <ac:inkMkLst>
            <pc:docMk/>
            <pc:sldMk cId="3581549829" sldId="259"/>
            <ac:inkMk id="45" creationId="{E1A82E6F-A193-5E41-995C-EB2719C8BA1A}"/>
          </ac:inkMkLst>
        </pc:inkChg>
        <pc:inkChg chg="add del mod">
          <ac:chgData name="Mark Hanly" userId="67462bc7-2b51-4455-b2e7-b5f944a4684a" providerId="ADAL" clId="{C331A30D-C042-C44B-8150-9EF6F909FACB}" dt="2020-08-14T06:13:08.098" v="767"/>
          <ac:inkMkLst>
            <pc:docMk/>
            <pc:sldMk cId="3581549829" sldId="259"/>
            <ac:inkMk id="46" creationId="{32C7FA0D-0E68-AD4F-B3A6-16459C314EDF}"/>
          </ac:inkMkLst>
        </pc:inkChg>
        <pc:inkChg chg="add del mod">
          <ac:chgData name="Mark Hanly" userId="67462bc7-2b51-4455-b2e7-b5f944a4684a" providerId="ADAL" clId="{C331A30D-C042-C44B-8150-9EF6F909FACB}" dt="2020-08-14T06:13:08.093" v="760"/>
          <ac:inkMkLst>
            <pc:docMk/>
            <pc:sldMk cId="3581549829" sldId="259"/>
            <ac:inkMk id="47" creationId="{A0A4F62D-5E54-FB46-8E0C-197014F35648}"/>
          </ac:inkMkLst>
        </pc:inkChg>
        <pc:inkChg chg="add del mod">
          <ac:chgData name="Mark Hanly" userId="67462bc7-2b51-4455-b2e7-b5f944a4684a" providerId="ADAL" clId="{C331A30D-C042-C44B-8150-9EF6F909FACB}" dt="2020-08-14T06:13:08.092" v="758"/>
          <ac:inkMkLst>
            <pc:docMk/>
            <pc:sldMk cId="3581549829" sldId="259"/>
            <ac:inkMk id="48" creationId="{825C8F4F-43DF-5B48-BDEC-F03F49A2DA98}"/>
          </ac:inkMkLst>
        </pc:inkChg>
        <pc:inkChg chg="add del mod">
          <ac:chgData name="Mark Hanly" userId="67462bc7-2b51-4455-b2e7-b5f944a4684a" providerId="ADAL" clId="{C331A30D-C042-C44B-8150-9EF6F909FACB}" dt="2020-08-14T06:13:08.103" v="774"/>
          <ac:inkMkLst>
            <pc:docMk/>
            <pc:sldMk cId="3581549829" sldId="259"/>
            <ac:inkMk id="49" creationId="{54CCBA92-9D5A-4245-8A1F-006A2E95EED5}"/>
          </ac:inkMkLst>
        </pc:inkChg>
        <pc:inkChg chg="add del mod">
          <ac:chgData name="Mark Hanly" userId="67462bc7-2b51-4455-b2e7-b5f944a4684a" providerId="ADAL" clId="{C331A30D-C042-C44B-8150-9EF6F909FACB}" dt="2020-08-14T06:13:08.099" v="769"/>
          <ac:inkMkLst>
            <pc:docMk/>
            <pc:sldMk cId="3581549829" sldId="259"/>
            <ac:inkMk id="51" creationId="{77E43250-28FF-154D-8B85-16B11E18F920}"/>
          </ac:inkMkLst>
        </pc:inkChg>
        <pc:inkChg chg="add del mod">
          <ac:chgData name="Mark Hanly" userId="67462bc7-2b51-4455-b2e7-b5f944a4684a" providerId="ADAL" clId="{C331A30D-C042-C44B-8150-9EF6F909FACB}" dt="2020-08-14T06:13:08.094" v="762"/>
          <ac:inkMkLst>
            <pc:docMk/>
            <pc:sldMk cId="3581549829" sldId="259"/>
            <ac:inkMk id="52" creationId="{CC30601B-1BE9-E240-B326-049FEC01F424}"/>
          </ac:inkMkLst>
        </pc:inkChg>
        <pc:inkChg chg="add del mod">
          <ac:chgData name="Mark Hanly" userId="67462bc7-2b51-4455-b2e7-b5f944a4684a" providerId="ADAL" clId="{C331A30D-C042-C44B-8150-9EF6F909FACB}" dt="2020-08-14T06:13:08.104" v="775"/>
          <ac:inkMkLst>
            <pc:docMk/>
            <pc:sldMk cId="3581549829" sldId="259"/>
            <ac:inkMk id="53" creationId="{BC95B7F3-6335-E74C-9A8D-444D3B619973}"/>
          </ac:inkMkLst>
        </pc:inkChg>
        <pc:inkChg chg="add del mod">
          <ac:chgData name="Mark Hanly" userId="67462bc7-2b51-4455-b2e7-b5f944a4684a" providerId="ADAL" clId="{C331A30D-C042-C44B-8150-9EF6F909FACB}" dt="2020-08-14T06:13:08.101" v="772"/>
          <ac:inkMkLst>
            <pc:docMk/>
            <pc:sldMk cId="3581549829" sldId="259"/>
            <ac:inkMk id="54" creationId="{09B9DB29-D236-774D-A9CE-1CAF2EA9C2CC}"/>
          </ac:inkMkLst>
        </pc:inkChg>
        <pc:inkChg chg="add">
          <ac:chgData name="Mark Hanly" userId="67462bc7-2b51-4455-b2e7-b5f944a4684a" providerId="ADAL" clId="{C331A30D-C042-C44B-8150-9EF6F909FACB}" dt="2020-08-14T06:12:35.222" v="729" actId="9405"/>
          <ac:inkMkLst>
            <pc:docMk/>
            <pc:sldMk cId="3581549829" sldId="259"/>
            <ac:inkMk id="56" creationId="{06F4E646-7620-2C44-A7D3-E34494FD5DC5}"/>
          </ac:inkMkLst>
        </pc:inkChg>
        <pc:inkChg chg="add">
          <ac:chgData name="Mark Hanly" userId="67462bc7-2b51-4455-b2e7-b5f944a4684a" providerId="ADAL" clId="{C331A30D-C042-C44B-8150-9EF6F909FACB}" dt="2020-08-14T06:12:39.228" v="730" actId="9405"/>
          <ac:inkMkLst>
            <pc:docMk/>
            <pc:sldMk cId="3581549829" sldId="259"/>
            <ac:inkMk id="57" creationId="{4DF1E005-D423-2C4D-9073-14D0B3CEF33F}"/>
          </ac:inkMkLst>
        </pc:inkChg>
        <pc:inkChg chg="add del">
          <ac:chgData name="Mark Hanly" userId="67462bc7-2b51-4455-b2e7-b5f944a4684a" providerId="ADAL" clId="{C331A30D-C042-C44B-8150-9EF6F909FACB}" dt="2020-08-14T07:05:09.901" v="899" actId="9405"/>
          <ac:inkMkLst>
            <pc:docMk/>
            <pc:sldMk cId="3581549829" sldId="259"/>
            <ac:inkMk id="59" creationId="{48434E46-E49F-5249-9F93-5504409AC8F2}"/>
          </ac:inkMkLst>
        </pc:inkChg>
        <pc:inkChg chg="add del">
          <ac:chgData name="Mark Hanly" userId="67462bc7-2b51-4455-b2e7-b5f944a4684a" providerId="ADAL" clId="{C331A30D-C042-C44B-8150-9EF6F909FACB}" dt="2020-08-14T07:05:09.584" v="898" actId="9405"/>
          <ac:inkMkLst>
            <pc:docMk/>
            <pc:sldMk cId="3581549829" sldId="259"/>
            <ac:inkMk id="60" creationId="{5990440B-9430-CE41-81DA-E10FD0E02FB1}"/>
          </ac:inkMkLst>
        </pc:inkChg>
        <pc:inkChg chg="add del">
          <ac:chgData name="Mark Hanly" userId="67462bc7-2b51-4455-b2e7-b5f944a4684a" providerId="ADAL" clId="{C331A30D-C042-C44B-8150-9EF6F909FACB}" dt="2020-08-14T07:05:09.199" v="897" actId="9405"/>
          <ac:inkMkLst>
            <pc:docMk/>
            <pc:sldMk cId="3581549829" sldId="259"/>
            <ac:inkMk id="61" creationId="{5367C661-DDEB-364A-AA92-FE84C12E23AC}"/>
          </ac:inkMkLst>
        </pc:inkChg>
        <pc:inkChg chg="add del">
          <ac:chgData name="Mark Hanly" userId="67462bc7-2b51-4455-b2e7-b5f944a4684a" providerId="ADAL" clId="{C331A30D-C042-C44B-8150-9EF6F909FACB}" dt="2020-08-14T07:05:08.853" v="896" actId="9405"/>
          <ac:inkMkLst>
            <pc:docMk/>
            <pc:sldMk cId="3581549829" sldId="259"/>
            <ac:inkMk id="62" creationId="{FE45866A-8201-B047-81CF-2144102AFA89}"/>
          </ac:inkMkLst>
        </pc:inkChg>
        <pc:inkChg chg="add del">
          <ac:chgData name="Mark Hanly" userId="67462bc7-2b51-4455-b2e7-b5f944a4684a" providerId="ADAL" clId="{C331A30D-C042-C44B-8150-9EF6F909FACB}" dt="2020-08-14T07:05:08.561" v="895" actId="9405"/>
          <ac:inkMkLst>
            <pc:docMk/>
            <pc:sldMk cId="3581549829" sldId="259"/>
            <ac:inkMk id="63" creationId="{09B411CE-86DC-F648-82A7-13DCBE8E83D3}"/>
          </ac:inkMkLst>
        </pc:inkChg>
        <pc:inkChg chg="add del">
          <ac:chgData name="Mark Hanly" userId="67462bc7-2b51-4455-b2e7-b5f944a4684a" providerId="ADAL" clId="{C331A30D-C042-C44B-8150-9EF6F909FACB}" dt="2020-08-14T07:05:08.477" v="894" actId="9405"/>
          <ac:inkMkLst>
            <pc:docMk/>
            <pc:sldMk cId="3581549829" sldId="259"/>
            <ac:inkMk id="64" creationId="{E6CBC922-1E82-454B-98E8-503CBCD544F3}"/>
          </ac:inkMkLst>
        </pc:inkChg>
        <pc:inkChg chg="add del">
          <ac:chgData name="Mark Hanly" userId="67462bc7-2b51-4455-b2e7-b5f944a4684a" providerId="ADAL" clId="{C331A30D-C042-C44B-8150-9EF6F909FACB}" dt="2020-08-14T07:05:08.393" v="893" actId="9405"/>
          <ac:inkMkLst>
            <pc:docMk/>
            <pc:sldMk cId="3581549829" sldId="259"/>
            <ac:inkMk id="65" creationId="{7008C6E2-5B6C-FB46-9A3A-100AF6CDFF5C}"/>
          </ac:inkMkLst>
        </pc:inkChg>
        <pc:inkChg chg="add del">
          <ac:chgData name="Mark Hanly" userId="67462bc7-2b51-4455-b2e7-b5f944a4684a" providerId="ADAL" clId="{C331A30D-C042-C44B-8150-9EF6F909FACB}" dt="2020-08-14T07:05:08.322" v="892" actId="9405"/>
          <ac:inkMkLst>
            <pc:docMk/>
            <pc:sldMk cId="3581549829" sldId="259"/>
            <ac:inkMk id="66" creationId="{F0FE78AB-EF3A-8D45-92EC-33AB09D7CEA8}"/>
          </ac:inkMkLst>
        </pc:inkChg>
        <pc:inkChg chg="add del">
          <ac:chgData name="Mark Hanly" userId="67462bc7-2b51-4455-b2e7-b5f944a4684a" providerId="ADAL" clId="{C331A30D-C042-C44B-8150-9EF6F909FACB}" dt="2020-08-14T07:05:08.227" v="891" actId="9405"/>
          <ac:inkMkLst>
            <pc:docMk/>
            <pc:sldMk cId="3581549829" sldId="259"/>
            <ac:inkMk id="67" creationId="{5986615B-5BE0-AC4C-BAB4-9C65F76E046A}"/>
          </ac:inkMkLst>
        </pc:inkChg>
        <pc:inkChg chg="add del">
          <ac:chgData name="Mark Hanly" userId="67462bc7-2b51-4455-b2e7-b5f944a4684a" providerId="ADAL" clId="{C331A30D-C042-C44B-8150-9EF6F909FACB}" dt="2020-08-14T07:05:08.144" v="890" actId="9405"/>
          <ac:inkMkLst>
            <pc:docMk/>
            <pc:sldMk cId="3581549829" sldId="259"/>
            <ac:inkMk id="68" creationId="{01641A34-07FE-F649-B9BA-89AA56CB8CC8}"/>
          </ac:inkMkLst>
        </pc:inkChg>
        <pc:inkChg chg="add del">
          <ac:chgData name="Mark Hanly" userId="67462bc7-2b51-4455-b2e7-b5f944a4684a" providerId="ADAL" clId="{C331A30D-C042-C44B-8150-9EF6F909FACB}" dt="2020-08-14T07:05:08.061" v="889" actId="9405"/>
          <ac:inkMkLst>
            <pc:docMk/>
            <pc:sldMk cId="3581549829" sldId="259"/>
            <ac:inkMk id="69" creationId="{EF05EF53-A5DD-A647-ADBF-262804686A45}"/>
          </ac:inkMkLst>
        </pc:inkChg>
        <pc:inkChg chg="add del">
          <ac:chgData name="Mark Hanly" userId="67462bc7-2b51-4455-b2e7-b5f944a4684a" providerId="ADAL" clId="{C331A30D-C042-C44B-8150-9EF6F909FACB}" dt="2020-08-14T07:05:07.985" v="888" actId="9405"/>
          <ac:inkMkLst>
            <pc:docMk/>
            <pc:sldMk cId="3581549829" sldId="259"/>
            <ac:inkMk id="70" creationId="{BC557E6B-6C87-D345-A9F3-E22FBD86CBF8}"/>
          </ac:inkMkLst>
        </pc:inkChg>
        <pc:inkChg chg="add del">
          <ac:chgData name="Mark Hanly" userId="67462bc7-2b51-4455-b2e7-b5f944a4684a" providerId="ADAL" clId="{C331A30D-C042-C44B-8150-9EF6F909FACB}" dt="2020-08-14T07:05:07.891" v="887" actId="9405"/>
          <ac:inkMkLst>
            <pc:docMk/>
            <pc:sldMk cId="3581549829" sldId="259"/>
            <ac:inkMk id="71" creationId="{2AD95FA8-25CB-C14D-9C70-A6D641790939}"/>
          </ac:inkMkLst>
        </pc:inkChg>
        <pc:inkChg chg="add del mod">
          <ac:chgData name="Mark Hanly" userId="67462bc7-2b51-4455-b2e7-b5f944a4684a" providerId="ADAL" clId="{C331A30D-C042-C44B-8150-9EF6F909FACB}" dt="2020-08-14T07:05:07.808" v="886" actId="9405"/>
          <ac:inkMkLst>
            <pc:docMk/>
            <pc:sldMk cId="3581549829" sldId="259"/>
            <ac:inkMk id="72" creationId="{A43D5C3E-428E-F94C-A3E7-4252AF526216}"/>
          </ac:inkMkLst>
        </pc:inkChg>
        <pc:inkChg chg="add del mod">
          <ac:chgData name="Mark Hanly" userId="67462bc7-2b51-4455-b2e7-b5f944a4684a" providerId="ADAL" clId="{C331A30D-C042-C44B-8150-9EF6F909FACB}" dt="2020-08-14T07:05:07.724" v="885" actId="9405"/>
          <ac:inkMkLst>
            <pc:docMk/>
            <pc:sldMk cId="3581549829" sldId="259"/>
            <ac:inkMk id="73" creationId="{4DA9902B-A9C6-8A45-A26C-2F3E976FFDB1}"/>
          </ac:inkMkLst>
        </pc:inkChg>
        <pc:inkChg chg="add del mod">
          <ac:chgData name="Mark Hanly" userId="67462bc7-2b51-4455-b2e7-b5f944a4684a" providerId="ADAL" clId="{C331A30D-C042-C44B-8150-9EF6F909FACB}" dt="2020-08-14T07:05:07.642" v="884"/>
          <ac:inkMkLst>
            <pc:docMk/>
            <pc:sldMk cId="3581549829" sldId="259"/>
            <ac:inkMk id="74" creationId="{CF5F0B71-5A62-2B4C-A889-BABC72C5737B}"/>
          </ac:inkMkLst>
        </pc:inkChg>
        <pc:inkChg chg="add del mod">
          <ac:chgData name="Mark Hanly" userId="67462bc7-2b51-4455-b2e7-b5f944a4684a" providerId="ADAL" clId="{C331A30D-C042-C44B-8150-9EF6F909FACB}" dt="2020-08-14T07:05:07.529" v="882" actId="9405"/>
          <ac:inkMkLst>
            <pc:docMk/>
            <pc:sldMk cId="3581549829" sldId="259"/>
            <ac:inkMk id="76" creationId="{BE7ECE61-633A-804A-B039-7297C5A96791}"/>
          </ac:inkMkLst>
        </pc:inkChg>
        <pc:inkChg chg="add del mod">
          <ac:chgData name="Mark Hanly" userId="67462bc7-2b51-4455-b2e7-b5f944a4684a" providerId="ADAL" clId="{C331A30D-C042-C44B-8150-9EF6F909FACB}" dt="2020-08-14T07:05:07.029" v="881" actId="9405"/>
          <ac:inkMkLst>
            <pc:docMk/>
            <pc:sldMk cId="3581549829" sldId="259"/>
            <ac:inkMk id="77" creationId="{6A131DCB-34D6-CB4C-A18D-96D73192D399}"/>
          </ac:inkMkLst>
        </pc:inkChg>
        <pc:inkChg chg="add del">
          <ac:chgData name="Mark Hanly" userId="67462bc7-2b51-4455-b2e7-b5f944a4684a" providerId="ADAL" clId="{C331A30D-C042-C44B-8150-9EF6F909FACB}" dt="2020-08-14T07:05:06.680" v="880"/>
          <ac:inkMkLst>
            <pc:docMk/>
            <pc:sldMk cId="3581549829" sldId="259"/>
            <ac:inkMk id="78" creationId="{AB8F79CC-EF58-D146-8A0A-3EEE0DA453AD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2" creationId="{32DCD3FF-37E3-CD4D-9CB1-C0F397CEC98C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3" creationId="{D9B22C80-9929-6C4F-970E-8D2712FB7CFF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4" creationId="{F3E80215-B090-1046-A91A-183B70CF6C10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5" creationId="{BF58478C-714F-444B-A125-2479E966EAC7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6" creationId="{CA119E69-14AA-0043-A93C-022FE7EFCA95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7" creationId="{3A015A6D-295D-D646-82AD-944932F78D26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89" creationId="{6335884A-461F-B245-8FA0-9615B8FED55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0" creationId="{04A4D1DD-66F4-994F-B850-A7AE9E174EDA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1" creationId="{A8E27788-7B7F-8B4C-8A7E-7DE42292CB85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2" creationId="{E016153E-CE5D-9E49-9A09-B3C815C7AF07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3" creationId="{4F962EC8-5B32-6F44-AE31-E61313CE1E6D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4" creationId="{D9D1C094-DAB5-CD42-BEEA-B677FF5927D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5" creationId="{BE595948-F66F-0C44-ABDF-B11EEF6D21AC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6" creationId="{130B3290-685E-6A4C-BA02-487DB64F1126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8" creationId="{89247D45-B985-B947-82CB-7B57922DBAAE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9" creationId="{4285D576-872B-6743-9A48-6AB959D4A3EF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0" creationId="{8583CB9D-D335-8641-9B93-E9D5CEC1EAA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1" creationId="{D3AFB1F5-5F86-4B42-948E-895C1CE358EA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2" creationId="{5088E1F5-1067-8049-98CD-8EFA676C37C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3" creationId="{6D18AA5A-3961-0B46-BD30-D0E595976D00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4" creationId="{002162AF-737B-A94E-9D65-96E5F6970883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5" creationId="{54D3B1ED-4FC4-F541-918E-067FD4A04B2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7" creationId="{D5CA6047-E309-8B4C-966B-3543077412D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8" creationId="{FF16EF91-2266-B848-801B-CFBD5F2C8EB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9" creationId="{902AEB5E-F667-D049-8AA4-A54CD52DCFB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0" creationId="{014E15DA-71C0-AC4A-B0D7-56DCC6F3FC99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1" creationId="{B0D3517B-CCC8-8F40-A570-7932679E5DDB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3" creationId="{75318699-E6AC-1B4E-B6AC-D3873C75F9CD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4" creationId="{ED1A1273-AF8F-1641-9954-FC6BA0918537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5" creationId="{1527628D-56D3-DD4A-BD16-4EFFE7C95391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6" creationId="{1D4C86E1-2626-1540-81EA-A8619E61A0EC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7" creationId="{8C87014A-03E5-6B4B-A9C9-D7F6D7411E20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8" creationId="{65915802-F7EA-334D-8212-0CA1CBAE886A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9" creationId="{57093250-D451-CB43-8B92-ABA23CE5C1A4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2" creationId="{71868AC7-BB5A-564D-A337-FB4DD1C4F0A5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3" creationId="{F427BF27-A299-B34B-B7D9-7BB2BF80414B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4" creationId="{AC6EEACC-7707-0540-A316-A3530C3CE32C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5" creationId="{23BA892C-E16A-D141-B156-99DD7089835B}"/>
          </ac:inkMkLst>
        </pc:inkChg>
        <pc:inkChg chg="add">
          <ac:chgData name="Mark Hanly" userId="67462bc7-2b51-4455-b2e7-b5f944a4684a" providerId="ADAL" clId="{C331A30D-C042-C44B-8150-9EF6F909FACB}" dt="2020-08-14T07:31:32.672" v="2874" actId="9405"/>
          <ac:inkMkLst>
            <pc:docMk/>
            <pc:sldMk cId="3581549829" sldId="259"/>
            <ac:inkMk id="127" creationId="{E471C143-151E-FF46-9F5D-4449F0C717C2}"/>
          </ac:inkMkLst>
        </pc:inkChg>
        <pc:inkChg chg="add">
          <ac:chgData name="Mark Hanly" userId="67462bc7-2b51-4455-b2e7-b5f944a4684a" providerId="ADAL" clId="{C331A30D-C042-C44B-8150-9EF6F909FACB}" dt="2020-08-14T07:31:39.456" v="2875" actId="9405"/>
          <ac:inkMkLst>
            <pc:docMk/>
            <pc:sldMk cId="3581549829" sldId="259"/>
            <ac:inkMk id="128" creationId="{1347BC81-1399-D14D-AA05-B18899222AD0}"/>
          </ac:inkMkLst>
        </pc:inkChg>
        <pc:inkChg chg="add">
          <ac:chgData name="Mark Hanly" userId="67462bc7-2b51-4455-b2e7-b5f944a4684a" providerId="ADAL" clId="{C331A30D-C042-C44B-8150-9EF6F909FACB}" dt="2020-08-14T07:31:43.411" v="2876" actId="9405"/>
          <ac:inkMkLst>
            <pc:docMk/>
            <pc:sldMk cId="3581549829" sldId="259"/>
            <ac:inkMk id="129" creationId="{F450C58A-A3E8-394B-9CE4-89D011B819CB}"/>
          </ac:inkMkLst>
        </pc:inkChg>
        <pc:inkChg chg="add">
          <ac:chgData name="Mark Hanly" userId="67462bc7-2b51-4455-b2e7-b5f944a4684a" providerId="ADAL" clId="{C331A30D-C042-C44B-8150-9EF6F909FACB}" dt="2020-08-14T07:31:52.474" v="2877" actId="9405"/>
          <ac:inkMkLst>
            <pc:docMk/>
            <pc:sldMk cId="3581549829" sldId="259"/>
            <ac:inkMk id="130" creationId="{2F996D94-B0C8-8243-883F-24889039ADB3}"/>
          </ac:inkMkLst>
        </pc:inkChg>
        <pc:inkChg chg="add">
          <ac:chgData name="Mark Hanly" userId="67462bc7-2b51-4455-b2e7-b5f944a4684a" providerId="ADAL" clId="{C331A30D-C042-C44B-8150-9EF6F909FACB}" dt="2020-08-14T07:31:55.573" v="2878" actId="9405"/>
          <ac:inkMkLst>
            <pc:docMk/>
            <pc:sldMk cId="3581549829" sldId="259"/>
            <ac:inkMk id="131" creationId="{9DB4A23C-CE77-B549-BBC2-408299069672}"/>
          </ac:inkMkLst>
        </pc:inkChg>
        <pc:inkChg chg="add">
          <ac:chgData name="Mark Hanly" userId="67462bc7-2b51-4455-b2e7-b5f944a4684a" providerId="ADAL" clId="{C331A30D-C042-C44B-8150-9EF6F909FACB}" dt="2020-08-14T07:32:01.342" v="2879" actId="9405"/>
          <ac:inkMkLst>
            <pc:docMk/>
            <pc:sldMk cId="3581549829" sldId="259"/>
            <ac:inkMk id="132" creationId="{1F9ACD7C-34B8-3A4D-8DD3-09809BDD22C9}"/>
          </ac:inkMkLst>
        </pc:inkChg>
        <pc:inkChg chg="add">
          <ac:chgData name="Mark Hanly" userId="67462bc7-2b51-4455-b2e7-b5f944a4684a" providerId="ADAL" clId="{C331A30D-C042-C44B-8150-9EF6F909FACB}" dt="2020-08-14T07:32:01.704" v="2880" actId="9405"/>
          <ac:inkMkLst>
            <pc:docMk/>
            <pc:sldMk cId="3581549829" sldId="259"/>
            <ac:inkMk id="133" creationId="{C461AFC6-BA45-3448-AA50-3A51A1DA9F01}"/>
          </ac:inkMkLst>
        </pc:inkChg>
        <pc:inkChg chg="add">
          <ac:chgData name="Mark Hanly" userId="67462bc7-2b51-4455-b2e7-b5f944a4684a" providerId="ADAL" clId="{C331A30D-C042-C44B-8150-9EF6F909FACB}" dt="2020-08-14T07:32:13.963" v="2881" actId="9405"/>
          <ac:inkMkLst>
            <pc:docMk/>
            <pc:sldMk cId="3581549829" sldId="259"/>
            <ac:inkMk id="134" creationId="{DD40F622-6409-5E43-9E3C-AB63C9D58476}"/>
          </ac:inkMkLst>
        </pc:inkChg>
        <pc:inkChg chg="add">
          <ac:chgData name="Mark Hanly" userId="67462bc7-2b51-4455-b2e7-b5f944a4684a" providerId="ADAL" clId="{C331A30D-C042-C44B-8150-9EF6F909FACB}" dt="2020-08-14T07:32:18.654" v="2882" actId="9405"/>
          <ac:inkMkLst>
            <pc:docMk/>
            <pc:sldMk cId="3581549829" sldId="259"/>
            <ac:inkMk id="135" creationId="{2ECFB231-AB8E-1646-A5BE-32AFD78C5931}"/>
          </ac:inkMkLst>
        </pc:inkChg>
        <pc:inkChg chg="add">
          <ac:chgData name="Mark Hanly" userId="67462bc7-2b51-4455-b2e7-b5f944a4684a" providerId="ADAL" clId="{C331A30D-C042-C44B-8150-9EF6F909FACB}" dt="2020-08-14T07:32:18.813" v="2883" actId="9405"/>
          <ac:inkMkLst>
            <pc:docMk/>
            <pc:sldMk cId="3581549829" sldId="259"/>
            <ac:inkMk id="136" creationId="{429499AE-8521-764F-9F17-34D8AF43100E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7" creationId="{22C845FB-3DEE-464B-809A-DE8D89D2F4F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8" creationId="{02DC40A1-EBE6-814C-9FFA-DD236AD0024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9" creationId="{F8528AA7-4080-CA44-BA88-B1F374084E12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40" creationId="{D9EFC535-E128-584E-8BCD-780E1CD40E18}"/>
          </ac:inkMkLst>
        </pc:inkChg>
        <pc:inkChg chg="add">
          <ac:chgData name="Mark Hanly" userId="67462bc7-2b51-4455-b2e7-b5f944a4684a" providerId="ADAL" clId="{C331A30D-C042-C44B-8150-9EF6F909FACB}" dt="2020-08-14T07:32:32.534" v="2889" actId="9405"/>
          <ac:inkMkLst>
            <pc:docMk/>
            <pc:sldMk cId="3581549829" sldId="259"/>
            <ac:inkMk id="142" creationId="{481D1E19-6ED7-9D40-B86E-2F2DC079ACFB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3" creationId="{A7DCF9DC-42D2-C54A-BA76-AC59CE5B8AE4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4" creationId="{1AE162EF-1B42-EB42-8A32-4F3AAD8662F0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6" creationId="{67A6FC04-60C9-8645-8B1F-22015FA0FD35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7" creationId="{4F881D01-3636-914D-BE26-1DE261B8D6EA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8" creationId="{17B14D38-F644-8642-80AF-E48619815B28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9" creationId="{382422A6-8D46-1944-A147-5E3FD4F579D5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1" creationId="{257EBFAF-B93F-D848-A1FC-4A17D8E26680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2" creationId="{A57A416A-7ED7-FD49-9BD7-E7A0B20DA8EB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3" creationId="{CC4D4D28-BA2C-234D-9906-749793D200F0}"/>
          </ac:inkMkLst>
        </pc:inkChg>
        <pc:inkChg chg="add">
          <ac:chgData name="Mark Hanly" userId="67462bc7-2b51-4455-b2e7-b5f944a4684a" providerId="ADAL" clId="{C331A30D-C042-C44B-8150-9EF6F909FACB}" dt="2020-08-14T07:33:10.980" v="2902" actId="9405"/>
          <ac:inkMkLst>
            <pc:docMk/>
            <pc:sldMk cId="3581549829" sldId="259"/>
            <ac:inkMk id="155" creationId="{B7CA5642-79EA-E947-B28E-7B340DD50933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6" creationId="{D94A8905-E217-6A4B-81DF-DAD936B3B47A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7" creationId="{E53034AC-CF0D-9240-B698-4D7E60276822}"/>
          </ac:inkMkLst>
        </pc:inkChg>
        <pc:inkChg chg="add">
          <ac:chgData name="Mark Hanly" userId="67462bc7-2b51-4455-b2e7-b5f944a4684a" providerId="ADAL" clId="{C331A30D-C042-C44B-8150-9EF6F909FACB}" dt="2020-08-14T07:33:14.884" v="2905" actId="9405"/>
          <ac:inkMkLst>
            <pc:docMk/>
            <pc:sldMk cId="3581549829" sldId="259"/>
            <ac:inkMk id="158" creationId="{81CA1D9A-433D-BA45-ABF5-416B57887F86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0" creationId="{07128615-B98D-4A46-AE6D-3C5B7FEA24F1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1" creationId="{17839EB3-CF10-A34C-AD04-4CCE36ED1CBC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2" creationId="{5E7218BC-FA8C-9641-BBE9-68A52E00E743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3" creationId="{4C8658C2-7714-0F41-ACFD-DA4FDC8ED571}"/>
          </ac:inkMkLst>
        </pc:inkChg>
        <pc:inkChg chg="add">
          <ac:chgData name="Mark Hanly" userId="67462bc7-2b51-4455-b2e7-b5f944a4684a" providerId="ADAL" clId="{C331A30D-C042-C44B-8150-9EF6F909FACB}" dt="2020-08-14T07:33:22.709" v="2912" actId="9405"/>
          <ac:inkMkLst>
            <pc:docMk/>
            <pc:sldMk cId="3581549829" sldId="259"/>
            <ac:inkMk id="165" creationId="{1F53EC20-E6A3-C84E-86DC-35E7174D35DA}"/>
          </ac:inkMkLst>
        </pc:inkChg>
        <pc:inkChg chg="add">
          <ac:chgData name="Mark Hanly" userId="67462bc7-2b51-4455-b2e7-b5f944a4684a" providerId="ADAL" clId="{C331A30D-C042-C44B-8150-9EF6F909FACB}" dt="2020-08-14T07:33:24.487" v="2913" actId="9405"/>
          <ac:inkMkLst>
            <pc:docMk/>
            <pc:sldMk cId="3581549829" sldId="259"/>
            <ac:inkMk id="166" creationId="{C3A19203-06A0-7849-BAFB-B77DBD8674BD}"/>
          </ac:inkMkLst>
        </pc:inkChg>
        <pc:inkChg chg="add">
          <ac:chgData name="Mark Hanly" userId="67462bc7-2b51-4455-b2e7-b5f944a4684a" providerId="ADAL" clId="{C331A30D-C042-C44B-8150-9EF6F909FACB}" dt="2020-08-14T08:24:56.928" v="2914" actId="9405"/>
          <ac:inkMkLst>
            <pc:docMk/>
            <pc:sldMk cId="3581549829" sldId="259"/>
            <ac:inkMk id="167" creationId="{6880404B-5533-B54F-9DF6-920BB17EB6B7}"/>
          </ac:inkMkLst>
        </pc:inkChg>
      </pc:sldChg>
      <pc:sldChg chg="modSp add del mod">
        <pc:chgData name="Mark Hanly" userId="67462bc7-2b51-4455-b2e7-b5f944a4684a" providerId="ADAL" clId="{C331A30D-C042-C44B-8150-9EF6F909FACB}" dt="2020-08-14T06:05:41.832" v="598" actId="2696"/>
        <pc:sldMkLst>
          <pc:docMk/>
          <pc:sldMk cId="3739053631" sldId="259"/>
        </pc:sldMkLst>
        <pc:spChg chg="mod">
          <ac:chgData name="Mark Hanly" userId="67462bc7-2b51-4455-b2e7-b5f944a4684a" providerId="ADAL" clId="{C331A30D-C042-C44B-8150-9EF6F909FACB}" dt="2020-08-14T06:01:32.943" v="557" actId="20577"/>
          <ac:spMkLst>
            <pc:docMk/>
            <pc:sldMk cId="3739053631" sldId="259"/>
            <ac:spMk id="2" creationId="{8F16B124-C775-E640-BB8D-6BB77A187741}"/>
          </ac:spMkLst>
        </pc:spChg>
        <pc:graphicFrameChg chg="mod modGraphic">
          <ac:chgData name="Mark Hanly" userId="67462bc7-2b51-4455-b2e7-b5f944a4684a" providerId="ADAL" clId="{C331A30D-C042-C44B-8150-9EF6F909FACB}" dt="2020-08-14T06:02:38.475" v="567" actId="2162"/>
          <ac:graphicFrameMkLst>
            <pc:docMk/>
            <pc:sldMk cId="3739053631" sldId="259"/>
            <ac:graphicFrameMk id="4" creationId="{38143332-A8FE-CF40-B6C0-280CB8275E27}"/>
          </ac:graphicFrameMkLst>
        </pc:graphicFrameChg>
      </pc:sldChg>
      <pc:sldChg chg="del">
        <pc:chgData name="Mark Hanly" userId="67462bc7-2b51-4455-b2e7-b5f944a4684a" providerId="ADAL" clId="{C331A30D-C042-C44B-8150-9EF6F909FACB}" dt="2020-08-14T05:24:29.954" v="15" actId="2696"/>
        <pc:sldMkLst>
          <pc:docMk/>
          <pc:sldMk cId="1071105946" sldId="260"/>
        </pc:sldMkLst>
      </pc:sldChg>
      <pc:sldChg chg="delSp add del">
        <pc:chgData name="Mark Hanly" userId="67462bc7-2b51-4455-b2e7-b5f944a4684a" providerId="ADAL" clId="{C331A30D-C042-C44B-8150-9EF6F909FACB}" dt="2020-08-14T06:15:13.623" v="779" actId="2696"/>
        <pc:sldMkLst>
          <pc:docMk/>
          <pc:sldMk cId="3506156706" sldId="260"/>
        </pc:sldMkLst>
        <pc:graphicFrameChg chg="del">
          <ac:chgData name="Mark Hanly" userId="67462bc7-2b51-4455-b2e7-b5f944a4684a" providerId="ADAL" clId="{C331A30D-C042-C44B-8150-9EF6F909FACB}" dt="2020-08-14T06:13:30.407" v="776" actId="21"/>
          <ac:graphicFrameMkLst>
            <pc:docMk/>
            <pc:sldMk cId="3506156706" sldId="260"/>
            <ac:graphicFrameMk id="5" creationId="{18BB0C56-F867-5E4B-A9F4-D762CD00812C}"/>
          </ac:graphicFrameMkLst>
        </pc:graphicFrameChg>
      </pc:sldChg>
      <pc:sldChg chg="addSp delSp modSp add mod ord modNotes modNotesTx">
        <pc:chgData name="Mark Hanly" userId="67462bc7-2b51-4455-b2e7-b5f944a4684a" providerId="ADAL" clId="{C331A30D-C042-C44B-8150-9EF6F909FACB}" dt="2020-08-18T08:34:51.526" v="12803"/>
        <pc:sldMkLst>
          <pc:docMk/>
          <pc:sldMk cId="4290703698" sldId="260"/>
        </pc:sldMkLst>
        <pc:spChg chg="mod">
          <ac:chgData name="Mark Hanly" userId="67462bc7-2b51-4455-b2e7-b5f944a4684a" providerId="ADAL" clId="{C331A30D-C042-C44B-8150-9EF6F909FACB}" dt="2020-08-18T01:34:11.801" v="2942" actId="20577"/>
          <ac:spMkLst>
            <pc:docMk/>
            <pc:sldMk cId="4290703698" sldId="260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1:57:55.495" v="3989" actId="403"/>
          <ac:spMkLst>
            <pc:docMk/>
            <pc:sldMk cId="4290703698" sldId="260"/>
            <ac:spMk id="3" creationId="{512E9C4F-C00E-344D-8113-766BB300C246}"/>
          </ac:spMkLst>
        </pc:spChg>
        <pc:spChg chg="add del mod">
          <ac:chgData name="Mark Hanly" userId="67462bc7-2b51-4455-b2e7-b5f944a4684a" providerId="ADAL" clId="{C331A30D-C042-C44B-8150-9EF6F909FACB}" dt="2020-08-18T01:40:06.360" v="3060" actId="478"/>
          <ac:spMkLst>
            <pc:docMk/>
            <pc:sldMk cId="4290703698" sldId="260"/>
            <ac:spMk id="6" creationId="{81892BA8-E746-1941-81C3-680444ECFDBD}"/>
          </ac:spMkLst>
        </pc:spChg>
        <pc:grpChg chg="del mod">
          <ac:chgData name="Mark Hanly" userId="67462bc7-2b51-4455-b2e7-b5f944a4684a" providerId="ADAL" clId="{C331A30D-C042-C44B-8150-9EF6F909FACB}" dt="2020-08-18T07:29:55.366" v="10872"/>
          <ac:grpSpMkLst>
            <pc:docMk/>
            <pc:sldMk cId="4290703698" sldId="260"/>
            <ac:grpSpMk id="13" creationId="{3ADF5C21-9C20-344D-9BFF-237388CA55B9}"/>
          </ac:grpSpMkLst>
        </pc:grpChg>
        <pc:grpChg chg="del mod">
          <ac:chgData name="Mark Hanly" userId="67462bc7-2b51-4455-b2e7-b5f944a4684a" providerId="ADAL" clId="{C331A30D-C042-C44B-8150-9EF6F909FACB}" dt="2020-08-18T07:30:01.099" v="10876"/>
          <ac:grpSpMkLst>
            <pc:docMk/>
            <pc:sldMk cId="4290703698" sldId="260"/>
            <ac:grpSpMk id="15" creationId="{9D658424-6FDC-3742-9AEE-9B82F3ABDA8D}"/>
          </ac:grpSpMkLst>
        </pc:grpChg>
        <pc:grpChg chg="del mod">
          <ac:chgData name="Mark Hanly" userId="67462bc7-2b51-4455-b2e7-b5f944a4684a" providerId="ADAL" clId="{C331A30D-C042-C44B-8150-9EF6F909FACB}" dt="2020-08-18T07:30:03.524" v="10878"/>
          <ac:grpSpMkLst>
            <pc:docMk/>
            <pc:sldMk cId="4290703698" sldId="260"/>
            <ac:grpSpMk id="19" creationId="{696677A0-C67E-4442-B272-3B1078A23311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1" creationId="{07EC6254-3DC9-5E44-BC57-5DFC1925F938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8" creationId="{B0A6C0C7-AA17-B249-AB49-4A560FFF8931}"/>
          </ac:grpSpMkLst>
        </pc:grpChg>
        <pc:grpChg chg="del mod">
          <ac:chgData name="Mark Hanly" userId="67462bc7-2b51-4455-b2e7-b5f944a4684a" providerId="ADAL" clId="{C331A30D-C042-C44B-8150-9EF6F909FACB}" dt="2020-08-18T08:33:34.483" v="12780"/>
          <ac:grpSpMkLst>
            <pc:docMk/>
            <pc:sldMk cId="4290703698" sldId="260"/>
            <ac:grpSpMk id="32" creationId="{B9FEF9F8-A443-344F-85C1-A2BE1AA06F93}"/>
          </ac:grpSpMkLst>
        </pc:grpChg>
        <pc:grpChg chg="del mod">
          <ac:chgData name="Mark Hanly" userId="67462bc7-2b51-4455-b2e7-b5f944a4684a" providerId="ADAL" clId="{C331A30D-C042-C44B-8150-9EF6F909FACB}" dt="2020-08-18T08:33:36.271" v="12782"/>
          <ac:grpSpMkLst>
            <pc:docMk/>
            <pc:sldMk cId="4290703698" sldId="260"/>
            <ac:grpSpMk id="34" creationId="{B03C8AE1-C0EB-1F44-BEB8-4C80F62DAC4A}"/>
          </ac:grpSpMkLst>
        </pc:grpChg>
        <pc:grpChg chg="del 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36" creationId="{9B8772BC-C335-294E-AE78-FBCD09A77C4D}"/>
          </ac:grpSpMkLst>
        </pc:grpChg>
        <pc:grpChg chg="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42" creationId="{29F07C82-7108-F040-AE25-7405F0075D3E}"/>
          </ac:grpSpMkLst>
        </pc:grpChg>
        <pc:grpChg chg="del mod">
          <ac:chgData name="Mark Hanly" userId="67462bc7-2b51-4455-b2e7-b5f944a4684a" providerId="ADAL" clId="{C331A30D-C042-C44B-8150-9EF6F909FACB}" dt="2020-08-18T08:34:36.069" v="12796"/>
          <ac:grpSpMkLst>
            <pc:docMk/>
            <pc:sldMk cId="4290703698" sldId="260"/>
            <ac:grpSpMk id="48" creationId="{BD29621B-26FB-024D-BB25-1C9A3170C25A}"/>
          </ac:grpSpMkLst>
        </pc:grpChg>
        <pc:grpChg chg="del mod">
          <ac:chgData name="Mark Hanly" userId="67462bc7-2b51-4455-b2e7-b5f944a4684a" providerId="ADAL" clId="{C331A30D-C042-C44B-8150-9EF6F909FACB}" dt="2020-08-18T08:34:50.599" v="12801"/>
          <ac:grpSpMkLst>
            <pc:docMk/>
            <pc:sldMk cId="4290703698" sldId="260"/>
            <ac:grpSpMk id="50" creationId="{2D59CCD1-43CA-FD4C-9832-B462B20CC554}"/>
          </ac:grpSpMkLst>
        </pc:grpChg>
        <pc:grpChg chg="mod">
          <ac:chgData name="Mark Hanly" userId="67462bc7-2b51-4455-b2e7-b5f944a4684a" providerId="ADAL" clId="{C331A30D-C042-C44B-8150-9EF6F909FACB}" dt="2020-08-18T08:34:49.817" v="12799"/>
          <ac:grpSpMkLst>
            <pc:docMk/>
            <pc:sldMk cId="4290703698" sldId="260"/>
            <ac:grpSpMk id="53" creationId="{7FD43AAD-4631-AB42-BFAC-E7F98FABBB7C}"/>
          </ac:grpSpMkLst>
        </pc:grpChg>
        <pc:grpChg chg="del 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5" creationId="{0AF88A4E-AB9C-1E44-A6DD-DE2CCA46D088}"/>
          </ac:grpSpMkLst>
        </pc:grpChg>
        <pc:grpChg chg="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7" creationId="{AC25264D-2BA5-694A-8E9E-82A421F9B910}"/>
          </ac:grpSpMkLst>
        </pc:grpChg>
        <pc:picChg chg="add del mod">
          <ac:chgData name="Mark Hanly" userId="67462bc7-2b51-4455-b2e7-b5f944a4684a" providerId="ADAL" clId="{C331A30D-C042-C44B-8150-9EF6F909FACB}" dt="2020-08-18T01:48:42.785" v="3072" actId="478"/>
          <ac:picMkLst>
            <pc:docMk/>
            <pc:sldMk cId="4290703698" sldId="260"/>
            <ac:picMk id="6" creationId="{0BA9BBC0-61FD-924F-88B1-AD243E46CE1D}"/>
          </ac:picMkLst>
        </pc:picChg>
        <pc:picChg chg="add del mod">
          <ac:chgData name="Mark Hanly" userId="67462bc7-2b51-4455-b2e7-b5f944a4684a" providerId="ADAL" clId="{C331A30D-C042-C44B-8150-9EF6F909FACB}" dt="2020-08-18T01:41:40.681" v="3066" actId="478"/>
          <ac:picMkLst>
            <pc:docMk/>
            <pc:sldMk cId="4290703698" sldId="260"/>
            <ac:picMk id="8" creationId="{448B45B0-D091-C643-8B90-DAD27B0D6BA5}"/>
          </ac:picMkLst>
        </pc:picChg>
        <pc:picChg chg="add del mod">
          <ac:chgData name="Mark Hanly" userId="67462bc7-2b51-4455-b2e7-b5f944a4684a" providerId="ADAL" clId="{C331A30D-C042-C44B-8150-9EF6F909FACB}" dt="2020-08-18T01:49:54.546" v="3080" actId="478"/>
          <ac:picMkLst>
            <pc:docMk/>
            <pc:sldMk cId="4290703698" sldId="260"/>
            <ac:picMk id="8" creationId="{4EFCE3AF-E791-5449-940B-469A16615EFE}"/>
          </ac:picMkLst>
        </pc:picChg>
        <pc:picChg chg="add mod">
          <ac:chgData name="Mark Hanly" userId="67462bc7-2b51-4455-b2e7-b5f944a4684a" providerId="ADAL" clId="{C331A30D-C042-C44B-8150-9EF6F909FACB}" dt="2020-08-18T01:50:46.392" v="3091" actId="1076"/>
          <ac:picMkLst>
            <pc:docMk/>
            <pc:sldMk cId="4290703698" sldId="260"/>
            <ac:picMk id="10" creationId="{B2586698-974E-5A4D-B7DF-B78DC4397D1D}"/>
          </ac:picMkLst>
        </pc:picChg>
        <pc:inkChg chg="add">
          <ac:chgData name="Mark Hanly" userId="67462bc7-2b51-4455-b2e7-b5f944a4684a" providerId="ADAL" clId="{C331A30D-C042-C44B-8150-9EF6F909FACB}" dt="2020-08-17T01:19:57.204" v="2916" actId="9405"/>
          <ac:inkMkLst>
            <pc:docMk/>
            <pc:sldMk cId="4290703698" sldId="260"/>
            <ac:inkMk id="4" creationId="{924A9038-CFE9-FC46-9990-FCD3FE721DE9}"/>
          </ac:inkMkLst>
        </pc:inkChg>
        <pc:inkChg chg="add del">
          <ac:chgData name="Mark Hanly" userId="67462bc7-2b51-4455-b2e7-b5f944a4684a" providerId="ADAL" clId="{C331A30D-C042-C44B-8150-9EF6F909FACB}" dt="2020-08-18T01:33:55.184" v="2918" actId="9405"/>
          <ac:inkMkLst>
            <pc:docMk/>
            <pc:sldMk cId="4290703698" sldId="260"/>
            <ac:inkMk id="5" creationId="{BA3A9015-3F62-EF49-8DEA-8DA7495549BA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1" creationId="{72F1790C-9751-DF41-BD80-D38563F39E88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2" creationId="{9352FB37-F5B0-6F49-A0E7-ECFB55D3051E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4" creationId="{A28E1472-6FE1-5A45-8B41-6A37CB342EF7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6" creationId="{B068694B-3796-D54F-808A-77B130F5C24B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7" creationId="{D9A1C627-EFB6-E94B-B86A-D540386EFFB0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8" creationId="{7E5FF410-C788-B245-AC1E-478C086AE2F5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0" creationId="{4E32FAD1-7308-4246-AA05-9BD1CC6B2FBB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2" creationId="{6B665861-91C4-EA45-AD65-4CDF27F33DB2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3" creationId="{10EA7BED-FA22-B94D-8E13-457CE828E526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4" creationId="{E11CE66E-4375-F142-9BAB-43551C4EB035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5" creationId="{E322CD3A-CAEF-7F4A-9B25-572C6EF998BF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6" creationId="{707206C0-5976-6D40-9D1C-6A291E0726D3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7" creationId="{92DE1D77-5A42-704A-95AC-9605FC77156E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9" creationId="{BF2F870D-67AC-BA46-95B8-D90362E8350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0" creationId="{BC7B0C21-1883-5F41-AA26-A5795111B985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1" creationId="{D473BD54-091A-C743-BDF7-0017CDDD21F7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3" creationId="{676D8EF5-F284-9C4A-9AA5-1F915AD01E16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5" creationId="{275D4C1D-078F-4D4E-BD2C-F6208B4556A2}"/>
          </ac:inkMkLst>
        </pc:inkChg>
        <pc:inkChg chg="add">
          <ac:chgData name="Mark Hanly" userId="67462bc7-2b51-4455-b2e7-b5f944a4684a" providerId="ADAL" clId="{C331A30D-C042-C44B-8150-9EF6F909FACB}" dt="2020-08-18T08:33:42.533" v="12783" actId="9405"/>
          <ac:inkMkLst>
            <pc:docMk/>
            <pc:sldMk cId="4290703698" sldId="260"/>
            <ac:inkMk id="37" creationId="{95536D63-A9BD-0646-9474-78ECA60C748B}"/>
          </ac:inkMkLst>
        </pc:inkChg>
        <pc:inkChg chg="add">
          <ac:chgData name="Mark Hanly" userId="67462bc7-2b51-4455-b2e7-b5f944a4684a" providerId="ADAL" clId="{C331A30D-C042-C44B-8150-9EF6F909FACB}" dt="2020-08-18T08:33:49.527" v="12784" actId="9405"/>
          <ac:inkMkLst>
            <pc:docMk/>
            <pc:sldMk cId="4290703698" sldId="260"/>
            <ac:inkMk id="38" creationId="{04962CD2-B802-864E-B0EE-E2DE7E99A752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9" creationId="{8AAE4FDB-E5BE-8547-AB6C-5590CCE907B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0" creationId="{225042A9-7FE1-6E45-BE7E-13960E93E25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1" creationId="{8C70A692-3632-844C-80B8-BAF9DD94A111}"/>
          </ac:inkMkLst>
        </pc:inkChg>
        <pc:inkChg chg="add">
          <ac:chgData name="Mark Hanly" userId="67462bc7-2b51-4455-b2e7-b5f944a4684a" providerId="ADAL" clId="{C331A30D-C042-C44B-8150-9EF6F909FACB}" dt="2020-08-18T08:34:02.116" v="12789" actId="9405"/>
          <ac:inkMkLst>
            <pc:docMk/>
            <pc:sldMk cId="4290703698" sldId="260"/>
            <ac:inkMk id="43" creationId="{4F5105EF-EE34-0C47-B50F-2F01F36C27D2}"/>
          </ac:inkMkLst>
        </pc:inkChg>
        <pc:inkChg chg="add">
          <ac:chgData name="Mark Hanly" userId="67462bc7-2b51-4455-b2e7-b5f944a4684a" providerId="ADAL" clId="{C331A30D-C042-C44B-8150-9EF6F909FACB}" dt="2020-08-18T08:34:15.533" v="12790" actId="9405"/>
          <ac:inkMkLst>
            <pc:docMk/>
            <pc:sldMk cId="4290703698" sldId="260"/>
            <ac:inkMk id="44" creationId="{C46DDA86-66CB-8246-A715-2CFC4C2EADB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5" creationId="{70D20684-1292-6E4F-AEE4-929639F91131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6" creationId="{ED7996AC-FF50-B149-8FC2-D342CB53DCF4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7" creationId="{40D666FF-4C93-F14D-8A2E-60DB951306C0}"/>
          </ac:inkMkLst>
        </pc:inkChg>
        <pc:inkChg chg="add mod">
          <ac:chgData name="Mark Hanly" userId="67462bc7-2b51-4455-b2e7-b5f944a4684a" providerId="ADAL" clId="{C331A30D-C042-C44B-8150-9EF6F909FACB}" dt="2020-08-18T08:34:50.599" v="12801"/>
          <ac:inkMkLst>
            <pc:docMk/>
            <pc:sldMk cId="4290703698" sldId="260"/>
            <ac:inkMk id="49" creationId="{44C3EFFD-47E7-E14B-A4B9-8148245D10E5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1" creationId="{4AC77B03-CCF2-BC45-83F3-ADE86ED657DA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2" creationId="{65C81CE4-4B80-C34B-BB34-69DF144FD1CB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4" creationId="{D1253372-9C41-0748-B159-0D7926AC2A3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6" creationId="{56F3F65B-878B-9442-8538-B1240F9B89C1}"/>
          </ac:inkMkLst>
        </pc:inkChg>
      </pc:sldChg>
      <pc:sldChg chg="del">
        <pc:chgData name="Mark Hanly" userId="67462bc7-2b51-4455-b2e7-b5f944a4684a" providerId="ADAL" clId="{C331A30D-C042-C44B-8150-9EF6F909FACB}" dt="2020-08-14T05:24:29.911" v="12" actId="2696"/>
        <pc:sldMkLst>
          <pc:docMk/>
          <pc:sldMk cId="3124804437" sldId="261"/>
        </pc:sldMkLst>
      </pc:sldChg>
      <pc:sldChg chg="addSp delSp modSp add mod modNotesTx">
        <pc:chgData name="Mark Hanly" userId="67462bc7-2b51-4455-b2e7-b5f944a4684a" providerId="ADAL" clId="{C331A30D-C042-C44B-8150-9EF6F909FACB}" dt="2020-08-18T08:38:00.698" v="12846"/>
        <pc:sldMkLst>
          <pc:docMk/>
          <pc:sldMk cId="3733193164" sldId="261"/>
        </pc:sldMkLst>
        <pc:spChg chg="mod">
          <ac:chgData name="Mark Hanly" userId="67462bc7-2b51-4455-b2e7-b5f944a4684a" providerId="ADAL" clId="{C331A30D-C042-C44B-8150-9EF6F909FACB}" dt="2020-08-18T01:58:23.137" v="4030" actId="20577"/>
          <ac:spMkLst>
            <pc:docMk/>
            <pc:sldMk cId="3733193164" sldId="261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2:06:15.652" v="4771" actId="20577"/>
          <ac:spMkLst>
            <pc:docMk/>
            <pc:sldMk cId="3733193164" sldId="261"/>
            <ac:spMk id="3" creationId="{512E9C4F-C00E-344D-8113-766BB300C246}"/>
          </ac:spMkLst>
        </pc:s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7" creationId="{C41BFF3D-9A7F-5444-A560-CB53175FDC17}"/>
          </ac:grpSpMkLst>
        </pc:grpChg>
        <pc:grpChg chg="mod">
          <ac:chgData name="Mark Hanly" userId="67462bc7-2b51-4455-b2e7-b5f944a4684a" providerId="ADAL" clId="{C331A30D-C042-C44B-8150-9EF6F909FACB}" dt="2020-08-18T07:32:20.070" v="10897"/>
          <ac:grpSpMkLst>
            <pc:docMk/>
            <pc:sldMk cId="3733193164" sldId="261"/>
            <ac:grpSpMk id="14" creationId="{FEAF65C4-866A-9740-BBDA-AD51265051E3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0" creationId="{F4A30C8E-F03F-5C4D-8B58-CA21C663F42D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5" creationId="{BF3CC876-397C-CF48-9F42-4CF7787AC478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8" creationId="{78E23D3E-F3FC-2E47-9F2A-873BAEBA38F6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31" creationId="{A82EF5B0-D5D6-DF45-9094-73626CF2F817}"/>
          </ac:grpSpMkLst>
        </pc:grpChg>
        <pc:grpChg chg="mod">
          <ac:chgData name="Mark Hanly" userId="67462bc7-2b51-4455-b2e7-b5f944a4684a" providerId="ADAL" clId="{C331A30D-C042-C44B-8150-9EF6F909FACB}" dt="2020-08-18T08:35:29.556" v="12806"/>
          <ac:grpSpMkLst>
            <pc:docMk/>
            <pc:sldMk cId="3733193164" sldId="261"/>
            <ac:grpSpMk id="35" creationId="{42CBD26B-BE70-FB45-B511-A7497DAC5367}"/>
          </ac:grpSpMkLst>
        </pc:grpChg>
        <pc:grpChg chg="mod">
          <ac:chgData name="Mark Hanly" userId="67462bc7-2b51-4455-b2e7-b5f944a4684a" providerId="ADAL" clId="{C331A30D-C042-C44B-8150-9EF6F909FACB}" dt="2020-08-18T08:35:35.861" v="12813"/>
          <ac:grpSpMkLst>
            <pc:docMk/>
            <pc:sldMk cId="3733193164" sldId="261"/>
            <ac:grpSpMk id="42" creationId="{C2981D80-B601-5447-A213-F8AE40439092}"/>
          </ac:grpSpMkLst>
        </pc:grpChg>
        <pc:grpChg chg="mod">
          <ac:chgData name="Mark Hanly" userId="67462bc7-2b51-4455-b2e7-b5f944a4684a" providerId="ADAL" clId="{C331A30D-C042-C44B-8150-9EF6F909FACB}" dt="2020-08-18T08:35:58.882" v="12820"/>
          <ac:grpSpMkLst>
            <pc:docMk/>
            <pc:sldMk cId="3733193164" sldId="261"/>
            <ac:grpSpMk id="49" creationId="{A681EBE7-7628-7E42-8F1A-197D18CDB816}"/>
          </ac:grpSpMkLst>
        </pc:grpChg>
        <pc:grpChg chg="mod">
          <ac:chgData name="Mark Hanly" userId="67462bc7-2b51-4455-b2e7-b5f944a4684a" providerId="ADAL" clId="{C331A30D-C042-C44B-8150-9EF6F909FACB}" dt="2020-08-18T08:36:57.983" v="12828"/>
          <ac:grpSpMkLst>
            <pc:docMk/>
            <pc:sldMk cId="3733193164" sldId="261"/>
            <ac:grpSpMk id="57" creationId="{0B75C4D6-C128-F042-8B50-1291AEEA7541}"/>
          </ac:grpSpMkLst>
        </pc:grpChg>
        <pc:grpChg chg="mod">
          <ac:chgData name="Mark Hanly" userId="67462bc7-2b51-4455-b2e7-b5f944a4684a" providerId="ADAL" clId="{C331A30D-C042-C44B-8150-9EF6F909FACB}" dt="2020-08-18T08:37:37.235" v="12840"/>
          <ac:grpSpMkLst>
            <pc:docMk/>
            <pc:sldMk cId="3733193164" sldId="261"/>
            <ac:grpSpMk id="61" creationId="{9AD8948D-C63B-4042-B7EE-E5924743CF85}"/>
          </ac:grpSpMkLst>
        </pc:grpChg>
        <pc:grpChg chg="mod">
          <ac:chgData name="Mark Hanly" userId="67462bc7-2b51-4455-b2e7-b5f944a4684a" providerId="ADAL" clId="{C331A30D-C042-C44B-8150-9EF6F909FACB}" dt="2020-08-18T08:37:36.147" v="12837"/>
          <ac:grpSpMkLst>
            <pc:docMk/>
            <pc:sldMk cId="3733193164" sldId="261"/>
            <ac:grpSpMk id="64" creationId="{42AEDF1E-639B-0F47-8A36-21DF39A39100}"/>
          </ac:grpSpMkLst>
        </pc:grpChg>
        <pc:grpChg chg="mod">
          <ac:chgData name="Mark Hanly" userId="67462bc7-2b51-4455-b2e7-b5f944a4684a" providerId="ADAL" clId="{C331A30D-C042-C44B-8150-9EF6F909FACB}" dt="2020-08-18T08:38:00.698" v="12846"/>
          <ac:grpSpMkLst>
            <pc:docMk/>
            <pc:sldMk cId="3733193164" sldId="261"/>
            <ac:grpSpMk id="68" creationId="{AD318AA4-5835-354B-9094-E3FFE67BB9C9}"/>
          </ac:grpSpMkLst>
        </pc:grp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5" creationId="{446C3485-C6D4-8C43-ADC5-27A8E5703E87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6" creationId="{A17E1232-C712-1A43-8B62-DB6543B20A7C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8" creationId="{FD466C11-D74C-D84C-8F60-117C8ABC0DBE}"/>
          </ac:inkMkLst>
        </pc:inkChg>
        <pc:inkChg chg="add del mod">
          <ac:chgData name="Mark Hanly" userId="67462bc7-2b51-4455-b2e7-b5f944a4684a" providerId="ADAL" clId="{C331A30D-C042-C44B-8150-9EF6F909FACB}" dt="2020-08-18T07:32:21.565" v="10900" actId="9405"/>
          <ac:inkMkLst>
            <pc:docMk/>
            <pc:sldMk cId="3733193164" sldId="261"/>
            <ac:inkMk id="9" creationId="{10EDA04F-785C-B242-84FE-24F9F7800259}"/>
          </ac:inkMkLst>
        </pc:inkChg>
        <pc:inkChg chg="add del mod">
          <ac:chgData name="Mark Hanly" userId="67462bc7-2b51-4455-b2e7-b5f944a4684a" providerId="ADAL" clId="{C331A30D-C042-C44B-8150-9EF6F909FACB}" dt="2020-08-18T07:32:21.125" v="10899" actId="9405"/>
          <ac:inkMkLst>
            <pc:docMk/>
            <pc:sldMk cId="3733193164" sldId="261"/>
            <ac:inkMk id="11" creationId="{52CC20BA-68E2-4A4E-9284-963315867AC5}"/>
          </ac:inkMkLst>
        </pc:inkChg>
        <pc:inkChg chg="add del mod">
          <ac:chgData name="Mark Hanly" userId="67462bc7-2b51-4455-b2e7-b5f944a4684a" providerId="ADAL" clId="{C331A30D-C042-C44B-8150-9EF6F909FACB}" dt="2020-08-18T07:32:20.591" v="10898" actId="9405"/>
          <ac:inkMkLst>
            <pc:docMk/>
            <pc:sldMk cId="3733193164" sldId="261"/>
            <ac:inkMk id="12" creationId="{1E38D00F-7B77-D147-89D7-E8C87208427C}"/>
          </ac:inkMkLst>
        </pc:inkChg>
        <pc:inkChg chg="add del mod">
          <ac:chgData name="Mark Hanly" userId="67462bc7-2b51-4455-b2e7-b5f944a4684a" providerId="ADAL" clId="{C331A30D-C042-C44B-8150-9EF6F909FACB}" dt="2020-08-18T07:32:20.070" v="10897"/>
          <ac:inkMkLst>
            <pc:docMk/>
            <pc:sldMk cId="3733193164" sldId="261"/>
            <ac:inkMk id="13" creationId="{0B719261-F83C-B540-B3B0-DB85477D7193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5" creationId="{30BC198A-146F-2F40-8AA4-A573488E2298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6" creationId="{1A47836B-F78A-CA45-A2B6-20FE24106BD0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7" creationId="{68B00C1F-158F-924E-98B7-965EA0E2CC15}"/>
          </ac:inkMkLst>
        </pc:inkChg>
        <pc:inkChg chg="add del mod topLv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18" creationId="{20E6A666-4ACC-BF4A-AF52-576E158647C4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9" creationId="{CCC6D64D-5528-8A4C-BB21-D791B61EA3A7}"/>
          </ac:inkMkLst>
        </pc:inkChg>
        <pc:inkChg chg="add de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21" creationId="{72A47D67-933A-054E-BBC5-282910FF3724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2" creationId="{FFDEABCE-7D53-5145-883A-A24261895D1B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3" creationId="{8DC83DDE-C66A-9D4F-949D-2727D1A5C480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4" creationId="{3A1B53D5-FF53-7148-AEBE-2DCC39B61711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6" creationId="{CFCEB618-7E99-764C-92AE-AD2068131AD3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7" creationId="{ED2B998B-F0C4-3441-A2F2-501F0B57B0AA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9" creationId="{292085E0-019D-C143-ACC0-5DD5C60FEAEE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0" creationId="{BA8F00F2-2EE0-C244-BCD3-D6FCD967313A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2" creationId="{8380EBAE-8F74-2E4D-A15E-435323A5CBA5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3" creationId="{562A0676-94DC-534B-9A81-1215177D5C17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4" creationId="{E38E66B0-0561-7447-9839-EA09B4F51AED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6" creationId="{6B5517BF-075E-9149-8B36-7599ED3C1FC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7" creationId="{2BC6D2CB-84F2-4346-8424-23E8A208F306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8" creationId="{C7858AF3-F3F7-1640-9CD9-C182013B57D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9" creationId="{8A66375B-D5A8-E946-BB62-EAAF933C8AD3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0" creationId="{471B370E-701E-6846-A724-3CB1DDCE8955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1" creationId="{97EDEBE9-4469-0149-AB0C-D1FC62940F96}"/>
          </ac:inkMkLst>
        </pc:inkChg>
        <pc:inkChg chg="add">
          <ac:chgData name="Mark Hanly" userId="67462bc7-2b51-4455-b2e7-b5f944a4684a" providerId="ADAL" clId="{C331A30D-C042-C44B-8150-9EF6F909FACB}" dt="2020-08-18T08:35:54.537" v="12814" actId="9405"/>
          <ac:inkMkLst>
            <pc:docMk/>
            <pc:sldMk cId="3733193164" sldId="261"/>
            <ac:inkMk id="43" creationId="{16761EAE-579D-5046-B17F-A217E4B76E28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4" creationId="{4434095B-3585-E745-9FF4-066301B0A64C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5" creationId="{7FDEFB63-3F35-4D4A-84D6-8475A141D49E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6" creationId="{1DBE89A3-8256-CE4F-A377-720065E806CB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7" creationId="{F44B27D9-7154-C44D-BC90-7463C7183F6D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8" creationId="{59417A17-B0CB-404E-958E-732123F07908}"/>
          </ac:inkMkLst>
        </pc:inkChg>
        <pc:inkChg chg="add">
          <ac:chgData name="Mark Hanly" userId="67462bc7-2b51-4455-b2e7-b5f944a4684a" providerId="ADAL" clId="{C331A30D-C042-C44B-8150-9EF6F909FACB}" dt="2020-08-18T08:36:26.334" v="12821" actId="9405"/>
          <ac:inkMkLst>
            <pc:docMk/>
            <pc:sldMk cId="3733193164" sldId="261"/>
            <ac:inkMk id="50" creationId="{5113DA15-3414-1148-A8EB-F85B546EE433}"/>
          </ac:inkMkLst>
        </pc:inkChg>
        <pc:inkChg chg="add">
          <ac:chgData name="Mark Hanly" userId="67462bc7-2b51-4455-b2e7-b5f944a4684a" providerId="ADAL" clId="{C331A30D-C042-C44B-8150-9EF6F909FACB}" dt="2020-08-18T08:36:32.388" v="12822" actId="9405"/>
          <ac:inkMkLst>
            <pc:docMk/>
            <pc:sldMk cId="3733193164" sldId="261"/>
            <ac:inkMk id="51" creationId="{EA4A41B9-FFA3-2B43-9609-6009D4C297CC}"/>
          </ac:inkMkLst>
        </pc:inkChg>
        <pc:inkChg chg="add">
          <ac:chgData name="Mark Hanly" userId="67462bc7-2b51-4455-b2e7-b5f944a4684a" providerId="ADAL" clId="{C331A30D-C042-C44B-8150-9EF6F909FACB}" dt="2020-08-18T08:36:50.293" v="12823" actId="9405"/>
          <ac:inkMkLst>
            <pc:docMk/>
            <pc:sldMk cId="3733193164" sldId="261"/>
            <ac:inkMk id="52" creationId="{6C829882-980D-424B-98A0-C349FCC612C4}"/>
          </ac:inkMkLst>
        </pc:inkChg>
        <pc:inkChg chg="add">
          <ac:chgData name="Mark Hanly" userId="67462bc7-2b51-4455-b2e7-b5f944a4684a" providerId="ADAL" clId="{C331A30D-C042-C44B-8150-9EF6F909FACB}" dt="2020-08-18T08:36:53.188" v="12824" actId="9405"/>
          <ac:inkMkLst>
            <pc:docMk/>
            <pc:sldMk cId="3733193164" sldId="261"/>
            <ac:inkMk id="53" creationId="{E80E80DA-10C1-4A49-9F7B-443ED910411A}"/>
          </ac:inkMkLst>
        </pc:inkChg>
        <pc:inkChg chg="add">
          <ac:chgData name="Mark Hanly" userId="67462bc7-2b51-4455-b2e7-b5f944a4684a" providerId="ADAL" clId="{C331A30D-C042-C44B-8150-9EF6F909FACB}" dt="2020-08-18T08:36:54.686" v="12825" actId="9405"/>
          <ac:inkMkLst>
            <pc:docMk/>
            <pc:sldMk cId="3733193164" sldId="261"/>
            <ac:inkMk id="54" creationId="{CBB945A1-1504-BE47-A0EA-3A91CA824E0A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5" creationId="{AEE6E799-4E4C-BB40-B0E3-8DD0DA9319F2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6" creationId="{ACB94D9C-CD10-C64F-8A5B-E86CA949D08D}"/>
          </ac:inkMkLst>
        </pc:inkChg>
        <pc:inkChg chg="add del mod">
          <ac:chgData name="Mark Hanly" userId="67462bc7-2b51-4455-b2e7-b5f944a4684a" providerId="ADAL" clId="{C331A30D-C042-C44B-8150-9EF6F909FACB}" dt="2020-08-18T08:37:38.193" v="12842" actId="9405"/>
          <ac:inkMkLst>
            <pc:docMk/>
            <pc:sldMk cId="3733193164" sldId="261"/>
            <ac:inkMk id="58" creationId="{4E690CBB-D544-8844-BF80-9E8015F7AA42}"/>
          </ac:inkMkLst>
        </pc:inkChg>
        <pc:inkChg chg="add del mod">
          <ac:chgData name="Mark Hanly" userId="67462bc7-2b51-4455-b2e7-b5f944a4684a" providerId="ADAL" clId="{C331A30D-C042-C44B-8150-9EF6F909FACB}" dt="2020-08-18T08:37:37.682" v="12841" actId="9405"/>
          <ac:inkMkLst>
            <pc:docMk/>
            <pc:sldMk cId="3733193164" sldId="261"/>
            <ac:inkMk id="59" creationId="{10C2B7B6-34CE-7C41-A1A6-F7090DC3B7A2}"/>
          </ac:inkMkLst>
        </pc:inkChg>
        <pc:inkChg chg="add del mod">
          <ac:chgData name="Mark Hanly" userId="67462bc7-2b51-4455-b2e7-b5f944a4684a" providerId="ADAL" clId="{C331A30D-C042-C44B-8150-9EF6F909FACB}" dt="2020-08-18T08:37:37.235" v="12840"/>
          <ac:inkMkLst>
            <pc:docMk/>
            <pc:sldMk cId="3733193164" sldId="261"/>
            <ac:inkMk id="60" creationId="{ABD6DAA9-9DEB-8F47-9BE4-D05EA4BD3096}"/>
          </ac:inkMkLst>
        </pc:inkChg>
        <pc:inkChg chg="add del mod">
          <ac:chgData name="Mark Hanly" userId="67462bc7-2b51-4455-b2e7-b5f944a4684a" providerId="ADAL" clId="{C331A30D-C042-C44B-8150-9EF6F909FACB}" dt="2020-08-18T08:37:36.775" v="12838" actId="9405"/>
          <ac:inkMkLst>
            <pc:docMk/>
            <pc:sldMk cId="3733193164" sldId="261"/>
            <ac:inkMk id="62" creationId="{B3361FA2-ED2F-CB40-932C-D9470CF3AD1D}"/>
          </ac:inkMkLst>
        </pc:inkChg>
        <pc:inkChg chg="add del mod">
          <ac:chgData name="Mark Hanly" userId="67462bc7-2b51-4455-b2e7-b5f944a4684a" providerId="ADAL" clId="{C331A30D-C042-C44B-8150-9EF6F909FACB}" dt="2020-08-18T08:37:36.147" v="12837"/>
          <ac:inkMkLst>
            <pc:docMk/>
            <pc:sldMk cId="3733193164" sldId="261"/>
            <ac:inkMk id="63" creationId="{CB8AD8ED-7BF3-3142-8222-F9337DDC919E}"/>
          </ac:inkMkLst>
        </pc:inkChg>
        <pc:inkChg chg="add">
          <ac:chgData name="Mark Hanly" userId="67462bc7-2b51-4455-b2e7-b5f944a4684a" providerId="ADAL" clId="{C331A30D-C042-C44B-8150-9EF6F909FACB}" dt="2020-08-18T08:37:51.442" v="12843" actId="9405"/>
          <ac:inkMkLst>
            <pc:docMk/>
            <pc:sldMk cId="3733193164" sldId="261"/>
            <ac:inkMk id="65" creationId="{CD2CDD6C-5EC7-4949-812D-23C82635CBAB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6" creationId="{A449EBC3-2370-A840-990A-9897ACEFB750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7" creationId="{4DA78409-AB67-5146-8751-3808520A3F70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3:23.988" v="16260"/>
        <pc:sldMkLst>
          <pc:docMk/>
          <pc:sldMk cId="1811503085" sldId="262"/>
        </pc:sldMkLst>
        <pc:spChg chg="mod">
          <ac:chgData name="Mark Hanly" userId="67462bc7-2b51-4455-b2e7-b5f944a4684a" providerId="ADAL" clId="{C331A30D-C042-C44B-8150-9EF6F909FACB}" dt="2020-08-18T02:10:24.630" v="5381" actId="20577"/>
          <ac:spMkLst>
            <pc:docMk/>
            <pc:sldMk cId="1811503085" sldId="262"/>
            <ac:spMk id="2" creationId="{E50C0D17-CF29-D343-B5DC-1D6912F5406F}"/>
          </ac:spMkLst>
        </pc:spChg>
        <pc:spChg chg="mod">
          <ac:chgData name="Mark Hanly" userId="67462bc7-2b51-4455-b2e7-b5f944a4684a" providerId="ADAL" clId="{C331A30D-C042-C44B-8150-9EF6F909FACB}" dt="2020-08-18T02:33:03.598" v="5812" actId="14100"/>
          <ac:spMkLst>
            <pc:docMk/>
            <pc:sldMk cId="1811503085" sldId="262"/>
            <ac:spMk id="3" creationId="{1787C6F4-C1E6-3942-807A-521044BA15DC}"/>
          </ac:spMkLst>
        </pc:spChg>
        <pc:spChg chg="add mod">
          <ac:chgData name="Mark Hanly" userId="67462bc7-2b51-4455-b2e7-b5f944a4684a" providerId="ADAL" clId="{C331A30D-C042-C44B-8150-9EF6F909FACB}" dt="2020-08-18T02:36:28.742" v="5853" actId="1076"/>
          <ac:spMkLst>
            <pc:docMk/>
            <pc:sldMk cId="1811503085" sldId="262"/>
            <ac:spMk id="273" creationId="{B37D4326-FC9A-7846-B8CF-EF2DA424F62B}"/>
          </ac:spMkLst>
        </pc:spChg>
        <pc:grpChg chg="mod">
          <ac:chgData name="Mark Hanly" userId="67462bc7-2b51-4455-b2e7-b5f944a4684a" providerId="ADAL" clId="{C331A30D-C042-C44B-8150-9EF6F909FACB}" dt="2020-08-18T02:23:46.260" v="5465"/>
          <ac:grpSpMkLst>
            <pc:docMk/>
            <pc:sldMk cId="1811503085" sldId="262"/>
            <ac:grpSpMk id="8" creationId="{32EA11FA-7FA9-EA47-872F-7D918E98ED7E}"/>
          </ac:grpSpMkLst>
        </pc:grpChg>
        <pc:grpChg chg="add del mod">
          <ac:chgData name="Mark Hanly" userId="67462bc7-2b51-4455-b2e7-b5f944a4684a" providerId="ADAL" clId="{C331A30D-C042-C44B-8150-9EF6F909FACB}" dt="2020-08-18T02:24:14.306" v="5490"/>
          <ac:grpSpMkLst>
            <pc:docMk/>
            <pc:sldMk cId="1811503085" sldId="262"/>
            <ac:grpSpMk id="12" creationId="{C1A24EC8-B01C-0F4D-B7AB-CDA3C239BD1F}"/>
          </ac:grpSpMkLst>
        </pc:grpChg>
        <pc:grpChg chg="mod">
          <ac:chgData name="Mark Hanly" userId="67462bc7-2b51-4455-b2e7-b5f944a4684a" providerId="ADAL" clId="{C331A30D-C042-C44B-8150-9EF6F909FACB}" dt="2020-08-18T02:24:13.143" v="5485"/>
          <ac:grpSpMkLst>
            <pc:docMk/>
            <pc:sldMk cId="1811503085" sldId="262"/>
            <ac:grpSpMk id="17" creationId="{E422F858-D248-FC4F-B97F-62E047E8F50B}"/>
          </ac:grpSpMkLst>
        </pc:grpChg>
        <pc:grpChg chg="mod">
          <ac:chgData name="Mark Hanly" userId="67462bc7-2b51-4455-b2e7-b5f944a4684a" providerId="ADAL" clId="{C331A30D-C042-C44B-8150-9EF6F909FACB}" dt="2020-08-18T02:24:12.365" v="5481"/>
          <ac:grpSpMkLst>
            <pc:docMk/>
            <pc:sldMk cId="1811503085" sldId="262"/>
            <ac:grpSpMk id="21" creationId="{86565319-21B1-D347-BAD2-3C7696A43879}"/>
          </ac:grpSpMkLst>
        </pc:grpChg>
        <pc:grpChg chg="add del mod">
          <ac:chgData name="Mark Hanly" userId="67462bc7-2b51-4455-b2e7-b5f944a4684a" providerId="ADAL" clId="{C331A30D-C042-C44B-8150-9EF6F909FACB}" dt="2020-08-18T02:26:32.501" v="5565"/>
          <ac:grpSpMkLst>
            <pc:docMk/>
            <pc:sldMk cId="1811503085" sldId="262"/>
            <ac:grpSpMk id="25" creationId="{F97EE829-B10B-C24C-B06C-F6C678D49A34}"/>
          </ac:grpSpMkLst>
        </pc:grpChg>
        <pc:grpChg chg="add del mod">
          <ac:chgData name="Mark Hanly" userId="67462bc7-2b51-4455-b2e7-b5f944a4684a" providerId="ADAL" clId="{C331A30D-C042-C44B-8150-9EF6F909FACB}" dt="2020-08-18T02:26:25.464" v="5562"/>
          <ac:grpSpMkLst>
            <pc:docMk/>
            <pc:sldMk cId="1811503085" sldId="262"/>
            <ac:grpSpMk id="35" creationId="{2C98AC88-CCF8-B643-B059-B14887746A42}"/>
          </ac:grpSpMkLst>
        </pc:grpChg>
        <pc:grpChg chg="add del mod">
          <ac:chgData name="Mark Hanly" userId="67462bc7-2b51-4455-b2e7-b5f944a4684a" providerId="ADAL" clId="{C331A30D-C042-C44B-8150-9EF6F909FACB}" dt="2020-08-18T02:26:25.216" v="5560"/>
          <ac:grpSpMkLst>
            <pc:docMk/>
            <pc:sldMk cId="1811503085" sldId="262"/>
            <ac:grpSpMk id="37" creationId="{0081AB58-8FA2-474F-8E20-4C740579489D}"/>
          </ac:grpSpMkLst>
        </pc:grpChg>
        <pc:grpChg chg="mod">
          <ac:chgData name="Mark Hanly" userId="67462bc7-2b51-4455-b2e7-b5f944a4684a" providerId="ADAL" clId="{C331A30D-C042-C44B-8150-9EF6F909FACB}" dt="2020-08-18T02:26:24.884" v="5558"/>
          <ac:grpSpMkLst>
            <pc:docMk/>
            <pc:sldMk cId="1811503085" sldId="262"/>
            <ac:grpSpMk id="39" creationId="{2C7B25F9-62F9-5A41-91DB-8914E8C22E61}"/>
          </ac:grpSpMkLst>
        </pc:grpChg>
        <pc:grpChg chg="mod">
          <ac:chgData name="Mark Hanly" userId="67462bc7-2b51-4455-b2e7-b5f944a4684a" providerId="ADAL" clId="{C331A30D-C042-C44B-8150-9EF6F909FACB}" dt="2020-08-18T02:26:24.270" v="5555"/>
          <ac:grpSpMkLst>
            <pc:docMk/>
            <pc:sldMk cId="1811503085" sldId="262"/>
            <ac:grpSpMk id="42" creationId="{26A280EA-19EF-694A-A935-C7EDE2804878}"/>
          </ac:grpSpMkLst>
        </pc:grpChg>
        <pc:grpChg chg="add del mod">
          <ac:chgData name="Mark Hanly" userId="67462bc7-2b51-4455-b2e7-b5f944a4684a" providerId="ADAL" clId="{C331A30D-C042-C44B-8150-9EF6F909FACB}" dt="2020-08-18T02:26:21.592" v="5547"/>
          <ac:grpSpMkLst>
            <pc:docMk/>
            <pc:sldMk cId="1811503085" sldId="262"/>
            <ac:grpSpMk id="50" creationId="{2B17FD4A-8089-AA4C-A29F-0974F590EA06}"/>
          </ac:grpSpMkLst>
        </pc:grpChg>
        <pc:grpChg chg="add del mod">
          <ac:chgData name="Mark Hanly" userId="67462bc7-2b51-4455-b2e7-b5f944a4684a" providerId="ADAL" clId="{C331A30D-C042-C44B-8150-9EF6F909FACB}" dt="2020-08-18T02:26:21.482" v="5545"/>
          <ac:grpSpMkLst>
            <pc:docMk/>
            <pc:sldMk cId="1811503085" sldId="262"/>
            <ac:grpSpMk id="52" creationId="{C2502F74-D24D-2143-8E3E-7E2742845F52}"/>
          </ac:grpSpMkLst>
        </pc:grpChg>
        <pc:grpChg chg="add del mod">
          <ac:chgData name="Mark Hanly" userId="67462bc7-2b51-4455-b2e7-b5f944a4684a" providerId="ADAL" clId="{C331A30D-C042-C44B-8150-9EF6F909FACB}" dt="2020-08-18T02:26:21.290" v="5543"/>
          <ac:grpSpMkLst>
            <pc:docMk/>
            <pc:sldMk cId="1811503085" sldId="262"/>
            <ac:grpSpMk id="54" creationId="{2E5C2238-F2D3-DB49-9F78-0E15D77668A6}"/>
          </ac:grpSpMkLst>
        </pc:grpChg>
        <pc:grpChg chg="add del mod">
          <ac:chgData name="Mark Hanly" userId="67462bc7-2b51-4455-b2e7-b5f944a4684a" providerId="ADAL" clId="{C331A30D-C042-C44B-8150-9EF6F909FACB}" dt="2020-08-18T02:26:20.554" v="5539"/>
          <ac:grpSpMkLst>
            <pc:docMk/>
            <pc:sldMk cId="1811503085" sldId="262"/>
            <ac:grpSpMk id="58" creationId="{D230F6A1-78F6-A04E-95C1-7F30D4A9F9D9}"/>
          </ac:grpSpMkLst>
        </pc:grpChg>
        <pc:grpChg chg="add del mod">
          <ac:chgData name="Mark Hanly" userId="67462bc7-2b51-4455-b2e7-b5f944a4684a" providerId="ADAL" clId="{C331A30D-C042-C44B-8150-9EF6F909FACB}" dt="2020-08-18T02:26:20.333" v="5537"/>
          <ac:grpSpMkLst>
            <pc:docMk/>
            <pc:sldMk cId="1811503085" sldId="262"/>
            <ac:grpSpMk id="60" creationId="{ED057E08-E667-B54E-BABA-84FA4DB86D52}"/>
          </ac:grpSpMkLst>
        </pc:grpChg>
        <pc:grpChg chg="mod">
          <ac:chgData name="Mark Hanly" userId="67462bc7-2b51-4455-b2e7-b5f944a4684a" providerId="ADAL" clId="{C331A30D-C042-C44B-8150-9EF6F909FACB}" dt="2020-08-18T02:26:20.032" v="5535"/>
          <ac:grpSpMkLst>
            <pc:docMk/>
            <pc:sldMk cId="1811503085" sldId="262"/>
            <ac:grpSpMk id="62" creationId="{8D9CD900-8250-B54E-9826-213E8384BFF6}"/>
          </ac:grpSpMkLst>
        </pc:grpChg>
        <pc:grpChg chg="mod">
          <ac:chgData name="Mark Hanly" userId="67462bc7-2b51-4455-b2e7-b5f944a4684a" providerId="ADAL" clId="{C331A30D-C042-C44B-8150-9EF6F909FACB}" dt="2020-08-18T02:28:09.692" v="5579"/>
          <ac:grpSpMkLst>
            <pc:docMk/>
            <pc:sldMk cId="1811503085" sldId="262"/>
            <ac:grpSpMk id="66" creationId="{067FAD2D-ECE8-094B-8BE6-0A688A63634F}"/>
          </ac:grpSpMkLst>
        </pc:grpChg>
        <pc:grpChg chg="del mod">
          <ac:chgData name="Mark Hanly" userId="67462bc7-2b51-4455-b2e7-b5f944a4684a" providerId="ADAL" clId="{C331A30D-C042-C44B-8150-9EF6F909FACB}" dt="2020-08-18T02:28:26.975" v="5594"/>
          <ac:grpSpMkLst>
            <pc:docMk/>
            <pc:sldMk cId="1811503085" sldId="262"/>
            <ac:grpSpMk id="69" creationId="{770EDAE5-707C-8B42-A8ED-66576B90054A}"/>
          </ac:grpSpMkLst>
        </pc:grpChg>
        <pc:grpChg chg="del mod">
          <ac:chgData name="Mark Hanly" userId="67462bc7-2b51-4455-b2e7-b5f944a4684a" providerId="ADAL" clId="{C331A30D-C042-C44B-8150-9EF6F909FACB}" dt="2020-08-18T02:28:28.115" v="5596"/>
          <ac:grpSpMkLst>
            <pc:docMk/>
            <pc:sldMk cId="1811503085" sldId="262"/>
            <ac:grpSpMk id="79" creationId="{12E2646E-C0FB-354E-B6CF-D9C2AED544CD}"/>
          </ac:grpSpMkLst>
        </pc:grpChg>
        <pc:grpChg chg="del mod">
          <ac:chgData name="Mark Hanly" userId="67462bc7-2b51-4455-b2e7-b5f944a4684a" providerId="ADAL" clId="{C331A30D-C042-C44B-8150-9EF6F909FACB}" dt="2020-08-18T02:28:29.199" v="5598"/>
          <ac:grpSpMkLst>
            <pc:docMk/>
            <pc:sldMk cId="1811503085" sldId="262"/>
            <ac:grpSpMk id="81" creationId="{D270F4A8-AB3F-8D4A-A232-25455778ADA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3" creationId="{DA5FF7D7-E620-BB48-90EE-B2353E87E814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6" creationId="{8A7B1C95-6E93-2D45-8E26-A13847812201}"/>
          </ac:grpSpMkLst>
        </pc:grpChg>
        <pc:grpChg chg="del mod">
          <ac:chgData name="Mark Hanly" userId="67462bc7-2b51-4455-b2e7-b5f944a4684a" providerId="ADAL" clId="{C331A30D-C042-C44B-8150-9EF6F909FACB}" dt="2020-08-18T02:28:51.583" v="5614"/>
          <ac:grpSpMkLst>
            <pc:docMk/>
            <pc:sldMk cId="1811503085" sldId="262"/>
            <ac:grpSpMk id="89" creationId="{84063D0C-C013-574F-A81C-F8F664DC9AF4}"/>
          </ac:grpSpMkLst>
        </pc:grpChg>
        <pc:grpChg chg="del mod">
          <ac:chgData name="Mark Hanly" userId="67462bc7-2b51-4455-b2e7-b5f944a4684a" providerId="ADAL" clId="{C331A30D-C042-C44B-8150-9EF6F909FACB}" dt="2020-08-18T02:28:52.672" v="5616"/>
          <ac:grpSpMkLst>
            <pc:docMk/>
            <pc:sldMk cId="1811503085" sldId="262"/>
            <ac:grpSpMk id="99" creationId="{0E7EABA6-743D-154E-9E5D-AD902EA978A2}"/>
          </ac:grpSpMkLst>
        </pc:grpChg>
        <pc:grpChg chg="del mod">
          <ac:chgData name="Mark Hanly" userId="67462bc7-2b51-4455-b2e7-b5f944a4684a" providerId="ADAL" clId="{C331A30D-C042-C44B-8150-9EF6F909FACB}" dt="2020-08-18T02:28:53.614" v="5618"/>
          <ac:grpSpMkLst>
            <pc:docMk/>
            <pc:sldMk cId="1811503085" sldId="262"/>
            <ac:grpSpMk id="101" creationId="{1609579B-1430-BD46-BAE6-44E27359988D}"/>
          </ac:grpSpMkLst>
        </pc:grpChg>
        <pc:grpChg chg="del mod">
          <ac:chgData name="Mark Hanly" userId="67462bc7-2b51-4455-b2e7-b5f944a4684a" providerId="ADAL" clId="{C331A30D-C042-C44B-8150-9EF6F909FACB}" dt="2020-08-18T02:28:54.867" v="5621"/>
          <ac:grpSpMkLst>
            <pc:docMk/>
            <pc:sldMk cId="1811503085" sldId="262"/>
            <ac:grpSpMk id="103" creationId="{3A9EA8A6-F15F-EC48-9124-E5C29BF524F7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06" creationId="{ADDC0AD0-025B-9E4C-9DFB-B108ED2DD474}"/>
          </ac:grpSpMkLst>
        </pc:grpChg>
        <pc:grpChg chg="mod">
          <ac:chgData name="Mark Hanly" userId="67462bc7-2b51-4455-b2e7-b5f944a4684a" providerId="ADAL" clId="{C331A30D-C042-C44B-8150-9EF6F909FACB}" dt="2020-08-18T02:29:02.565" v="5630"/>
          <ac:grpSpMkLst>
            <pc:docMk/>
            <pc:sldMk cId="1811503085" sldId="262"/>
            <ac:grpSpMk id="113" creationId="{D838A2B7-3F93-3F44-86A5-8D375FF1F31D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27" creationId="{C056CC19-DDF6-384F-88BB-E99FCA0CCD24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31" creationId="{AC4F674C-226B-AE43-A67E-B1D2E68F8309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41" creationId="{D32F278B-D539-E944-9F40-C304EA433C42}"/>
          </ac:grpSpMkLst>
        </pc:grpChg>
        <pc:grpChg chg="del mod">
          <ac:chgData name="Mark Hanly" userId="67462bc7-2b51-4455-b2e7-b5f944a4684a" providerId="ADAL" clId="{C331A30D-C042-C44B-8150-9EF6F909FACB}" dt="2020-08-18T02:29:29.091" v="5667"/>
          <ac:grpSpMkLst>
            <pc:docMk/>
            <pc:sldMk cId="1811503085" sldId="262"/>
            <ac:grpSpMk id="143" creationId="{024BA8E5-35C4-E049-A39F-60F0CCB399C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45" creationId="{B597B5F4-6EC7-084F-A8E6-43852792033E}"/>
          </ac:grpSpMkLst>
        </pc:grpChg>
        <pc:grpChg chg="add del mod">
          <ac:chgData name="Mark Hanly" userId="67462bc7-2b51-4455-b2e7-b5f944a4684a" providerId="ADAL" clId="{C331A30D-C042-C44B-8150-9EF6F909FACB}" dt="2020-08-18T02:30:00.597" v="5684"/>
          <ac:grpSpMkLst>
            <pc:docMk/>
            <pc:sldMk cId="1811503085" sldId="262"/>
            <ac:grpSpMk id="149" creationId="{A58D0509-1A09-8947-9564-11B876C7AE50}"/>
          </ac:grpSpMkLst>
        </pc:grpChg>
        <pc:grpChg chg="mod">
          <ac:chgData name="Mark Hanly" userId="67462bc7-2b51-4455-b2e7-b5f944a4684a" providerId="ADAL" clId="{C331A30D-C042-C44B-8150-9EF6F909FACB}" dt="2020-08-18T02:29:55.231" v="5680"/>
          <ac:grpSpMkLst>
            <pc:docMk/>
            <pc:sldMk cId="1811503085" sldId="262"/>
            <ac:grpSpMk id="156" creationId="{BE2C14DA-6DD6-844B-AF9C-1B7041863CBA}"/>
          </ac:grpSpMkLst>
        </pc:grpChg>
        <pc:grpChg chg="del mod">
          <ac:chgData name="Mark Hanly" userId="67462bc7-2b51-4455-b2e7-b5f944a4684a" providerId="ADAL" clId="{C331A30D-C042-C44B-8150-9EF6F909FACB}" dt="2020-08-18T02:30:02.646" v="5686"/>
          <ac:grpSpMkLst>
            <pc:docMk/>
            <pc:sldMk cId="1811503085" sldId="262"/>
            <ac:grpSpMk id="158" creationId="{6F28E74D-C471-974C-9D49-E056220805D4}"/>
          </ac:grpSpMkLst>
        </pc:grpChg>
        <pc:grpChg chg="del mod">
          <ac:chgData name="Mark Hanly" userId="67462bc7-2b51-4455-b2e7-b5f944a4684a" providerId="ADAL" clId="{C331A30D-C042-C44B-8150-9EF6F909FACB}" dt="2020-08-18T02:30:05.157" v="5691"/>
          <ac:grpSpMkLst>
            <pc:docMk/>
            <pc:sldMk cId="1811503085" sldId="262"/>
            <ac:grpSpMk id="160" creationId="{482B29AF-EF20-1B41-A1A3-57D6B00509EB}"/>
          </ac:grpSpMkLst>
        </pc:grpChg>
        <pc:grpChg chg="del mod">
          <ac:chgData name="Mark Hanly" userId="67462bc7-2b51-4455-b2e7-b5f944a4684a" providerId="ADAL" clId="{C331A30D-C042-C44B-8150-9EF6F909FACB}" dt="2020-08-18T02:30:06.542" v="5693"/>
          <ac:grpSpMkLst>
            <pc:docMk/>
            <pc:sldMk cId="1811503085" sldId="262"/>
            <ac:grpSpMk id="165" creationId="{8CBC512E-87AE-204E-8537-CDF3D61CE789}"/>
          </ac:grpSpMkLst>
        </pc:grpChg>
        <pc:grpChg chg="del mod">
          <ac:chgData name="Mark Hanly" userId="67462bc7-2b51-4455-b2e7-b5f944a4684a" providerId="ADAL" clId="{C331A30D-C042-C44B-8150-9EF6F909FACB}" dt="2020-08-18T02:30:07.467" v="5695"/>
          <ac:grpSpMkLst>
            <pc:docMk/>
            <pc:sldMk cId="1811503085" sldId="262"/>
            <ac:grpSpMk id="167" creationId="{7AC0409D-7F0D-C348-8E77-0CACEF60B85C}"/>
          </ac:grpSpMkLst>
        </pc:grpChg>
        <pc:grpChg chg="del mod">
          <ac:chgData name="Mark Hanly" userId="67462bc7-2b51-4455-b2e7-b5f944a4684a" providerId="ADAL" clId="{C331A30D-C042-C44B-8150-9EF6F909FACB}" dt="2020-08-18T02:30:11.259" v="5698"/>
          <ac:grpSpMkLst>
            <pc:docMk/>
            <pc:sldMk cId="1811503085" sldId="262"/>
            <ac:grpSpMk id="169" creationId="{B16B8D4D-B6E3-4A49-9CBD-E3C441DFCCF9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72" creationId="{DCA38A35-107B-B643-B029-1352418394AC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82" creationId="{A6208F52-4D5A-844F-91E9-980FA4604763}"/>
          </ac:grpSpMkLst>
        </pc:grpChg>
        <pc:grpChg chg="del mod">
          <ac:chgData name="Mark Hanly" userId="67462bc7-2b51-4455-b2e7-b5f944a4684a" providerId="ADAL" clId="{C331A30D-C042-C44B-8150-9EF6F909FACB}" dt="2020-08-18T02:30:27.397" v="5715"/>
          <ac:grpSpMkLst>
            <pc:docMk/>
            <pc:sldMk cId="1811503085" sldId="262"/>
            <ac:grpSpMk id="187" creationId="{0214AAF3-3DA9-E549-81BF-A6BF94EEACB9}"/>
          </ac:grpSpMkLst>
        </pc:grpChg>
        <pc:grpChg chg="del mod">
          <ac:chgData name="Mark Hanly" userId="67462bc7-2b51-4455-b2e7-b5f944a4684a" providerId="ADAL" clId="{C331A30D-C042-C44B-8150-9EF6F909FACB}" dt="2020-08-18T02:30:29.753" v="5720"/>
          <ac:grpSpMkLst>
            <pc:docMk/>
            <pc:sldMk cId="1811503085" sldId="262"/>
            <ac:grpSpMk id="189" creationId="{CCCA0459-5FE1-1144-99B9-3F782B9CE72E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94" creationId="{1D1C4DB0-7745-3F4B-8099-A1B8F18E0CB9}"/>
          </ac:grpSpMkLst>
        </pc:grpChg>
        <pc:grpChg chg="del mod">
          <ac:chgData name="Mark Hanly" userId="67462bc7-2b51-4455-b2e7-b5f944a4684a" providerId="ADAL" clId="{C331A30D-C042-C44B-8150-9EF6F909FACB}" dt="2020-08-18T02:30:51.352" v="5731"/>
          <ac:grpSpMkLst>
            <pc:docMk/>
            <pc:sldMk cId="1811503085" sldId="262"/>
            <ac:grpSpMk id="203" creationId="{15AB655E-45E1-9E49-8824-8D9A926FF582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5" creationId="{A3D01FE7-5B58-EB44-965E-15F739D5FA60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8" creationId="{7054D4D1-CB61-7540-AE41-1D1F30FAD095}"/>
          </ac:grpSpMkLst>
        </pc:grpChg>
        <pc:grpChg chg="add del mod">
          <ac:chgData name="Mark Hanly" userId="67462bc7-2b51-4455-b2e7-b5f944a4684a" providerId="ADAL" clId="{C331A30D-C042-C44B-8150-9EF6F909FACB}" dt="2020-08-18T02:31:48.158" v="5759"/>
          <ac:grpSpMkLst>
            <pc:docMk/>
            <pc:sldMk cId="1811503085" sldId="262"/>
            <ac:grpSpMk id="211" creationId="{E16905EB-5B1D-394C-A604-C4F683885FD7}"/>
          </ac:grpSpMkLst>
        </pc:grpChg>
        <pc:grpChg chg="add del mod">
          <ac:chgData name="Mark Hanly" userId="67462bc7-2b51-4455-b2e7-b5f944a4684a" providerId="ADAL" clId="{C331A30D-C042-C44B-8150-9EF6F909FACB}" dt="2020-08-18T02:31:47.101" v="5754"/>
          <ac:grpSpMkLst>
            <pc:docMk/>
            <pc:sldMk cId="1811503085" sldId="262"/>
            <ac:grpSpMk id="216" creationId="{CEC3C4FA-DD1D-F047-B15A-F911938E71F9}"/>
          </ac:grpSpMkLst>
        </pc:grpChg>
        <pc:grpChg chg="mod">
          <ac:chgData name="Mark Hanly" userId="67462bc7-2b51-4455-b2e7-b5f944a4684a" providerId="ADAL" clId="{C331A30D-C042-C44B-8150-9EF6F909FACB}" dt="2020-08-18T02:31:46.350" v="5750"/>
          <ac:grpSpMkLst>
            <pc:docMk/>
            <pc:sldMk cId="1811503085" sldId="262"/>
            <ac:grpSpMk id="220" creationId="{6794D6E8-FD74-DC40-B155-602B8578033B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2" creationId="{2BB0F3AB-F191-B943-BA9C-AC5D48B9E103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3" creationId="{FDA6A627-EC5D-1F4B-B4CA-C740FA26CB83}"/>
          </ac:grpSpMkLst>
        </pc:grpChg>
        <pc:grpChg chg="del mod">
          <ac:chgData name="Mark Hanly" userId="67462bc7-2b51-4455-b2e7-b5f944a4684a" providerId="ADAL" clId="{C331A30D-C042-C44B-8150-9EF6F909FACB}" dt="2020-08-18T02:32:03.370" v="5776"/>
          <ac:grpSpMkLst>
            <pc:docMk/>
            <pc:sldMk cId="1811503085" sldId="262"/>
            <ac:grpSpMk id="235" creationId="{ADD9FAA8-1D3D-9E49-9D1C-943A88B8ADD2}"/>
          </ac:grpSpMkLst>
        </pc:grpChg>
        <pc:grpChg chg="del mod">
          <ac:chgData name="Mark Hanly" userId="67462bc7-2b51-4455-b2e7-b5f944a4684a" providerId="ADAL" clId="{C331A30D-C042-C44B-8150-9EF6F909FACB}" dt="2020-08-18T02:32:05.898" v="5779"/>
          <ac:grpSpMkLst>
            <pc:docMk/>
            <pc:sldMk cId="1811503085" sldId="262"/>
            <ac:grpSpMk id="237" creationId="{D740B36E-E937-FB4D-8D45-3C89FEE3F99E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40" creationId="{6EA11006-D787-6546-BB54-05688D3DE021}"/>
          </ac:grpSpMkLst>
        </pc:grpChg>
        <pc:grpChg chg="mod">
          <ac:chgData name="Mark Hanly" userId="67462bc7-2b51-4455-b2e7-b5f944a4684a" providerId="ADAL" clId="{C331A30D-C042-C44B-8150-9EF6F909FACB}" dt="2020-08-18T02:32:14.298" v="5789"/>
          <ac:grpSpMkLst>
            <pc:docMk/>
            <pc:sldMk cId="1811503085" sldId="262"/>
            <ac:grpSpMk id="250" creationId="{0EC8735D-5FF6-E748-A901-6272FB937454}"/>
          </ac:grpSpMkLst>
        </pc:grpChg>
        <pc:grpChg chg="mod">
          <ac:chgData name="Mark Hanly" userId="67462bc7-2b51-4455-b2e7-b5f944a4684a" providerId="ADAL" clId="{C331A30D-C042-C44B-8150-9EF6F909FACB}" dt="2020-08-18T02:32:21.658" v="5799"/>
          <ac:grpSpMkLst>
            <pc:docMk/>
            <pc:sldMk cId="1811503085" sldId="262"/>
            <ac:grpSpMk id="260" creationId="{004B93C2-C62E-C140-A7A3-0740BC01095C}"/>
          </ac:grpSpMkLst>
        </pc:grpChg>
        <pc:grpChg chg="mod">
          <ac:chgData name="Mark Hanly" userId="67462bc7-2b51-4455-b2e7-b5f944a4684a" providerId="ADAL" clId="{C331A30D-C042-C44B-8150-9EF6F909FACB}" dt="2020-08-18T02:32:36.824" v="5807"/>
          <ac:grpSpMkLst>
            <pc:docMk/>
            <pc:sldMk cId="1811503085" sldId="262"/>
            <ac:grpSpMk id="268" creationId="{664BD466-1C86-4C47-A0C0-BFA39484FE70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72" creationId="{2E1011C7-7FC2-D847-8C00-FEBAD4DE6F6B}"/>
          </ac:grpSpMkLst>
        </pc:grpChg>
        <pc:grpChg chg="del mod">
          <ac:chgData name="Mark Hanly" userId="67462bc7-2b51-4455-b2e7-b5f944a4684a" providerId="ADAL" clId="{C331A30D-C042-C44B-8150-9EF6F909FACB}" dt="2020-08-18T07:35:13.674" v="10928"/>
          <ac:grpSpMkLst>
            <pc:docMk/>
            <pc:sldMk cId="1811503085" sldId="262"/>
            <ac:grpSpMk id="280" creationId="{126912CA-853E-3F4B-AE0D-DC86E296F957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83" creationId="{3A4277DF-1770-9749-B5B3-E8CAEAD7402A}"/>
          </ac:grpSpMkLst>
        </pc:grpChg>
        <pc:grpChg chg="del mod">
          <ac:chgData name="Mark Hanly" userId="67462bc7-2b51-4455-b2e7-b5f944a4684a" providerId="ADAL" clId="{C331A30D-C042-C44B-8150-9EF6F909FACB}" dt="2020-08-18T07:35:24.011" v="10940"/>
          <ac:grpSpMkLst>
            <pc:docMk/>
            <pc:sldMk cId="1811503085" sldId="262"/>
            <ac:grpSpMk id="287" creationId="{87ADCD81-AD68-9644-A72A-0D41C0670E11}"/>
          </ac:grpSpMkLst>
        </pc:grpChg>
        <pc:grpChg chg="del mod">
          <ac:chgData name="Mark Hanly" userId="67462bc7-2b51-4455-b2e7-b5f944a4684a" providerId="ADAL" clId="{C331A30D-C042-C44B-8150-9EF6F909FACB}" dt="2020-08-18T07:35:25.241" v="10943"/>
          <ac:grpSpMkLst>
            <pc:docMk/>
            <pc:sldMk cId="1811503085" sldId="262"/>
            <ac:grpSpMk id="295" creationId="{C7B42A43-CCE5-244D-A474-12CA8492E71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98" creationId="{112C4880-F0F5-534E-BA2D-3A0229388F88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06" creationId="{7518BD3D-D712-454B-B66A-12702458850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07" creationId="{393AE620-C8FA-E242-B68F-B7000F1CE8BA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11" creationId="{02E2E227-DCD3-944F-9504-9D2D1FB52BF4}"/>
          </ac:grpSpMkLst>
        </pc:grpChg>
        <pc:grpChg chg="del mod">
          <ac:chgData name="Mark Hanly" userId="67462bc7-2b51-4455-b2e7-b5f944a4684a" providerId="ADAL" clId="{C331A30D-C042-C44B-8150-9EF6F909FACB}" dt="2020-08-18T07:35:43.866" v="10974"/>
          <ac:grpSpMkLst>
            <pc:docMk/>
            <pc:sldMk cId="1811503085" sldId="262"/>
            <ac:grpSpMk id="321" creationId="{267B5F53-E669-D94C-B998-88ECEB6B326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0" creationId="{F11B4ED7-11A6-104E-9EB7-3C778993B52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1" creationId="{9D181AB7-897D-144B-AD2F-C00DD5F1F4DD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4" creationId="{FCA74D7F-647B-B04F-8724-DFD4DBB5628B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7" creationId="{6E7961E8-9FF5-894D-961D-E4B8D1A40A69}"/>
          </ac:grpSpMkLst>
        </pc:grpChg>
        <pc:grpChg chg="del mod">
          <ac:chgData name="Mark Hanly" userId="67462bc7-2b51-4455-b2e7-b5f944a4684a" providerId="ADAL" clId="{C331A30D-C042-C44B-8150-9EF6F909FACB}" dt="2020-08-18T07:36:14.920" v="11005"/>
          <ac:grpSpMkLst>
            <pc:docMk/>
            <pc:sldMk cId="1811503085" sldId="262"/>
            <ac:grpSpMk id="354" creationId="{3122E085-B88F-A742-92F0-C600A60575E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56" creationId="{37E1DFB2-4420-6546-81D7-E3A26C813D06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62" creationId="{D9A2FD8D-661A-544B-95EC-9E2A1B99427C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2" creationId="{EF1D698F-E67B-444C-A952-82133CD23563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3" creationId="{48E1771E-374D-CB43-A9B8-4CD53D103974}"/>
          </ac:grpSpMkLst>
        </pc:grpChg>
        <pc:grpChg chg="del mod">
          <ac:chgData name="Mark Hanly" userId="67462bc7-2b51-4455-b2e7-b5f944a4684a" providerId="ADAL" clId="{C331A30D-C042-C44B-8150-9EF6F909FACB}" dt="2020-08-18T07:37:13.078" v="11036"/>
          <ac:grpSpMkLst>
            <pc:docMk/>
            <pc:sldMk cId="1811503085" sldId="262"/>
            <ac:grpSpMk id="375" creationId="{266F8D5A-38A6-5240-88BB-775F0D19E7EB}"/>
          </ac:grpSpMkLst>
        </pc:grpChg>
        <pc:grpChg chg="del mod">
          <ac:chgData name="Mark Hanly" userId="67462bc7-2b51-4455-b2e7-b5f944a4684a" providerId="ADAL" clId="{C331A30D-C042-C44B-8150-9EF6F909FACB}" dt="2020-08-18T07:38:31.001" v="11039" actId="478"/>
          <ac:grpSpMkLst>
            <pc:docMk/>
            <pc:sldMk cId="1811503085" sldId="262"/>
            <ac:grpSpMk id="390" creationId="{2B92112A-6A58-B74F-A8EF-F89FD204115E}"/>
          </ac:grpSpMkLst>
        </pc:grpChg>
        <pc:grpChg chg="del mod">
          <ac:chgData name="Mark Hanly" userId="67462bc7-2b51-4455-b2e7-b5f944a4684a" providerId="ADAL" clId="{C331A30D-C042-C44B-8150-9EF6F909FACB}" dt="2020-08-18T07:38:48.528" v="11046"/>
          <ac:grpSpMkLst>
            <pc:docMk/>
            <pc:sldMk cId="1811503085" sldId="262"/>
            <ac:grpSpMk id="397" creationId="{D01A3FC9-3958-CB4A-B8CB-22215B0C19B4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99" creationId="{1D0698C5-1BEC-544F-9BA6-FDB894FF8ED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04" creationId="{E3139437-EB27-A046-BB0C-12DFFE5A5F5B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14" creationId="{8C3ABA96-65EF-0242-ABA0-38C154434116}"/>
          </ac:grpSpMkLst>
        </pc:grpChg>
        <pc:grpChg chg="del mod">
          <ac:chgData name="Mark Hanly" userId="67462bc7-2b51-4455-b2e7-b5f944a4684a" providerId="ADAL" clId="{C331A30D-C042-C44B-8150-9EF6F909FACB}" dt="2020-08-18T07:39:02.846" v="11069"/>
          <ac:grpSpMkLst>
            <pc:docMk/>
            <pc:sldMk cId="1811503085" sldId="262"/>
            <ac:grpSpMk id="419" creationId="{5973E6B0-31D8-BA40-995C-F40712E717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2" creationId="{190C63EB-9793-C548-ADFD-DA271EAC7E2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9" creationId="{A89455F9-DF7E-6E41-A5CD-D79FDC2A0029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2" creationId="{8486D13B-A565-5148-A39B-7B96BBCAD47C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5" creationId="{27D59AE7-3C73-1241-A981-FBF459F33D88}"/>
          </ac:grpSpMkLst>
        </pc:grpChg>
        <pc:grpChg chg="del mod">
          <ac:chgData name="Mark Hanly" userId="67462bc7-2b51-4455-b2e7-b5f944a4684a" providerId="ADAL" clId="{C331A30D-C042-C44B-8150-9EF6F909FACB}" dt="2020-08-18T07:39:20.637" v="11093"/>
          <ac:grpSpMkLst>
            <pc:docMk/>
            <pc:sldMk cId="1811503085" sldId="262"/>
            <ac:grpSpMk id="444" creationId="{EFB19272-BC23-FF41-A206-3467AB0DFE91}"/>
          </ac:grpSpMkLst>
        </pc:grpChg>
        <pc:grpChg chg="del mod">
          <ac:chgData name="Mark Hanly" userId="67462bc7-2b51-4455-b2e7-b5f944a4684a" providerId="ADAL" clId="{C331A30D-C042-C44B-8150-9EF6F909FACB}" dt="2020-08-18T07:39:22.414" v="11095"/>
          <ac:grpSpMkLst>
            <pc:docMk/>
            <pc:sldMk cId="1811503085" sldId="262"/>
            <ac:grpSpMk id="446" creationId="{40C48B10-CE8B-054F-82A4-7F2F0C8F61FA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48" creationId="{1BFF93D7-D9C8-C548-9572-1A27256B75E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5" creationId="{1F9119F9-F455-6D4E-B858-5D36BD48190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6" creationId="{CCAADF7A-028A-E243-9709-A63EA6C09D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4" creationId="{0C05E6AA-3E9D-DE4B-AAE4-2CE8EAB8DA6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5" creationId="{C959CB88-9B74-634C-BC55-5BBB5BC63084}"/>
          </ac:grpSpMkLst>
        </pc:grpChg>
        <pc:grpChg chg="mod">
          <ac:chgData name="Mark Hanly" userId="67462bc7-2b51-4455-b2e7-b5f944a4684a" providerId="ADAL" clId="{C331A30D-C042-C44B-8150-9EF6F909FACB}" dt="2020-08-18T08:57:27.612" v="13727"/>
          <ac:grpSpMkLst>
            <pc:docMk/>
            <pc:sldMk cId="1811503085" sldId="262"/>
            <ac:grpSpMk id="477" creationId="{5B7D5C2C-6670-0645-96F6-18900FD73F0E}"/>
          </ac:grpSpMkLst>
        </pc:grpChg>
        <pc:grpChg chg="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479" creationId="{38583288-D7E1-E848-8A6E-D84AB73B2DC1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4" creationId="{86C786BF-C8AF-6C49-9CAE-AD255DF2EF9D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7" creationId="{F3D85441-1BBF-0646-9100-5DA2008293CE}"/>
          </ac:grpSpMkLst>
        </pc:grpChg>
        <pc:grpChg chg="mod">
          <ac:chgData name="Mark Hanly" userId="67462bc7-2b51-4455-b2e7-b5f944a4684a" providerId="ADAL" clId="{C331A30D-C042-C44B-8150-9EF6F909FACB}" dt="2020-08-18T09:51:23.864" v="16120"/>
          <ac:grpSpMkLst>
            <pc:docMk/>
            <pc:sldMk cId="1811503085" sldId="262"/>
            <ac:grpSpMk id="493" creationId="{921F9A39-8DD5-B743-B1D5-B0F229F9436D}"/>
          </ac:grpSpMkLst>
        </pc:grpChg>
        <pc:grpChg chg="mod">
          <ac:chgData name="Mark Hanly" userId="67462bc7-2b51-4455-b2e7-b5f944a4684a" providerId="ADAL" clId="{C331A30D-C042-C44B-8150-9EF6F909FACB}" dt="2020-08-18T09:51:27.244" v="16123"/>
          <ac:grpSpMkLst>
            <pc:docMk/>
            <pc:sldMk cId="1811503085" sldId="262"/>
            <ac:grpSpMk id="496" creationId="{BD3F5EDC-028C-6840-A53F-6E76928A6C16}"/>
          </ac:grpSpMkLst>
        </pc:grpChg>
        <pc:grpChg chg="del 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0" creationId="{27166BBA-C93D-B441-87CE-BAA4DB26BADD}"/>
          </ac:grpSpMkLst>
        </pc:grpChg>
        <pc:grpChg chg="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8" creationId="{824EFE4C-BAB4-6D46-B809-69C0C6F1179E}"/>
          </ac:grpSpMkLst>
        </pc:grpChg>
        <pc:grpChg chg="del 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4" creationId="{1D9F9B9E-1809-3445-9A82-B90800912857}"/>
          </ac:grpSpMkLst>
        </pc:grpChg>
        <pc:grpChg chg="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7" creationId="{286A1B45-4A83-B343-96C5-1C47346F673F}"/>
          </ac:grpSpMkLst>
        </pc:grpChg>
        <pc:grpChg chg="del mod">
          <ac:chgData name="Mark Hanly" userId="67462bc7-2b51-4455-b2e7-b5f944a4684a" providerId="ADAL" clId="{C331A30D-C042-C44B-8150-9EF6F909FACB}" dt="2020-08-18T09:51:45.633" v="16152"/>
          <ac:grpSpMkLst>
            <pc:docMk/>
            <pc:sldMk cId="1811503085" sldId="262"/>
            <ac:grpSpMk id="522" creationId="{3C94B1CB-B4BD-8247-96B5-AD321400F1BE}"/>
          </ac:grpSpMkLst>
        </pc:grpChg>
        <pc:grpChg chg="del 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25" creationId="{F32F2097-A46B-3D4E-951C-1028CCB8A59B}"/>
          </ac:grpSpMkLst>
        </pc:grpChg>
        <pc:grpChg chg="del 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29" creationId="{75BCD01B-9608-B741-A31D-8329BAF72DA0}"/>
          </ac:grpSpMkLst>
        </pc:grpChg>
        <pc:grpChg chg="del 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0" creationId="{E032F41D-AD36-6B4B-AE51-5DA4211CC6E6}"/>
          </ac:grpSpMkLst>
        </pc:grpChg>
        <pc:grpChg chg="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41" creationId="{74258730-BBD4-4349-A53D-C29E35D055FF}"/>
          </ac:grpSpMkLst>
        </pc:grpChg>
        <pc:grpChg chg="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43" creationId="{423ED879-8FBC-B645-A492-B5B04D1F8E0B}"/>
          </ac:grpSpMkLst>
        </pc:grpChg>
        <pc:grpChg chg="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5" creationId="{E80C2AB8-851B-9E43-A604-BFF6746505C6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57" creationId="{CEEA887B-DA85-0941-9420-7614D1B957A5}"/>
          </ac:grpSpMkLst>
        </pc:grpChg>
        <pc:grpChg chg="mod">
          <ac:chgData name="Mark Hanly" userId="67462bc7-2b51-4455-b2e7-b5f944a4684a" providerId="ADAL" clId="{C331A30D-C042-C44B-8150-9EF6F909FACB}" dt="2020-08-18T09:52:11.025" v="16183"/>
          <ac:grpSpMkLst>
            <pc:docMk/>
            <pc:sldMk cId="1811503085" sldId="262"/>
            <ac:grpSpMk id="558" creationId="{BF632C5C-3E1F-F64C-80EC-AB4FC53A1007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61" creationId="{D3E25D3F-C852-D846-A94B-6866FC2306BB}"/>
          </ac:grpSpMkLst>
        </pc:grpChg>
        <pc:grpChg chg="mod">
          <ac:chgData name="Mark Hanly" userId="67462bc7-2b51-4455-b2e7-b5f944a4684a" providerId="ADAL" clId="{C331A30D-C042-C44B-8150-9EF6F909FACB}" dt="2020-08-18T09:52:17.736" v="16196"/>
          <ac:grpSpMkLst>
            <pc:docMk/>
            <pc:sldMk cId="1811503085" sldId="262"/>
            <ac:grpSpMk id="571" creationId="{01CF1962-5D58-C740-BAB2-DB472B119551}"/>
          </ac:grpSpMkLst>
        </pc:grpChg>
        <pc:grpChg chg="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73" creationId="{CCC256AC-E683-5D42-891C-7002267DE8AD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580" creationId="{F1AF12E9-DA72-9C45-8920-3B1384A9ED34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88" creationId="{BBF09451-4983-C348-A2CF-9AB52AD2EE7F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94" creationId="{E283534D-BE98-DB44-9B5F-A1866C941507}"/>
          </ac:grpSpMkLst>
        </pc:grpChg>
        <pc:grpChg chg="del mod">
          <ac:chgData name="Mark Hanly" userId="67462bc7-2b51-4455-b2e7-b5f944a4684a" providerId="ADAL" clId="{C331A30D-C042-C44B-8150-9EF6F909FACB}" dt="2020-08-18T09:53:05.792" v="16226"/>
          <ac:grpSpMkLst>
            <pc:docMk/>
            <pc:sldMk cId="1811503085" sldId="262"/>
            <ac:grpSpMk id="597" creationId="{969BDA9E-E010-CB4E-9892-3EEDD9236056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01" creationId="{098D01C0-5CC9-CF47-8F02-28B475B9FE5F}"/>
          </ac:grpSpMkLst>
        </pc:grpChg>
        <pc:grpChg chg="del mod">
          <ac:chgData name="Mark Hanly" userId="67462bc7-2b51-4455-b2e7-b5f944a4684a" providerId="ADAL" clId="{C331A30D-C042-C44B-8150-9EF6F909FACB}" dt="2020-08-18T09:53:10.605" v="16233"/>
          <ac:grpSpMkLst>
            <pc:docMk/>
            <pc:sldMk cId="1811503085" sldId="262"/>
            <ac:grpSpMk id="605" creationId="{B388BE74-613F-6643-A652-B15B9D5175F1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08" creationId="{7AD1017E-BF00-E945-8F18-2A36027C00A3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4" creationId="{AC8F0A19-A409-C94C-B41A-F2D5660311D5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5" creationId="{EC664DDD-16F2-0A4D-9A7D-DD6934DA63C0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27" creationId="{B894FF6F-B621-E149-8FFA-4B814BEA9061}"/>
          </ac:grpSpMkLst>
        </pc:grpChg>
        <pc:grpChg chg="del 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29" creationId="{4ABC013C-D653-0E40-AA2D-8A97A75BD4EB}"/>
          </ac:grpSpMkLst>
        </pc:grpChg>
        <pc:grpChg chg="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36" creationId="{3C8AEDC2-87CD-F74A-B92C-5EEB07E27EDC}"/>
          </ac:grpSpMkLst>
        </pc:grpChg>
        <pc:picChg chg="add mod">
          <ac:chgData name="Mark Hanly" userId="67462bc7-2b51-4455-b2e7-b5f944a4684a" providerId="ADAL" clId="{C331A30D-C042-C44B-8150-9EF6F909FACB}" dt="2020-08-18T02:20:42.929" v="5460" actId="14100"/>
          <ac:picMkLst>
            <pc:docMk/>
            <pc:sldMk cId="1811503085" sldId="262"/>
            <ac:picMk id="5" creationId="{2407B16A-C967-BD4B-82A0-1C708D4BCDFA}"/>
          </ac:picMkLst>
        </pc:picChg>
        <pc:inkChg chg="add del mod">
          <ac:chgData name="Mark Hanly" userId="67462bc7-2b51-4455-b2e7-b5f944a4684a" providerId="ADAL" clId="{C331A30D-C042-C44B-8150-9EF6F909FACB}" dt="2020-08-18T02:23:46.738" v="5466" actId="9405"/>
          <ac:inkMkLst>
            <pc:docMk/>
            <pc:sldMk cId="1811503085" sldId="262"/>
            <ac:inkMk id="6" creationId="{4534449D-EDF8-AE4A-8F08-E5D991E79AB5}"/>
          </ac:inkMkLst>
        </pc:inkChg>
        <pc:inkChg chg="add del mod">
          <ac:chgData name="Mark Hanly" userId="67462bc7-2b51-4455-b2e7-b5f944a4684a" providerId="ADAL" clId="{C331A30D-C042-C44B-8150-9EF6F909FACB}" dt="2020-08-18T02:23:46.260" v="5465"/>
          <ac:inkMkLst>
            <pc:docMk/>
            <pc:sldMk cId="1811503085" sldId="262"/>
            <ac:inkMk id="7" creationId="{5561E0EC-842F-1E40-A3D6-F17E2A6792B1}"/>
          </ac:inkMkLst>
        </pc:inkChg>
        <pc:inkChg chg="add del mod">
          <ac:chgData name="Mark Hanly" userId="67462bc7-2b51-4455-b2e7-b5f944a4684a" providerId="ADAL" clId="{C331A30D-C042-C44B-8150-9EF6F909FACB}" dt="2020-08-18T02:24:15.002" v="5492" actId="9405"/>
          <ac:inkMkLst>
            <pc:docMk/>
            <pc:sldMk cId="1811503085" sldId="262"/>
            <ac:inkMk id="9" creationId="{347E3D4B-39A7-FB4D-8647-2A99FA60EBC2}"/>
          </ac:inkMkLst>
        </pc:inkChg>
        <pc:inkChg chg="add del mod">
          <ac:chgData name="Mark Hanly" userId="67462bc7-2b51-4455-b2e7-b5f944a4684a" providerId="ADAL" clId="{C331A30D-C042-C44B-8150-9EF6F909FACB}" dt="2020-08-18T02:24:14.668" v="5491" actId="9405"/>
          <ac:inkMkLst>
            <pc:docMk/>
            <pc:sldMk cId="1811503085" sldId="262"/>
            <ac:inkMk id="10" creationId="{7DDF1761-E9C5-914A-9EBA-DCAA8A7D8252}"/>
          </ac:inkMkLst>
        </pc:inkChg>
        <pc:inkChg chg="add del mod">
          <ac:chgData name="Mark Hanly" userId="67462bc7-2b51-4455-b2e7-b5f944a4684a" providerId="ADAL" clId="{C331A30D-C042-C44B-8150-9EF6F909FACB}" dt="2020-08-18T02:24:14.306" v="5490"/>
          <ac:inkMkLst>
            <pc:docMk/>
            <pc:sldMk cId="1811503085" sldId="262"/>
            <ac:inkMk id="11" creationId="{4F5D5067-8622-FF47-BF16-6EB12D9FE1DD}"/>
          </ac:inkMkLst>
        </pc:inkChg>
        <pc:inkChg chg="add del mod">
          <ac:chgData name="Mark Hanly" userId="67462bc7-2b51-4455-b2e7-b5f944a4684a" providerId="ADAL" clId="{C331A30D-C042-C44B-8150-9EF6F909FACB}" dt="2020-08-18T02:24:13.980" v="5488" actId="9405"/>
          <ac:inkMkLst>
            <pc:docMk/>
            <pc:sldMk cId="1811503085" sldId="262"/>
            <ac:inkMk id="13" creationId="{707D5DCC-05DC-1F45-8232-82032D97F354}"/>
          </ac:inkMkLst>
        </pc:inkChg>
        <pc:inkChg chg="add del mod">
          <ac:chgData name="Mark Hanly" userId="67462bc7-2b51-4455-b2e7-b5f944a4684a" providerId="ADAL" clId="{C331A30D-C042-C44B-8150-9EF6F909FACB}" dt="2020-08-18T02:24:13.603" v="5487" actId="9405"/>
          <ac:inkMkLst>
            <pc:docMk/>
            <pc:sldMk cId="1811503085" sldId="262"/>
            <ac:inkMk id="14" creationId="{69D55B27-33D1-FC47-A731-38465FC5C855}"/>
          </ac:inkMkLst>
        </pc:inkChg>
        <pc:inkChg chg="add del mod">
          <ac:chgData name="Mark Hanly" userId="67462bc7-2b51-4455-b2e7-b5f944a4684a" providerId="ADAL" clId="{C331A30D-C042-C44B-8150-9EF6F909FACB}" dt="2020-08-18T02:24:13.355" v="5486" actId="9405"/>
          <ac:inkMkLst>
            <pc:docMk/>
            <pc:sldMk cId="1811503085" sldId="262"/>
            <ac:inkMk id="15" creationId="{B85D6E11-DED4-E643-A949-D75EC78465A9}"/>
          </ac:inkMkLst>
        </pc:inkChg>
        <pc:inkChg chg="add del mod">
          <ac:chgData name="Mark Hanly" userId="67462bc7-2b51-4455-b2e7-b5f944a4684a" providerId="ADAL" clId="{C331A30D-C042-C44B-8150-9EF6F909FACB}" dt="2020-08-18T02:24:13.143" v="5485"/>
          <ac:inkMkLst>
            <pc:docMk/>
            <pc:sldMk cId="1811503085" sldId="262"/>
            <ac:inkMk id="16" creationId="{5BAB8E8A-1BEF-4C4E-BDF2-953572212D33}"/>
          </ac:inkMkLst>
        </pc:inkChg>
        <pc:inkChg chg="add del">
          <ac:chgData name="Mark Hanly" userId="67462bc7-2b51-4455-b2e7-b5f944a4684a" providerId="ADAL" clId="{C331A30D-C042-C44B-8150-9EF6F909FACB}" dt="2020-08-18T02:24:12.880" v="5483" actId="9405"/>
          <ac:inkMkLst>
            <pc:docMk/>
            <pc:sldMk cId="1811503085" sldId="262"/>
            <ac:inkMk id="18" creationId="{7859FA40-59F6-764A-9574-702BE09F97DA}"/>
          </ac:inkMkLst>
        </pc:inkChg>
        <pc:inkChg chg="add del mod">
          <ac:chgData name="Mark Hanly" userId="67462bc7-2b51-4455-b2e7-b5f944a4684a" providerId="ADAL" clId="{C331A30D-C042-C44B-8150-9EF6F909FACB}" dt="2020-08-18T02:24:12.629" v="5482" actId="9405"/>
          <ac:inkMkLst>
            <pc:docMk/>
            <pc:sldMk cId="1811503085" sldId="262"/>
            <ac:inkMk id="19" creationId="{3B0674F2-09CB-0C40-915E-31E805CB35CC}"/>
          </ac:inkMkLst>
        </pc:inkChg>
        <pc:inkChg chg="add del mod">
          <ac:chgData name="Mark Hanly" userId="67462bc7-2b51-4455-b2e7-b5f944a4684a" providerId="ADAL" clId="{C331A30D-C042-C44B-8150-9EF6F909FACB}" dt="2020-08-18T02:24:12.365" v="5481"/>
          <ac:inkMkLst>
            <pc:docMk/>
            <pc:sldMk cId="1811503085" sldId="262"/>
            <ac:inkMk id="20" creationId="{E78901C3-02C8-464F-9958-C73E15A4E154}"/>
          </ac:inkMkLst>
        </pc:inkChg>
        <pc:inkChg chg="add del mod">
          <ac:chgData name="Mark Hanly" userId="67462bc7-2b51-4455-b2e7-b5f944a4684a" providerId="ADAL" clId="{C331A30D-C042-C44B-8150-9EF6F909FACB}" dt="2020-08-18T02:26:32.503" v="5569"/>
          <ac:inkMkLst>
            <pc:docMk/>
            <pc:sldMk cId="1811503085" sldId="262"/>
            <ac:inkMk id="22" creationId="{2FD6F2EC-A33E-0C40-AC00-40F133210556}"/>
          </ac:inkMkLst>
        </pc:inkChg>
        <pc:inkChg chg="add del mod">
          <ac:chgData name="Mark Hanly" userId="67462bc7-2b51-4455-b2e7-b5f944a4684a" providerId="ADAL" clId="{C331A30D-C042-C44B-8150-9EF6F909FACB}" dt="2020-08-18T02:26:32.500" v="5564"/>
          <ac:inkMkLst>
            <pc:docMk/>
            <pc:sldMk cId="1811503085" sldId="262"/>
            <ac:inkMk id="23" creationId="{02683DCB-C5C8-B84D-8C77-2AA2CF065CAB}"/>
          </ac:inkMkLst>
        </pc:inkChg>
        <pc:inkChg chg="add del mod">
          <ac:chgData name="Mark Hanly" userId="67462bc7-2b51-4455-b2e7-b5f944a4684a" providerId="ADAL" clId="{C331A30D-C042-C44B-8150-9EF6F909FACB}" dt="2020-08-18T02:26:32.501" v="5565"/>
          <ac:inkMkLst>
            <pc:docMk/>
            <pc:sldMk cId="1811503085" sldId="262"/>
            <ac:inkMk id="24" creationId="{FE28B03E-B234-E149-A67B-227ADE067EB5}"/>
          </ac:inkMkLst>
        </pc:inkChg>
        <pc:inkChg chg="add del mod">
          <ac:chgData name="Mark Hanly" userId="67462bc7-2b51-4455-b2e7-b5f944a4684a" providerId="ADAL" clId="{C331A30D-C042-C44B-8150-9EF6F909FACB}" dt="2020-08-18T02:26:32.501" v="5566"/>
          <ac:inkMkLst>
            <pc:docMk/>
            <pc:sldMk cId="1811503085" sldId="262"/>
            <ac:inkMk id="26" creationId="{59FECE63-EB90-9B4B-BBA7-342EE7870541}"/>
          </ac:inkMkLst>
        </pc:inkChg>
        <pc:inkChg chg="add del mod">
          <ac:chgData name="Mark Hanly" userId="67462bc7-2b51-4455-b2e7-b5f944a4684a" providerId="ADAL" clId="{C331A30D-C042-C44B-8150-9EF6F909FACB}" dt="2020-08-18T02:26:32.502" v="5567"/>
          <ac:inkMkLst>
            <pc:docMk/>
            <pc:sldMk cId="1811503085" sldId="262"/>
            <ac:inkMk id="27" creationId="{9F9026DB-EA71-824B-AD32-720DA7697AB4}"/>
          </ac:inkMkLst>
        </pc:inkChg>
        <pc:inkChg chg="add del mod">
          <ac:chgData name="Mark Hanly" userId="67462bc7-2b51-4455-b2e7-b5f944a4684a" providerId="ADAL" clId="{C331A30D-C042-C44B-8150-9EF6F909FACB}" dt="2020-08-18T02:26:32.503" v="5568"/>
          <ac:inkMkLst>
            <pc:docMk/>
            <pc:sldMk cId="1811503085" sldId="262"/>
            <ac:inkMk id="28" creationId="{9FE09906-2FB4-4448-8F8D-750DA7F1D9C7}"/>
          </ac:inkMkLst>
        </pc:inkChg>
        <pc:inkChg chg="add del mod">
          <ac:chgData name="Mark Hanly" userId="67462bc7-2b51-4455-b2e7-b5f944a4684a" providerId="ADAL" clId="{C331A30D-C042-C44B-8150-9EF6F909FACB}" dt="2020-08-18T02:26:33.740" v="5570"/>
          <ac:inkMkLst>
            <pc:docMk/>
            <pc:sldMk cId="1811503085" sldId="262"/>
            <ac:inkMk id="29" creationId="{7F1E6DB0-1320-FA44-B868-65823D1704B7}"/>
          </ac:inkMkLst>
        </pc:inkChg>
        <pc:inkChg chg="add del mod">
          <ac:chgData name="Mark Hanly" userId="67462bc7-2b51-4455-b2e7-b5f944a4684a" providerId="ADAL" clId="{C331A30D-C042-C44B-8150-9EF6F909FACB}" dt="2020-08-18T02:26:33.741" v="5571"/>
          <ac:inkMkLst>
            <pc:docMk/>
            <pc:sldMk cId="1811503085" sldId="262"/>
            <ac:inkMk id="30" creationId="{48B650C2-B2EE-CC41-A63F-34A53C4BBF0D}"/>
          </ac:inkMkLst>
        </pc:inkChg>
        <pc:inkChg chg="add del mod">
          <ac:chgData name="Mark Hanly" userId="67462bc7-2b51-4455-b2e7-b5f944a4684a" providerId="ADAL" clId="{C331A30D-C042-C44B-8150-9EF6F909FACB}" dt="2020-08-18T02:26:33.742" v="5573"/>
          <ac:inkMkLst>
            <pc:docMk/>
            <pc:sldMk cId="1811503085" sldId="262"/>
            <ac:inkMk id="31" creationId="{1FE5CEA6-651D-E64C-9C69-FDA334B62E2B}"/>
          </ac:inkMkLst>
        </pc:inkChg>
        <pc:inkChg chg="add del mod">
          <ac:chgData name="Mark Hanly" userId="67462bc7-2b51-4455-b2e7-b5f944a4684a" providerId="ADAL" clId="{C331A30D-C042-C44B-8150-9EF6F909FACB}" dt="2020-08-18T02:26:33.741" v="5572"/>
          <ac:inkMkLst>
            <pc:docMk/>
            <pc:sldMk cId="1811503085" sldId="262"/>
            <ac:inkMk id="32" creationId="{24B3771F-D6C8-A14C-8CD3-3B867858145E}"/>
          </ac:inkMkLst>
        </pc:inkChg>
        <pc:inkChg chg="add del mod">
          <ac:chgData name="Mark Hanly" userId="67462bc7-2b51-4455-b2e7-b5f944a4684a" providerId="ADAL" clId="{C331A30D-C042-C44B-8150-9EF6F909FACB}" dt="2020-08-18T02:26:25.740" v="5563" actId="9405"/>
          <ac:inkMkLst>
            <pc:docMk/>
            <pc:sldMk cId="1811503085" sldId="262"/>
            <ac:inkMk id="33" creationId="{7957A581-1BFA-CD42-A4B3-6882358786F1}"/>
          </ac:inkMkLst>
        </pc:inkChg>
        <pc:inkChg chg="add del mod">
          <ac:chgData name="Mark Hanly" userId="67462bc7-2b51-4455-b2e7-b5f944a4684a" providerId="ADAL" clId="{C331A30D-C042-C44B-8150-9EF6F909FACB}" dt="2020-08-18T02:26:25.464" v="5562"/>
          <ac:inkMkLst>
            <pc:docMk/>
            <pc:sldMk cId="1811503085" sldId="262"/>
            <ac:inkMk id="34" creationId="{E9292AE0-F057-CC4E-B4C4-513671A0B772}"/>
          </ac:inkMkLst>
        </pc:inkChg>
        <pc:inkChg chg="add del mod">
          <ac:chgData name="Mark Hanly" userId="67462bc7-2b51-4455-b2e7-b5f944a4684a" providerId="ADAL" clId="{C331A30D-C042-C44B-8150-9EF6F909FACB}" dt="2020-08-18T02:26:25.216" v="5560"/>
          <ac:inkMkLst>
            <pc:docMk/>
            <pc:sldMk cId="1811503085" sldId="262"/>
            <ac:inkMk id="36" creationId="{0C507C5A-E409-DC4C-B8F6-C3F62C4DCFE2}"/>
          </ac:inkMkLst>
        </pc:inkChg>
        <pc:inkChg chg="add del mod">
          <ac:chgData name="Mark Hanly" userId="67462bc7-2b51-4455-b2e7-b5f944a4684a" providerId="ADAL" clId="{C331A30D-C042-C44B-8150-9EF6F909FACB}" dt="2020-08-18T02:26:24.884" v="5558"/>
          <ac:inkMkLst>
            <pc:docMk/>
            <pc:sldMk cId="1811503085" sldId="262"/>
            <ac:inkMk id="38" creationId="{85FD0824-53DA-C345-88C1-10857F802633}"/>
          </ac:inkMkLst>
        </pc:inkChg>
        <pc:inkChg chg="add del mod">
          <ac:chgData name="Mark Hanly" userId="67462bc7-2b51-4455-b2e7-b5f944a4684a" providerId="ADAL" clId="{C331A30D-C042-C44B-8150-9EF6F909FACB}" dt="2020-08-18T02:26:24.571" v="5556" actId="9405"/>
          <ac:inkMkLst>
            <pc:docMk/>
            <pc:sldMk cId="1811503085" sldId="262"/>
            <ac:inkMk id="40" creationId="{29E358D2-A061-404B-B6F5-DE2CF89553A4}"/>
          </ac:inkMkLst>
        </pc:inkChg>
        <pc:inkChg chg="add del mod">
          <ac:chgData name="Mark Hanly" userId="67462bc7-2b51-4455-b2e7-b5f944a4684a" providerId="ADAL" clId="{C331A30D-C042-C44B-8150-9EF6F909FACB}" dt="2020-08-18T02:26:24.270" v="5555"/>
          <ac:inkMkLst>
            <pc:docMk/>
            <pc:sldMk cId="1811503085" sldId="262"/>
            <ac:inkMk id="41" creationId="{340E4B9B-D910-A941-A82A-B7F759859CE6}"/>
          </ac:inkMkLst>
        </pc:inkChg>
        <pc:inkChg chg="add del mod">
          <ac:chgData name="Mark Hanly" userId="67462bc7-2b51-4455-b2e7-b5f944a4684a" providerId="ADAL" clId="{C331A30D-C042-C44B-8150-9EF6F909FACB}" dt="2020-08-18T02:26:23.954" v="5553" actId="9405"/>
          <ac:inkMkLst>
            <pc:docMk/>
            <pc:sldMk cId="1811503085" sldId="262"/>
            <ac:inkMk id="43" creationId="{E121DB67-A285-2046-B854-51D56906EDF7}"/>
          </ac:inkMkLst>
        </pc:inkChg>
        <pc:inkChg chg="add del mod">
          <ac:chgData name="Mark Hanly" userId="67462bc7-2b51-4455-b2e7-b5f944a4684a" providerId="ADAL" clId="{C331A30D-C042-C44B-8150-9EF6F909FACB}" dt="2020-08-18T02:26:23.678" v="5552" actId="9405"/>
          <ac:inkMkLst>
            <pc:docMk/>
            <pc:sldMk cId="1811503085" sldId="262"/>
            <ac:inkMk id="44" creationId="{ED973E58-8EDD-674F-A56A-4F8A09F3C8AC}"/>
          </ac:inkMkLst>
        </pc:inkChg>
        <pc:inkChg chg="add del mod">
          <ac:chgData name="Mark Hanly" userId="67462bc7-2b51-4455-b2e7-b5f944a4684a" providerId="ADAL" clId="{C331A30D-C042-C44B-8150-9EF6F909FACB}" dt="2020-08-18T02:26:23.423" v="5551" actId="9405"/>
          <ac:inkMkLst>
            <pc:docMk/>
            <pc:sldMk cId="1811503085" sldId="262"/>
            <ac:inkMk id="45" creationId="{D2BD0781-0328-1045-BC6A-30F53D2E631A}"/>
          </ac:inkMkLst>
        </pc:inkChg>
        <pc:inkChg chg="add del mod">
          <ac:chgData name="Mark Hanly" userId="67462bc7-2b51-4455-b2e7-b5f944a4684a" providerId="ADAL" clId="{C331A30D-C042-C44B-8150-9EF6F909FACB}" dt="2020-08-18T02:26:22.800" v="5550" actId="9405"/>
          <ac:inkMkLst>
            <pc:docMk/>
            <pc:sldMk cId="1811503085" sldId="262"/>
            <ac:inkMk id="46" creationId="{7BB50037-6B44-D040-B331-9829C86E9D0A}"/>
          </ac:inkMkLst>
        </pc:inkChg>
        <pc:inkChg chg="add del mod">
          <ac:chgData name="Mark Hanly" userId="67462bc7-2b51-4455-b2e7-b5f944a4684a" providerId="ADAL" clId="{C331A30D-C042-C44B-8150-9EF6F909FACB}" dt="2020-08-18T02:26:22.425" v="5549" actId="9405"/>
          <ac:inkMkLst>
            <pc:docMk/>
            <pc:sldMk cId="1811503085" sldId="262"/>
            <ac:inkMk id="47" creationId="{10F29ACD-624E-E84E-BE1F-1D40592FD145}"/>
          </ac:inkMkLst>
        </pc:inkChg>
        <pc:inkChg chg="add del mod">
          <ac:chgData name="Mark Hanly" userId="67462bc7-2b51-4455-b2e7-b5f944a4684a" providerId="ADAL" clId="{C331A30D-C042-C44B-8150-9EF6F909FACB}" dt="2020-08-18T02:26:22.021" v="5548" actId="9405"/>
          <ac:inkMkLst>
            <pc:docMk/>
            <pc:sldMk cId="1811503085" sldId="262"/>
            <ac:inkMk id="48" creationId="{2502C5C0-75D1-5849-ABC0-626D5BFE51DB}"/>
          </ac:inkMkLst>
        </pc:inkChg>
        <pc:inkChg chg="add del mod">
          <ac:chgData name="Mark Hanly" userId="67462bc7-2b51-4455-b2e7-b5f944a4684a" providerId="ADAL" clId="{C331A30D-C042-C44B-8150-9EF6F909FACB}" dt="2020-08-18T02:26:21.592" v="5547"/>
          <ac:inkMkLst>
            <pc:docMk/>
            <pc:sldMk cId="1811503085" sldId="262"/>
            <ac:inkMk id="49" creationId="{D853CF66-C98E-3A49-ABEC-6D49C91B912D}"/>
          </ac:inkMkLst>
        </pc:inkChg>
        <pc:inkChg chg="add del mod">
          <ac:chgData name="Mark Hanly" userId="67462bc7-2b51-4455-b2e7-b5f944a4684a" providerId="ADAL" clId="{C331A30D-C042-C44B-8150-9EF6F909FACB}" dt="2020-08-18T02:26:21.482" v="5545"/>
          <ac:inkMkLst>
            <pc:docMk/>
            <pc:sldMk cId="1811503085" sldId="262"/>
            <ac:inkMk id="51" creationId="{0F2B13A8-7CD2-DB46-86B3-0AF2031E597C}"/>
          </ac:inkMkLst>
        </pc:inkChg>
        <pc:inkChg chg="add del mod">
          <ac:chgData name="Mark Hanly" userId="67462bc7-2b51-4455-b2e7-b5f944a4684a" providerId="ADAL" clId="{C331A30D-C042-C44B-8150-9EF6F909FACB}" dt="2020-08-18T02:26:21.290" v="5543"/>
          <ac:inkMkLst>
            <pc:docMk/>
            <pc:sldMk cId="1811503085" sldId="262"/>
            <ac:inkMk id="53" creationId="{8658818E-DB00-8546-94A8-2F71A9026985}"/>
          </ac:inkMkLst>
        </pc:inkChg>
        <pc:inkChg chg="add del mod">
          <ac:chgData name="Mark Hanly" userId="67462bc7-2b51-4455-b2e7-b5f944a4684a" providerId="ADAL" clId="{C331A30D-C042-C44B-8150-9EF6F909FACB}" dt="2020-08-18T02:26:21.121" v="5541" actId="9405"/>
          <ac:inkMkLst>
            <pc:docMk/>
            <pc:sldMk cId="1811503085" sldId="262"/>
            <ac:inkMk id="55" creationId="{E5B70FAB-0A0C-4143-8122-9D9374694EAD}"/>
          </ac:inkMkLst>
        </pc:inkChg>
        <pc:inkChg chg="add del mod">
          <ac:chgData name="Mark Hanly" userId="67462bc7-2b51-4455-b2e7-b5f944a4684a" providerId="ADAL" clId="{C331A30D-C042-C44B-8150-9EF6F909FACB}" dt="2020-08-18T02:26:20.940" v="5540" actId="9405"/>
          <ac:inkMkLst>
            <pc:docMk/>
            <pc:sldMk cId="1811503085" sldId="262"/>
            <ac:inkMk id="56" creationId="{2EF50C21-2150-FB43-BFA8-D476626CE0A2}"/>
          </ac:inkMkLst>
        </pc:inkChg>
        <pc:inkChg chg="add del mod">
          <ac:chgData name="Mark Hanly" userId="67462bc7-2b51-4455-b2e7-b5f944a4684a" providerId="ADAL" clId="{C331A30D-C042-C44B-8150-9EF6F909FACB}" dt="2020-08-18T02:26:20.554" v="5539"/>
          <ac:inkMkLst>
            <pc:docMk/>
            <pc:sldMk cId="1811503085" sldId="262"/>
            <ac:inkMk id="57" creationId="{51B0E99E-7B5F-E74D-AF77-707141BFDB07}"/>
          </ac:inkMkLst>
        </pc:inkChg>
        <pc:inkChg chg="add del mod">
          <ac:chgData name="Mark Hanly" userId="67462bc7-2b51-4455-b2e7-b5f944a4684a" providerId="ADAL" clId="{C331A30D-C042-C44B-8150-9EF6F909FACB}" dt="2020-08-18T02:26:20.333" v="5537"/>
          <ac:inkMkLst>
            <pc:docMk/>
            <pc:sldMk cId="1811503085" sldId="262"/>
            <ac:inkMk id="59" creationId="{E2CB6307-F39E-6440-AF90-7B2F080455E1}"/>
          </ac:inkMkLst>
        </pc:inkChg>
        <pc:inkChg chg="add del mod">
          <ac:chgData name="Mark Hanly" userId="67462bc7-2b51-4455-b2e7-b5f944a4684a" providerId="ADAL" clId="{C331A30D-C042-C44B-8150-9EF6F909FACB}" dt="2020-08-18T02:26:20.032" v="5535"/>
          <ac:inkMkLst>
            <pc:docMk/>
            <pc:sldMk cId="1811503085" sldId="262"/>
            <ac:inkMk id="61" creationId="{07E0BB81-5DEA-7045-B384-6DDB5C20F57B}"/>
          </ac:inkMkLst>
        </pc:inkChg>
        <pc:inkChg chg="add del mod">
          <ac:chgData name="Mark Hanly" userId="67462bc7-2b51-4455-b2e7-b5f944a4684a" providerId="ADAL" clId="{C331A30D-C042-C44B-8150-9EF6F909FACB}" dt="2020-08-18T02:28:10.475" v="5581" actId="9405"/>
          <ac:inkMkLst>
            <pc:docMk/>
            <pc:sldMk cId="1811503085" sldId="262"/>
            <ac:inkMk id="63" creationId="{265F40DB-D2D5-A649-9D3F-01387F738619}"/>
          </ac:inkMkLst>
        </pc:inkChg>
        <pc:inkChg chg="add del mod">
          <ac:chgData name="Mark Hanly" userId="67462bc7-2b51-4455-b2e7-b5f944a4684a" providerId="ADAL" clId="{C331A30D-C042-C44B-8150-9EF6F909FACB}" dt="2020-08-18T02:28:10.128" v="5580" actId="9405"/>
          <ac:inkMkLst>
            <pc:docMk/>
            <pc:sldMk cId="1811503085" sldId="262"/>
            <ac:inkMk id="64" creationId="{5820388B-ADFA-9D47-BF9C-4F2B51F673DB}"/>
          </ac:inkMkLst>
        </pc:inkChg>
        <pc:inkChg chg="add del mod">
          <ac:chgData name="Mark Hanly" userId="67462bc7-2b51-4455-b2e7-b5f944a4684a" providerId="ADAL" clId="{C331A30D-C042-C44B-8150-9EF6F909FACB}" dt="2020-08-18T02:28:09.692" v="5579"/>
          <ac:inkMkLst>
            <pc:docMk/>
            <pc:sldMk cId="1811503085" sldId="262"/>
            <ac:inkMk id="65" creationId="{A180F797-3D0F-5049-98E9-FB78AAF60B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7" creationId="{9780D849-511C-594C-9465-936DDB6015A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8" creationId="{006165F2-E159-CA4E-BD72-F53747E607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0" creationId="{862F434F-3281-F749-AC99-C60AC897BFA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1" creationId="{B10A240D-1159-5348-9F98-1617B9015F3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2" creationId="{D46CF534-948B-0047-81FD-530F669A99E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3" creationId="{1BDB0433-C9D2-3441-A10E-7A4523A1119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4" creationId="{575A314C-7E64-C243-836F-4924F0BBB87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5" creationId="{CC033659-DC8B-5F45-98B2-1FD71F7953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6" creationId="{8E618027-4C4F-B14E-99F4-89D7F20ECE3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7" creationId="{CC35AC80-7AC5-4944-AB16-8AFCB49A158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8" creationId="{BA080588-FB51-6E46-8351-B30EFAF6C26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0" creationId="{F7B64F40-CB1B-C244-BAE2-A1F7878144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2" creationId="{82DEAE35-9236-0646-9DA6-64B7F1948A84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4" creationId="{3EB1A9E4-4E08-064B-9CA7-BC63F8D54775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5" creationId="{5B1435DC-7AD8-0B4A-B3DF-E97C6F99CF7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7" creationId="{5A8C77FD-12A5-D64C-AB29-729104F5CA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8" creationId="{295E7D03-E5DA-9047-8925-A9FFF1C204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0" creationId="{F0F571D1-60E7-414C-97B0-D0617448108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1" creationId="{EB5BDC6A-8F85-AC4F-A51C-5BE2C9584D8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2" creationId="{B7912EEB-283A-6148-A894-7E20984C69A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3" creationId="{ABBC1B99-4A30-0649-B160-B488B15B528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4" creationId="{DDF73FAE-FE05-E445-99B8-BB6A4C4BDEE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5" creationId="{CB332668-ED42-C24C-B248-3A1C3B07341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6" creationId="{81EACF33-0683-5E49-908E-94072C75DD1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7" creationId="{6E4B55BF-C564-8648-9FA2-7BC3BBC3DA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8" creationId="{FED69477-41E0-5E4B-A19D-4708B052A19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0" creationId="{E44398AF-6460-8A47-9A7F-1120214160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2" creationId="{64D19AE3-BF88-AC42-9847-6487D64AFFC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4" creationId="{2E670DDA-9C65-7544-B88F-66F4FD52FC0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5" creationId="{4FC34AC0-DB11-5647-BD5A-03C8EA6CF735}"/>
          </ac:inkMkLst>
        </pc:inkChg>
        <pc:inkChg chg="add del mod">
          <ac:chgData name="Mark Hanly" userId="67462bc7-2b51-4455-b2e7-b5f944a4684a" providerId="ADAL" clId="{C331A30D-C042-C44B-8150-9EF6F909FACB}" dt="2020-08-18T02:29:04.725" v="5635" actId="9405"/>
          <ac:inkMkLst>
            <pc:docMk/>
            <pc:sldMk cId="1811503085" sldId="262"/>
            <ac:inkMk id="107" creationId="{7F16D60A-A692-294D-A485-DA14466F3C2E}"/>
          </ac:inkMkLst>
        </pc:inkChg>
        <pc:inkChg chg="add del mod">
          <ac:chgData name="Mark Hanly" userId="67462bc7-2b51-4455-b2e7-b5f944a4684a" providerId="ADAL" clId="{C331A30D-C042-C44B-8150-9EF6F909FACB}" dt="2020-08-18T02:29:04.293" v="5634" actId="9405"/>
          <ac:inkMkLst>
            <pc:docMk/>
            <pc:sldMk cId="1811503085" sldId="262"/>
            <ac:inkMk id="108" creationId="{CC9099EF-5193-B845-88DE-D124DB992755}"/>
          </ac:inkMkLst>
        </pc:inkChg>
        <pc:inkChg chg="add del mod">
          <ac:chgData name="Mark Hanly" userId="67462bc7-2b51-4455-b2e7-b5f944a4684a" providerId="ADAL" clId="{C331A30D-C042-C44B-8150-9EF6F909FACB}" dt="2020-08-18T02:29:04.019" v="5633" actId="9405"/>
          <ac:inkMkLst>
            <pc:docMk/>
            <pc:sldMk cId="1811503085" sldId="262"/>
            <ac:inkMk id="109" creationId="{CF1C2B74-B221-7948-9672-C8DD388203A0}"/>
          </ac:inkMkLst>
        </pc:inkChg>
        <pc:inkChg chg="add del mod">
          <ac:chgData name="Mark Hanly" userId="67462bc7-2b51-4455-b2e7-b5f944a4684a" providerId="ADAL" clId="{C331A30D-C042-C44B-8150-9EF6F909FACB}" dt="2020-08-18T02:29:03.491" v="5632" actId="9405"/>
          <ac:inkMkLst>
            <pc:docMk/>
            <pc:sldMk cId="1811503085" sldId="262"/>
            <ac:inkMk id="110" creationId="{D1BF9E57-7D38-844B-A18D-C3ED78B99E47}"/>
          </ac:inkMkLst>
        </pc:inkChg>
        <pc:inkChg chg="add del mod">
          <ac:chgData name="Mark Hanly" userId="67462bc7-2b51-4455-b2e7-b5f944a4684a" providerId="ADAL" clId="{C331A30D-C042-C44B-8150-9EF6F909FACB}" dt="2020-08-18T02:29:02.967" v="5631" actId="9405"/>
          <ac:inkMkLst>
            <pc:docMk/>
            <pc:sldMk cId="1811503085" sldId="262"/>
            <ac:inkMk id="111" creationId="{F25288FE-43A3-D146-8915-796B6BD235A0}"/>
          </ac:inkMkLst>
        </pc:inkChg>
        <pc:inkChg chg="add del mod">
          <ac:chgData name="Mark Hanly" userId="67462bc7-2b51-4455-b2e7-b5f944a4684a" providerId="ADAL" clId="{C331A30D-C042-C44B-8150-9EF6F909FACB}" dt="2020-08-18T02:29:02.565" v="5630"/>
          <ac:inkMkLst>
            <pc:docMk/>
            <pc:sldMk cId="1811503085" sldId="262"/>
            <ac:inkMk id="112" creationId="{9F3B589F-A1DF-0F4E-9B85-05B21FE06298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4" creationId="{0EFFBD24-E0D0-4045-95DD-FB0CF8E1B2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5" creationId="{E5E109F2-0948-724B-AACB-B0D4294523F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6" creationId="{8B90DCFF-FE0C-584C-987A-9162981D3E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7" creationId="{81792FCA-0C29-EB43-ABE7-0F31AE451C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8" creationId="{857AE092-A737-3644-97C3-21FC217FCAA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9" creationId="{568CF398-5851-4645-A52F-E833E09CD7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0" creationId="{25F5CBA3-EDD9-6441-BCD4-EF754170AFA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1" creationId="{ADD5F345-EB71-C04F-AEDE-D06BD58BA51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2" creationId="{5CE48D1B-011A-F041-A9EE-31A7B80838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3" creationId="{40278E73-A1A4-BD4F-8BDB-EB67D5E6471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4" creationId="{16E83518-2892-9A48-8F6A-78A93E4DEF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5" creationId="{2A9DB717-7709-404F-9F92-16604ED71EC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6" creationId="{D2114BD9-7723-CF4C-AD02-C2FC93C8348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8" creationId="{BA003640-2531-A649-82D1-127F42544C5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9" creationId="{8402CC31-FE5C-8044-84DE-E76E2FE4080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0" creationId="{80E5CB8A-4B9C-544E-86BA-BCB435B4297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2" creationId="{05DF488E-BC4A-2344-8F00-CC41ED09A3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3" creationId="{61360930-DF3A-684C-BF9C-7DDFF46C783C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4" creationId="{59C3F61D-89D3-1C45-8DC6-BDA251B57F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5" creationId="{4F8707F9-851B-4143-BE39-E44AC885B68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6" creationId="{3968025E-3762-0C45-B1C9-1EA7C4A0B9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7" creationId="{6259D30E-E618-A347-81B2-87A32E848DF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8" creationId="{E5593005-5795-E644-81F4-77E48DB1ACA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9" creationId="{06DF7BC2-D32D-B74B-832B-625CF389CC6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0" creationId="{5D33BFBF-124E-D449-9C63-2ACF221EA5F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2" creationId="{8E44E6A9-3497-1C45-9BCE-250596C1E6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4" creationId="{1751F933-A522-D041-90FC-7EE9E365DF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6" creationId="{BAF67341-40ED-5C45-9CB5-424265BD5FDD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7" creationId="{E3C8E63C-B0BA-9F4E-9E85-F1BD9EE11C7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8" creationId="{9E44D565-1BB3-D14B-AB80-6641997314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0" creationId="{9B911032-601B-E94E-972B-15DEBFF2AA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1" creationId="{4D4DEE3B-A231-594B-9507-B23A32F13F4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2" creationId="{3E03479D-DC9A-464D-AA45-C2E250952622}"/>
          </ac:inkMkLst>
        </pc:inkChg>
        <pc:inkChg chg="add del mod">
          <ac:chgData name="Mark Hanly" userId="67462bc7-2b51-4455-b2e7-b5f944a4684a" providerId="ADAL" clId="{C331A30D-C042-C44B-8150-9EF6F909FACB}" dt="2020-08-18T02:29:56.026" v="5682" actId="9405"/>
          <ac:inkMkLst>
            <pc:docMk/>
            <pc:sldMk cId="1811503085" sldId="262"/>
            <ac:inkMk id="153" creationId="{8E75D265-3C19-2E4E-AF02-54370D0F171B}"/>
          </ac:inkMkLst>
        </pc:inkChg>
        <pc:inkChg chg="add del mod">
          <ac:chgData name="Mark Hanly" userId="67462bc7-2b51-4455-b2e7-b5f944a4684a" providerId="ADAL" clId="{C331A30D-C042-C44B-8150-9EF6F909FACB}" dt="2020-08-18T02:29:55.529" v="5681" actId="9405"/>
          <ac:inkMkLst>
            <pc:docMk/>
            <pc:sldMk cId="1811503085" sldId="262"/>
            <ac:inkMk id="154" creationId="{04851E28-8FB7-8C4A-B41D-2C07389F7949}"/>
          </ac:inkMkLst>
        </pc:inkChg>
        <pc:inkChg chg="add del mod">
          <ac:chgData name="Mark Hanly" userId="67462bc7-2b51-4455-b2e7-b5f944a4684a" providerId="ADAL" clId="{C331A30D-C042-C44B-8150-9EF6F909FACB}" dt="2020-08-18T02:29:55.231" v="5680"/>
          <ac:inkMkLst>
            <pc:docMk/>
            <pc:sldMk cId="1811503085" sldId="262"/>
            <ac:inkMk id="155" creationId="{8D5BCDA9-528C-EB4F-9D34-15B805146F4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7" creationId="{E66422D2-ABA4-BA47-9073-A8C470BBFAD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9" creationId="{99A5FF25-64ED-E941-9B44-8CA2E01055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1" creationId="{93E6DDD9-9011-934C-A55D-4F815A6693F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2" creationId="{0AE9571E-BD48-954C-BA7F-EA09AF389C7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3" creationId="{3766D6E3-4968-FC4D-BD5F-344CAB7363B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4" creationId="{08A9C9A7-20F2-AD42-AA87-8397322594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6" creationId="{DB38554D-E59C-814D-8902-0486E21E864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8" creationId="{57A87FBF-48F7-BA4D-ABEC-B0EEB638512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0" creationId="{9C098C43-5A8C-3448-91E4-01D1647F2F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1" creationId="{9A3A644D-6F08-8742-A52C-EED00BEB6DC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3" creationId="{E167B459-0783-7A48-B629-B02B57324A2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4" creationId="{1BA55131-D423-624B-AF9B-7D4BD3F4930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5" creationId="{0B9266CC-E70F-6043-BF0D-2DC62CDCA5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6" creationId="{D5438AEA-6F28-B845-92D2-F6DA476EA5E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7" creationId="{062FD0E4-F4D6-0241-8B6A-85E1D2F45F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8" creationId="{F914DB3A-1127-844B-9AAA-2409492105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9" creationId="{1969CEA8-E04E-F049-9E90-91A5C8B2E8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0" creationId="{5C5852C8-C0B8-AF41-B431-402F07EAA02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1" creationId="{87BF2F53-887F-D942-A3D4-5057F4249F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3" creationId="{86C04C06-9FC0-4D4C-A895-3E04C035E9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4" creationId="{FD7E4005-7DF2-CE45-99E0-DA5BF7080D2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5" creationId="{C5396E65-76B0-FE44-B167-84C34A262A2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6" creationId="{64944D8B-FD27-464A-8882-7F703ED69A7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8" creationId="{7BFD640D-4DF4-7D48-BD49-3819B8903E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0" creationId="{5EDE56C4-B0B7-0045-A0E8-E94FD2843816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1" creationId="{BA832101-CE41-574C-8370-88C3378687E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2" creationId="{55BB0EB5-2E0E-FC4D-9C6B-99D8572031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3" creationId="{221662D7-1E85-D64A-87FD-24AF0819452C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5" creationId="{D1C20086-5C8C-D24B-ABFF-75C73E206FBA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6" creationId="{6FC37E97-175E-4743-B5B2-5CA8DCE042B1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7" creationId="{0F2A74A6-CECE-664F-A7FB-70B2C5B910DD}"/>
          </ac:inkMkLst>
        </pc:inkChg>
        <pc:inkChg chg="add del">
          <ac:chgData name="Mark Hanly" userId="67462bc7-2b51-4455-b2e7-b5f944a4684a" providerId="ADAL" clId="{C331A30D-C042-C44B-8150-9EF6F909FACB}" dt="2020-08-18T02:31:29.377" v="5736" actId="478"/>
          <ac:inkMkLst>
            <pc:docMk/>
            <pc:sldMk cId="1811503085" sldId="262"/>
            <ac:inkMk id="198" creationId="{857BE80D-F0E0-584A-8938-C4770305E33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9" creationId="{856B226C-5BE7-2444-BC7B-A2CB84FC2B0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0" creationId="{86F82647-2F82-9E49-AEBC-690E24E5CFD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1" creationId="{140D9CB5-DF13-A240-8422-11DA054CC12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2" creationId="{33687579-8BE7-884F-AAB2-36EF85B66D6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4" creationId="{9D88C103-7F48-3542-A90C-FD68DF5E316E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6" creationId="{6906F841-136F-A94F-A892-FBD27443B11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7" creationId="{9AA77059-09EF-1A4C-8F14-E185B103EB20}"/>
          </ac:inkMkLst>
        </pc:inkChg>
        <pc:inkChg chg="add del mod">
          <ac:chgData name="Mark Hanly" userId="67462bc7-2b51-4455-b2e7-b5f944a4684a" providerId="ADAL" clId="{C331A30D-C042-C44B-8150-9EF6F909FACB}" dt="2020-08-18T02:31:48.443" v="5760" actId="9405"/>
          <ac:inkMkLst>
            <pc:docMk/>
            <pc:sldMk cId="1811503085" sldId="262"/>
            <ac:inkMk id="209" creationId="{A8E49AF1-5C1A-E54D-B956-97634CF24303}"/>
          </ac:inkMkLst>
        </pc:inkChg>
        <pc:inkChg chg="add del mod">
          <ac:chgData name="Mark Hanly" userId="67462bc7-2b51-4455-b2e7-b5f944a4684a" providerId="ADAL" clId="{C331A30D-C042-C44B-8150-9EF6F909FACB}" dt="2020-08-18T02:31:48.158" v="5759"/>
          <ac:inkMkLst>
            <pc:docMk/>
            <pc:sldMk cId="1811503085" sldId="262"/>
            <ac:inkMk id="210" creationId="{53B239BD-2661-DA46-8CC7-65E304A1F16D}"/>
          </ac:inkMkLst>
        </pc:inkChg>
        <pc:inkChg chg="add del mod">
          <ac:chgData name="Mark Hanly" userId="67462bc7-2b51-4455-b2e7-b5f944a4684a" providerId="ADAL" clId="{C331A30D-C042-C44B-8150-9EF6F909FACB}" dt="2020-08-18T02:31:47.752" v="5757" actId="9405"/>
          <ac:inkMkLst>
            <pc:docMk/>
            <pc:sldMk cId="1811503085" sldId="262"/>
            <ac:inkMk id="212" creationId="{3CDCB758-1C69-0240-804E-0F5E787F3862}"/>
          </ac:inkMkLst>
        </pc:inkChg>
        <pc:inkChg chg="add del mod">
          <ac:chgData name="Mark Hanly" userId="67462bc7-2b51-4455-b2e7-b5f944a4684a" providerId="ADAL" clId="{C331A30D-C042-C44B-8150-9EF6F909FACB}" dt="2020-08-18T02:31:47.565" v="5756" actId="9405"/>
          <ac:inkMkLst>
            <pc:docMk/>
            <pc:sldMk cId="1811503085" sldId="262"/>
            <ac:inkMk id="213" creationId="{F61B7BE2-E2A4-924B-B41D-985EEBED064B}"/>
          </ac:inkMkLst>
        </pc:inkChg>
        <pc:inkChg chg="add del mod">
          <ac:chgData name="Mark Hanly" userId="67462bc7-2b51-4455-b2e7-b5f944a4684a" providerId="ADAL" clId="{C331A30D-C042-C44B-8150-9EF6F909FACB}" dt="2020-08-18T02:31:47.347" v="5755" actId="9405"/>
          <ac:inkMkLst>
            <pc:docMk/>
            <pc:sldMk cId="1811503085" sldId="262"/>
            <ac:inkMk id="214" creationId="{3FD9B440-0789-A44A-9027-5FAAE3ABFACF}"/>
          </ac:inkMkLst>
        </pc:inkChg>
        <pc:inkChg chg="add del mod">
          <ac:chgData name="Mark Hanly" userId="67462bc7-2b51-4455-b2e7-b5f944a4684a" providerId="ADAL" clId="{C331A30D-C042-C44B-8150-9EF6F909FACB}" dt="2020-08-18T02:31:47.101" v="5754"/>
          <ac:inkMkLst>
            <pc:docMk/>
            <pc:sldMk cId="1811503085" sldId="262"/>
            <ac:inkMk id="215" creationId="{8C6DD398-6C73-154F-932A-EEEFE1BA871D}"/>
          </ac:inkMkLst>
        </pc:inkChg>
        <pc:inkChg chg="add del mod">
          <ac:chgData name="Mark Hanly" userId="67462bc7-2b51-4455-b2e7-b5f944a4684a" providerId="ADAL" clId="{C331A30D-C042-C44B-8150-9EF6F909FACB}" dt="2020-08-18T02:31:46.776" v="5752" actId="9405"/>
          <ac:inkMkLst>
            <pc:docMk/>
            <pc:sldMk cId="1811503085" sldId="262"/>
            <ac:inkMk id="217" creationId="{35832CED-B3B0-3F4E-922C-94A278BCF0A6}"/>
          </ac:inkMkLst>
        </pc:inkChg>
        <pc:inkChg chg="add del mod">
          <ac:chgData name="Mark Hanly" userId="67462bc7-2b51-4455-b2e7-b5f944a4684a" providerId="ADAL" clId="{C331A30D-C042-C44B-8150-9EF6F909FACB}" dt="2020-08-18T02:31:46.552" v="5751" actId="9405"/>
          <ac:inkMkLst>
            <pc:docMk/>
            <pc:sldMk cId="1811503085" sldId="262"/>
            <ac:inkMk id="218" creationId="{027E840F-E295-A541-B223-1474C0CCAE55}"/>
          </ac:inkMkLst>
        </pc:inkChg>
        <pc:inkChg chg="add del mod">
          <ac:chgData name="Mark Hanly" userId="67462bc7-2b51-4455-b2e7-b5f944a4684a" providerId="ADAL" clId="{C331A30D-C042-C44B-8150-9EF6F909FACB}" dt="2020-08-18T02:31:46.350" v="5750"/>
          <ac:inkMkLst>
            <pc:docMk/>
            <pc:sldMk cId="1811503085" sldId="262"/>
            <ac:inkMk id="219" creationId="{60C06E95-4CE2-CF4F-93FD-F23D50BC4E1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1" creationId="{F5136C32-6B81-0B49-979D-BEB99474213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2" creationId="{4EB3166E-76F7-8B4B-8D9B-6C21A14CAB9E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3" creationId="{4C8877DE-325F-774A-BAD8-8C1825112F4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4" creationId="{C4F6C84C-5101-9244-BA3C-46AF0A43A6C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5" creationId="{F5BE67B9-30C1-3D47-8243-757DE13027F2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6" creationId="{377283B5-4C3A-3F48-BC43-A6B920ADEF8D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7" creationId="{4B2521A9-C3DD-8546-9C53-1522B1D87129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8" creationId="{7A899CF7-D9E1-1A47-8561-1AFDFE4816B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9" creationId="{D952B906-9014-6C46-9036-93C8881E7FB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0" creationId="{121D9E31-CF09-7B4D-921D-BEF928CBC0F1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1" creationId="{C17A88F6-A795-E14A-AD16-4808BB155D1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4" creationId="{99FBC23A-FA80-C944-90C6-1392946DFC36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6" creationId="{ADA43856-B82D-9942-B2EB-54F3845B532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8" creationId="{EE3E9B08-D084-EC4B-88E4-AE76F6C22B9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9" creationId="{471FACAA-6399-9345-81DF-87A46E9059D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1" creationId="{8F853FE5-F3E4-6943-A650-223F50ED2C9C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2" creationId="{74C583D3-EB7C-A14F-9160-B9DFFCBD26F6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3" creationId="{32DEBC90-622A-3346-B2D9-696E3CE2BD5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4" creationId="{B136F113-1E00-6E49-BB42-96C5331C041B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5" creationId="{E63D8D3F-9CE0-9443-AC52-71EF4CE7C3E3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6" creationId="{6B408D77-E0F2-864F-8E8F-1127BAD8EC2E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7" creationId="{26D36D7A-1CD5-C449-BB35-179C39B658D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8" creationId="{8CBC4F4F-6990-2D4D-AA4F-5A6D6903A3E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9" creationId="{2068D495-92F7-B14C-A18E-73B1E4678D02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1" creationId="{D4B7E1DC-1B27-B443-A327-71DB20DBD808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2" creationId="{0BD12DE1-B81E-4A43-81E4-837B8F9ACB2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3" creationId="{59663023-594B-A844-B29F-AF50249352DD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4" creationId="{E9EFE8A7-64A3-374E-84AF-FE6AEC6FAE9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5" creationId="{46E4539E-7EF5-6248-88FB-4075954FB543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6" creationId="{144F5DCB-34FE-5740-BB14-9950E170594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7" creationId="{3FFB3AA3-F430-CB43-995D-6BEB741DEACC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8" creationId="{3CCDFA4F-4A71-A04D-B327-5407EE8781B6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9" creationId="{A4C53872-C609-0047-B73A-E4ABA4B40AE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1" creationId="{74396172-5CA5-3340-9AC6-21BFCDA7F8E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2" creationId="{FC657D56-C1D1-B243-9C31-5AD66877AFA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3" creationId="{F7AC73D7-7A1D-AF47-860D-4B25B485408F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4" creationId="{BA630464-B1E1-764B-AD69-465AF5200E08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5" creationId="{9F4F8996-73D8-8842-AA72-288B187C0DB4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6" creationId="{90263AEA-D85B-0B4D-93BF-4A1741FDD841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7" creationId="{58FDE2A1-8327-1342-A5AC-2947E3D49243}"/>
          </ac:inkMkLst>
        </pc:inkChg>
        <pc:inkChg chg="add del">
          <ac:chgData name="Mark Hanly" userId="67462bc7-2b51-4455-b2e7-b5f944a4684a" providerId="ADAL" clId="{C331A30D-C042-C44B-8150-9EF6F909FACB}" dt="2020-08-18T02:32:51.925" v="5809" actId="9405"/>
          <ac:inkMkLst>
            <pc:docMk/>
            <pc:sldMk cId="1811503085" sldId="262"/>
            <ac:inkMk id="269" creationId="{AC138ABE-EA85-9044-B496-8734D235A3E0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0" creationId="{1981FFF5-1C46-4B42-BC84-56B55378DDAA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1" creationId="{264EC803-3493-D54A-9F18-AAE9E66BD20E}"/>
          </ac:inkMkLst>
        </pc:inkChg>
        <pc:inkChg chg="add del">
          <ac:chgData name="Mark Hanly" userId="67462bc7-2b51-4455-b2e7-b5f944a4684a" providerId="ADAL" clId="{C331A30D-C042-C44B-8150-9EF6F909FACB}" dt="2020-08-18T07:58:57.664" v="11406"/>
          <ac:inkMkLst>
            <pc:docMk/>
            <pc:sldMk cId="1811503085" sldId="262"/>
            <ac:inkMk id="274" creationId="{9A804A76-529F-FD4E-98C1-B358EEDDF32C}"/>
          </ac:inkMkLst>
        </pc:inkChg>
        <pc:inkChg chg="add del">
          <ac:chgData name="Mark Hanly" userId="67462bc7-2b51-4455-b2e7-b5f944a4684a" providerId="ADAL" clId="{C331A30D-C042-C44B-8150-9EF6F909FACB}" dt="2020-08-18T07:58:58.768" v="11407"/>
          <ac:inkMkLst>
            <pc:docMk/>
            <pc:sldMk cId="1811503085" sldId="262"/>
            <ac:inkMk id="275" creationId="{291AB0A0-FA8E-2A49-A039-C32E2F8448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6" creationId="{7EEC20DF-B36C-1B48-8F87-8BE690521C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7" creationId="{B5A26E67-1E56-7244-86B6-15B31D454E4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8" creationId="{60015501-415E-2446-AEB1-7B792DAEF2C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9" creationId="{B51DE143-B65E-4545-9805-0CEB773CBCE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1" creationId="{BD104B18-36A3-D340-B630-F05AA295274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2" creationId="{39A16D0E-2A5F-3346-A247-C4E6B44FF1A2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4" creationId="{5DCDB185-CDBD-924D-BFE8-6213CC4CE68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5" creationId="{45F69524-C2A7-F84B-9038-A65F48568DD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6" creationId="{34A0EF8F-E182-104F-BE8D-43704F2CE6B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8" creationId="{0E43E384-5567-6A47-A66B-8DB1BC893E7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9" creationId="{B0098ACA-C6A6-0D4A-A009-1E6187728D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0" creationId="{D4332695-74D1-0F47-9131-B3E9918FEE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1" creationId="{D41CA857-A128-7B46-B4E2-0BA4F3D347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2" creationId="{ACB758CD-69CC-314A-AAEE-D6B622D6A6C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3" creationId="{DA4533F0-409B-9349-8EBC-C347D801B48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4" creationId="{280D538F-6043-8546-A844-364D1EADFE5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6" creationId="{CE1FE9E7-9AED-4B4E-B749-D07F0C2F690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7" creationId="{B2061717-803C-B942-9B10-653BCAD9B91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9" creationId="{FDD405A1-3B00-424F-8EB2-5DD4D2BFD67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0" creationId="{7E098725-416A-2945-A606-785CBDC1483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1" creationId="{3F39220B-1210-2249-941D-615F40A6871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2" creationId="{FC9FFCB5-545C-0347-BE82-330418D0811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3" creationId="{B5E8E7AA-21A5-CC45-A2E8-EA5F0A5849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4" creationId="{614FD0F2-0BCD-E041-ABB0-49487B828B5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5" creationId="{3DA15FBE-562E-884A-9403-E179656F1F4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8" creationId="{7D19F295-110F-F24D-B6D7-7DED98897A3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9" creationId="{F6EDDDD3-2900-D744-9E8B-7FCD43A2E34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0" creationId="{0CC21E45-F89A-C841-ABBF-A1D665F7F5E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2" creationId="{1261D65F-5F23-F946-8C09-786269D43AC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3" creationId="{3C320B30-1040-BA4C-B086-EB0B696D1F7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4" creationId="{3B3012C0-5D3D-B040-BD25-AF52740A760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5" creationId="{350A29FC-517E-E841-B1CD-5B54B571314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6" creationId="{5E4D36E5-4AEE-6845-AD2C-7D20B745A86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7" creationId="{38B12944-17A3-AC44-A474-0D39BF07C69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8" creationId="{A92925C1-632B-E445-9680-9454F08A968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9" creationId="{570C0B32-3202-414C-8D26-398439EAEBC6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0" creationId="{552B1AA5-27BC-DA45-A113-A6A66B8E9E3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2" creationId="{2B48E743-B9B6-AE42-827A-608D1B7D773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3" creationId="{D94A0ADF-0B16-EC46-8C64-62ABED344C6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4" creationId="{D79FC79D-F997-BD4F-97D2-6E7698C34DD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5" creationId="{31E2DCB6-FD54-D244-A39A-6C0DA99F06F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6" creationId="{89CC4DA0-BAAE-7643-93F9-8386A957EF5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7" creationId="{9827C2DF-33FB-8A4B-9D65-4FF81FC1C4C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8" creationId="{9EEEBE0F-FE45-224D-B8C3-1944337C2A4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9" creationId="{C74DE8EE-B77F-B642-B4E6-561023E68828}"/>
          </ac:inkMkLst>
        </pc:inkChg>
        <pc:inkChg chg="add del">
          <ac:chgData name="Mark Hanly" userId="67462bc7-2b51-4455-b2e7-b5f944a4684a" providerId="ADAL" clId="{C331A30D-C042-C44B-8150-9EF6F909FACB}" dt="2020-08-18T07:58:59.830" v="11408"/>
          <ac:inkMkLst>
            <pc:docMk/>
            <pc:sldMk cId="1811503085" sldId="262"/>
            <ac:inkMk id="332" creationId="{A7890813-81C4-A046-A34A-79FE25B48E53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3" creationId="{7E39DE65-1BCB-2344-90A8-913A1029EC7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4" creationId="{BE81B349-9378-2C4C-8C7D-63F93C037D1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5" creationId="{17EC14E8-45CE-AD42-B10A-C3BC4E64EAD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6" creationId="{F94A9A89-41D9-F74A-96EB-AEFF2201E69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7" creationId="{ACE8AFBA-4DBE-384F-945F-83F21900D59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8" creationId="{2534F4D9-EF31-D54F-BF3A-794A9D50466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9" creationId="{ED8B9506-81DE-E542-B0D0-BD914084692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0" creationId="{B012480B-6199-7744-960F-226105C53FE5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1" creationId="{39B688DB-565E-EC4A-8D17-6FA7778997C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2" creationId="{339CADED-AA28-B74F-A184-1479D5A1F2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3" creationId="{C220C983-A9F6-F942-B484-4E145E362F7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5" creationId="{75687F9E-2A6D-0341-A30E-AFAAB89B6CE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6" creationId="{284F46FC-B81B-3A47-AA42-7796D6B7EE1B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8" creationId="{8EF9D323-7F3F-5647-94F1-CDDCC751EDD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9" creationId="{AB692A25-9F0B-CC4B-BE36-ADDDDFE324E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0" creationId="{165496CE-9C0C-4249-839B-EA2AE70EA17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1" creationId="{A06339D1-50D0-3540-B7EE-0A2A2768FA8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2" creationId="{A17E4D2E-24DE-A043-8052-2B99CF277EA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3" creationId="{A4338158-41B3-A940-8CC9-E196BEFD60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5" creationId="{F52D6EA8-AEB9-1D48-9A78-EC5DAD7C688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7" creationId="{2361C3F8-8275-6847-AACE-B26FE485151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8" creationId="{EEA91770-82F3-734C-A211-9F49B4B94CB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9" creationId="{36376CDF-B8E4-F24F-B5C9-F96B7BAE10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0" creationId="{2C550B16-EA49-1A4D-8284-EC5A0DAB8A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1" creationId="{47576862-E3F7-5B48-84D1-62F63ADC8D9F}"/>
          </ac:inkMkLst>
        </pc:inkChg>
        <pc:inkChg chg="add del">
          <ac:chgData name="Mark Hanly" userId="67462bc7-2b51-4455-b2e7-b5f944a4684a" providerId="ADAL" clId="{C331A30D-C042-C44B-8150-9EF6F909FACB}" dt="2020-08-18T07:36:28.978" v="11007" actId="9405"/>
          <ac:inkMkLst>
            <pc:docMk/>
            <pc:sldMk cId="1811503085" sldId="262"/>
            <ac:inkMk id="363" creationId="{5A635C63-70B1-B249-9C45-3935C9F24121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4" creationId="{45ADD193-6376-0541-8FA0-C9DE4E6818B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5" creationId="{47E61DD7-4873-5942-94B7-86CA4F8B54C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6" creationId="{2607EFB8-1033-6243-B481-12B588B9F81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7" creationId="{B92D566B-198A-4B44-AAB0-E8C1D20B488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8" creationId="{F83FBE4A-75B6-5843-A934-38B028E3BA9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9" creationId="{AFC3DC20-421C-9541-BBDC-DD787893B00C}"/>
          </ac:inkMkLst>
        </pc:inkChg>
        <pc:inkChg chg="add del mod">
          <ac:chgData name="Mark Hanly" userId="67462bc7-2b51-4455-b2e7-b5f944a4684a" providerId="ADAL" clId="{C331A30D-C042-C44B-8150-9EF6F909FACB}" dt="2020-08-18T07:36:52.463" v="11019" actId="9405"/>
          <ac:inkMkLst>
            <pc:docMk/>
            <pc:sldMk cId="1811503085" sldId="262"/>
            <ac:inkMk id="370" creationId="{BAB1F391-2762-FC40-8A2A-F8AD10B8AD1B}"/>
          </ac:inkMkLst>
        </pc:inkChg>
        <pc:inkChg chg="add del mod">
          <ac:chgData name="Mark Hanly" userId="67462bc7-2b51-4455-b2e7-b5f944a4684a" providerId="ADAL" clId="{C331A30D-C042-C44B-8150-9EF6F909FACB}" dt="2020-08-18T07:36:52.022" v="11018"/>
          <ac:inkMkLst>
            <pc:docMk/>
            <pc:sldMk cId="1811503085" sldId="262"/>
            <ac:inkMk id="371" creationId="{31AA9568-1723-3146-8919-F2C09E3EE3A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4" creationId="{F12541F1-0333-B84F-8819-CED6D6C08D18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6" creationId="{A47FF6E6-8283-CF48-A6E8-A1D525FCF5B9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7" creationId="{A971E062-01FC-9745-80BC-47543975EB8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8" creationId="{63C72787-AA04-B34C-AE6B-BCA50F56C0FF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9" creationId="{20930F99-A6EE-4F4B-85B0-51362C16548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0" creationId="{811472D9-233E-964A-82E5-65E44E21FD98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1" creationId="{BF20E299-9002-C64B-B407-A861257C46A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2" creationId="{97713EB5-2001-5245-A443-C4B9B4040DC3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3" creationId="{0FD3A339-6273-2645-90F8-3088AD8D8BD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4" creationId="{94E0CD66-167C-A44D-8976-C1347648A39B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5" creationId="{702E86F7-B296-6247-885B-6F837A8BEA7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6" creationId="{6134A5D0-1A62-DD49-8BD8-C12FB2D32F4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7" creationId="{3D7A0203-A680-D648-83A9-8EB1ECDE6AE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8" creationId="{BB57DC5A-E0D6-8643-974C-8C6DCD50D13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9" creationId="{5A5988BD-B4E7-1A46-A221-7908C0A43684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1" creationId="{EBA39DFA-A480-C444-9991-3DAB31C81363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2" creationId="{E8C07825-016A-6441-B01F-DE4E8A45542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3" creationId="{3C35A6D9-9F79-9E4E-86CC-A927C54C690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4" creationId="{DDF96909-EB7F-9148-90BB-A626C4456A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5" creationId="{E9788C52-0094-6746-A2BB-74D5C4D9EF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6" creationId="{D25CD17D-E4A1-C747-883F-1EAD4DE5263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8" creationId="{1648817B-8E33-4249-A567-B7007058C33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0" creationId="{DD488554-1BDE-5A4A-BEED-AEEA2EED42A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1" creationId="{643A379D-9539-2B48-B55E-2A038F3429E6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2" creationId="{B9C9F2A3-624E-3242-9A14-FA744F49594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3" creationId="{95509274-188F-DE4F-9005-C610BB2754BF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5" creationId="{E85C88AE-A11A-1E4F-BA9D-1C4F91EDBF6E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6" creationId="{F07B9996-45A3-E446-86C7-AE57FF866919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7" creationId="{776618AA-F3CE-614F-9C87-2BAA3BFD9121}"/>
          </ac:inkMkLst>
        </pc:inkChg>
        <pc:inkChg chg="add de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8" creationId="{6B6C17CE-929F-B14C-BA82-C687856B07C7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9" creationId="{CF3F0E8C-70B7-7946-BFA3-8F9ECE7B1AB8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0" creationId="{69287CE2-33D5-4F40-ACE6-CFC435FBCE9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1" creationId="{AB18BFBE-F149-164F-85CC-4A3CFBDADEF1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2" creationId="{1E0F45B2-FBC0-A741-82FD-C7FCF0C7C02E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3" creationId="{71939705-804F-1345-B47B-145ACFBFDEE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5" creationId="{C5CBAE9C-0425-0F42-9A83-569800FBA1C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6" creationId="{80C255B8-FA13-374A-8DDB-A66B7ACD027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7" creationId="{286381B2-F390-4648-AF8F-ABB6BC4B994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8" creationId="{AEBFD4CB-57EB-F04E-8391-EEEBE7401B0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0" creationId="{549D06CD-6B1E-3244-98B9-2C5DDF935CE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1" creationId="{25CE453E-816D-3046-93D4-8036507DDB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3" creationId="{63EF2EB2-5BA5-A240-83D5-029C71EC2A7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4" creationId="{3C3A1931-2FE4-3148-B759-751C16B0BAC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5" creationId="{0D252C0E-51A4-434A-AD6A-EFE729E3C81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6" creationId="{E690BE65-7F52-1B43-B424-4FA819422B0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7" creationId="{590E2005-4287-0748-8D8D-758CDBF7FD2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8" creationId="{182C2487-8C0D-C640-B3F6-8C0845982B89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0" creationId="{867F6AF0-7C5F-4342-9122-840E8249DC2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1" creationId="{D4E43102-2FC6-7E41-BB1E-557BC8F763F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3" creationId="{B2555719-202B-734D-A43C-F0670C7CCC18}"/>
          </ac:inkMkLst>
        </pc:inkChg>
        <pc:inkChg chg="add del mod topLvl">
          <ac:chgData name="Mark Hanly" userId="67462bc7-2b51-4455-b2e7-b5f944a4684a" providerId="ADAL" clId="{C331A30D-C042-C44B-8150-9EF6F909FACB}" dt="2020-08-18T07:59:01.560" v="11409"/>
          <ac:inkMkLst>
            <pc:docMk/>
            <pc:sldMk cId="1811503085" sldId="262"/>
            <ac:inkMk id="434" creationId="{0CC16390-85FD-534B-8D91-3250209A35C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6" creationId="{2F3A5991-3FB9-EA43-A126-C2AD84F855E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7" creationId="{716F0DD0-9554-8C4C-A664-51828A36230F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8" creationId="{96199B7F-BD43-124E-9A8B-8B2ECB0B691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9" creationId="{614144F9-30C7-D142-9107-9643B1F6D8A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0" creationId="{74148B37-845A-324C-BB1C-BB05FB52E280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1" creationId="{2F2FFB95-3922-9940-8285-8029AEB5A62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2" creationId="{DA46AC2A-0977-A74D-9623-085C7F0AAFD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3" creationId="{A6D70F9C-814B-CA41-A5A6-2AA5EEEAB3B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5" creationId="{F4C28B92-BEE8-8C41-AE2A-7575611FA4B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7" creationId="{C168D1D7-C654-7D40-835C-FE5E6BC70AAC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49" creationId="{C4A3D498-AE0D-0E40-8968-8BECAB892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0" creationId="{89F5A2B6-720F-EC45-AA7F-E2A8535E8C0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1" creationId="{8ABA8DAF-4D7E-2F42-B6C2-EEF3C54D1BA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2" creationId="{CA258191-B085-1B43-A5D1-DE4DDF453E3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3" creationId="{7FD34F23-5D03-C247-B236-AD183B0122C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4" creationId="{D04B33A7-A188-1249-ADD3-DEC6D182787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5" creationId="{24B1362A-0E01-8542-BA22-B288C739F09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6" creationId="{4C77DD37-5FFA-FF4A-984F-971F7E6F6B1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7" creationId="{899973AA-28C2-1049-BF31-D529688E6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8" creationId="{843B00C9-8623-124D-A9BD-AF2CF8B0BDC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9" creationId="{959B9316-98DE-F24E-A6DB-800D862A714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0" creationId="{F3ADD26B-1318-2C48-9104-A75AB65BA7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1" creationId="{C4D32FFA-730D-BD45-A3AD-0E758003A0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2" creationId="{30B303D2-405D-1C4F-B010-4A8D1855E4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3" creationId="{506D1A0F-33C7-2E4D-9115-641AD746F6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4" creationId="{FD7541F7-12DB-9246-BAB2-D8C13DFAA79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7" creationId="{71DC6081-108C-5B42-BFE9-1BA40748FC5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8" creationId="{19A86AF6-83D9-E244-826D-FE5D6A75F88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9" creationId="{C3BBD811-FDDB-5B47-BC9C-3F264BF0A67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0" creationId="{0C272FF4-AADA-1C4D-A2A0-A1C8665070B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1" creationId="{24F8F057-4C62-EE4B-8E94-320965C2A6D0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2" creationId="{6739B9CB-6B85-7046-B973-014999C3A1C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3" creationId="{ACCA357F-C642-E345-8F04-4C9DFA1BDCCA}"/>
          </ac:inkMkLst>
        </pc:inkChg>
        <pc:inkChg chg="add del mod">
          <ac:chgData name="Mark Hanly" userId="67462bc7-2b51-4455-b2e7-b5f944a4684a" providerId="ADAL" clId="{C331A30D-C042-C44B-8150-9EF6F909FACB}" dt="2020-08-18T08:57:27.612" v="13727"/>
          <ac:inkMkLst>
            <pc:docMk/>
            <pc:sldMk cId="1811503085" sldId="262"/>
            <ac:inkMk id="476" creationId="{5F42CF1D-F1C0-AB40-8138-C9DC0835D3B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478" creationId="{633C56D5-CF19-3A40-962E-F38327462B3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0" creationId="{3094D7AC-0026-2348-8F07-A0FDD3D3616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1" creationId="{1D5EB972-EFC3-9246-8531-8F1760263467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2" creationId="{91AB990D-0AB3-584C-82EA-D164E416E835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3" creationId="{C9BE055D-4CEF-F444-AFDD-1DF7F3A97185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5" creationId="{8B282334-3A73-2648-BD67-C22179847EA9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6" creationId="{D48E9302-F70E-2C43-9DDA-B53F12B25EAA}"/>
          </ac:inkMkLst>
        </pc:inkChg>
        <pc:inkChg chg="add del">
          <ac:chgData name="Mark Hanly" userId="67462bc7-2b51-4455-b2e7-b5f944a4684a" providerId="ADAL" clId="{C331A30D-C042-C44B-8150-9EF6F909FACB}" dt="2020-08-18T09:49:43.882" v="16113" actId="478"/>
          <ac:inkMkLst>
            <pc:docMk/>
            <pc:sldMk cId="1811503085" sldId="262"/>
            <ac:inkMk id="488" creationId="{AC34E72E-F159-2445-84D0-5B3CCAF23F0A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89" creationId="{90E9FB9B-F9EA-1447-927F-EF9112F0BD06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0" creationId="{4584CA52-7BDF-5F44-9644-10DED61557F5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1" creationId="{632B1AF7-B991-F64C-9CFD-62064570710B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2" creationId="{DFCCC312-516A-F842-B2EF-269C04D1C8C3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4" creationId="{52402D7B-B58B-354B-88C8-C532109F6FD5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5" creationId="{990F07AD-6FA6-7942-8FC1-B7CEC14CB28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7" creationId="{5AA60DE5-2F9F-5141-8AA6-95B884E0099F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8" creationId="{B4C3C367-2E3B-1D43-ABC9-5B532B04FDE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9" creationId="{0CF2896A-C0F3-6646-B6FF-8F57C730DE1A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1" creationId="{C9EC76D6-9DF2-1F47-81AD-475D05D2B10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2" creationId="{7445A355-B6D7-3342-B191-75B1AEC243E7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3" creationId="{9409ECFF-B736-8C4A-B014-86C311EC86CE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4" creationId="{308B5F71-FD09-F044-B831-D6D83CBF188B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5" creationId="{F0F3EAA9-DDFE-024D-A5B4-3EDFA1F18FD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6" creationId="{C95A8FAB-5B6F-284B-A755-919F184469E1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7" creationId="{087D1EC1-75D0-4B4F-B1B3-4751514EEA4C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09" creationId="{8C633793-69B4-4143-AFC0-E605007DC04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0" creationId="{C31002A2-6ACD-7F4B-A133-19D9819A416E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1" creationId="{DE9B0002-8CCA-FF40-9AB7-89A03687E2E1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2" creationId="{1F313DA8-67FF-004D-A1E7-BD3DA0E836C3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3" creationId="{00324498-470C-D346-BDCC-77A1F62EC046}"/>
          </ac:inkMkLst>
        </pc:inkChg>
        <pc:inkChg chg="add">
          <ac:chgData name="Mark Hanly" userId="67462bc7-2b51-4455-b2e7-b5f944a4684a" providerId="ADAL" clId="{C331A30D-C042-C44B-8150-9EF6F909FACB}" dt="2020-08-18T09:51:39.494" v="16142" actId="9405"/>
          <ac:inkMkLst>
            <pc:docMk/>
            <pc:sldMk cId="1811503085" sldId="262"/>
            <ac:inkMk id="515" creationId="{81BEBE4D-8058-6849-996E-3C0DA973F6A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6" creationId="{7EDF81B8-9DF3-1C49-BCC6-DC7D84FC5522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8" creationId="{EFB24FFF-2DBA-B840-8604-C958926A3B8E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9" creationId="{507B3452-689F-9244-9C6B-49FE4D78E18B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0" creationId="{19FAC0F4-090C-B344-BE11-612B9ED77856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1" creationId="{5F6525F3-8132-BB42-8616-EDAD90028524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3" creationId="{C828CB0B-C52B-504A-8C21-86F3C14A6A89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4" creationId="{B8758AC9-6D84-B444-B07D-6029FDEFE1A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6" creationId="{14D7C9FB-E45F-CA48-BE64-5A2724209A44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7" creationId="{E135EBB6-EA17-8142-9AB9-84623047BAC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8" creationId="{D11F3648-8109-6543-97FD-280B158DEA7C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0" creationId="{ED5E310F-CC03-5840-9333-58756A58BFE6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1" creationId="{DF53AC8F-5DB1-DD46-9C4A-4415EFA0706A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2" creationId="{8B145DF5-94A2-D848-ACA1-78675E00825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3" creationId="{16FE51C5-AD3F-9B4C-BE79-E24B6ABEFC0B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4" creationId="{C499EDF6-F1D1-A449-A4A2-AF9316C7DDCF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5" creationId="{43289BB2-828A-0744-9987-2D6B8B0C33EE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6" creationId="{CFBDD1D9-AD99-014E-B13E-0DD0E1FE07D2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7" creationId="{4D0DE54D-030B-654B-BFD9-AC41F7514AE6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8" creationId="{6B95415E-6713-3341-A091-757DCFB1D9D5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9" creationId="{74FA56CA-F462-784E-AA83-748525E07793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42" creationId="{3241D6B2-CA4D-E34A-8057-FBBE30C65427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44" creationId="{6F082393-D4C0-1E49-9D5C-195003A78DF8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6" creationId="{FE6E2908-9ACB-D344-984A-DED6E91F670B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7" creationId="{930EBC88-9DCB-9F4A-8D9F-4F2075F90E9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8" creationId="{21FB8C54-5034-4141-B779-C2303CA0E110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9" creationId="{93B102E2-D9F7-7449-8668-B0831AFA7B1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0" creationId="{53C20343-9F00-C541-AE54-F80E5BD7701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1" creationId="{DD401463-8DD1-064E-A94D-81578FD278E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2" creationId="{F66FAC9D-DBD7-5841-A6CE-705C0DD474E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3" creationId="{CEA39D49-8890-3D4A-B9E8-39D0E9AB1A9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4" creationId="{E230B1F3-EF15-524A-8181-3BEA47F7A74E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5" creationId="{3BDA2C91-CCE9-E149-8F54-613D5CC8F35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6" creationId="{57BCCC7D-F942-7749-9552-2F5A8A1DD171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9" creationId="{FD290116-4393-B944-9BE6-3527285D210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60" creationId="{69AB0F2D-D807-DA49-8665-5597EBE800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2" creationId="{0757F74B-CFAE-3042-B494-DA897C33F5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3" creationId="{ABACD066-A306-7443-8BDC-7E806A042A8F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4" creationId="{1D893573-AADD-6E4D-A699-6D751688C559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5" creationId="{8C96B35D-DEB0-B146-9A69-22D5317DD760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6" creationId="{A922D38A-29F7-E640-AD90-38432DB6B6F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7" creationId="{EAB3C002-92CC-4C4F-BF36-F87F2D5F1A7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8" creationId="{B9EBA827-365B-C745-B327-1199D7C1955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9" creationId="{0EC0F1DD-55D5-CF4A-BB39-18B9C43F686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70" creationId="{488542E8-B5AB-8241-87F9-70780E5662A2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72" creationId="{68C6AF98-19B9-9A49-992C-4A5DB51B511A}"/>
          </ac:inkMkLst>
        </pc:inkChg>
        <pc:inkChg chg="add">
          <ac:chgData name="Mark Hanly" userId="67462bc7-2b51-4455-b2e7-b5f944a4684a" providerId="ADAL" clId="{C331A30D-C042-C44B-8150-9EF6F909FACB}" dt="2020-08-18T09:52:20.129" v="16199" actId="9405"/>
          <ac:inkMkLst>
            <pc:docMk/>
            <pc:sldMk cId="1811503085" sldId="262"/>
            <ac:inkMk id="574" creationId="{1B1AC271-8D48-3C40-8147-C75AA220FE9C}"/>
          </ac:inkMkLst>
        </pc:inkChg>
        <pc:inkChg chg="add">
          <ac:chgData name="Mark Hanly" userId="67462bc7-2b51-4455-b2e7-b5f944a4684a" providerId="ADAL" clId="{C331A30D-C042-C44B-8150-9EF6F909FACB}" dt="2020-08-18T09:52:26.011" v="16200" actId="9405"/>
          <ac:inkMkLst>
            <pc:docMk/>
            <pc:sldMk cId="1811503085" sldId="262"/>
            <ac:inkMk id="575" creationId="{7DA2A011-4A55-B847-9AC1-A30E218F95F3}"/>
          </ac:inkMkLst>
        </pc:inkChg>
        <pc:inkChg chg="add">
          <ac:chgData name="Mark Hanly" userId="67462bc7-2b51-4455-b2e7-b5f944a4684a" providerId="ADAL" clId="{C331A30D-C042-C44B-8150-9EF6F909FACB}" dt="2020-08-18T09:52:26.348" v="16201" actId="9405"/>
          <ac:inkMkLst>
            <pc:docMk/>
            <pc:sldMk cId="1811503085" sldId="262"/>
            <ac:inkMk id="576" creationId="{227036DF-1A43-584E-87D4-09C6C99F227E}"/>
          </ac:inkMkLst>
        </pc:inkChg>
        <pc:inkChg chg="add">
          <ac:chgData name="Mark Hanly" userId="67462bc7-2b51-4455-b2e7-b5f944a4684a" providerId="ADAL" clId="{C331A30D-C042-C44B-8150-9EF6F909FACB}" dt="2020-08-18T09:52:49.129" v="16202" actId="9405"/>
          <ac:inkMkLst>
            <pc:docMk/>
            <pc:sldMk cId="1811503085" sldId="262"/>
            <ac:inkMk id="577" creationId="{E6A8424C-0534-8941-BB7D-18266747324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8" creationId="{7776DB22-2AC1-5D41-9849-9D609C5A0312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9" creationId="{6CF6661F-7D0A-7A4E-A1C9-091AA4EC7FA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1" creationId="{29BC89FF-2B68-EF4E-8456-8F6854FE5C7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2" creationId="{6A0123BB-273E-7F41-AD30-780DF6A6AEB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3" creationId="{2F8E1050-04F2-C94F-952D-38BC2817598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4" creationId="{8BEE5DE7-8818-1D41-9B4E-42CD284AA213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5" creationId="{EE01EF92-022A-1043-A39C-6C63FF371A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6" creationId="{DB3FA18E-41B4-5B4D-9FF2-131376FF629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7" creationId="{254C24BC-4F3D-9546-924F-A0A727C3061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9" creationId="{7C261E86-0D1D-C140-9BE4-88F0F86763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0" creationId="{F27B641B-B56D-5948-86A1-1261B059C5C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1" creationId="{40456DB9-57D2-B244-BE17-303D64F7F23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2" creationId="{C2A8D4FE-5BDF-2140-963D-149D92D48D4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3" creationId="{9B362FB8-F2C0-B24B-BCA8-224E7D8E6B4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5" creationId="{94A7ABBE-75C5-1E47-BF5D-13B732E4A3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6" creationId="{F4CA2C18-DAE7-EB44-A2CD-DE89E5CF941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8" creationId="{AF466D02-9956-B44B-956A-51AA36B889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9" creationId="{4DF5CFD5-224B-DB4F-B603-1CCA468137A0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0" creationId="{BEECA0E3-8E4B-7444-BFF9-A6142BC1CB9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2" creationId="{B205A182-4BE5-FC48-811F-B588F2782B0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3" creationId="{C7469FBF-A9A6-F744-AE5F-E4118BD5105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4" creationId="{BEC01472-9ACF-9544-9A63-8224E647C16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6" creationId="{C5110A29-B699-664E-8883-247758C5FE6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7" creationId="{A5DB50AB-86E7-3D4E-BDE7-364806F9B65A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9" creationId="{ED3C0BF3-C508-6D42-8A1E-002F0663C4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0" creationId="{3530CFE2-F92C-F24D-8876-3882AF778E2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1" creationId="{1AFD4377-836B-0C48-A09F-ACBDAE98B5E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2" creationId="{5788AC3E-FCAF-594A-9892-47A507FE094C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3" creationId="{61A9F50B-F9D0-A942-984B-1BD51DE4378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4" creationId="{A6218F0A-D3AB-A14F-8AA7-485F738DDBE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5" creationId="{E8184C2D-7D96-D547-8067-47BD29D596A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6" creationId="{C2D02990-24CE-AE42-BD4C-0DD7CEB38DA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7" creationId="{6583C80B-44CF-1D4B-B60A-21B0A6FC83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8" creationId="{4D150A3C-3632-414D-9258-B1CDA569CAF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9" creationId="{A595C0B9-D85B-644F-9A44-ACE314E8A0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0" creationId="{5FF47867-B51B-1849-A890-7FB7DA119C4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1" creationId="{C3D7532A-42DF-CF4A-8FE1-DB12C16C56D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2" creationId="{6CF14DD6-8511-BE49-9EAA-FB5869BBAEB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3" creationId="{C74D3DD6-E7D0-1D45-AD0C-7082CE0C65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6" creationId="{71E45F27-F70D-FE45-856C-2838D7878D3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8" creationId="{29BD9DA7-DC3A-9141-9CE6-1DE9A2764FE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0" creationId="{136524A3-D843-8F47-994D-29BF456397E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1" creationId="{3E7F82F2-C221-CC4F-807E-70F93EE4B65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2" creationId="{0ACBB1C8-4B12-C34C-9378-0AB8D505268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3" creationId="{64114391-3D80-4F40-A10E-8594D1C70E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4" creationId="{1D2E42EE-D808-8245-BBB8-81D2C97EB7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5" creationId="{AAF711C7-25EE-5842-9E92-136C528E3B26}"/>
          </ac:inkMkLst>
        </pc:inkChg>
      </pc:sldChg>
      <pc:sldChg chg="del">
        <pc:chgData name="Mark Hanly" userId="67462bc7-2b51-4455-b2e7-b5f944a4684a" providerId="ADAL" clId="{C331A30D-C042-C44B-8150-9EF6F909FACB}" dt="2020-08-14T05:24:29.878" v="9" actId="2696"/>
        <pc:sldMkLst>
          <pc:docMk/>
          <pc:sldMk cId="651717854" sldId="263"/>
        </pc:sldMkLst>
      </pc:sldChg>
      <pc:sldChg chg="addSp delSp modSp add mod ord modNotesTx">
        <pc:chgData name="Mark Hanly" userId="67462bc7-2b51-4455-b2e7-b5f944a4684a" providerId="ADAL" clId="{C331A30D-C042-C44B-8150-9EF6F909FACB}" dt="2020-08-18T09:54:41.898" v="16288"/>
        <pc:sldMkLst>
          <pc:docMk/>
          <pc:sldMk cId="3023640732" sldId="263"/>
        </pc:sldMkLst>
        <pc:spChg chg="mod">
          <ac:chgData name="Mark Hanly" userId="67462bc7-2b51-4455-b2e7-b5f944a4684a" providerId="ADAL" clId="{C331A30D-C042-C44B-8150-9EF6F909FACB}" dt="2020-08-18T02:53:06.154" v="6194" actId="20577"/>
          <ac:spMkLst>
            <pc:docMk/>
            <pc:sldMk cId="3023640732" sldId="263"/>
            <ac:spMk id="2" creationId="{8E2E8B24-5A52-9346-93E6-C2AFB897C3DF}"/>
          </ac:spMkLst>
        </pc:spChg>
        <pc:spChg chg="del">
          <ac:chgData name="Mark Hanly" userId="67462bc7-2b51-4455-b2e7-b5f944a4684a" providerId="ADAL" clId="{C331A30D-C042-C44B-8150-9EF6F909FACB}" dt="2020-08-18T02:53:09.271" v="6195" actId="478"/>
          <ac:spMkLst>
            <pc:docMk/>
            <pc:sldMk cId="3023640732" sldId="263"/>
            <ac:spMk id="3" creationId="{188C667F-EFF1-A74F-A185-FEA87907AB70}"/>
          </ac:spMkLst>
        </pc:spChg>
        <pc:grpChg chg="del mod">
          <ac:chgData name="Mark Hanly" userId="67462bc7-2b51-4455-b2e7-b5f944a4684a" providerId="ADAL" clId="{C331A30D-C042-C44B-8150-9EF6F909FACB}" dt="2020-08-18T07:40:32.162" v="11137"/>
          <ac:grpSpMkLst>
            <pc:docMk/>
            <pc:sldMk cId="3023640732" sldId="263"/>
            <ac:grpSpMk id="8" creationId="{38095B28-29BE-534F-BC7E-60136DED94AC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0" creationId="{AC0A9F17-E897-BD43-83D4-AD37B8532191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5" creationId="{9FCFE495-E0FF-D64C-97DC-E59E6CEA5776}"/>
          </ac:grpSpMkLst>
        </pc:grpChg>
        <pc:grpChg chg="del mod">
          <ac:chgData name="Mark Hanly" userId="67462bc7-2b51-4455-b2e7-b5f944a4684a" providerId="ADAL" clId="{C331A30D-C042-C44B-8150-9EF6F909FACB}" dt="2020-08-18T07:40:45.147" v="11154"/>
          <ac:grpSpMkLst>
            <pc:docMk/>
            <pc:sldMk cId="3023640732" sldId="263"/>
            <ac:grpSpMk id="25" creationId="{7967AAC5-5130-9540-A67D-327B64E0A91B}"/>
          </ac:grpSpMkLst>
        </pc:grpChg>
        <pc:grpChg chg="del mod">
          <ac:chgData name="Mark Hanly" userId="67462bc7-2b51-4455-b2e7-b5f944a4684a" providerId="ADAL" clId="{C331A30D-C042-C44B-8150-9EF6F909FACB}" dt="2020-08-18T07:40:52.318" v="11156"/>
          <ac:grpSpMkLst>
            <pc:docMk/>
            <pc:sldMk cId="3023640732" sldId="263"/>
            <ac:grpSpMk id="27" creationId="{A3CE2FC8-5E42-BE4C-B435-297F91485C52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29" creationId="{55FE424B-1ECA-D641-88AA-57DF9BFCD37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4" creationId="{7FCEEE6B-7BB0-B14E-BE92-D1D857A907F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7" creationId="{B38FE649-AEE5-DC4B-A5A5-1B3750D650E5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0" creationId="{1819FF04-0827-C34A-AC5A-44CBEC45C49C}"/>
          </ac:grpSpMkLst>
        </pc:grpChg>
        <pc:grpChg chg="del mod">
          <ac:chgData name="Mark Hanly" userId="67462bc7-2b51-4455-b2e7-b5f944a4684a" providerId="ADAL" clId="{C331A30D-C042-C44B-8150-9EF6F909FACB}" dt="2020-08-18T07:41:25.016" v="11176"/>
          <ac:grpSpMkLst>
            <pc:docMk/>
            <pc:sldMk cId="3023640732" sldId="263"/>
            <ac:grpSpMk id="45" creationId="{4C5C5041-AD04-3846-A56C-AAE3DA6E4429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9" creationId="{A6BF5897-5C59-5E41-8821-AF6215777418}"/>
          </ac:grpSpMkLst>
        </pc:grpChg>
        <pc:grpChg chg="del 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55" creationId="{103A1992-28BC-254C-B845-773C395C7B7B}"/>
          </ac:grpSpMkLst>
        </pc:grpChg>
        <pc:grpChg chg="del mod">
          <ac:chgData name="Mark Hanly" userId="67462bc7-2b51-4455-b2e7-b5f944a4684a" providerId="ADAL" clId="{C331A30D-C042-C44B-8150-9EF6F909FACB}" dt="2020-08-18T09:54:27.034" v="16275"/>
          <ac:grpSpMkLst>
            <pc:docMk/>
            <pc:sldMk cId="3023640732" sldId="263"/>
            <ac:grpSpMk id="62" creationId="{6FA1BA35-BB79-5248-9B39-06CDC4422FDF}"/>
          </ac:grpSpMkLst>
        </pc:grpChg>
        <pc:grpChg chg="del 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4" creationId="{02AD8817-CA44-8E4C-8F20-9D59FCBB4117}"/>
          </ac:grpSpMkLst>
        </pc:grpChg>
        <pc:grpChg chg="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6" creationId="{24B0A2EA-E8AD-9249-A3FC-51176B9CDDA8}"/>
          </ac:grpSpMkLst>
        </pc:grpChg>
        <pc:grpChg chg="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69" creationId="{CD7265B5-16C5-3044-9C4F-38342AA2C4AF}"/>
          </ac:grpSpMkLst>
        </pc:grpChg>
        <pc:grpChg chg="del 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3" creationId="{95B49B09-A489-564E-B953-3A4D10B151FA}"/>
          </ac:grpSpMkLst>
        </pc:grpChg>
        <pc:grpChg chg="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7" creationId="{FA900724-0236-6E4D-B40A-61DA8DF1EF3B}"/>
          </ac:grpSpMkLst>
        </pc:grpChg>
        <pc:picChg chg="add mod">
          <ac:chgData name="Mark Hanly" userId="67462bc7-2b51-4455-b2e7-b5f944a4684a" providerId="ADAL" clId="{C331A30D-C042-C44B-8150-9EF6F909FACB}" dt="2020-08-18T02:54:00.234" v="6241" actId="1076"/>
          <ac:picMkLst>
            <pc:docMk/>
            <pc:sldMk cId="3023640732" sldId="263"/>
            <ac:picMk id="5" creationId="{781EF07E-3403-C64C-8F78-47E7E446D3B9}"/>
          </ac:picMkLst>
        </pc:pic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6" creationId="{7A2F31D7-64C5-7E45-8E48-40D941B3A70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7" creationId="{C412ABC6-9DA4-B648-8F28-A38D5C09FBBA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9" creationId="{55DA399A-C37A-D647-8ACA-C0CDB6BED3CD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1" creationId="{D25E64B3-3B1E-374F-A81F-4B10F037900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2" creationId="{7E08447E-34C5-AC4B-A07C-47BD73AF32A5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3" creationId="{6F12029E-A93C-8445-8FD7-980DB82C684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4" creationId="{E3E2698D-2477-8C45-AAF5-3EC48EB8D819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6" creationId="{EE958B25-5C2C-9B4A-A7D0-9ED29C6027B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7" creationId="{4FAA5592-541A-8D4C-8A3F-87461401C221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8" creationId="{3BEBD1CB-DBC8-0648-87A2-A86556F58A78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9" creationId="{AE649F8D-96FA-7343-8F27-954E3851B984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0" creationId="{80A6BE86-126B-6F4C-B8B3-E8FAC6F2ACD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1" creationId="{8AFC3830-3003-B347-AB5F-E1C85E2C633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2" creationId="{60991502-E02D-1C43-B8EA-914EC9660F8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3" creationId="{51BE1AC9-6A05-E640-BA7D-3E9A358FEBC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4" creationId="{7F0BB7C6-3399-C642-8558-14988685F323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6" creationId="{284E5F39-E77A-4342-8A12-76F597A1706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8" creationId="{EF30554C-A08E-4F45-8A0E-AA4C86B114E4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0" creationId="{AAED14B8-C53D-2A43-B432-967F2065AE1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1" creationId="{9914DBE3-D946-044F-95CD-C9BF4B759DCD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2" creationId="{9FC58C13-A294-B344-8094-AAB8C473FA96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3" creationId="{828711B0-8BD4-6940-9186-E82DDC38CFD2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5" creationId="{85B9F01B-F2E6-3D45-A582-F69F8FBA402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6" creationId="{9B1922C4-72BC-0B43-A2F6-EBE7CC25DBE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8" creationId="{D5869B5B-72FD-0948-85F3-8F066F2AF808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9" creationId="{6E7A11FF-5CEE-3246-A8DC-BB364F0631DE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1" creationId="{D027180F-3C37-644E-A45A-C09C4CF16A9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2" creationId="{1043C057-30A7-EA4B-8FE2-1CC1B6AF453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3" creationId="{F974E938-DF85-F845-A067-75BF97A168DC}"/>
          </ac:inkMkLst>
        </pc:inkChg>
        <pc:inkChg chg="add del mod topLvl">
          <ac:chgData name="Mark Hanly" userId="67462bc7-2b51-4455-b2e7-b5f944a4684a" providerId="ADAL" clId="{C331A30D-C042-C44B-8150-9EF6F909FACB}" dt="2020-08-18T08:55:56.399" v="13618" actId="478"/>
          <ac:inkMkLst>
            <pc:docMk/>
            <pc:sldMk cId="3023640732" sldId="263"/>
            <ac:inkMk id="44" creationId="{45D5216E-6CCF-4B44-B6B6-72AD5AA87D7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6" creationId="{1E2E2325-DE60-4E47-B09C-36B26FE7819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7" creationId="{6305382D-C184-E244-8025-A38D6C010A1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8" creationId="{95FC917B-A042-1F4B-B0A3-E22C3D04FBE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0" creationId="{B3EBEEBB-83C0-F74C-92FC-F18909EDA01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1" creationId="{2BF6D88B-A9B7-FA49-995F-53E04505DF4A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2" creationId="{CBA61DB1-240A-514D-A436-0932799EB834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3" creationId="{4C3FA2CA-82C8-B449-86F2-2B950D494425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4" creationId="{8F75416E-3D47-DB48-8D5E-B8B0BE95252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6" creationId="{E06F148C-2C61-894F-81D6-ACE67FE4EB8B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7" creationId="{BB8B45E1-F91F-A746-841A-0901F523C9B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8" creationId="{9BA05B37-FF95-B247-8CFC-DFDC8480E6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9" creationId="{F8B8EF0C-0631-884E-B3F7-8DF720D3F3B6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0" creationId="{4E22845A-1BC8-4244-B260-25C3582B8D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1" creationId="{28C85AED-2BC6-EC43-AA0E-323AAFEB8B1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3" creationId="{187081A3-FB29-9C41-AB16-AF7B63DDCFE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5" creationId="{03A5CBE1-5302-7043-943B-B3EEC6999D91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7" creationId="{4D20EFAD-3DB3-8942-871F-5C9BC3F63E0F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8" creationId="{75D1327C-861D-E84F-80DE-655BEC2C58B5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0" creationId="{ED0928AF-7906-494C-A6A9-4D8D77F1A24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1" creationId="{BFC3C403-F44B-EF4B-8431-BF82BBD6D159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2" creationId="{56164514-9E5A-8C4F-B507-029E5C6E39E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4" creationId="{0990867B-ED79-384B-858F-9C03E5C33C02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5" creationId="{466302A7-6B59-1C48-9744-ABA5F3EB4FA1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6" creationId="{DDFB0873-6400-DE45-8A5E-6F039FBDA27A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5:55.165" v="16293" actId="9405"/>
        <pc:sldMkLst>
          <pc:docMk/>
          <pc:sldMk cId="289950393" sldId="264"/>
        </pc:sldMkLst>
        <pc:grpChg chg="mod">
          <ac:chgData name="Mark Hanly" userId="67462bc7-2b51-4455-b2e7-b5f944a4684a" providerId="ADAL" clId="{C331A30D-C042-C44B-8150-9EF6F909FACB}" dt="2020-08-18T09:55:52.721" v="16291"/>
          <ac:grpSpMkLst>
            <pc:docMk/>
            <pc:sldMk cId="289950393" sldId="264"/>
            <ac:grpSpMk id="10" creationId="{B75CE4C6-97C3-1B4F-BBD7-B22891E88D4D}"/>
          </ac:grpSpMkLst>
        </pc:grpChg>
        <pc:picChg chg="add mod">
          <ac:chgData name="Mark Hanly" userId="67462bc7-2b51-4455-b2e7-b5f944a4684a" providerId="ADAL" clId="{C331A30D-C042-C44B-8150-9EF6F909FACB}" dt="2020-08-18T02:55:06.237" v="6248" actId="1076"/>
          <ac:picMkLst>
            <pc:docMk/>
            <pc:sldMk cId="289950393" sldId="264"/>
            <ac:picMk id="4" creationId="{68A1907C-5AAD-3447-A5F5-B9C62A9A484C}"/>
          </ac:picMkLst>
        </pc:picChg>
        <pc:picChg chg="del">
          <ac:chgData name="Mark Hanly" userId="67462bc7-2b51-4455-b2e7-b5f944a4684a" providerId="ADAL" clId="{C331A30D-C042-C44B-8150-9EF6F909FACB}" dt="2020-08-18T02:54:10.604" v="6243" actId="478"/>
          <ac:picMkLst>
            <pc:docMk/>
            <pc:sldMk cId="289950393" sldId="264"/>
            <ac:picMk id="5" creationId="{781EF07E-3403-C64C-8F78-47E7E446D3B9}"/>
          </ac:picMkLst>
        </pc:picChg>
        <pc:inkChg chg="add del">
          <ac:chgData name="Mark Hanly" userId="67462bc7-2b51-4455-b2e7-b5f944a4684a" providerId="ADAL" clId="{C331A30D-C042-C44B-8150-9EF6F909FACB}" dt="2020-08-18T09:04:53.081" v="14505"/>
          <ac:inkMkLst>
            <pc:docMk/>
            <pc:sldMk cId="289950393" sldId="264"/>
            <ac:inkMk id="6" creationId="{2402F53E-4614-DE4A-BD76-B5F294295391}"/>
          </ac:inkMkLst>
        </pc:inkChg>
        <pc:inkChg chg="add del">
          <ac:chgData name="Mark Hanly" userId="67462bc7-2b51-4455-b2e7-b5f944a4684a" providerId="ADAL" clId="{C331A30D-C042-C44B-8150-9EF6F909FACB}" dt="2020-08-18T09:04:54.360" v="14506"/>
          <ac:inkMkLst>
            <pc:docMk/>
            <pc:sldMk cId="289950393" sldId="264"/>
            <ac:inkMk id="7" creationId="{2AEF160C-7CA3-6048-8CD5-2D4D2967F64E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8" creationId="{E0BD17F0-7DE3-714B-9AF8-A0DF32825C5B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9" creationId="{BC2C1A40-58C7-D34F-8AD5-32F27D3B1F1C}"/>
          </ac:inkMkLst>
        </pc:inkChg>
        <pc:inkChg chg="add">
          <ac:chgData name="Mark Hanly" userId="67462bc7-2b51-4455-b2e7-b5f944a4684a" providerId="ADAL" clId="{C331A30D-C042-C44B-8150-9EF6F909FACB}" dt="2020-08-18T09:55:54.880" v="16292" actId="9405"/>
          <ac:inkMkLst>
            <pc:docMk/>
            <pc:sldMk cId="289950393" sldId="264"/>
            <ac:inkMk id="11" creationId="{84FC599C-B511-8946-9095-E6C8120D809D}"/>
          </ac:inkMkLst>
        </pc:inkChg>
        <pc:inkChg chg="add">
          <ac:chgData name="Mark Hanly" userId="67462bc7-2b51-4455-b2e7-b5f944a4684a" providerId="ADAL" clId="{C331A30D-C042-C44B-8150-9EF6F909FACB}" dt="2020-08-18T09:55:55.165" v="16293" actId="9405"/>
          <ac:inkMkLst>
            <pc:docMk/>
            <pc:sldMk cId="289950393" sldId="264"/>
            <ac:inkMk id="12" creationId="{8477FDD1-86DD-9846-9E9C-794A2A181DA9}"/>
          </ac:inkMkLst>
        </pc:inkChg>
      </pc:sldChg>
      <pc:sldChg chg="del">
        <pc:chgData name="Mark Hanly" userId="67462bc7-2b51-4455-b2e7-b5f944a4684a" providerId="ADAL" clId="{C331A30D-C042-C44B-8150-9EF6F909FACB}" dt="2020-08-14T05:24:33.741" v="18" actId="2696"/>
        <pc:sldMkLst>
          <pc:docMk/>
          <pc:sldMk cId="963481047" sldId="264"/>
        </pc:sldMkLst>
      </pc:sldChg>
      <pc:sldChg chg="del">
        <pc:chgData name="Mark Hanly" userId="67462bc7-2b51-4455-b2e7-b5f944a4684a" providerId="ADAL" clId="{C331A30D-C042-C44B-8150-9EF6F909FACB}" dt="2020-08-14T05:24:29.880" v="10" actId="2696"/>
        <pc:sldMkLst>
          <pc:docMk/>
          <pc:sldMk cId="485479969" sldId="265"/>
        </pc:sldMkLst>
      </pc:sldChg>
      <pc:sldChg chg="addSp delSp modSp add mod modNotes modNotesTx">
        <pc:chgData name="Mark Hanly" userId="67462bc7-2b51-4455-b2e7-b5f944a4684a" providerId="ADAL" clId="{C331A30D-C042-C44B-8150-9EF6F909FACB}" dt="2020-08-18T10:42:50.474" v="18522" actId="9405"/>
        <pc:sldMkLst>
          <pc:docMk/>
          <pc:sldMk cId="2790252067" sldId="265"/>
        </pc:sldMkLst>
        <pc:spChg chg="mod">
          <ac:chgData name="Mark Hanly" userId="67462bc7-2b51-4455-b2e7-b5f944a4684a" providerId="ADAL" clId="{C331A30D-C042-C44B-8150-9EF6F909FACB}" dt="2020-08-18T03:03:05.139" v="6515" actId="20577"/>
          <ac:spMkLst>
            <pc:docMk/>
            <pc:sldMk cId="2790252067" sldId="265"/>
            <ac:spMk id="2" creationId="{D8A86C3F-121A-D746-A06D-CCDA452F609C}"/>
          </ac:spMkLst>
        </pc:spChg>
        <pc:spChg chg="mod">
          <ac:chgData name="Mark Hanly" userId="67462bc7-2b51-4455-b2e7-b5f944a4684a" providerId="ADAL" clId="{C331A30D-C042-C44B-8150-9EF6F909FACB}" dt="2020-08-18T05:01:28.889" v="7926" actId="20577"/>
          <ac:spMkLst>
            <pc:docMk/>
            <pc:sldMk cId="2790252067" sldId="265"/>
            <ac:spMk id="3" creationId="{69B892EA-2AFF-944E-88F9-9C7476A30E95}"/>
          </ac:spMkLst>
        </pc:spChg>
        <pc:grpChg chg="mod">
          <ac:chgData name="Mark Hanly" userId="67462bc7-2b51-4455-b2e7-b5f944a4684a" providerId="ADAL" clId="{C331A30D-C042-C44B-8150-9EF6F909FACB}" dt="2020-08-18T03:04:38.260" v="6574"/>
          <ac:grpSpMkLst>
            <pc:docMk/>
            <pc:sldMk cId="2790252067" sldId="265"/>
            <ac:grpSpMk id="6" creationId="{7BA20F68-CDE0-094A-9A26-02F52DC9499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10" creationId="{15863120-6F7A-B845-AE71-5C1839E8BABC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0" creationId="{C6918624-6BB0-9F4F-8931-D0C01946166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1" creationId="{EF2ABF32-ECB2-084D-8471-654544E62AF9}"/>
          </ac:grpSpMkLst>
        </pc:grpChg>
        <pc:grpChg chg="del mod">
          <ac:chgData name="Mark Hanly" userId="67462bc7-2b51-4455-b2e7-b5f944a4684a" providerId="ADAL" clId="{C331A30D-C042-C44B-8150-9EF6F909FACB}" dt="2020-08-18T03:04:52.656" v="6594"/>
          <ac:grpSpMkLst>
            <pc:docMk/>
            <pc:sldMk cId="2790252067" sldId="265"/>
            <ac:grpSpMk id="24" creationId="{4E3539CA-9424-E347-86AE-43E58CD01D0B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6" creationId="{6510E526-869A-FB47-A5D9-72D64180ACA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0" creationId="{9DB51023-5B12-CE47-8BA4-7164C8C03A9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3" creationId="{57753B88-D153-9249-AFC6-341915D4F0A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8" creationId="{41CAFF58-1EE0-8841-BE81-B77234860435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6" creationId="{BE59E105-3B95-E44B-B494-68E8C3530721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7" creationId="{871D64E6-4C50-954A-813D-16F8EFE3DECE}"/>
          </ac:grpSpMkLst>
        </pc:grpChg>
        <pc:grpChg chg="del mod">
          <ac:chgData name="Mark Hanly" userId="67462bc7-2b51-4455-b2e7-b5f944a4684a" providerId="ADAL" clId="{C331A30D-C042-C44B-8150-9EF6F909FACB}" dt="2020-08-18T03:05:46.453" v="6618"/>
          <ac:grpSpMkLst>
            <pc:docMk/>
            <pc:sldMk cId="2790252067" sldId="265"/>
            <ac:grpSpMk id="49" creationId="{E5E18D43-01C3-044E-B326-F6866069C89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1" creationId="{BE92F995-5C0E-FB44-957A-7E6C188C544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7" creationId="{8A71522F-DDF8-C641-BCC3-275D5FCECCD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2" creationId="{E149EB4F-FD50-FD45-A30C-62BF3A191880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8" creationId="{32378CA7-D82D-CE44-ADA0-B04C04317CF9}"/>
          </ac:grpSpMkLst>
        </pc:grpChg>
        <pc:grpChg chg="del mod">
          <ac:chgData name="Mark Hanly" userId="67462bc7-2b51-4455-b2e7-b5f944a4684a" providerId="ADAL" clId="{C331A30D-C042-C44B-8150-9EF6F909FACB}" dt="2020-08-18T03:07:09.780" v="6655"/>
          <ac:grpSpMkLst>
            <pc:docMk/>
            <pc:sldMk cId="2790252067" sldId="265"/>
            <ac:grpSpMk id="72" creationId="{EF72E6A3-69AA-C249-9F27-83AE06C1C35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6" creationId="{87E94F1C-851E-8542-9D4D-E013EE75DA16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7" creationId="{7567E07A-18DD-EF4F-895F-3F9DEC679C85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9" creationId="{AD9828F0-DC9A-D148-9EF4-3999EBFC91F2}"/>
          </ac:grpSpMkLst>
        </pc:grpChg>
        <pc:grpChg chg="mod">
          <ac:chgData name="Mark Hanly" userId="67462bc7-2b51-4455-b2e7-b5f944a4684a" providerId="ADAL" clId="{C331A30D-C042-C44B-8150-9EF6F909FACB}" dt="2020-08-18T03:08:42.599" v="6661"/>
          <ac:grpSpMkLst>
            <pc:docMk/>
            <pc:sldMk cId="2790252067" sldId="265"/>
            <ac:grpSpMk id="94" creationId="{54A9DB82-CE32-6247-9D2B-E41CD66A5805}"/>
          </ac:grpSpMkLst>
        </pc:grpChg>
        <pc:grpChg chg="mod">
          <ac:chgData name="Mark Hanly" userId="67462bc7-2b51-4455-b2e7-b5f944a4684a" providerId="ADAL" clId="{C331A30D-C042-C44B-8150-9EF6F909FACB}" dt="2020-08-18T03:08:45.046" v="6665"/>
          <ac:grpSpMkLst>
            <pc:docMk/>
            <pc:sldMk cId="2790252067" sldId="265"/>
            <ac:grpSpMk id="98" creationId="{560AF1F7-9E3F-1440-BC18-6C82DA837357}"/>
          </ac:grpSpMkLst>
        </pc:grpChg>
        <pc:grpChg chg="mod">
          <ac:chgData name="Mark Hanly" userId="67462bc7-2b51-4455-b2e7-b5f944a4684a" providerId="ADAL" clId="{C331A30D-C042-C44B-8150-9EF6F909FACB}" dt="2020-08-18T03:08:47.402" v="6669"/>
          <ac:grpSpMkLst>
            <pc:docMk/>
            <pc:sldMk cId="2790252067" sldId="265"/>
            <ac:grpSpMk id="102" creationId="{1557C171-67C9-224F-A544-72B3C58E2733}"/>
          </ac:grpSpMkLst>
        </pc:grpChg>
        <pc:grpChg chg="mod">
          <ac:chgData name="Mark Hanly" userId="67462bc7-2b51-4455-b2e7-b5f944a4684a" providerId="ADAL" clId="{C331A30D-C042-C44B-8150-9EF6F909FACB}" dt="2020-08-18T03:08:51.100" v="6677"/>
          <ac:grpSpMkLst>
            <pc:docMk/>
            <pc:sldMk cId="2790252067" sldId="265"/>
            <ac:grpSpMk id="110" creationId="{431375D1-C06B-BD48-869A-2C21B3597D90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5" creationId="{B33B5EED-8AD1-2B4E-ADB6-1B0BBFA651CF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6" creationId="{F8E8A744-7124-1443-A9BA-31033A0F45EA}"/>
          </ac:grpSpMkLst>
        </pc:grpChg>
        <pc:grpChg chg="mod">
          <ac:chgData name="Mark Hanly" userId="67462bc7-2b51-4455-b2e7-b5f944a4684a" providerId="ADAL" clId="{C331A30D-C042-C44B-8150-9EF6F909FACB}" dt="2020-08-18T03:09:05.206" v="6685"/>
          <ac:grpSpMkLst>
            <pc:docMk/>
            <pc:sldMk cId="2790252067" sldId="265"/>
            <ac:grpSpMk id="119" creationId="{311798AD-CE04-C34A-A366-F001706719DF}"/>
          </ac:grpSpMkLst>
        </pc:grpChg>
        <pc:grpChg chg="mod">
          <ac:chgData name="Mark Hanly" userId="67462bc7-2b51-4455-b2e7-b5f944a4684a" providerId="ADAL" clId="{C331A30D-C042-C44B-8150-9EF6F909FACB}" dt="2020-08-18T03:09:23.636" v="6694"/>
          <ac:grpSpMkLst>
            <pc:docMk/>
            <pc:sldMk cId="2790252067" sldId="265"/>
            <ac:grpSpMk id="126" creationId="{F352714D-9619-B945-A8A5-281E4AD7C638}"/>
          </ac:grpSpMkLst>
        </pc:grpChg>
        <pc:grpChg chg="del mod">
          <ac:chgData name="Mark Hanly" userId="67462bc7-2b51-4455-b2e7-b5f944a4684a" providerId="ADAL" clId="{C331A30D-C042-C44B-8150-9EF6F909FACB}" dt="2020-08-18T07:45:04.310" v="11209"/>
          <ac:grpSpMkLst>
            <pc:docMk/>
            <pc:sldMk cId="2790252067" sldId="265"/>
            <ac:grpSpMk id="133" creationId="{2E585896-90CA-B349-86A4-1BDE5786FB3F}"/>
          </ac:grpSpMkLst>
        </pc:grpChg>
        <pc:grpChg chg="del mod">
          <ac:chgData name="Mark Hanly" userId="67462bc7-2b51-4455-b2e7-b5f944a4684a" providerId="ADAL" clId="{C331A30D-C042-C44B-8150-9EF6F909FACB}" dt="2020-08-18T07:45:05.026" v="11211"/>
          <ac:grpSpMkLst>
            <pc:docMk/>
            <pc:sldMk cId="2790252067" sldId="265"/>
            <ac:grpSpMk id="135" creationId="{829143DA-AAA1-404E-A1D9-CBE638C49388}"/>
          </ac:grpSpMkLst>
        </pc:grpChg>
        <pc:grpChg chg="del mod">
          <ac:chgData name="Mark Hanly" userId="67462bc7-2b51-4455-b2e7-b5f944a4684a" providerId="ADAL" clId="{C331A30D-C042-C44B-8150-9EF6F909FACB}" dt="2020-08-18T07:45:06.111" v="11213"/>
          <ac:grpSpMkLst>
            <pc:docMk/>
            <pc:sldMk cId="2790252067" sldId="265"/>
            <ac:grpSpMk id="137" creationId="{6DFAD62A-9DA2-5D47-83BE-B49F124FEEA7}"/>
          </ac:grpSpMkLst>
        </pc:grpChg>
        <pc:grpChg chg="del mod">
          <ac:chgData name="Mark Hanly" userId="67462bc7-2b51-4455-b2e7-b5f944a4684a" providerId="ADAL" clId="{C331A30D-C042-C44B-8150-9EF6F909FACB}" dt="2020-08-18T10:05:54.975" v="16329"/>
          <ac:grpSpMkLst>
            <pc:docMk/>
            <pc:sldMk cId="2790252067" sldId="265"/>
            <ac:grpSpMk id="139" creationId="{74E96136-9960-8748-8FE7-09AF15475F4C}"/>
          </ac:grpSpMkLst>
        </pc:grpChg>
        <pc:grpChg chg="del mod">
          <ac:chgData name="Mark Hanly" userId="67462bc7-2b51-4455-b2e7-b5f944a4684a" providerId="ADAL" clId="{C331A30D-C042-C44B-8150-9EF6F909FACB}" dt="2020-08-18T10:06:00.264" v="16339"/>
          <ac:grpSpMkLst>
            <pc:docMk/>
            <pc:sldMk cId="2790252067" sldId="265"/>
            <ac:grpSpMk id="145" creationId="{A9ABFA8F-2678-774D-B056-1C737A770655}"/>
          </ac:grpSpMkLst>
        </pc:grpChg>
        <pc:grpChg chg="del mod">
          <ac:chgData name="Mark Hanly" userId="67462bc7-2b51-4455-b2e7-b5f944a4684a" providerId="ADAL" clId="{C331A30D-C042-C44B-8150-9EF6F909FACB}" dt="2020-08-18T07:45:22.817" v="11224"/>
          <ac:grpSpMkLst>
            <pc:docMk/>
            <pc:sldMk cId="2790252067" sldId="265"/>
            <ac:grpSpMk id="148" creationId="{50B0AEEA-90E1-DD41-B9F2-B59DE01A9801}"/>
          </ac:grpSpMkLst>
        </pc:grpChg>
        <pc:grpChg chg="del mod">
          <ac:chgData name="Mark Hanly" userId="67462bc7-2b51-4455-b2e7-b5f944a4684a" providerId="ADAL" clId="{C331A30D-C042-C44B-8150-9EF6F909FACB}" dt="2020-08-18T07:45:48.051" v="11259"/>
          <ac:grpSpMkLst>
            <pc:docMk/>
            <pc:sldMk cId="2790252067" sldId="265"/>
            <ac:grpSpMk id="150" creationId="{637F76BD-88FE-6949-AA60-F96719CB9E8B}"/>
          </ac:grpSpMkLst>
        </pc:grpChg>
        <pc:grpChg chg="del mod">
          <ac:chgData name="Mark Hanly" userId="67462bc7-2b51-4455-b2e7-b5f944a4684a" providerId="ADAL" clId="{C331A30D-C042-C44B-8150-9EF6F909FACB}" dt="2020-08-18T10:06:15.593" v="16391"/>
          <ac:grpSpMkLst>
            <pc:docMk/>
            <pc:sldMk cId="2790252067" sldId="265"/>
            <ac:grpSpMk id="164" creationId="{36E6E631-15E5-0E4E-895B-0E0841020A08}"/>
          </ac:grpSpMkLst>
        </pc:grpChg>
        <pc:grpChg chg="del mod">
          <ac:chgData name="Mark Hanly" userId="67462bc7-2b51-4455-b2e7-b5f944a4684a" providerId="ADAL" clId="{C331A30D-C042-C44B-8150-9EF6F909FACB}" dt="2020-08-18T07:45:39.163" v="11253"/>
          <ac:grpSpMkLst>
            <pc:docMk/>
            <pc:sldMk cId="2790252067" sldId="265"/>
            <ac:grpSpMk id="176" creationId="{6117B523-CED4-9347-8E17-13E16C3E0C4D}"/>
          </ac:grpSpMkLst>
        </pc:grpChg>
        <pc:grpChg chg="del mod">
          <ac:chgData name="Mark Hanly" userId="67462bc7-2b51-4455-b2e7-b5f944a4684a" providerId="ADAL" clId="{C331A30D-C042-C44B-8150-9EF6F909FACB}" dt="2020-08-18T10:06:15.589" v="16383"/>
          <ac:grpSpMkLst>
            <pc:docMk/>
            <pc:sldMk cId="2790252067" sldId="265"/>
            <ac:grpSpMk id="179" creationId="{5E7DF56D-E3E7-1B4B-8476-B97D2E6E8DD6}"/>
          </ac:grpSpMkLst>
        </pc:grpChg>
        <pc:grpChg chg="del mod">
          <ac:chgData name="Mark Hanly" userId="67462bc7-2b51-4455-b2e7-b5f944a4684a" providerId="ADAL" clId="{C331A30D-C042-C44B-8150-9EF6F909FACB}" dt="2020-08-18T10:06:15.582" v="16372"/>
          <ac:grpSpMkLst>
            <pc:docMk/>
            <pc:sldMk cId="2790252067" sldId="265"/>
            <ac:grpSpMk id="185" creationId="{F6F6F3F0-550E-C749-8F6D-466B3EE3A2AF}"/>
          </ac:grpSpMkLst>
        </pc:grpChg>
        <pc:grpChg chg="del mod">
          <ac:chgData name="Mark Hanly" userId="67462bc7-2b51-4455-b2e7-b5f944a4684a" providerId="ADAL" clId="{C331A30D-C042-C44B-8150-9EF6F909FACB}" dt="2020-08-18T07:46:12.687" v="11276"/>
          <ac:grpSpMkLst>
            <pc:docMk/>
            <pc:sldMk cId="2790252067" sldId="265"/>
            <ac:grpSpMk id="189" creationId="{D2646520-0DF3-464D-9B36-0FE24A083764}"/>
          </ac:grpSpMkLst>
        </pc:grpChg>
        <pc:grpChg chg="del mod">
          <ac:chgData name="Mark Hanly" userId="67462bc7-2b51-4455-b2e7-b5f944a4684a" providerId="ADAL" clId="{C331A30D-C042-C44B-8150-9EF6F909FACB}" dt="2020-08-18T07:46:16.990" v="11287"/>
          <ac:grpSpMkLst>
            <pc:docMk/>
            <pc:sldMk cId="2790252067" sldId="265"/>
            <ac:grpSpMk id="202" creationId="{A655920C-20B5-3141-82B0-A9BCBE962681}"/>
          </ac:grpSpMkLst>
        </pc:grpChg>
        <pc:grpChg chg="del mod">
          <ac:chgData name="Mark Hanly" userId="67462bc7-2b51-4455-b2e7-b5f944a4684a" providerId="ADAL" clId="{C331A30D-C042-C44B-8150-9EF6F909FACB}" dt="2020-08-18T10:05:54.978" v="16334"/>
          <ac:grpSpMkLst>
            <pc:docMk/>
            <pc:sldMk cId="2790252067" sldId="265"/>
            <ac:grpSpMk id="203" creationId="{0A7256D1-6FE1-4945-A358-51B242AAB56A}"/>
          </ac:grpSpMkLst>
        </pc:grpChg>
        <pc:grpChg chg="del mod">
          <ac:chgData name="Mark Hanly" userId="67462bc7-2b51-4455-b2e7-b5f944a4684a" providerId="ADAL" clId="{C331A30D-C042-C44B-8150-9EF6F909FACB}" dt="2020-08-18T10:05:54.979" v="16335"/>
          <ac:grpSpMkLst>
            <pc:docMk/>
            <pc:sldMk cId="2790252067" sldId="265"/>
            <ac:grpSpMk id="214" creationId="{5FAD590A-1D9F-5847-A508-1F4E43EE4A9D}"/>
          </ac:grpSpMkLst>
        </pc:grpChg>
        <pc:grpChg chg="del mod">
          <ac:chgData name="Mark Hanly" userId="67462bc7-2b51-4455-b2e7-b5f944a4684a" providerId="ADAL" clId="{C331A30D-C042-C44B-8150-9EF6F909FACB}" dt="2020-08-18T07:46:27.089" v="11293"/>
          <ac:grpSpMkLst>
            <pc:docMk/>
            <pc:sldMk cId="2790252067" sldId="265"/>
            <ac:grpSpMk id="218" creationId="{95835A0A-0A06-F24C-A984-A23AFEC7D18C}"/>
          </ac:grpSpMkLst>
        </pc:grpChg>
        <pc:grpChg chg="del mod">
          <ac:chgData name="Mark Hanly" userId="67462bc7-2b51-4455-b2e7-b5f944a4684a" providerId="ADAL" clId="{C331A30D-C042-C44B-8150-9EF6F909FACB}" dt="2020-08-18T10:06:15.591" v="16387"/>
          <ac:grpSpMkLst>
            <pc:docMk/>
            <pc:sldMk cId="2790252067" sldId="265"/>
            <ac:grpSpMk id="220" creationId="{016019C2-EFDD-F947-A037-B56117AF9FC9}"/>
          </ac:grpSpMkLst>
        </pc:grpChg>
        <pc:grpChg chg="del mod">
          <ac:chgData name="Mark Hanly" userId="67462bc7-2b51-4455-b2e7-b5f944a4684a" providerId="ADAL" clId="{C331A30D-C042-C44B-8150-9EF6F909FACB}" dt="2020-08-18T10:06:05.812" v="16345"/>
          <ac:grpSpMkLst>
            <pc:docMk/>
            <pc:sldMk cId="2790252067" sldId="265"/>
            <ac:grpSpMk id="225" creationId="{FDD244DC-F7F7-CA4E-9ED7-D4B6FC1D2B90}"/>
          </ac:grpSpMkLst>
        </pc:grpChg>
        <pc:grpChg chg="del mod">
          <ac:chgData name="Mark Hanly" userId="67462bc7-2b51-4455-b2e7-b5f944a4684a" providerId="ADAL" clId="{C331A30D-C042-C44B-8150-9EF6F909FACB}" dt="2020-08-18T10:06:05.815" v="16350"/>
          <ac:grpSpMkLst>
            <pc:docMk/>
            <pc:sldMk cId="2790252067" sldId="265"/>
            <ac:grpSpMk id="226" creationId="{ACD7CF1F-4E06-D14B-9F30-82087D5890DF}"/>
          </ac:grpSpMkLst>
        </pc:grpChg>
        <pc:grpChg chg="del mod">
          <ac:chgData name="Mark Hanly" userId="67462bc7-2b51-4455-b2e7-b5f944a4684a" providerId="ADAL" clId="{C331A30D-C042-C44B-8150-9EF6F909FACB}" dt="2020-08-18T10:06:05.811" v="16343"/>
          <ac:grpSpMkLst>
            <pc:docMk/>
            <pc:sldMk cId="2790252067" sldId="265"/>
            <ac:grpSpMk id="231" creationId="{609301C7-5165-2E47-9516-AB6695157B7E}"/>
          </ac:grpSpMkLst>
        </pc:grpChg>
        <pc:grpChg chg="del mod">
          <ac:chgData name="Mark Hanly" userId="67462bc7-2b51-4455-b2e7-b5f944a4684a" providerId="ADAL" clId="{C331A30D-C042-C44B-8150-9EF6F909FACB}" dt="2020-08-18T10:06:05.815" v="16349"/>
          <ac:grpSpMkLst>
            <pc:docMk/>
            <pc:sldMk cId="2790252067" sldId="265"/>
            <ac:grpSpMk id="235" creationId="{8D10BB08-E434-954B-8B82-BED5FEBD5161}"/>
          </ac:grpSpMkLst>
        </pc:grpChg>
        <pc:grpChg chg="del mod">
          <ac:chgData name="Mark Hanly" userId="67462bc7-2b51-4455-b2e7-b5f944a4684a" providerId="ADAL" clId="{C331A30D-C042-C44B-8150-9EF6F909FACB}" dt="2020-08-18T10:14:07.021" v="17320"/>
          <ac:grpSpMkLst>
            <pc:docMk/>
            <pc:sldMk cId="2790252067" sldId="265"/>
            <ac:grpSpMk id="243" creationId="{FEFEA689-811B-FB41-9FB0-9657FDCCC58B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46" creationId="{8E180FC0-937E-254E-B5C7-B4434999D893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50" creationId="{AB76B753-A78A-AC48-B3BD-E737677855F3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5" creationId="{F466980C-6309-5C4D-858E-01995242E46B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9" creationId="{7D420E79-C06B-3A45-A294-080EADA05916}"/>
          </ac:grpSpMkLst>
        </pc:grpChg>
        <pc:grpChg chg="del mod">
          <ac:chgData name="Mark Hanly" userId="67462bc7-2b51-4455-b2e7-b5f944a4684a" providerId="ADAL" clId="{C331A30D-C042-C44B-8150-9EF6F909FACB}" dt="2020-08-18T10:14:23.989" v="17339"/>
          <ac:grpSpMkLst>
            <pc:docMk/>
            <pc:sldMk cId="2790252067" sldId="265"/>
            <ac:grpSpMk id="262" creationId="{3F82E2A7-F569-794C-BF7D-C3716E5A9EBA}"/>
          </ac:grpSpMkLst>
        </pc:grpChg>
        <pc:grpChg chg="del mod">
          <ac:chgData name="Mark Hanly" userId="67462bc7-2b51-4455-b2e7-b5f944a4684a" providerId="ADAL" clId="{C331A30D-C042-C44B-8150-9EF6F909FACB}" dt="2020-08-18T10:14:52.731" v="17340" actId="478"/>
          <ac:grpSpMkLst>
            <pc:docMk/>
            <pc:sldMk cId="2790252067" sldId="265"/>
            <ac:grpSpMk id="265" creationId="{D99C4A0F-34D8-A348-9136-91699EB89F21}"/>
          </ac:grpSpMkLst>
        </pc:grpChg>
        <pc:grpChg chg="del mod">
          <ac:chgData name="Mark Hanly" userId="67462bc7-2b51-4455-b2e7-b5f944a4684a" providerId="ADAL" clId="{C331A30D-C042-C44B-8150-9EF6F909FACB}" dt="2020-08-18T10:18:04.630" v="17356"/>
          <ac:grpSpMkLst>
            <pc:docMk/>
            <pc:sldMk cId="2790252067" sldId="265"/>
            <ac:grpSpMk id="272" creationId="{536E07E1-D66C-3B48-B9D2-CD2DB1997C58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0" creationId="{F18940B3-2852-C349-89A1-F370B16AD904}"/>
          </ac:grpSpMkLst>
        </pc:grpChg>
        <pc:grpChg chg="del mod">
          <ac:chgData name="Mark Hanly" userId="67462bc7-2b51-4455-b2e7-b5f944a4684a" providerId="ADAL" clId="{C331A30D-C042-C44B-8150-9EF6F909FACB}" dt="2020-08-18T10:18:09.314" v="17361"/>
          <ac:grpSpMkLst>
            <pc:docMk/>
            <pc:sldMk cId="2790252067" sldId="265"/>
            <ac:grpSpMk id="283" creationId="{AA9ADC54-C1A4-7F4C-9B97-D0433A4D1C74}"/>
          </ac:grpSpMkLst>
        </pc:grpChg>
        <pc:grpChg chg="del mod">
          <ac:chgData name="Mark Hanly" userId="67462bc7-2b51-4455-b2e7-b5f944a4684a" providerId="ADAL" clId="{C331A30D-C042-C44B-8150-9EF6F909FACB}" dt="2020-08-18T10:18:11.281" v="17364"/>
          <ac:grpSpMkLst>
            <pc:docMk/>
            <pc:sldMk cId="2790252067" sldId="265"/>
            <ac:grpSpMk id="285" creationId="{D918769A-5DDB-8F40-91B8-A2257486268B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8" creationId="{B919F988-6350-584C-AA05-BB48E05EE8FE}"/>
          </ac:grpSpMkLst>
        </pc:grpChg>
        <pc:grpChg chg="del mod">
          <ac:chgData name="Mark Hanly" userId="67462bc7-2b51-4455-b2e7-b5f944a4684a" providerId="ADAL" clId="{C331A30D-C042-C44B-8150-9EF6F909FACB}" dt="2020-08-18T10:18:23.523" v="17371"/>
          <ac:grpSpMkLst>
            <pc:docMk/>
            <pc:sldMk cId="2790252067" sldId="265"/>
            <ac:grpSpMk id="291" creationId="{83D298BE-7C20-9643-9DDC-C8E1496D84B6}"/>
          </ac:grpSpMkLst>
        </pc:grpChg>
        <pc:grpChg chg="del mod">
          <ac:chgData name="Mark Hanly" userId="67462bc7-2b51-4455-b2e7-b5f944a4684a" providerId="ADAL" clId="{C331A30D-C042-C44B-8150-9EF6F909FACB}" dt="2020-08-18T10:19:22.175" v="17377" actId="478"/>
          <ac:grpSpMkLst>
            <pc:docMk/>
            <pc:sldMk cId="2790252067" sldId="265"/>
            <ac:grpSpMk id="295" creationId="{81E8D684-32A8-1E41-AEB1-387FF9B5AA9B}"/>
          </ac:grpSpMkLst>
        </pc:grpChg>
        <pc:grpChg chg="del mod">
          <ac:chgData name="Mark Hanly" userId="67462bc7-2b51-4455-b2e7-b5f944a4684a" providerId="ADAL" clId="{C331A30D-C042-C44B-8150-9EF6F909FACB}" dt="2020-08-18T10:19:38.297" v="17382"/>
          <ac:grpSpMkLst>
            <pc:docMk/>
            <pc:sldMk cId="2790252067" sldId="265"/>
            <ac:grpSpMk id="299" creationId="{C1047165-BEBE-5F42-9C0C-2870D00A5666}"/>
          </ac:grpSpMkLst>
        </pc:grpChg>
        <pc:grpChg chg="del mod">
          <ac:chgData name="Mark Hanly" userId="67462bc7-2b51-4455-b2e7-b5f944a4684a" providerId="ADAL" clId="{C331A30D-C042-C44B-8150-9EF6F909FACB}" dt="2020-08-18T10:19:39.983" v="17384"/>
          <ac:grpSpMkLst>
            <pc:docMk/>
            <pc:sldMk cId="2790252067" sldId="265"/>
            <ac:grpSpMk id="301" creationId="{FF8EEEEC-4FCE-BB49-A568-C969CF2106A8}"/>
          </ac:grpSpMkLst>
        </pc:grpChg>
        <pc:grpChg chg="del mod">
          <ac:chgData name="Mark Hanly" userId="67462bc7-2b51-4455-b2e7-b5f944a4684a" providerId="ADAL" clId="{C331A30D-C042-C44B-8150-9EF6F909FACB}" dt="2020-08-18T10:19:41.105" v="17386"/>
          <ac:grpSpMkLst>
            <pc:docMk/>
            <pc:sldMk cId="2790252067" sldId="265"/>
            <ac:grpSpMk id="303" creationId="{1B36D85A-366A-9B46-98AB-17189090D49F}"/>
          </ac:grpSpMkLst>
        </pc:grpChg>
        <pc:grpChg chg="del mod">
          <ac:chgData name="Mark Hanly" userId="67462bc7-2b51-4455-b2e7-b5f944a4684a" providerId="ADAL" clId="{C331A30D-C042-C44B-8150-9EF6F909FACB}" dt="2020-08-18T10:19:42.760" v="17388"/>
          <ac:grpSpMkLst>
            <pc:docMk/>
            <pc:sldMk cId="2790252067" sldId="265"/>
            <ac:grpSpMk id="305" creationId="{D89DF8B6-D1D5-AC4A-A937-B205DE330196}"/>
          </ac:grpSpMkLst>
        </pc:grpChg>
        <pc:grpChg chg="del mod">
          <ac:chgData name="Mark Hanly" userId="67462bc7-2b51-4455-b2e7-b5f944a4684a" providerId="ADAL" clId="{C331A30D-C042-C44B-8150-9EF6F909FACB}" dt="2020-08-18T10:19:44.567" v="17391"/>
          <ac:grpSpMkLst>
            <pc:docMk/>
            <pc:sldMk cId="2790252067" sldId="265"/>
            <ac:grpSpMk id="307" creationId="{3F5432A6-7152-6043-A516-4120B07A1AD3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10" creationId="{F05F3C8E-BB69-1A42-9B25-3F5821FF15A7}"/>
          </ac:grpSpMkLst>
        </pc:grpChg>
        <pc:grpChg chg="del mod">
          <ac:chgData name="Mark Hanly" userId="67462bc7-2b51-4455-b2e7-b5f944a4684a" providerId="ADAL" clId="{C331A30D-C042-C44B-8150-9EF6F909FACB}" dt="2020-08-18T10:20:03.663" v="17402"/>
          <ac:grpSpMkLst>
            <pc:docMk/>
            <pc:sldMk cId="2790252067" sldId="265"/>
            <ac:grpSpMk id="314" creationId="{174C6A43-DE30-B448-8C10-A89EBBAE5DD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21" creationId="{333218C5-C932-F64C-9C4C-862187231BB8}"/>
          </ac:grpSpMkLst>
        </pc:grpChg>
        <pc:grpChg chg="del mod">
          <ac:chgData name="Mark Hanly" userId="67462bc7-2b51-4455-b2e7-b5f944a4684a" providerId="ADAL" clId="{C331A30D-C042-C44B-8150-9EF6F909FACB}" dt="2020-08-18T10:20:20.799" v="17409"/>
          <ac:grpSpMkLst>
            <pc:docMk/>
            <pc:sldMk cId="2790252067" sldId="265"/>
            <ac:grpSpMk id="325" creationId="{301C8830-3FA8-DF44-AFDB-E43180567C2C}"/>
          </ac:grpSpMkLst>
        </pc:grpChg>
        <pc:grpChg chg="del mod">
          <ac:chgData name="Mark Hanly" userId="67462bc7-2b51-4455-b2e7-b5f944a4684a" providerId="ADAL" clId="{C331A30D-C042-C44B-8150-9EF6F909FACB}" dt="2020-08-18T10:20:22.858" v="17412"/>
          <ac:grpSpMkLst>
            <pc:docMk/>
            <pc:sldMk cId="2790252067" sldId="265"/>
            <ac:grpSpMk id="328" creationId="{787E16D4-80C2-AF43-8A25-80A381D66215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1" creationId="{B02506E0-54CB-694F-A8CF-FAD8B574CCA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8" creationId="{CEACABD9-A14F-8E43-81EE-E17F352B16E9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45" creationId="{262F1F80-7089-0748-8B79-1636817EBCD8}"/>
          </ac:grpSpMkLst>
        </pc:grpChg>
        <pc:grpChg chg="del mod">
          <ac:chgData name="Mark Hanly" userId="67462bc7-2b51-4455-b2e7-b5f944a4684a" providerId="ADAL" clId="{C331A30D-C042-C44B-8150-9EF6F909FACB}" dt="2020-08-18T10:21:33.315" v="17434"/>
          <ac:grpSpMkLst>
            <pc:docMk/>
            <pc:sldMk cId="2790252067" sldId="265"/>
            <ac:grpSpMk id="349" creationId="{0919C43B-E47E-0E4C-AA8A-1F9ED2C84F48}"/>
          </ac:grpSpMkLst>
        </pc:grpChg>
        <pc:grpChg chg="del mod">
          <ac:chgData name="Mark Hanly" userId="67462bc7-2b51-4455-b2e7-b5f944a4684a" providerId="ADAL" clId="{C331A30D-C042-C44B-8150-9EF6F909FACB}" dt="2020-08-18T10:21:38.068" v="17440"/>
          <ac:grpSpMkLst>
            <pc:docMk/>
            <pc:sldMk cId="2790252067" sldId="265"/>
            <ac:grpSpMk id="353" creationId="{16ED7A1E-6E85-5D41-8AE7-313995BE2E76}"/>
          </ac:grpSpMkLst>
        </pc:grpChg>
        <pc:grpChg chg="del mod">
          <ac:chgData name="Mark Hanly" userId="67462bc7-2b51-4455-b2e7-b5f944a4684a" providerId="ADAL" clId="{C331A30D-C042-C44B-8150-9EF6F909FACB}" dt="2020-08-18T10:22:43.682" v="17442" actId="478"/>
          <ac:grpSpMkLst>
            <pc:docMk/>
            <pc:sldMk cId="2790252067" sldId="265"/>
            <ac:grpSpMk id="359" creationId="{5B4C4A48-89F4-5641-B60E-E19B90E31AC1}"/>
          </ac:grpSpMkLst>
        </pc:grpChg>
        <pc:grpChg chg="del mod">
          <ac:chgData name="Mark Hanly" userId="67462bc7-2b51-4455-b2e7-b5f944a4684a" providerId="ADAL" clId="{C331A30D-C042-C44B-8150-9EF6F909FACB}" dt="2020-08-18T10:39:00.431" v="18409"/>
          <ac:grpSpMkLst>
            <pc:docMk/>
            <pc:sldMk cId="2790252067" sldId="265"/>
            <ac:grpSpMk id="362" creationId="{17E3735F-C2CC-4543-86AA-B9AA7ADD1876}"/>
          </ac:grpSpMkLst>
        </pc:grpChg>
        <pc:grpChg chg="del 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64" creationId="{8AE0797D-245F-5C47-9AA0-03E43E22122E}"/>
          </ac:grpSpMkLst>
        </pc:grpChg>
        <pc:grpChg chg="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70" creationId="{57E06215-A45D-8D40-B587-849641FE6BDA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6" creationId="{4A20390F-64D2-1548-A21C-0600C5F8DA2E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7" creationId="{7381B7E7-D3CC-3C4A-83D2-CBC86B0059C7}"/>
          </ac:grpSpMkLst>
        </pc:grpChg>
        <pc:grpChg chg="mod">
          <ac:chgData name="Mark Hanly" userId="67462bc7-2b51-4455-b2e7-b5f944a4684a" providerId="ADAL" clId="{C331A30D-C042-C44B-8150-9EF6F909FACB}" dt="2020-08-18T10:39:18.265" v="18424"/>
          <ac:grpSpMkLst>
            <pc:docMk/>
            <pc:sldMk cId="2790252067" sldId="265"/>
            <ac:grpSpMk id="380" creationId="{36AB23F2-4BE9-F040-AF86-A7B94BB268E4}"/>
          </ac:grpSpMkLst>
        </pc:grpChg>
        <pc:grpChg chg="mod">
          <ac:chgData name="Mark Hanly" userId="67462bc7-2b51-4455-b2e7-b5f944a4684a" providerId="ADAL" clId="{C331A30D-C042-C44B-8150-9EF6F909FACB}" dt="2020-08-18T10:39:22.224" v="18429"/>
          <ac:grpSpMkLst>
            <pc:docMk/>
            <pc:sldMk cId="2790252067" sldId="265"/>
            <ac:grpSpMk id="385" creationId="{48342DFA-F896-DA43-B731-EAB257428141}"/>
          </ac:grpSpMkLst>
        </pc:grpChg>
        <pc:grpChg chg="del 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88" creationId="{71D7D630-BF85-6F49-9C4A-922C4358ACDF}"/>
          </ac:grpSpMkLst>
        </pc:grpChg>
        <pc:grpChg chg="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90" creationId="{D8433746-A83E-BB4B-8525-1D483291324E}"/>
          </ac:grpSpMkLst>
        </pc:grpChg>
        <pc:grpChg chg="del mod">
          <ac:chgData name="Mark Hanly" userId="67462bc7-2b51-4455-b2e7-b5f944a4684a" providerId="ADAL" clId="{C331A30D-C042-C44B-8150-9EF6F909FACB}" dt="2020-08-18T10:39:51.747" v="18440"/>
          <ac:grpSpMkLst>
            <pc:docMk/>
            <pc:sldMk cId="2790252067" sldId="265"/>
            <ac:grpSpMk id="394" creationId="{50E03773-BB34-BA4F-86F6-CB9F0AC90B13}"/>
          </ac:grpSpMkLst>
        </pc:grpChg>
        <pc:grpChg chg="del 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6" creationId="{ED09C2CC-45B0-7345-80FD-33F986E53A33}"/>
          </ac:grpSpMkLst>
        </pc:grpChg>
        <pc:grpChg chg="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8" creationId="{90C08FBF-93FC-3845-9F1A-832E8B13E41B}"/>
          </ac:grpSpMkLst>
        </pc:grpChg>
        <pc:grpChg chg="mod">
          <ac:chgData name="Mark Hanly" userId="67462bc7-2b51-4455-b2e7-b5f944a4684a" providerId="ADAL" clId="{C331A30D-C042-C44B-8150-9EF6F909FACB}" dt="2020-08-18T10:39:57.798" v="18447"/>
          <ac:grpSpMkLst>
            <pc:docMk/>
            <pc:sldMk cId="2790252067" sldId="265"/>
            <ac:grpSpMk id="403" creationId="{92EC719A-29EE-A349-8A58-CA77790B297F}"/>
          </ac:grpSpMkLst>
        </pc:grpChg>
        <pc:grpChg chg="mod">
          <ac:chgData name="Mark Hanly" userId="67462bc7-2b51-4455-b2e7-b5f944a4684a" providerId="ADAL" clId="{C331A30D-C042-C44B-8150-9EF6F909FACB}" dt="2020-08-18T10:40:13.435" v="18451"/>
          <ac:grpSpMkLst>
            <pc:docMk/>
            <pc:sldMk cId="2790252067" sldId="265"/>
            <ac:grpSpMk id="407" creationId="{60BC2FC9-2DE3-4C43-BEB8-9E9012A65C79}"/>
          </ac:grpSpMkLst>
        </pc:grpChg>
        <pc:grpChg chg="del mod">
          <ac:chgData name="Mark Hanly" userId="67462bc7-2b51-4455-b2e7-b5f944a4684a" providerId="ADAL" clId="{C331A30D-C042-C44B-8150-9EF6F909FACB}" dt="2020-08-18T10:40:24.697" v="18456"/>
          <ac:grpSpMkLst>
            <pc:docMk/>
            <pc:sldMk cId="2790252067" sldId="265"/>
            <ac:grpSpMk id="410" creationId="{33B4102C-4F81-9A40-B3B6-487707E35B62}"/>
          </ac:grpSpMkLst>
        </pc:grpChg>
        <pc:grpChg chg="del mod">
          <ac:chgData name="Mark Hanly" userId="67462bc7-2b51-4455-b2e7-b5f944a4684a" providerId="ADAL" clId="{C331A30D-C042-C44B-8150-9EF6F909FACB}" dt="2020-08-18T10:40:25.970" v="18458"/>
          <ac:grpSpMkLst>
            <pc:docMk/>
            <pc:sldMk cId="2790252067" sldId="265"/>
            <ac:grpSpMk id="412" creationId="{49E2DCE3-2A00-564A-ACD0-2D8881F6AADE}"/>
          </ac:grpSpMkLst>
        </pc:grpChg>
        <pc:grpChg chg="del 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4" creationId="{4EBA8D0E-1AAF-CF41-91A8-EC1030CE42BD}"/>
          </ac:grpSpMkLst>
        </pc:grpChg>
        <pc:grpChg chg="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6" creationId="{2E2881EA-1452-2643-B382-06D837C8BC56}"/>
          </ac:grpSpMkLst>
        </pc:grpChg>
        <pc:grpChg chg="mod">
          <ac:chgData name="Mark Hanly" userId="67462bc7-2b51-4455-b2e7-b5f944a4684a" providerId="ADAL" clId="{C331A30D-C042-C44B-8150-9EF6F909FACB}" dt="2020-08-18T10:40:33.050" v="18466"/>
          <ac:grpSpMkLst>
            <pc:docMk/>
            <pc:sldMk cId="2790252067" sldId="265"/>
            <ac:grpSpMk id="422" creationId="{5905AACF-147F-BA4E-9F12-BFF1A1F444DA}"/>
          </ac:grpSpMkLst>
        </pc:grpChg>
        <pc:grpChg chg="del 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6" creationId="{BAD52EF8-FAEE-DF41-9C49-DA3BF7B867E9}"/>
          </ac:grpSpMkLst>
        </pc:grpChg>
        <pc:grpChg chg="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9" creationId="{4387F6D1-981A-8243-8DF4-61E42AC2B9AD}"/>
          </ac:grpSpMkLst>
        </pc:grpChg>
        <pc:grpChg chg="del 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3" creationId="{EB06C91B-122E-7042-95BB-92CCE920F0B4}"/>
          </ac:grpSpMkLst>
        </pc:grpChg>
        <pc:grpChg chg="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8" creationId="{2806C9C7-228D-7940-A4AC-CD0AAA87D9CF}"/>
          </ac:grpSpMkLst>
        </pc:grpChg>
        <pc:grpChg chg="mod">
          <ac:chgData name="Mark Hanly" userId="67462bc7-2b51-4455-b2e7-b5f944a4684a" providerId="ADAL" clId="{C331A30D-C042-C44B-8150-9EF6F909FACB}" dt="2020-08-18T10:41:40.817" v="18485"/>
          <ac:grpSpMkLst>
            <pc:docMk/>
            <pc:sldMk cId="2790252067" sldId="265"/>
            <ac:grpSpMk id="441" creationId="{DB6A4F6C-4BD7-CF49-8BD1-610A2CF788E5}"/>
          </ac:grpSpMkLst>
        </pc:grpChg>
        <pc:grpChg chg="mod">
          <ac:chgData name="Mark Hanly" userId="67462bc7-2b51-4455-b2e7-b5f944a4684a" providerId="ADAL" clId="{C331A30D-C042-C44B-8150-9EF6F909FACB}" dt="2020-08-18T10:41:44.575" v="18495"/>
          <ac:grpSpMkLst>
            <pc:docMk/>
            <pc:sldMk cId="2790252067" sldId="265"/>
            <ac:grpSpMk id="451" creationId="{A9B99D40-745B-694A-A70F-6018E28A5AD1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7" creationId="{458312BB-4AB0-3A4D-87E1-5C5F2F882650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8" creationId="{CC257837-781F-2C4A-9C9A-11AF1A95F363}"/>
          </ac:grpSpMkLst>
        </pc:grpChg>
        <pc:grpChg chg="mod">
          <ac:chgData name="Mark Hanly" userId="67462bc7-2b51-4455-b2e7-b5f944a4684a" providerId="ADAL" clId="{C331A30D-C042-C44B-8150-9EF6F909FACB}" dt="2020-08-18T10:42:06.864" v="18505"/>
          <ac:grpSpMkLst>
            <pc:docMk/>
            <pc:sldMk cId="2790252067" sldId="265"/>
            <ac:grpSpMk id="462" creationId="{95373942-8E1F-5849-83E0-00FA25413041}"/>
          </ac:grpSpMkLst>
        </pc:grpChg>
        <pc:grpChg chg="del 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65" creationId="{7964DE51-0CD1-B143-936B-C06438215DD1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8" creationId="{062DF2C0-723A-BD41-AFA0-9A79CE65313D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9" creationId="{E8BD69A4-94B3-6547-85D8-A3EE11F260EF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0" creationId="{F6B91CB7-2C81-5846-AD0E-7A18BE58A005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1" creationId="{DA238033-D01B-0846-BB57-DF7DD39FCEAC}"/>
          </ac:grpSpMkLst>
        </pc:grpChg>
        <pc:inkChg chg="add del mod">
          <ac:chgData name="Mark Hanly" userId="67462bc7-2b51-4455-b2e7-b5f944a4684a" providerId="ADAL" clId="{C331A30D-C042-C44B-8150-9EF6F909FACB}" dt="2020-08-18T03:04:39.960" v="6575" actId="9405"/>
          <ac:inkMkLst>
            <pc:docMk/>
            <pc:sldMk cId="2790252067" sldId="265"/>
            <ac:inkMk id="4" creationId="{F7BEB309-2E1F-874F-919D-84CB8F22793F}"/>
          </ac:inkMkLst>
        </pc:inkChg>
        <pc:inkChg chg="add del mod">
          <ac:chgData name="Mark Hanly" userId="67462bc7-2b51-4455-b2e7-b5f944a4684a" providerId="ADAL" clId="{C331A30D-C042-C44B-8150-9EF6F909FACB}" dt="2020-08-18T03:04:38.260" v="6574"/>
          <ac:inkMkLst>
            <pc:docMk/>
            <pc:sldMk cId="2790252067" sldId="265"/>
            <ac:inkMk id="5" creationId="{F37FC2E7-F32C-AE4D-A0ED-42EDB55DD55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" creationId="{049E9565-038F-7345-8324-38DB90FACFA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" creationId="{AE7052C3-A041-AA49-B424-1439A579FCF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" creationId="{8173F912-FAD4-284F-9D3F-2BAE448C883C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1" creationId="{96673843-02C2-FD4B-8574-94AC3479232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2" creationId="{6A4CA1E3-6DCA-774E-AE75-5A4EB46E90D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3" creationId="{9FD7EA9D-8D0B-9A4B-AC5B-1872C50D433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4" creationId="{A687CC4F-2335-E449-852C-22A79E55AED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5" creationId="{B521C039-4253-D34C-B1C5-AD13C02D433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6" creationId="{C8FAAE4B-B267-A347-9787-A75A1BA21A3B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7" creationId="{88F92CE8-F3F7-9B46-BE15-29EDD3ED4CFE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8" creationId="{39EF4476-4035-284D-8F12-1535131391E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9" creationId="{D42B4112-85B8-C041-ABC9-7B4A2C9F5B9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2" creationId="{C752EC2D-1165-7447-B90C-A05BBBC9373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3" creationId="{02AB7FB4-DEE6-1F46-9379-7242ADC2EA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5" creationId="{BEA9D910-AB5C-7F4C-BC1F-F760E269476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7" creationId="{79950085-5500-644C-85F1-C03EEDD5196E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8" creationId="{676B14D7-2535-7A46-8637-16C28ABB6920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9" creationId="{D120C1C0-7BB5-DD46-B7D6-1267B8EEC3EF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1" creationId="{32B00D87-52CF-1343-A9A0-522C426E58C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2" creationId="{38B5B411-9B62-B045-A710-14B0BF35C480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4" creationId="{66DC0BBE-189A-A54B-A3AE-5C062BCCFED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5" creationId="{9BBC5B42-F7C0-C44E-9888-9D4874C1D65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6" creationId="{262F4B65-FAA6-0149-8F5F-458EBAB2A28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7" creationId="{5F4B026D-AA92-BF48-9C97-6BF78651F28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9" creationId="{1901E2F8-192A-C948-8017-4683567997B8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0" creationId="{1EF874C0-7D9E-A342-BB2B-06C97C934C0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1" creationId="{F6CB2EE0-B44F-B04C-8D27-5D1B3833773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2" creationId="{46CA2BCA-E1B9-B142-8B69-AA9BE31E708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3" creationId="{99194107-9FDF-574F-9843-62F7BC073D1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4" creationId="{49BB8ACC-8B69-4C43-8215-AC8C9671278B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5" creationId="{0B7EF73A-5F0A-AC4E-8F1A-4269BB4D73A2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8" creationId="{D17640C5-0CB7-9B4F-8CC8-2CA9EE59786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0" creationId="{5F036ADD-1CA3-C14D-AA1D-D8EFCC28021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2" creationId="{47836B50-4FDF-1B44-AC02-6585E24A322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3" creationId="{00302A71-9BAF-B34C-BC12-8DD9CE06D96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4" creationId="{3728510F-0438-AF45-A85A-FF1C527DE923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5" creationId="{6D066E47-6552-F646-8A59-17640022961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6" creationId="{BD7947D3-2138-644E-8AA1-DE579213B36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8" creationId="{BCC7D6ED-5964-F849-948B-C2D7A7D8141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9" creationId="{6FA5A26C-6C42-414D-958F-2FA34C1DDD1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0" creationId="{38B7DBE5-B8E0-F54A-B4AE-019074B5425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1" creationId="{47B9A209-FE8F-E941-9988-2D9C22EF7D2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3" creationId="{DF94DBC2-1CB3-5C4E-BD30-7EFBFFFBF77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4" creationId="{34D16743-F9E7-9347-9EBA-4985D31EFA9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5" creationId="{23C6C448-4524-FA4A-A521-47FFBC63F61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6" creationId="{847C4653-DE5E-B744-9B42-4BF44B6A6C7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7" creationId="{8FB54155-BD40-3747-9E6E-0285CEEB8B6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9" creationId="{8FF889F8-4533-AD4D-B423-EB23F65B74A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0" creationId="{FE1F0128-7075-434C-8B88-D96D01BF012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1" creationId="{16D10782-4DDE-5343-9221-64BAB953794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3" creationId="{2A83203E-776D-3745-AEFD-78C335372A6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4" creationId="{ADF295CD-2893-A741-93C5-451C8309D1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5" creationId="{443A34D2-ADF4-2646-97CA-12601F901717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6" creationId="{DA4DC108-EDC7-BC4B-9CD9-A0FDE9EE4EB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7" creationId="{A7FD8C9B-71EA-EB45-AFC9-45167918B26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8" creationId="{031F56A3-640D-5D49-8AB0-84088D35557A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9" creationId="{409C6C40-2548-C143-A8FC-D1ED239E577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0" creationId="{95F8658F-5EF8-9B49-8DC5-2F0E1463C97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1" creationId="{C280CD29-D1FA-6C48-A69B-D1207AA1A235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2" creationId="{B257A044-8690-6746-BE30-A5A133D7CA2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3" creationId="{80888293-542C-1940-9C8D-A3F8FAF8CAB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4" creationId="{17484BA7-56BD-B843-A14E-7815F5BC1BA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5" creationId="{055F467E-C563-2341-A0B7-42F8809D4A0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8" creationId="{C0F04E28-DC18-6941-A962-ABE775663F3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0" creationId="{CE044192-0900-EF4A-8CE1-3B43C96A082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1" creationId="{1FB86D45-6529-564A-9EC6-45DF69AED38C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2" creationId="{66ADB9FD-785B-BD41-AA97-F3D45B0699C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3" creationId="{5430D742-406A-654A-824C-0EFFF6232D87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5" creationId="{F73219B2-5105-B44D-9094-83931B7B81A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6" creationId="{87364D4A-0BD4-084A-8A90-256B5EFFC4F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7" creationId="{45AFC5B6-19B5-2C47-8C07-81730AF3232D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99" creationId="{CA0B44CF-422B-CC4A-BFCD-6239A0A14664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0" creationId="{57AE12C5-449C-A049-86F5-80E8E68559A7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1" creationId="{72E69736-D754-F84B-9457-646ACCC5493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3" creationId="{DE6453B3-8E55-8743-BAE3-3830D4CD90F8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4" creationId="{C181339E-E688-4947-BF06-A92CEF09A46F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5" creationId="{5DE8557D-CB80-2C4E-B194-6535DA495F6B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6" creationId="{73E2D0E6-3AC4-9E4E-BB07-49F3022C485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7" creationId="{9082D825-239D-954A-B6F4-076A1DA1D477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8" creationId="{46AF7418-DD3C-3841-BEE8-EA390506CC5C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9" creationId="{2353B3E1-99D4-474D-BD7E-DDF96CE54426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1" creationId="{C303D548-1C85-4A41-AD7F-8CFF6CEB3117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2" creationId="{17DA1AE8-C756-344C-A9EB-B44A40FF2515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3" creationId="{570F6C4C-78B6-CD42-9416-ACF4E325A009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4" creationId="{EC4799EC-614B-7F4A-BE2F-F06B29D5285E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7" creationId="{37B72AAF-2339-E646-8F1A-D0C8CCEF98E1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8" creationId="{E56441E8-C028-9645-81C4-4563CBB86FE6}"/>
          </ac:inkMkLst>
        </pc:inkChg>
        <pc:inkChg chg="add">
          <ac:chgData name="Mark Hanly" userId="67462bc7-2b51-4455-b2e7-b5f944a4684a" providerId="ADAL" clId="{C331A30D-C042-C44B-8150-9EF6F909FACB}" dt="2020-08-18T03:09:07.010" v="6686" actId="9405"/>
          <ac:inkMkLst>
            <pc:docMk/>
            <pc:sldMk cId="2790252067" sldId="265"/>
            <ac:inkMk id="120" creationId="{2A441670-44BE-614D-BB6C-7214CE7D3D06}"/>
          </ac:inkMkLst>
        </pc:inkChg>
        <pc:inkChg chg="add">
          <ac:chgData name="Mark Hanly" userId="67462bc7-2b51-4455-b2e7-b5f944a4684a" providerId="ADAL" clId="{C331A30D-C042-C44B-8150-9EF6F909FACB}" dt="2020-08-18T03:09:09.284" v="6687" actId="9405"/>
          <ac:inkMkLst>
            <pc:docMk/>
            <pc:sldMk cId="2790252067" sldId="265"/>
            <ac:inkMk id="121" creationId="{1E6C2C77-E987-F346-8305-D715ECE504BD}"/>
          </ac:inkMkLst>
        </pc:inkChg>
        <pc:inkChg chg="add">
          <ac:chgData name="Mark Hanly" userId="67462bc7-2b51-4455-b2e7-b5f944a4684a" providerId="ADAL" clId="{C331A30D-C042-C44B-8150-9EF6F909FACB}" dt="2020-08-18T03:09:11.564" v="6688" actId="9405"/>
          <ac:inkMkLst>
            <pc:docMk/>
            <pc:sldMk cId="2790252067" sldId="265"/>
            <ac:inkMk id="122" creationId="{2E4A6CDF-5121-F343-8965-BE842BD1471F}"/>
          </ac:inkMkLst>
        </pc:inkChg>
        <pc:inkChg chg="add">
          <ac:chgData name="Mark Hanly" userId="67462bc7-2b51-4455-b2e7-b5f944a4684a" providerId="ADAL" clId="{C331A30D-C042-C44B-8150-9EF6F909FACB}" dt="2020-08-18T03:09:13.681" v="6689" actId="9405"/>
          <ac:inkMkLst>
            <pc:docMk/>
            <pc:sldMk cId="2790252067" sldId="265"/>
            <ac:inkMk id="123" creationId="{0C06C1B0-46DB-0A4A-A7D1-BDA0E68A7DA6}"/>
          </ac:inkMkLst>
        </pc:inkChg>
        <pc:inkChg chg="add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4" creationId="{69BD98D0-DBA5-B34C-A29F-0426FCBEAD88}"/>
          </ac:inkMkLst>
        </pc:inkChg>
        <pc:inkChg chg="add del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5" creationId="{6ADA24B0-BF36-3F48-8636-BF002602905E}"/>
          </ac:inkMkLst>
        </pc:inkChg>
        <pc:inkChg chg="add">
          <ac:chgData name="Mark Hanly" userId="67462bc7-2b51-4455-b2e7-b5f944a4684a" providerId="ADAL" clId="{C331A30D-C042-C44B-8150-9EF6F909FACB}" dt="2020-08-18T03:09:29.919" v="6695" actId="9405"/>
          <ac:inkMkLst>
            <pc:docMk/>
            <pc:sldMk cId="2790252067" sldId="265"/>
            <ac:inkMk id="127" creationId="{299F8046-374D-2D4C-9582-C55E7EBD72DA}"/>
          </ac:inkMkLst>
        </pc:inkChg>
        <pc:inkChg chg="add">
          <ac:chgData name="Mark Hanly" userId="67462bc7-2b51-4455-b2e7-b5f944a4684a" providerId="ADAL" clId="{C331A30D-C042-C44B-8150-9EF6F909FACB}" dt="2020-08-18T03:09:40.162" v="6696" actId="9405"/>
          <ac:inkMkLst>
            <pc:docMk/>
            <pc:sldMk cId="2790252067" sldId="265"/>
            <ac:inkMk id="128" creationId="{45632308-A3EA-C341-B09C-7010112EB9E1}"/>
          </ac:inkMkLst>
        </pc:inkChg>
        <pc:inkChg chg="add del">
          <ac:chgData name="Mark Hanly" userId="67462bc7-2b51-4455-b2e7-b5f944a4684a" providerId="ADAL" clId="{C331A30D-C042-C44B-8150-9EF6F909FACB}" dt="2020-08-18T10:05:42.641" v="16305"/>
          <ac:inkMkLst>
            <pc:docMk/>
            <pc:sldMk cId="2790252067" sldId="265"/>
            <ac:inkMk id="129" creationId="{4089FDA6-207C-4E47-861A-0E059F0E92AF}"/>
          </ac:inkMkLst>
        </pc:inkChg>
        <pc:inkChg chg="add del">
          <ac:chgData name="Mark Hanly" userId="67462bc7-2b51-4455-b2e7-b5f944a4684a" providerId="ADAL" clId="{C331A30D-C042-C44B-8150-9EF6F909FACB}" dt="2020-08-18T10:05:43.639" v="16306"/>
          <ac:inkMkLst>
            <pc:docMk/>
            <pc:sldMk cId="2790252067" sldId="265"/>
            <ac:inkMk id="130" creationId="{BAA8FBF4-141C-A140-9D1A-A99C8D51184D}"/>
          </ac:inkMkLst>
        </pc:inkChg>
        <pc:inkChg chg="add del mod">
          <ac:chgData name="Mark Hanly" userId="67462bc7-2b51-4455-b2e7-b5f944a4684a" providerId="ADAL" clId="{C331A30D-C042-C44B-8150-9EF6F909FACB}" dt="2020-08-18T10:05:54.971" v="16322"/>
          <ac:inkMkLst>
            <pc:docMk/>
            <pc:sldMk cId="2790252067" sldId="265"/>
            <ac:inkMk id="131" creationId="{59CC65B9-6E03-E142-968A-88F316A76D08}"/>
          </ac:inkMkLst>
        </pc:inkChg>
        <pc:inkChg chg="add del mod">
          <ac:chgData name="Mark Hanly" userId="67462bc7-2b51-4455-b2e7-b5f944a4684a" providerId="ADAL" clId="{C331A30D-C042-C44B-8150-9EF6F909FACB}" dt="2020-08-18T10:05:54.977" v="16332"/>
          <ac:inkMkLst>
            <pc:docMk/>
            <pc:sldMk cId="2790252067" sldId="265"/>
            <ac:inkMk id="132" creationId="{00F4FA83-5D25-AE40-9E27-8E9766004CA3}"/>
          </ac:inkMkLst>
        </pc:inkChg>
        <pc:inkChg chg="add del mod">
          <ac:chgData name="Mark Hanly" userId="67462bc7-2b51-4455-b2e7-b5f944a4684a" providerId="ADAL" clId="{C331A30D-C042-C44B-8150-9EF6F909FACB}" dt="2020-08-18T10:05:54.965" v="16312"/>
          <ac:inkMkLst>
            <pc:docMk/>
            <pc:sldMk cId="2790252067" sldId="265"/>
            <ac:inkMk id="134" creationId="{ECC1ED30-2336-8348-8E04-0DF749CC7E2F}"/>
          </ac:inkMkLst>
        </pc:inkChg>
        <pc:inkChg chg="add del mod">
          <ac:chgData name="Mark Hanly" userId="67462bc7-2b51-4455-b2e7-b5f944a4684a" providerId="ADAL" clId="{C331A30D-C042-C44B-8150-9EF6F909FACB}" dt="2020-08-18T10:05:54.975" v="16329"/>
          <ac:inkMkLst>
            <pc:docMk/>
            <pc:sldMk cId="2790252067" sldId="265"/>
            <ac:inkMk id="136" creationId="{9B54186D-F921-A04E-BC0D-1F2C00F7E07E}"/>
          </ac:inkMkLst>
        </pc:inkChg>
        <pc:inkChg chg="add del mod">
          <ac:chgData name="Mark Hanly" userId="67462bc7-2b51-4455-b2e7-b5f944a4684a" providerId="ADAL" clId="{C331A30D-C042-C44B-8150-9EF6F909FACB}" dt="2020-08-18T10:05:54.967" v="16315"/>
          <ac:inkMkLst>
            <pc:docMk/>
            <pc:sldMk cId="2790252067" sldId="265"/>
            <ac:inkMk id="138" creationId="{1AB27655-3D7A-8344-87AC-C0A2AA010048}"/>
          </ac:inkMkLst>
        </pc:inkChg>
        <pc:inkChg chg="add del mod">
          <ac:chgData name="Mark Hanly" userId="67462bc7-2b51-4455-b2e7-b5f944a4684a" providerId="ADAL" clId="{C331A30D-C042-C44B-8150-9EF6F909FACB}" dt="2020-08-18T10:06:00.264" v="16339"/>
          <ac:inkMkLst>
            <pc:docMk/>
            <pc:sldMk cId="2790252067" sldId="265"/>
            <ac:inkMk id="140" creationId="{14895109-09F3-5746-89B6-B800A3C8242F}"/>
          </ac:inkMkLst>
        </pc:inkChg>
        <pc:inkChg chg="add del">
          <ac:chgData name="Mark Hanly" userId="67462bc7-2b51-4455-b2e7-b5f944a4684a" providerId="ADAL" clId="{C331A30D-C042-C44B-8150-9EF6F909FACB}" dt="2020-08-18T10:06:00.266" v="16341"/>
          <ac:inkMkLst>
            <pc:docMk/>
            <pc:sldMk cId="2790252067" sldId="265"/>
            <ac:inkMk id="141" creationId="{AB1CAAAB-E49B-9C46-B2F8-C2E880AF6700}"/>
          </ac:inkMkLst>
        </pc:inkChg>
        <pc:inkChg chg="add del">
          <ac:chgData name="Mark Hanly" userId="67462bc7-2b51-4455-b2e7-b5f944a4684a" providerId="ADAL" clId="{C331A30D-C042-C44B-8150-9EF6F909FACB}" dt="2020-08-18T10:06:00.264" v="16338"/>
          <ac:inkMkLst>
            <pc:docMk/>
            <pc:sldMk cId="2790252067" sldId="265"/>
            <ac:inkMk id="142" creationId="{05AFCD24-7E21-EC45-A125-AC0BDF075C2E}"/>
          </ac:inkMkLst>
        </pc:inkChg>
        <pc:inkChg chg="add del">
          <ac:chgData name="Mark Hanly" userId="67462bc7-2b51-4455-b2e7-b5f944a4684a" providerId="ADAL" clId="{C331A30D-C042-C44B-8150-9EF6F909FACB}" dt="2020-08-18T10:06:00.265" v="16340"/>
          <ac:inkMkLst>
            <pc:docMk/>
            <pc:sldMk cId="2790252067" sldId="265"/>
            <ac:inkMk id="143" creationId="{EFF8053F-5BA1-7147-9152-E57504780E14}"/>
          </ac:inkMkLst>
        </pc:inkChg>
        <pc:inkChg chg="add del mod">
          <ac:chgData name="Mark Hanly" userId="67462bc7-2b51-4455-b2e7-b5f944a4684a" providerId="ADAL" clId="{C331A30D-C042-C44B-8150-9EF6F909FACB}" dt="2020-08-18T10:06:00.266" v="16342"/>
          <ac:inkMkLst>
            <pc:docMk/>
            <pc:sldMk cId="2790252067" sldId="265"/>
            <ac:inkMk id="144" creationId="{5A632B8A-91B3-8340-B2C2-76E5BDDD868B}"/>
          </ac:inkMkLst>
        </pc:inkChg>
        <pc:inkChg chg="add del mod">
          <ac:chgData name="Mark Hanly" userId="67462bc7-2b51-4455-b2e7-b5f944a4684a" providerId="ADAL" clId="{C331A30D-C042-C44B-8150-9EF6F909FACB}" dt="2020-08-18T10:06:15.577" v="16365"/>
          <ac:inkMkLst>
            <pc:docMk/>
            <pc:sldMk cId="2790252067" sldId="265"/>
            <ac:inkMk id="146" creationId="{0F9E6CE4-8BCE-4147-B4AD-7A8AB2CA3BC1}"/>
          </ac:inkMkLst>
        </pc:inkChg>
        <pc:inkChg chg="add del mod">
          <ac:chgData name="Mark Hanly" userId="67462bc7-2b51-4455-b2e7-b5f944a4684a" providerId="ADAL" clId="{C331A30D-C042-C44B-8150-9EF6F909FACB}" dt="2020-08-18T10:06:15.574" v="16360"/>
          <ac:inkMkLst>
            <pc:docMk/>
            <pc:sldMk cId="2790252067" sldId="265"/>
            <ac:inkMk id="147" creationId="{B3FAD61A-A442-2048-98BB-F77E3722FE61}"/>
          </ac:inkMkLst>
        </pc:inkChg>
        <pc:inkChg chg="add del mod">
          <ac:chgData name="Mark Hanly" userId="67462bc7-2b51-4455-b2e7-b5f944a4684a" providerId="ADAL" clId="{C331A30D-C042-C44B-8150-9EF6F909FACB}" dt="2020-08-18T10:06:15.582" v="16372"/>
          <ac:inkMkLst>
            <pc:docMk/>
            <pc:sldMk cId="2790252067" sldId="265"/>
            <ac:inkMk id="149" creationId="{8361BE7B-7989-C749-B2FC-ED1B8DC44E2F}"/>
          </ac:inkMkLst>
        </pc:inkChg>
        <pc:inkChg chg="add del mod">
          <ac:chgData name="Mark Hanly" userId="67462bc7-2b51-4455-b2e7-b5f944a4684a" providerId="ADAL" clId="{C331A30D-C042-C44B-8150-9EF6F909FACB}" dt="2020-08-18T10:06:15.579" v="16368"/>
          <ac:inkMkLst>
            <pc:docMk/>
            <pc:sldMk cId="2790252067" sldId="265"/>
            <ac:inkMk id="151" creationId="{52EB58E0-EC12-AB4D-A401-3AACC0541719}"/>
          </ac:inkMkLst>
        </pc:inkChg>
        <pc:inkChg chg="add del mod">
          <ac:chgData name="Mark Hanly" userId="67462bc7-2b51-4455-b2e7-b5f944a4684a" providerId="ADAL" clId="{C331A30D-C042-C44B-8150-9EF6F909FACB}" dt="2020-08-18T10:06:15.573" v="16358"/>
          <ac:inkMkLst>
            <pc:docMk/>
            <pc:sldMk cId="2790252067" sldId="265"/>
            <ac:inkMk id="152" creationId="{7EE06FB8-3F85-0D4D-9790-51A8C99921ED}"/>
          </ac:inkMkLst>
        </pc:inkChg>
        <pc:inkChg chg="add del mod">
          <ac:chgData name="Mark Hanly" userId="67462bc7-2b51-4455-b2e7-b5f944a4684a" providerId="ADAL" clId="{C331A30D-C042-C44B-8150-9EF6F909FACB}" dt="2020-08-18T10:06:15.593" v="16391"/>
          <ac:inkMkLst>
            <pc:docMk/>
            <pc:sldMk cId="2790252067" sldId="265"/>
            <ac:inkMk id="153" creationId="{BDC5E374-A003-2349-AF74-21A2BF17EB1F}"/>
          </ac:inkMkLst>
        </pc:inkChg>
        <pc:inkChg chg="add del mod">
          <ac:chgData name="Mark Hanly" userId="67462bc7-2b51-4455-b2e7-b5f944a4684a" providerId="ADAL" clId="{C331A30D-C042-C44B-8150-9EF6F909FACB}" dt="2020-08-18T10:06:15.588" v="16381"/>
          <ac:inkMkLst>
            <pc:docMk/>
            <pc:sldMk cId="2790252067" sldId="265"/>
            <ac:inkMk id="154" creationId="{223A89DC-9E38-3D44-8C8A-A6EB9B1A3FBA}"/>
          </ac:inkMkLst>
        </pc:inkChg>
        <pc:inkChg chg="add del mod">
          <ac:chgData name="Mark Hanly" userId="67462bc7-2b51-4455-b2e7-b5f944a4684a" providerId="ADAL" clId="{C331A30D-C042-C44B-8150-9EF6F909FACB}" dt="2020-08-18T10:06:15.594" v="16392"/>
          <ac:inkMkLst>
            <pc:docMk/>
            <pc:sldMk cId="2790252067" sldId="265"/>
            <ac:inkMk id="155" creationId="{CC7B4EED-85CF-A945-A96E-2695B876E39A}"/>
          </ac:inkMkLst>
        </pc:inkChg>
        <pc:inkChg chg="add del mod">
          <ac:chgData name="Mark Hanly" userId="67462bc7-2b51-4455-b2e7-b5f944a4684a" providerId="ADAL" clId="{C331A30D-C042-C44B-8150-9EF6F909FACB}" dt="2020-08-18T10:06:15.591" v="16386"/>
          <ac:inkMkLst>
            <pc:docMk/>
            <pc:sldMk cId="2790252067" sldId="265"/>
            <ac:inkMk id="156" creationId="{9D4D6F1E-3C1B-DC46-A251-1FAAF6592142}"/>
          </ac:inkMkLst>
        </pc:inkChg>
        <pc:inkChg chg="add del mod">
          <ac:chgData name="Mark Hanly" userId="67462bc7-2b51-4455-b2e7-b5f944a4684a" providerId="ADAL" clId="{C331A30D-C042-C44B-8150-9EF6F909FACB}" dt="2020-08-18T10:06:15.590" v="16385"/>
          <ac:inkMkLst>
            <pc:docMk/>
            <pc:sldMk cId="2790252067" sldId="265"/>
            <ac:inkMk id="157" creationId="{6739EFE7-1FFC-CA4F-A656-935ACC39A02D}"/>
          </ac:inkMkLst>
        </pc:inkChg>
        <pc:inkChg chg="add del mod">
          <ac:chgData name="Mark Hanly" userId="67462bc7-2b51-4455-b2e7-b5f944a4684a" providerId="ADAL" clId="{C331A30D-C042-C44B-8150-9EF6F909FACB}" dt="2020-08-18T10:06:15.586" v="16378"/>
          <ac:inkMkLst>
            <pc:docMk/>
            <pc:sldMk cId="2790252067" sldId="265"/>
            <ac:inkMk id="158" creationId="{ACEA6147-DD97-D141-80B1-BFAACE729A50}"/>
          </ac:inkMkLst>
        </pc:inkChg>
        <pc:inkChg chg="add del mod">
          <ac:chgData name="Mark Hanly" userId="67462bc7-2b51-4455-b2e7-b5f944a4684a" providerId="ADAL" clId="{C331A30D-C042-C44B-8150-9EF6F909FACB}" dt="2020-08-18T10:06:15.593" v="16390"/>
          <ac:inkMkLst>
            <pc:docMk/>
            <pc:sldMk cId="2790252067" sldId="265"/>
            <ac:inkMk id="159" creationId="{E7F2BE77-7567-8847-ADB8-DB00DF46321A}"/>
          </ac:inkMkLst>
        </pc:inkChg>
        <pc:inkChg chg="add del mod">
          <ac:chgData name="Mark Hanly" userId="67462bc7-2b51-4455-b2e7-b5f944a4684a" providerId="ADAL" clId="{C331A30D-C042-C44B-8150-9EF6F909FACB}" dt="2020-08-18T10:06:15.575" v="16362"/>
          <ac:inkMkLst>
            <pc:docMk/>
            <pc:sldMk cId="2790252067" sldId="265"/>
            <ac:inkMk id="160" creationId="{F1427F05-B393-334E-8423-5FC6260D7B13}"/>
          </ac:inkMkLst>
        </pc:inkChg>
        <pc:inkChg chg="add del mod">
          <ac:chgData name="Mark Hanly" userId="67462bc7-2b51-4455-b2e7-b5f944a4684a" providerId="ADAL" clId="{C331A30D-C042-C44B-8150-9EF6F909FACB}" dt="2020-08-18T10:06:15.571" v="16356"/>
          <ac:inkMkLst>
            <pc:docMk/>
            <pc:sldMk cId="2790252067" sldId="265"/>
            <ac:inkMk id="161" creationId="{EE315AD6-BE61-294B-B97A-CBEDF01343BF}"/>
          </ac:inkMkLst>
        </pc:inkChg>
        <pc:inkChg chg="add del mod">
          <ac:chgData name="Mark Hanly" userId="67462bc7-2b51-4455-b2e7-b5f944a4684a" providerId="ADAL" clId="{C331A30D-C042-C44B-8150-9EF6F909FACB}" dt="2020-08-18T10:06:15.586" v="16379"/>
          <ac:inkMkLst>
            <pc:docMk/>
            <pc:sldMk cId="2790252067" sldId="265"/>
            <ac:inkMk id="162" creationId="{71AEF718-F5DB-9D44-8624-1A05EED102F0}"/>
          </ac:inkMkLst>
        </pc:inkChg>
        <pc:inkChg chg="add del mod">
          <ac:chgData name="Mark Hanly" userId="67462bc7-2b51-4455-b2e7-b5f944a4684a" providerId="ADAL" clId="{C331A30D-C042-C44B-8150-9EF6F909FACB}" dt="2020-08-18T10:06:15.581" v="16371"/>
          <ac:inkMkLst>
            <pc:docMk/>
            <pc:sldMk cId="2790252067" sldId="265"/>
            <ac:inkMk id="163" creationId="{07BD4FCB-0ED9-354A-8E33-1630FD09908B}"/>
          </ac:inkMkLst>
        </pc:inkChg>
        <pc:inkChg chg="add del mod">
          <ac:chgData name="Mark Hanly" userId="67462bc7-2b51-4455-b2e7-b5f944a4684a" providerId="ADAL" clId="{C331A30D-C042-C44B-8150-9EF6F909FACB}" dt="2020-08-18T10:06:15.573" v="16359"/>
          <ac:inkMkLst>
            <pc:docMk/>
            <pc:sldMk cId="2790252067" sldId="265"/>
            <ac:inkMk id="165" creationId="{D09A791B-5622-B344-8F25-F7F6533AAEA1}"/>
          </ac:inkMkLst>
        </pc:inkChg>
        <pc:inkChg chg="add del mod">
          <ac:chgData name="Mark Hanly" userId="67462bc7-2b51-4455-b2e7-b5f944a4684a" providerId="ADAL" clId="{C331A30D-C042-C44B-8150-9EF6F909FACB}" dt="2020-08-18T10:06:15.589" v="16384"/>
          <ac:inkMkLst>
            <pc:docMk/>
            <pc:sldMk cId="2790252067" sldId="265"/>
            <ac:inkMk id="166" creationId="{A26AD312-9ABA-D742-9437-FEA6F38BEDF6}"/>
          </ac:inkMkLst>
        </pc:inkChg>
        <pc:inkChg chg="add del mod">
          <ac:chgData name="Mark Hanly" userId="67462bc7-2b51-4455-b2e7-b5f944a4684a" providerId="ADAL" clId="{C331A30D-C042-C44B-8150-9EF6F909FACB}" dt="2020-08-18T10:06:15.584" v="16375"/>
          <ac:inkMkLst>
            <pc:docMk/>
            <pc:sldMk cId="2790252067" sldId="265"/>
            <ac:inkMk id="167" creationId="{4D69496F-0985-3049-A507-E9899110F33B}"/>
          </ac:inkMkLst>
        </pc:inkChg>
        <pc:inkChg chg="add del mod">
          <ac:chgData name="Mark Hanly" userId="67462bc7-2b51-4455-b2e7-b5f944a4684a" providerId="ADAL" clId="{C331A30D-C042-C44B-8150-9EF6F909FACB}" dt="2020-08-18T10:06:15.579" v="16367"/>
          <ac:inkMkLst>
            <pc:docMk/>
            <pc:sldMk cId="2790252067" sldId="265"/>
            <ac:inkMk id="168" creationId="{677E0A5F-1E34-6448-A320-B20161CB86E7}"/>
          </ac:inkMkLst>
        </pc:inkChg>
        <pc:inkChg chg="add del mod">
          <ac:chgData name="Mark Hanly" userId="67462bc7-2b51-4455-b2e7-b5f944a4684a" providerId="ADAL" clId="{C331A30D-C042-C44B-8150-9EF6F909FACB}" dt="2020-08-18T10:06:15.577" v="16364"/>
          <ac:inkMkLst>
            <pc:docMk/>
            <pc:sldMk cId="2790252067" sldId="265"/>
            <ac:inkMk id="169" creationId="{064369B2-0684-2945-95B6-54D9E7BD47E7}"/>
          </ac:inkMkLst>
        </pc:inkChg>
        <pc:inkChg chg="add del mod">
          <ac:chgData name="Mark Hanly" userId="67462bc7-2b51-4455-b2e7-b5f944a4684a" providerId="ADAL" clId="{C331A30D-C042-C44B-8150-9EF6F909FACB}" dt="2020-08-18T10:06:15.580" v="16369"/>
          <ac:inkMkLst>
            <pc:docMk/>
            <pc:sldMk cId="2790252067" sldId="265"/>
            <ac:inkMk id="170" creationId="{A8A6F10A-B910-3046-B25E-A1454139A7B0}"/>
          </ac:inkMkLst>
        </pc:inkChg>
        <pc:inkChg chg="add del mod">
          <ac:chgData name="Mark Hanly" userId="67462bc7-2b51-4455-b2e7-b5f944a4684a" providerId="ADAL" clId="{C331A30D-C042-C44B-8150-9EF6F909FACB}" dt="2020-08-18T10:06:15.581" v="16370"/>
          <ac:inkMkLst>
            <pc:docMk/>
            <pc:sldMk cId="2790252067" sldId="265"/>
            <ac:inkMk id="171" creationId="{5E65625D-AE85-FA4A-AF08-D659B880D2C0}"/>
          </ac:inkMkLst>
        </pc:inkChg>
        <pc:inkChg chg="add del mod">
          <ac:chgData name="Mark Hanly" userId="67462bc7-2b51-4455-b2e7-b5f944a4684a" providerId="ADAL" clId="{C331A30D-C042-C44B-8150-9EF6F909FACB}" dt="2020-08-18T10:06:15.578" v="16366"/>
          <ac:inkMkLst>
            <pc:docMk/>
            <pc:sldMk cId="2790252067" sldId="265"/>
            <ac:inkMk id="172" creationId="{D3D4A37D-4EBD-E44C-A875-915226E09127}"/>
          </ac:inkMkLst>
        </pc:inkChg>
        <pc:inkChg chg="add del mod">
          <ac:chgData name="Mark Hanly" userId="67462bc7-2b51-4455-b2e7-b5f944a4684a" providerId="ADAL" clId="{C331A30D-C042-C44B-8150-9EF6F909FACB}" dt="2020-08-18T10:06:15.587" v="16380"/>
          <ac:inkMkLst>
            <pc:docMk/>
            <pc:sldMk cId="2790252067" sldId="265"/>
            <ac:inkMk id="173" creationId="{D16FD38C-F843-F149-93A4-B4C1C374BC94}"/>
          </ac:inkMkLst>
        </pc:inkChg>
        <pc:inkChg chg="add del mod">
          <ac:chgData name="Mark Hanly" userId="67462bc7-2b51-4455-b2e7-b5f944a4684a" providerId="ADAL" clId="{C331A30D-C042-C44B-8150-9EF6F909FACB}" dt="2020-08-18T10:06:15.583" v="16373"/>
          <ac:inkMkLst>
            <pc:docMk/>
            <pc:sldMk cId="2790252067" sldId="265"/>
            <ac:inkMk id="174" creationId="{2595CEE8-AFEC-264D-8F8B-A8A06237731E}"/>
          </ac:inkMkLst>
        </pc:inkChg>
        <pc:inkChg chg="add del mod">
          <ac:chgData name="Mark Hanly" userId="67462bc7-2b51-4455-b2e7-b5f944a4684a" providerId="ADAL" clId="{C331A30D-C042-C44B-8150-9EF6F909FACB}" dt="2020-08-18T10:06:15.588" v="16382"/>
          <ac:inkMkLst>
            <pc:docMk/>
            <pc:sldMk cId="2790252067" sldId="265"/>
            <ac:inkMk id="175" creationId="{4954EC95-90BB-7B49-90C5-86EEE848451C}"/>
          </ac:inkMkLst>
        </pc:inkChg>
        <pc:inkChg chg="add del mod">
          <ac:chgData name="Mark Hanly" userId="67462bc7-2b51-4455-b2e7-b5f944a4684a" providerId="ADAL" clId="{C331A30D-C042-C44B-8150-9EF6F909FACB}" dt="2020-08-18T10:06:15.589" v="16383"/>
          <ac:inkMkLst>
            <pc:docMk/>
            <pc:sldMk cId="2790252067" sldId="265"/>
            <ac:inkMk id="177" creationId="{0755D63C-3129-6D41-83D8-42A5F38DB650}"/>
          </ac:inkMkLst>
        </pc:inkChg>
        <pc:inkChg chg="add del mod">
          <ac:chgData name="Mark Hanly" userId="67462bc7-2b51-4455-b2e7-b5f944a4684a" providerId="ADAL" clId="{C331A30D-C042-C44B-8150-9EF6F909FACB}" dt="2020-08-18T10:06:15.585" v="16377"/>
          <ac:inkMkLst>
            <pc:docMk/>
            <pc:sldMk cId="2790252067" sldId="265"/>
            <ac:inkMk id="178" creationId="{1A357E95-A18E-144F-99F5-156176C57C38}"/>
          </ac:inkMkLst>
        </pc:inkChg>
        <pc:inkChg chg="add del mod">
          <ac:chgData name="Mark Hanly" userId="67462bc7-2b51-4455-b2e7-b5f944a4684a" providerId="ADAL" clId="{C331A30D-C042-C44B-8150-9EF6F909FACB}" dt="2020-08-18T10:06:15.576" v="16363"/>
          <ac:inkMkLst>
            <pc:docMk/>
            <pc:sldMk cId="2790252067" sldId="265"/>
            <ac:inkMk id="180" creationId="{B0A6B790-9471-4D47-8792-35BD7508E470}"/>
          </ac:inkMkLst>
        </pc:inkChg>
        <pc:inkChg chg="add del mod">
          <ac:chgData name="Mark Hanly" userId="67462bc7-2b51-4455-b2e7-b5f944a4684a" providerId="ADAL" clId="{C331A30D-C042-C44B-8150-9EF6F909FACB}" dt="2020-08-18T10:06:15.592" v="16389"/>
          <ac:inkMkLst>
            <pc:docMk/>
            <pc:sldMk cId="2790252067" sldId="265"/>
            <ac:inkMk id="181" creationId="{06719A85-45FF-AE4B-A979-18A488C9B358}"/>
          </ac:inkMkLst>
        </pc:inkChg>
        <pc:inkChg chg="add del mod">
          <ac:chgData name="Mark Hanly" userId="67462bc7-2b51-4455-b2e7-b5f944a4684a" providerId="ADAL" clId="{C331A30D-C042-C44B-8150-9EF6F909FACB}" dt="2020-08-18T10:06:15.575" v="16361"/>
          <ac:inkMkLst>
            <pc:docMk/>
            <pc:sldMk cId="2790252067" sldId="265"/>
            <ac:inkMk id="182" creationId="{A76F0E12-231A-CA40-ACB1-620818546979}"/>
          </ac:inkMkLst>
        </pc:inkChg>
        <pc:inkChg chg="add del mod">
          <ac:chgData name="Mark Hanly" userId="67462bc7-2b51-4455-b2e7-b5f944a4684a" providerId="ADAL" clId="{C331A30D-C042-C44B-8150-9EF6F909FACB}" dt="2020-08-18T10:06:15.570" v="16355"/>
          <ac:inkMkLst>
            <pc:docMk/>
            <pc:sldMk cId="2790252067" sldId="265"/>
            <ac:inkMk id="183" creationId="{6A5347A2-AC71-9D4E-9CF7-30324517575D}"/>
          </ac:inkMkLst>
        </pc:inkChg>
        <pc:inkChg chg="add del mod">
          <ac:chgData name="Mark Hanly" userId="67462bc7-2b51-4455-b2e7-b5f944a4684a" providerId="ADAL" clId="{C331A30D-C042-C44B-8150-9EF6F909FACB}" dt="2020-08-18T10:06:15.572" v="16357"/>
          <ac:inkMkLst>
            <pc:docMk/>
            <pc:sldMk cId="2790252067" sldId="265"/>
            <ac:inkMk id="184" creationId="{B42A5D40-3F18-3548-9644-B25732F1324C}"/>
          </ac:inkMkLst>
        </pc:inkChg>
        <pc:inkChg chg="add del mod">
          <ac:chgData name="Mark Hanly" userId="67462bc7-2b51-4455-b2e7-b5f944a4684a" providerId="ADAL" clId="{C331A30D-C042-C44B-8150-9EF6F909FACB}" dt="2020-08-18T10:05:54.964" v="16310"/>
          <ac:inkMkLst>
            <pc:docMk/>
            <pc:sldMk cId="2790252067" sldId="265"/>
            <ac:inkMk id="186" creationId="{E7B402EC-EEE4-E440-A272-FA53BABCE02A}"/>
          </ac:inkMkLst>
        </pc:inkChg>
        <pc:inkChg chg="add del mod">
          <ac:chgData name="Mark Hanly" userId="67462bc7-2b51-4455-b2e7-b5f944a4684a" providerId="ADAL" clId="{C331A30D-C042-C44B-8150-9EF6F909FACB}" dt="2020-08-18T10:05:54.978" v="16334"/>
          <ac:inkMkLst>
            <pc:docMk/>
            <pc:sldMk cId="2790252067" sldId="265"/>
            <ac:inkMk id="187" creationId="{4962CFE1-6A0E-C947-8688-9C067D9AEE92}"/>
          </ac:inkMkLst>
        </pc:inkChg>
        <pc:inkChg chg="add del mod">
          <ac:chgData name="Mark Hanly" userId="67462bc7-2b51-4455-b2e7-b5f944a4684a" providerId="ADAL" clId="{C331A30D-C042-C44B-8150-9EF6F909FACB}" dt="2020-08-18T10:05:54.966" v="16313"/>
          <ac:inkMkLst>
            <pc:docMk/>
            <pc:sldMk cId="2790252067" sldId="265"/>
            <ac:inkMk id="188" creationId="{CED0C4F5-EB7C-8A45-912E-59E75E1A136D}"/>
          </ac:inkMkLst>
        </pc:inkChg>
        <pc:inkChg chg="add del mod">
          <ac:chgData name="Mark Hanly" userId="67462bc7-2b51-4455-b2e7-b5f944a4684a" providerId="ADAL" clId="{C331A30D-C042-C44B-8150-9EF6F909FACB}" dt="2020-08-18T10:05:54.980" v="16337"/>
          <ac:inkMkLst>
            <pc:docMk/>
            <pc:sldMk cId="2790252067" sldId="265"/>
            <ac:inkMk id="190" creationId="{F45332A5-E802-2F4E-B46B-A8693FDF49EF}"/>
          </ac:inkMkLst>
        </pc:inkChg>
        <pc:inkChg chg="add del mod">
          <ac:chgData name="Mark Hanly" userId="67462bc7-2b51-4455-b2e7-b5f944a4684a" providerId="ADAL" clId="{C331A30D-C042-C44B-8150-9EF6F909FACB}" dt="2020-08-18T10:05:54.969" v="16319"/>
          <ac:inkMkLst>
            <pc:docMk/>
            <pc:sldMk cId="2790252067" sldId="265"/>
            <ac:inkMk id="191" creationId="{6C39C572-A9D4-7847-B82A-EC707A790666}"/>
          </ac:inkMkLst>
        </pc:inkChg>
        <pc:inkChg chg="add del mod">
          <ac:chgData name="Mark Hanly" userId="67462bc7-2b51-4455-b2e7-b5f944a4684a" providerId="ADAL" clId="{C331A30D-C042-C44B-8150-9EF6F909FACB}" dt="2020-08-18T10:05:54.972" v="16324"/>
          <ac:inkMkLst>
            <pc:docMk/>
            <pc:sldMk cId="2790252067" sldId="265"/>
            <ac:inkMk id="192" creationId="{211D698C-5A21-954F-84DE-87884EEEBF8D}"/>
          </ac:inkMkLst>
        </pc:inkChg>
        <pc:inkChg chg="add del mod">
          <ac:chgData name="Mark Hanly" userId="67462bc7-2b51-4455-b2e7-b5f944a4684a" providerId="ADAL" clId="{C331A30D-C042-C44B-8150-9EF6F909FACB}" dt="2020-08-18T10:05:54.966" v="16314"/>
          <ac:inkMkLst>
            <pc:docMk/>
            <pc:sldMk cId="2790252067" sldId="265"/>
            <ac:inkMk id="193" creationId="{C65120F0-CA6D-9548-A974-EF1FAEAE76A4}"/>
          </ac:inkMkLst>
        </pc:inkChg>
        <pc:inkChg chg="add del mod">
          <ac:chgData name="Mark Hanly" userId="67462bc7-2b51-4455-b2e7-b5f944a4684a" providerId="ADAL" clId="{C331A30D-C042-C44B-8150-9EF6F909FACB}" dt="2020-08-18T10:05:54.975" v="16328"/>
          <ac:inkMkLst>
            <pc:docMk/>
            <pc:sldMk cId="2790252067" sldId="265"/>
            <ac:inkMk id="194" creationId="{5BE7D58F-93CE-4247-9D00-941FBFE1C2D5}"/>
          </ac:inkMkLst>
        </pc:inkChg>
        <pc:inkChg chg="add del mod">
          <ac:chgData name="Mark Hanly" userId="67462bc7-2b51-4455-b2e7-b5f944a4684a" providerId="ADAL" clId="{C331A30D-C042-C44B-8150-9EF6F909FACB}" dt="2020-08-18T10:05:54.968" v="16317"/>
          <ac:inkMkLst>
            <pc:docMk/>
            <pc:sldMk cId="2790252067" sldId="265"/>
            <ac:inkMk id="195" creationId="{B742A3CC-DC88-994E-B4C3-375CC2DED51B}"/>
          </ac:inkMkLst>
        </pc:inkChg>
        <pc:inkChg chg="add del mod">
          <ac:chgData name="Mark Hanly" userId="67462bc7-2b51-4455-b2e7-b5f944a4684a" providerId="ADAL" clId="{C331A30D-C042-C44B-8150-9EF6F909FACB}" dt="2020-08-18T10:05:54.965" v="16311"/>
          <ac:inkMkLst>
            <pc:docMk/>
            <pc:sldMk cId="2790252067" sldId="265"/>
            <ac:inkMk id="196" creationId="{1D184B8C-0F12-8E45-9F38-222B9AB944D4}"/>
          </ac:inkMkLst>
        </pc:inkChg>
        <pc:inkChg chg="add del mod">
          <ac:chgData name="Mark Hanly" userId="67462bc7-2b51-4455-b2e7-b5f944a4684a" providerId="ADAL" clId="{C331A30D-C042-C44B-8150-9EF6F909FACB}" dt="2020-08-18T10:05:54.974" v="16327"/>
          <ac:inkMkLst>
            <pc:docMk/>
            <pc:sldMk cId="2790252067" sldId="265"/>
            <ac:inkMk id="197" creationId="{28EEC2FA-6A28-E944-B07D-FE60D48AC274}"/>
          </ac:inkMkLst>
        </pc:inkChg>
        <pc:inkChg chg="add del mod">
          <ac:chgData name="Mark Hanly" userId="67462bc7-2b51-4455-b2e7-b5f944a4684a" providerId="ADAL" clId="{C331A30D-C042-C44B-8150-9EF6F909FACB}" dt="2020-08-18T10:05:54.969" v="16318"/>
          <ac:inkMkLst>
            <pc:docMk/>
            <pc:sldMk cId="2790252067" sldId="265"/>
            <ac:inkMk id="198" creationId="{5DD6B8B1-5E03-F140-9418-0B3C5C958BE0}"/>
          </ac:inkMkLst>
        </pc:inkChg>
        <pc:inkChg chg="add del mod">
          <ac:chgData name="Mark Hanly" userId="67462bc7-2b51-4455-b2e7-b5f944a4684a" providerId="ADAL" clId="{C331A30D-C042-C44B-8150-9EF6F909FACB}" dt="2020-08-18T10:05:54.972" v="16323"/>
          <ac:inkMkLst>
            <pc:docMk/>
            <pc:sldMk cId="2790252067" sldId="265"/>
            <ac:inkMk id="199" creationId="{5E44C421-D24A-0A44-9740-E5E8DCE161DA}"/>
          </ac:inkMkLst>
        </pc:inkChg>
        <pc:inkChg chg="add del mod">
          <ac:chgData name="Mark Hanly" userId="67462bc7-2b51-4455-b2e7-b5f944a4684a" providerId="ADAL" clId="{C331A30D-C042-C44B-8150-9EF6F909FACB}" dt="2020-08-18T10:05:54.971" v="16321"/>
          <ac:inkMkLst>
            <pc:docMk/>
            <pc:sldMk cId="2790252067" sldId="265"/>
            <ac:inkMk id="200" creationId="{620D054F-FCFF-AA46-BC4F-8FE509C6841E}"/>
          </ac:inkMkLst>
        </pc:inkChg>
        <pc:inkChg chg="add del mod">
          <ac:chgData name="Mark Hanly" userId="67462bc7-2b51-4455-b2e7-b5f944a4684a" providerId="ADAL" clId="{C331A30D-C042-C44B-8150-9EF6F909FACB}" dt="2020-08-18T10:05:54.980" v="16336"/>
          <ac:inkMkLst>
            <pc:docMk/>
            <pc:sldMk cId="2790252067" sldId="265"/>
            <ac:inkMk id="201" creationId="{70B2313E-7076-A349-A59B-39B9A00544DA}"/>
          </ac:inkMkLst>
        </pc:inkChg>
        <pc:inkChg chg="add del mod">
          <ac:chgData name="Mark Hanly" userId="67462bc7-2b51-4455-b2e7-b5f944a4684a" providerId="ADAL" clId="{C331A30D-C042-C44B-8150-9EF6F909FACB}" dt="2020-08-18T10:05:54.963" v="16309"/>
          <ac:inkMkLst>
            <pc:docMk/>
            <pc:sldMk cId="2790252067" sldId="265"/>
            <ac:inkMk id="204" creationId="{27747C57-387D-3C44-8F4E-2C964E4910AA}"/>
          </ac:inkMkLst>
        </pc:inkChg>
        <pc:inkChg chg="add del mod">
          <ac:chgData name="Mark Hanly" userId="67462bc7-2b51-4455-b2e7-b5f944a4684a" providerId="ADAL" clId="{C331A30D-C042-C44B-8150-9EF6F909FACB}" dt="2020-08-18T10:05:54.978" v="16333"/>
          <ac:inkMkLst>
            <pc:docMk/>
            <pc:sldMk cId="2790252067" sldId="265"/>
            <ac:inkMk id="205" creationId="{1CF83B5C-0832-2146-A034-CC721A9E9C32}"/>
          </ac:inkMkLst>
        </pc:inkChg>
        <pc:inkChg chg="add del mod">
          <ac:chgData name="Mark Hanly" userId="67462bc7-2b51-4455-b2e7-b5f944a4684a" providerId="ADAL" clId="{C331A30D-C042-C44B-8150-9EF6F909FACB}" dt="2020-08-18T10:05:54.970" v="16320"/>
          <ac:inkMkLst>
            <pc:docMk/>
            <pc:sldMk cId="2790252067" sldId="265"/>
            <ac:inkMk id="206" creationId="{5EFE2F55-B7A0-D44C-BA6D-259EB4CCA5B4}"/>
          </ac:inkMkLst>
        </pc:inkChg>
        <pc:inkChg chg="add del mod">
          <ac:chgData name="Mark Hanly" userId="67462bc7-2b51-4455-b2e7-b5f944a4684a" providerId="ADAL" clId="{C331A30D-C042-C44B-8150-9EF6F909FACB}" dt="2020-08-18T10:05:54.977" v="16331"/>
          <ac:inkMkLst>
            <pc:docMk/>
            <pc:sldMk cId="2790252067" sldId="265"/>
            <ac:inkMk id="207" creationId="{F9BC7491-7E0E-8E43-9879-42156376D4E0}"/>
          </ac:inkMkLst>
        </pc:inkChg>
        <pc:inkChg chg="add del mod">
          <ac:chgData name="Mark Hanly" userId="67462bc7-2b51-4455-b2e7-b5f944a4684a" providerId="ADAL" clId="{C331A30D-C042-C44B-8150-9EF6F909FACB}" dt="2020-08-18T10:05:54.973" v="16325"/>
          <ac:inkMkLst>
            <pc:docMk/>
            <pc:sldMk cId="2790252067" sldId="265"/>
            <ac:inkMk id="208" creationId="{71369694-C473-DA49-B4F4-79BDD45AE03E}"/>
          </ac:inkMkLst>
        </pc:inkChg>
        <pc:inkChg chg="add del mod">
          <ac:chgData name="Mark Hanly" userId="67462bc7-2b51-4455-b2e7-b5f944a4684a" providerId="ADAL" clId="{C331A30D-C042-C44B-8150-9EF6F909FACB}" dt="2020-08-18T10:05:54.979" v="16335"/>
          <ac:inkMkLst>
            <pc:docMk/>
            <pc:sldMk cId="2790252067" sldId="265"/>
            <ac:inkMk id="209" creationId="{2C216569-D39E-D842-AC6A-AEE92B12FBEC}"/>
          </ac:inkMkLst>
        </pc:inkChg>
        <pc:inkChg chg="add del mod">
          <ac:chgData name="Mark Hanly" userId="67462bc7-2b51-4455-b2e7-b5f944a4684a" providerId="ADAL" clId="{C331A30D-C042-C44B-8150-9EF6F909FACB}" dt="2020-08-18T10:05:54.976" v="16330"/>
          <ac:inkMkLst>
            <pc:docMk/>
            <pc:sldMk cId="2790252067" sldId="265"/>
            <ac:inkMk id="210" creationId="{6741A06C-BC4B-524D-B67C-3AC0B73E0B4F}"/>
          </ac:inkMkLst>
        </pc:inkChg>
        <pc:inkChg chg="add del mod">
          <ac:chgData name="Mark Hanly" userId="67462bc7-2b51-4455-b2e7-b5f944a4684a" providerId="ADAL" clId="{C331A30D-C042-C44B-8150-9EF6F909FACB}" dt="2020-08-18T10:05:54.962" v="16308"/>
          <ac:inkMkLst>
            <pc:docMk/>
            <pc:sldMk cId="2790252067" sldId="265"/>
            <ac:inkMk id="211" creationId="{95E03F16-121B-9949-AB65-75795E53AD0A}"/>
          </ac:inkMkLst>
        </pc:inkChg>
        <pc:inkChg chg="add del mod">
          <ac:chgData name="Mark Hanly" userId="67462bc7-2b51-4455-b2e7-b5f944a4684a" providerId="ADAL" clId="{C331A30D-C042-C44B-8150-9EF6F909FACB}" dt="2020-08-18T10:05:54.974" v="16326"/>
          <ac:inkMkLst>
            <pc:docMk/>
            <pc:sldMk cId="2790252067" sldId="265"/>
            <ac:inkMk id="212" creationId="{3CE9EF89-03AB-3E4D-94C0-82ECFFDF5061}"/>
          </ac:inkMkLst>
        </pc:inkChg>
        <pc:inkChg chg="add del mod">
          <ac:chgData name="Mark Hanly" userId="67462bc7-2b51-4455-b2e7-b5f944a4684a" providerId="ADAL" clId="{C331A30D-C042-C44B-8150-9EF6F909FACB}" dt="2020-08-18T10:05:54.968" v="16316"/>
          <ac:inkMkLst>
            <pc:docMk/>
            <pc:sldMk cId="2790252067" sldId="265"/>
            <ac:inkMk id="213" creationId="{3B71CAC7-F118-3540-AC13-17E8FCDC61AC}"/>
          </ac:inkMkLst>
        </pc:inkChg>
        <pc:inkChg chg="add del mod">
          <ac:chgData name="Mark Hanly" userId="67462bc7-2b51-4455-b2e7-b5f944a4684a" providerId="ADAL" clId="{C331A30D-C042-C44B-8150-9EF6F909FACB}" dt="2020-08-18T10:06:15.591" v="16387"/>
          <ac:inkMkLst>
            <pc:docMk/>
            <pc:sldMk cId="2790252067" sldId="265"/>
            <ac:inkMk id="215" creationId="{3605D0C5-9135-E14C-9918-AF25494CC912}"/>
          </ac:inkMkLst>
        </pc:inkChg>
        <pc:inkChg chg="add del mod">
          <ac:chgData name="Mark Hanly" userId="67462bc7-2b51-4455-b2e7-b5f944a4684a" providerId="ADAL" clId="{C331A30D-C042-C44B-8150-9EF6F909FACB}" dt="2020-08-18T10:06:15.585" v="16376"/>
          <ac:inkMkLst>
            <pc:docMk/>
            <pc:sldMk cId="2790252067" sldId="265"/>
            <ac:inkMk id="216" creationId="{FA3C672B-29CE-9848-916A-CF49B8BD12CC}"/>
          </ac:inkMkLst>
        </pc:inkChg>
        <pc:inkChg chg="add del mod">
          <ac:chgData name="Mark Hanly" userId="67462bc7-2b51-4455-b2e7-b5f944a4684a" providerId="ADAL" clId="{C331A30D-C042-C44B-8150-9EF6F909FACB}" dt="2020-08-18T10:06:15.592" v="16388"/>
          <ac:inkMkLst>
            <pc:docMk/>
            <pc:sldMk cId="2790252067" sldId="265"/>
            <ac:inkMk id="217" creationId="{242BD187-9A36-734F-BA69-9A097C2768F9}"/>
          </ac:inkMkLst>
        </pc:inkChg>
        <pc:inkChg chg="add del mod">
          <ac:chgData name="Mark Hanly" userId="67462bc7-2b51-4455-b2e7-b5f944a4684a" providerId="ADAL" clId="{C331A30D-C042-C44B-8150-9EF6F909FACB}" dt="2020-08-18T10:06:15.583" v="16374"/>
          <ac:inkMkLst>
            <pc:docMk/>
            <pc:sldMk cId="2790252067" sldId="265"/>
            <ac:inkMk id="219" creationId="{C178BBB5-2E52-634C-BDF2-24945399D95A}"/>
          </ac:inkMkLst>
        </pc:inkChg>
        <pc:inkChg chg="add del mod">
          <ac:chgData name="Mark Hanly" userId="67462bc7-2b51-4455-b2e7-b5f944a4684a" providerId="ADAL" clId="{C331A30D-C042-C44B-8150-9EF6F909FACB}" dt="2020-08-18T10:06:05.815" v="16350"/>
          <ac:inkMkLst>
            <pc:docMk/>
            <pc:sldMk cId="2790252067" sldId="265"/>
            <ac:inkMk id="221" creationId="{C57069AE-5761-844A-9815-7DD9F7957EB4}"/>
          </ac:inkMkLst>
        </pc:inkChg>
        <pc:inkChg chg="add del mod">
          <ac:chgData name="Mark Hanly" userId="67462bc7-2b51-4455-b2e7-b5f944a4684a" providerId="ADAL" clId="{C331A30D-C042-C44B-8150-9EF6F909FACB}" dt="2020-08-18T10:06:05.817" v="16352"/>
          <ac:inkMkLst>
            <pc:docMk/>
            <pc:sldMk cId="2790252067" sldId="265"/>
            <ac:inkMk id="222" creationId="{680CEE8F-9FFC-8943-9F29-1153699341B7}"/>
          </ac:inkMkLst>
        </pc:inkChg>
        <pc:inkChg chg="add del mod">
          <ac:chgData name="Mark Hanly" userId="67462bc7-2b51-4455-b2e7-b5f944a4684a" providerId="ADAL" clId="{C331A30D-C042-C44B-8150-9EF6F909FACB}" dt="2020-08-18T10:06:05.812" v="16345"/>
          <ac:inkMkLst>
            <pc:docMk/>
            <pc:sldMk cId="2790252067" sldId="265"/>
            <ac:inkMk id="223" creationId="{23CC9FB7-7C2F-E24C-9BD3-28EF98070D0B}"/>
          </ac:inkMkLst>
        </pc:inkChg>
        <pc:inkChg chg="add del mod">
          <ac:chgData name="Mark Hanly" userId="67462bc7-2b51-4455-b2e7-b5f944a4684a" providerId="ADAL" clId="{C331A30D-C042-C44B-8150-9EF6F909FACB}" dt="2020-08-18T10:06:05.818" v="16354"/>
          <ac:inkMkLst>
            <pc:docMk/>
            <pc:sldMk cId="2790252067" sldId="265"/>
            <ac:inkMk id="224" creationId="{AC7DBCBB-06D6-A844-99C8-73BDAC83DAA5}"/>
          </ac:inkMkLst>
        </pc:inkChg>
        <pc:inkChg chg="add del">
          <ac:chgData name="Mark Hanly" userId="67462bc7-2b51-4455-b2e7-b5f944a4684a" providerId="ADAL" clId="{C331A30D-C042-C44B-8150-9EF6F909FACB}" dt="2020-08-18T10:06:05.813" v="16346"/>
          <ac:inkMkLst>
            <pc:docMk/>
            <pc:sldMk cId="2790252067" sldId="265"/>
            <ac:inkMk id="227" creationId="{60A6EE06-DD03-C245-8A3F-AD4D29DC18FF}"/>
          </ac:inkMkLst>
        </pc:inkChg>
        <pc:inkChg chg="add del mod">
          <ac:chgData name="Mark Hanly" userId="67462bc7-2b51-4455-b2e7-b5f944a4684a" providerId="ADAL" clId="{C331A30D-C042-C44B-8150-9EF6F909FACB}" dt="2020-08-18T10:06:05.811" v="16343"/>
          <ac:inkMkLst>
            <pc:docMk/>
            <pc:sldMk cId="2790252067" sldId="265"/>
            <ac:inkMk id="228" creationId="{B99BFD14-845A-2840-A5AE-B0F76941C264}"/>
          </ac:inkMkLst>
        </pc:inkChg>
        <pc:inkChg chg="add del mod">
          <ac:chgData name="Mark Hanly" userId="67462bc7-2b51-4455-b2e7-b5f944a4684a" providerId="ADAL" clId="{C331A30D-C042-C44B-8150-9EF6F909FACB}" dt="2020-08-18T10:06:05.811" v="16344"/>
          <ac:inkMkLst>
            <pc:docMk/>
            <pc:sldMk cId="2790252067" sldId="265"/>
            <ac:inkMk id="229" creationId="{9E9F4B9C-A800-9943-A572-89D4A413495E}"/>
          </ac:inkMkLst>
        </pc:inkChg>
        <pc:inkChg chg="add del">
          <ac:chgData name="Mark Hanly" userId="67462bc7-2b51-4455-b2e7-b5f944a4684a" providerId="ADAL" clId="{C331A30D-C042-C44B-8150-9EF6F909FACB}" dt="2020-08-18T10:06:05.817" v="16353"/>
          <ac:inkMkLst>
            <pc:docMk/>
            <pc:sldMk cId="2790252067" sldId="265"/>
            <ac:inkMk id="230" creationId="{536A93B9-5B2A-C44F-BA07-CB9BD24451F1}"/>
          </ac:inkMkLst>
        </pc:inkChg>
        <pc:inkChg chg="add del mod">
          <ac:chgData name="Mark Hanly" userId="67462bc7-2b51-4455-b2e7-b5f944a4684a" providerId="ADAL" clId="{C331A30D-C042-C44B-8150-9EF6F909FACB}" dt="2020-08-18T10:06:05.813" v="16347"/>
          <ac:inkMkLst>
            <pc:docMk/>
            <pc:sldMk cId="2790252067" sldId="265"/>
            <ac:inkMk id="232" creationId="{48B3B0BC-05DD-C74F-8E89-0D28FF20C137}"/>
          </ac:inkMkLst>
        </pc:inkChg>
        <pc:inkChg chg="add del mod">
          <ac:chgData name="Mark Hanly" userId="67462bc7-2b51-4455-b2e7-b5f944a4684a" providerId="ADAL" clId="{C331A30D-C042-C44B-8150-9EF6F909FACB}" dt="2020-08-18T10:06:05.816" v="16351"/>
          <ac:inkMkLst>
            <pc:docMk/>
            <pc:sldMk cId="2790252067" sldId="265"/>
            <ac:inkMk id="233" creationId="{D6B73CAD-6172-2A48-8D4A-C378EAC6E7BF}"/>
          </ac:inkMkLst>
        </pc:inkChg>
        <pc:inkChg chg="add del mod">
          <ac:chgData name="Mark Hanly" userId="67462bc7-2b51-4455-b2e7-b5f944a4684a" providerId="ADAL" clId="{C331A30D-C042-C44B-8150-9EF6F909FACB}" dt="2020-08-18T10:06:05.815" v="16349"/>
          <ac:inkMkLst>
            <pc:docMk/>
            <pc:sldMk cId="2790252067" sldId="265"/>
            <ac:inkMk id="234" creationId="{6B2E258A-8964-D941-A98A-5657BB7E19DE}"/>
          </ac:inkMkLst>
        </pc:inkChg>
        <pc:inkChg chg="add del">
          <ac:chgData name="Mark Hanly" userId="67462bc7-2b51-4455-b2e7-b5f944a4684a" providerId="ADAL" clId="{C331A30D-C042-C44B-8150-9EF6F909FACB}" dt="2020-08-18T10:06:05.814" v="16348"/>
          <ac:inkMkLst>
            <pc:docMk/>
            <pc:sldMk cId="2790252067" sldId="265"/>
            <ac:inkMk id="236" creationId="{BCBFCB0E-C744-A14E-8B58-BECC7395357A}"/>
          </ac:inkMkLst>
        </pc:inkChg>
        <pc:inkChg chg="add del">
          <ac:chgData name="Mark Hanly" userId="67462bc7-2b51-4455-b2e7-b5f944a4684a" providerId="ADAL" clId="{C331A30D-C042-C44B-8150-9EF6F909FACB}" dt="2020-08-18T10:17:34.783" v="17341" actId="478"/>
          <ac:inkMkLst>
            <pc:docMk/>
            <pc:sldMk cId="2790252067" sldId="265"/>
            <ac:inkMk id="237" creationId="{2457788D-13D4-6346-979A-9442261E5D16}"/>
          </ac:inkMkLst>
        </pc:inkChg>
        <pc:inkChg chg="add del">
          <ac:chgData name="Mark Hanly" userId="67462bc7-2b51-4455-b2e7-b5f944a4684a" providerId="ADAL" clId="{C331A30D-C042-C44B-8150-9EF6F909FACB}" dt="2020-08-18T10:05:45.007" v="16307"/>
          <ac:inkMkLst>
            <pc:docMk/>
            <pc:sldMk cId="2790252067" sldId="265"/>
            <ac:inkMk id="238" creationId="{1653394F-2E58-094D-A5F6-0EB3CCFDD37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39" creationId="{2A0FD67D-17B8-B544-9ACB-7D80C058A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0" creationId="{81C121BC-58E8-194D-B848-00DAAA0893E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1" creationId="{5DEC0A63-ABEE-EE4A-9D1F-56C23A20661D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2" creationId="{3D1F52F4-4902-F744-91D7-968ABEFC03A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4" creationId="{19D73349-B4B7-1544-B30D-60DE49F84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5" creationId="{9E310FA6-5750-9249-899C-9DF007BCB78F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7" creationId="{947AAF41-0712-6C4D-86B8-60BC8394E8E4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8" creationId="{14C10544-B281-BE41-BABF-5F0E2ED6BB65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9" creationId="{34B32B18-FA82-284D-A16E-3886DB26D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1" creationId="{BE251C63-C890-5C4B-8F74-34357C7BDC7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2" creationId="{F333EBB6-04C9-514D-ABC8-6419661B2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3" creationId="{DF3929C1-1D42-C949-9594-5BE188EBA3B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4" creationId="{CF06F958-C6D4-1247-8563-29133186B28F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6" creationId="{2D0B08C0-0D82-104D-B395-44171281211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7" creationId="{39050399-3C7E-2F40-999C-3082D26EE6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8" creationId="{90F34CFF-173E-B24D-836E-DA77C776F4B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0" creationId="{FB256821-154C-DF45-BAD6-8F4706DBB3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1" creationId="{3E36A5F3-1F8A-E948-8D1A-D738794650FE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3" creationId="{553E5162-5060-4542-B2E5-0810436E5A18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4" creationId="{2914CB7A-0E6E-EC44-8B3D-9EEDA409459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6" creationId="{4A7F340D-A472-7A41-ABD6-9A3380DA42EA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7" creationId="{0703F7B1-4120-9D40-93BD-A2ADEBA976A6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8" creationId="{D4CBE596-699B-724A-9DEE-6165C9B9CAA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9" creationId="{10D3769A-C27C-424F-BDFC-B7541395F45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0" creationId="{F3D69B56-1F1E-AD47-AA0C-42B69C745F4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1" creationId="{A9896E34-3762-A440-8D77-95559DD4626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3" creationId="{BD686EE8-FB3B-7D43-A55F-B56E21063CB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4" creationId="{D1BEB1FB-9446-964A-BB58-3FD76B672A93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5" creationId="{56BA73AA-AEFC-654F-BC93-BE2E95761D17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6" creationId="{A4FBF030-A366-A74C-ABB9-FA56495779E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7" creationId="{65A61DDD-5188-7649-87FC-7599465F418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8" creationId="{A9DE35AA-6D0A-4548-83D8-D72296774165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9" creationId="{0DA58BB4-7382-674D-8866-C2CC3BB16BF7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1" creationId="{F373DCCB-E1DF-E947-ADCE-E95A85D1448A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2" creationId="{DA3785CC-E28E-C84D-A4E2-587C5A1AF45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4" creationId="{6688C24A-3C58-FB48-9DA8-84AC0C245E1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6" creationId="{B5981A99-0E97-F04C-AEEC-FDE09C37AF7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7" creationId="{4B5F3DD5-288A-B64C-B685-87D5DFE8A900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9" creationId="{56A2329B-0AB1-2942-8094-A1E941B2FBD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90" creationId="{A793DFB0-836E-E546-9AAE-16EC4ADF8C59}"/>
          </ac:inkMkLst>
        </pc:inkChg>
        <pc:inkChg chg="add del mod">
          <ac:chgData name="Mark Hanly" userId="67462bc7-2b51-4455-b2e7-b5f944a4684a" providerId="ADAL" clId="{C331A30D-C042-C44B-8150-9EF6F909FACB}" dt="2020-08-18T10:18:29.708" v="17374"/>
          <ac:inkMkLst>
            <pc:docMk/>
            <pc:sldMk cId="2790252067" sldId="265"/>
            <ac:inkMk id="292" creationId="{B475EEFC-1FF1-2141-B2E9-3D4E5477F357}"/>
          </ac:inkMkLst>
        </pc:inkChg>
        <pc:inkChg chg="add del mod">
          <ac:chgData name="Mark Hanly" userId="67462bc7-2b51-4455-b2e7-b5f944a4684a" providerId="ADAL" clId="{C331A30D-C042-C44B-8150-9EF6F909FACB}" dt="2020-08-18T10:18:29.204" v="17372"/>
          <ac:inkMkLst>
            <pc:docMk/>
            <pc:sldMk cId="2790252067" sldId="265"/>
            <ac:inkMk id="293" creationId="{F2C1FFC4-F472-1A45-9420-A70A121F16CB}"/>
          </ac:inkMkLst>
        </pc:inkChg>
        <pc:inkChg chg="add del mod">
          <ac:chgData name="Mark Hanly" userId="67462bc7-2b51-4455-b2e7-b5f944a4684a" providerId="ADAL" clId="{C331A30D-C042-C44B-8150-9EF6F909FACB}" dt="2020-08-18T10:18:29.205" v="17373"/>
          <ac:inkMkLst>
            <pc:docMk/>
            <pc:sldMk cId="2790252067" sldId="265"/>
            <ac:inkMk id="294" creationId="{8CB8D290-D546-7543-99D8-4ECCBED2817B}"/>
          </ac:inkMkLst>
        </pc:inkChg>
        <pc:inkChg chg="add del">
          <ac:chgData name="Mark Hanly" userId="67462bc7-2b51-4455-b2e7-b5f944a4684a" providerId="ADAL" clId="{C331A30D-C042-C44B-8150-9EF6F909FACB}" dt="2020-08-18T10:19:04.412" v="17376"/>
          <ac:inkMkLst>
            <pc:docMk/>
            <pc:sldMk cId="2790252067" sldId="265"/>
            <ac:inkMk id="296" creationId="{4451157D-BE76-EC49-B42A-33AFAFBB604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7" creationId="{9F5EA1F3-6804-3B4E-87D7-362E48E9A53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8" creationId="{5DEBDEEE-B951-A745-84C1-33117C29AE0B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0" creationId="{71624F98-2721-154F-A493-3246D78785CD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2" creationId="{4272E4D6-C1E8-8743-B9C1-1FD9DB6B2154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4" creationId="{EDCB8AF4-55E9-3C46-9346-98AB26CDAF5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6" creationId="{E75B22B4-46FC-424E-8CB5-D4392E7DBDA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8" creationId="{DF4F2B88-90DA-554C-A540-145155691148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9" creationId="{66C1A2BA-E7D4-E34C-A881-FD191C631847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1" creationId="{9429F44C-1F78-C741-BE4E-31AB5B0C4DB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2" creationId="{3D23B015-5CA1-9D4C-B3DC-CB36B06EAE2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3" creationId="{4B327C9A-72E2-AC45-B0BF-9E2AB41310F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5" creationId="{91FA926E-A977-EA41-91DC-7F45E462346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6" creationId="{0798A738-3ECF-CC48-B322-9665E57F2828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7" creationId="{2FB0D4AE-EF27-8D45-A51C-B2C3C2FAA0A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8" creationId="{6D58DD1C-40F4-CB43-A605-368AA182C76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9" creationId="{C132DEBE-923A-5B42-9B51-59AFD5E8AD4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0" creationId="{77210D7A-490E-C34F-91C0-64D57AD53720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2" creationId="{60E05CF7-1EAE-B94D-808C-0354B443F0A2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3" creationId="{938BF4AB-234F-0649-952F-A6EEFD8591E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4" creationId="{D347A308-5040-014E-AC6A-86385E709C1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6" creationId="{807BCF69-9B22-4748-9E13-A812FA914B4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7" creationId="{1645C164-A635-D541-A34A-F9B2A900788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9" creationId="{6F677935-CCEB-6B41-BDF3-1FAC7042B53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0" creationId="{5ACEFFFA-F419-F046-B950-F1B7269CDD4C}"/>
          </ac:inkMkLst>
        </pc:inkChg>
        <pc:inkChg chg="add de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2" creationId="{1F224D1D-3BEF-8B40-A67F-90E9885710A6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3" creationId="{871492CC-B158-AF4B-865C-C624DB00890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4" creationId="{0C0A6B4C-6337-1540-BA37-D30660C1A1E9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5" creationId="{847E7B0D-50F7-7745-85A8-8028302464C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6" creationId="{C060B403-0B97-A748-BD85-FC7544204CE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7" creationId="{00CF6605-61C7-F744-AFBF-210FD56A58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9" creationId="{918EAA7C-4B7D-994E-A809-8AA20220C15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0" creationId="{4F616620-4926-5544-B34D-81A67B186E31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1" creationId="{7F9FD0FE-9406-F741-A605-FE479DBB2C3B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2" creationId="{3CE009F0-8C70-1341-B771-A32A529B1C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3" creationId="{881E5503-0ED9-2346-A3DB-286965C2F764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4" creationId="{3B939E71-34F5-0A44-A11F-63E185017EDE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6" creationId="{927A7F6A-3F66-F64E-A182-53D735355C22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7" creationId="{0E955C29-E166-3941-9637-A35C70C42981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8" creationId="{B2AB941F-8180-974E-AE51-BDDAC294FDED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0" creationId="{BDD4D70B-1FD1-2C47-B4E5-D7EFEBE9F279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1" creationId="{0E0E6F52-3A1C-1B47-B842-2294CAE23C10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2" creationId="{B6C7BDDE-E053-5C44-93AB-1A35604BC32B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4" creationId="{6AD06852-7A7A-D649-8C2B-B051ED92F607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5" creationId="{2811B7AE-5EC4-5345-AC38-0FC3DD86505A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6" creationId="{6FC2A499-24EE-394F-ABCE-F22BC585D4E3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7" creationId="{7AE36DFB-EBA4-214F-B0AA-790E3B7F0A44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8" creationId="{83F0B22E-48CB-0B43-9B75-1B92AF0E26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0" creationId="{6680AFAA-D1F4-D64B-9CE2-34D952B2067E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1" creationId="{CDD4CECF-03AF-1E4F-9375-63D86B35808D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3" creationId="{2957CB72-BBF2-6B41-9055-7B0C3284FEC8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5" creationId="{0A6A2E88-20DB-BD40-BF74-CE146024B9F5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6" creationId="{95BB5358-22EE-6E47-B997-9D3E524A0EF2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7" creationId="{922F42AD-7D9E-2442-BCE6-D3DF6DA4DC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8" creationId="{8A6D41E4-A15A-F447-A076-ABDF8B56E766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9" creationId="{4C93D462-4DE2-584C-9B59-668D1FA1DF98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1" creationId="{237279E6-246A-8E4E-AA21-C7B28E54C1CC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2" creationId="{35E5078A-34C3-674B-A44F-E6B53FF80B7A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3" creationId="{AABB2ED8-2110-BA43-9E43-82833A4B77D3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4" creationId="{637A0603-3C66-6946-8DD8-35C14BFD4517}"/>
          </ac:inkMkLst>
        </pc:inkChg>
        <pc:inkChg chg="add">
          <ac:chgData name="Mark Hanly" userId="67462bc7-2b51-4455-b2e7-b5f944a4684a" providerId="ADAL" clId="{C331A30D-C042-C44B-8150-9EF6F909FACB}" dt="2020-08-18T10:39:05.908" v="18420" actId="9405"/>
          <ac:inkMkLst>
            <pc:docMk/>
            <pc:sldMk cId="2790252067" sldId="265"/>
            <ac:inkMk id="375" creationId="{63466770-2A55-F749-8FF1-375A3856D93E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8" creationId="{D204BE99-E946-3149-A2E8-9C4FBD3C210A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9" creationId="{B2BB43D2-8497-9740-8409-FE96A955A083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1" creationId="{E0980032-2057-704A-9EC0-5ED333BEF736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2" creationId="{62651EB9-DB9F-C541-9ADC-ABD4A633408B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3" creationId="{122A58C3-81E1-504D-AB2B-A5EE2A3E4251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4" creationId="{170B8920-B844-4D48-9446-245A8763C5BF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6" creationId="{F6490664-07FB-AA42-9C56-AA7604FD1281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7" creationId="{291053FA-7EAF-4443-BFF2-669AD28D533B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9" creationId="{55DED7AC-4393-F847-B686-EF7577C3B25B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1" creationId="{16267455-AA9A-C547-B1D8-81C6B764B679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2" creationId="{590090AD-2ABB-F94E-A760-560F1391BEB2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3" creationId="{1EC7A3D4-C892-FB41-BBA6-EBB866EA9D64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5" creationId="{E2E56FFF-7AD1-0F46-AC36-5512DB41A50D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7" creationId="{82359641-6099-D14C-A9A1-8DB592E85733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399" creationId="{345DC414-EF17-464D-B7E0-B84116CC6CE6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0" creationId="{371E481F-D4EB-0B42-8510-A64EBBA0DF07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1" creationId="{415811FE-9115-D44E-811D-8EA34AB885D2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2" creationId="{EFBC6414-A3A8-AD4F-85AF-9F9F44B3570F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4" creationId="{661CB5F3-49D6-9E44-A148-654205046DEE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5" creationId="{D212310C-34D5-724A-9DBB-D89295168337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6" creationId="{80C8E98D-9860-DB41-8BCA-57BB839A5DE5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8" creationId="{964721F0-632C-AD41-AD23-4BF87B921BF2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9" creationId="{B5348F56-4079-EA4C-8243-1315ADE8CC69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1" creationId="{27DC1320-7AEF-2840-B6E2-3A1B902ED2DA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3" creationId="{B2B0E35F-D771-F247-8DA8-24F462D89270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5" creationId="{75200AF5-AB19-0C4A-A2BD-28DEB4F228E0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7" creationId="{565D1209-2490-3742-A5EF-9092F32B7D91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8" creationId="{1F7CE214-17C7-2D41-B972-BAC52022A69A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9" creationId="{9A960480-1D2C-E74A-B7C3-65AC42A5504B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0" creationId="{86C6A485-D0C0-4143-AEBB-0868173AE9C8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1" creationId="{D3EF1E85-A002-5146-9F86-3D01006E1D16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3" creationId="{13B5DAAA-D693-3C46-8E2F-6281D5C11D20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4" creationId="{3D3B6F83-32FD-FF41-9691-1A5BB68AEF6E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5" creationId="{ACDCFA5A-B7B2-7F4A-A7E7-D459397ABC6F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7" creationId="{5BE8354A-66BC-6D44-B1F0-41EA74204498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8" creationId="{D16F6181-6EEB-304F-A78D-ECC9DE63E082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0" creationId="{E9528835-6C08-E34B-A799-4C894F839AF6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1" creationId="{65BBC909-096C-B04A-9331-25EEECB5F79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2" creationId="{6AFC49CD-33B3-F948-949A-361D943CD55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4" creationId="{A2A8BF1B-AA62-6F4F-86F3-5D3F49321227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5" creationId="{637D5667-69DE-AB49-848D-A309D37CC31D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6" creationId="{3AE8ABE2-731F-D240-B630-04F451FC9B5E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7" creationId="{A15D858E-211E-5F47-92C4-A3471EA53703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39" creationId="{121F8D2E-07E6-7D43-9E26-AF38EE8B00CA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40" creationId="{8435FBBF-9D1C-C542-9436-85A25AB5F00F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2" creationId="{CE5426F5-EF96-984B-8EF0-39AE49AEFDFE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3" creationId="{2766BDA5-F0D3-2540-AA54-79C48946FAC2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4" creationId="{572B5A34-6922-6945-AC51-A4A1A878273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5" creationId="{33CC2448-0D84-3F47-B954-C518DB624F5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6" creationId="{EA2FD053-C94C-F645-BC5F-7E2CCCAA534B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7" creationId="{D2A8D86C-6A21-9347-9FF5-A75EBB6C4A71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8" creationId="{531150F8-9E22-A947-83BD-2672DB2DC8CE}"/>
          </ac:inkMkLst>
        </pc:inkChg>
        <pc:inkChg chg="add">
          <ac:chgData name="Mark Hanly" userId="67462bc7-2b51-4455-b2e7-b5f944a4684a" providerId="ADAL" clId="{C331A30D-C042-C44B-8150-9EF6F909FACB}" dt="2020-08-18T10:41:43.682" v="18493" actId="9405"/>
          <ac:inkMkLst>
            <pc:docMk/>
            <pc:sldMk cId="2790252067" sldId="265"/>
            <ac:inkMk id="449" creationId="{6A00F650-F274-6044-AF42-76634C99F093}"/>
          </ac:inkMkLst>
        </pc:inkChg>
        <pc:inkChg chg="add">
          <ac:chgData name="Mark Hanly" userId="67462bc7-2b51-4455-b2e7-b5f944a4684a" providerId="ADAL" clId="{C331A30D-C042-C44B-8150-9EF6F909FACB}" dt="2020-08-18T10:41:43.849" v="18494" actId="9405"/>
          <ac:inkMkLst>
            <pc:docMk/>
            <pc:sldMk cId="2790252067" sldId="265"/>
            <ac:inkMk id="450" creationId="{BB5DC548-8E96-274F-A530-4C89190623A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2" creationId="{CE775DE2-FFC2-AF41-8A9A-E869B7768E57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3" creationId="{F4D28EBC-48D1-2745-A685-9811FD6A26A2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4" creationId="{44D5B56B-FC94-D247-A61B-34A7217525BE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5" creationId="{A1591DCD-B805-0948-8D02-33B33856011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6" creationId="{353892E2-39D6-2847-A373-F0F577305DBF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59" creationId="{8DFEF955-E371-BB45-ABD0-227781ADAE96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0" creationId="{0117A0C8-401A-1E47-8D4F-55BA21CE4024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1" creationId="{AB77D486-7361-E342-8AF7-BCBC2767AF7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3" creationId="{54875C3D-7851-CA47-AB1A-A3CC7C1AB8B9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4" creationId="{7F84C74E-8747-A946-AF44-80ECBCA214E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6" creationId="{79C373DD-CBF5-DF46-BB1D-938C4538C2C3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7" creationId="{0AFFE690-2574-6144-970E-D403D454105E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8" creationId="{CC7550AD-AD28-784C-9474-58463CD18D1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9" creationId="{F5AD7BD3-522B-B042-B9AC-1EF4E9558721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0" creationId="{63231AD0-3A4F-EB4E-87CE-E0A792FFF9CC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1" creationId="{38ED98F2-F46C-A147-A2E3-60E51E64546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2" creationId="{6F9D8922-81E3-FF42-9ED9-FBD471739B11}"/>
          </ac:inkMkLst>
        </pc:inkChg>
        <pc:inkChg chg="add">
          <ac:chgData name="Mark Hanly" userId="67462bc7-2b51-4455-b2e7-b5f944a4684a" providerId="ADAL" clId="{C331A30D-C042-C44B-8150-9EF6F909FACB}" dt="2020-08-18T10:42:15.798" v="18516" actId="9405"/>
          <ac:inkMkLst>
            <pc:docMk/>
            <pc:sldMk cId="2790252067" sldId="265"/>
            <ac:inkMk id="473" creationId="{C9109801-06A4-484C-AEA1-F598DF0DEBCD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4" creationId="{CE598128-0F80-4844-9DA4-17EBCEED86F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5" creationId="{3777B26C-64C0-7F4F-8AB9-702E631402B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6" creationId="{297EF962-DE27-C74D-AA8C-5E631E75C827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7" creationId="{045E687E-0866-4E44-8AAF-ED8EAD7261CB}"/>
          </ac:inkMkLst>
        </pc:inkChg>
        <pc:inkChg chg="add">
          <ac:chgData name="Mark Hanly" userId="67462bc7-2b51-4455-b2e7-b5f944a4684a" providerId="ADAL" clId="{C331A30D-C042-C44B-8150-9EF6F909FACB}" dt="2020-08-18T10:42:50.474" v="18522" actId="9405"/>
          <ac:inkMkLst>
            <pc:docMk/>
            <pc:sldMk cId="2790252067" sldId="265"/>
            <ac:inkMk id="482" creationId="{E8E0D283-7035-8F4D-AA96-7C337B68B7D8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40.714" v="16304"/>
        <pc:sldMkLst>
          <pc:docMk/>
          <pc:sldMk cId="2325618791" sldId="266"/>
        </pc:sldMkLst>
        <pc:spChg chg="mod">
          <ac:chgData name="Mark Hanly" userId="67462bc7-2b51-4455-b2e7-b5f944a4684a" providerId="ADAL" clId="{C331A30D-C042-C44B-8150-9EF6F909FACB}" dt="2020-08-18T04:27:15.123" v="7727"/>
          <ac:spMkLst>
            <pc:docMk/>
            <pc:sldMk cId="2325618791" sldId="266"/>
            <ac:spMk id="2" creationId="{216EB84E-67B4-2D44-B50C-4897EBBB0D97}"/>
          </ac:spMkLst>
        </pc:spChg>
        <pc:spChg chg="mod">
          <ac:chgData name="Mark Hanly" userId="67462bc7-2b51-4455-b2e7-b5f944a4684a" providerId="ADAL" clId="{C331A30D-C042-C44B-8150-9EF6F909FACB}" dt="2020-08-18T09:44:29.732" v="15693" actId="6549"/>
          <ac:spMkLst>
            <pc:docMk/>
            <pc:sldMk cId="2325618791" sldId="266"/>
            <ac:spMk id="3" creationId="{A05B962B-A621-FC46-92AA-186A552D42CC}"/>
          </ac:spMkLst>
        </pc:spChg>
        <pc:grpChg chg="del mod">
          <ac:chgData name="Mark Hanly" userId="67462bc7-2b51-4455-b2e7-b5f944a4684a" providerId="ADAL" clId="{C331A30D-C042-C44B-8150-9EF6F909FACB}" dt="2020-08-18T07:59:06.608" v="11411"/>
          <ac:grpSpMkLst>
            <pc:docMk/>
            <pc:sldMk cId="2325618791" sldId="266"/>
            <ac:grpSpMk id="6" creationId="{C398FC20-07CB-2F4C-B74A-97EA015012E2}"/>
          </ac:grpSpMkLst>
        </pc:grpChg>
        <pc:grpChg chg="del mod">
          <ac:chgData name="Mark Hanly" userId="67462bc7-2b51-4455-b2e7-b5f944a4684a" providerId="ADAL" clId="{C331A30D-C042-C44B-8150-9EF6F909FACB}" dt="2020-08-18T07:59:07.440" v="11412"/>
          <ac:grpSpMkLst>
            <pc:docMk/>
            <pc:sldMk cId="2325618791" sldId="266"/>
            <ac:grpSpMk id="9" creationId="{37557A35-8C38-904E-9378-649596211460}"/>
          </ac:grpSpMkLst>
        </pc:grpChg>
        <pc:grpChg chg="del mod">
          <ac:chgData name="Mark Hanly" userId="67462bc7-2b51-4455-b2e7-b5f944a4684a" providerId="ADAL" clId="{C331A30D-C042-C44B-8150-9EF6F909FACB}" dt="2020-08-18T07:59:10.495" v="11416"/>
          <ac:grpSpMkLst>
            <pc:docMk/>
            <pc:sldMk cId="2325618791" sldId="266"/>
            <ac:grpSpMk id="13" creationId="{C07ED819-2CAB-384F-99C1-795DC94E649F}"/>
          </ac:grpSpMkLst>
        </pc:grpChg>
        <pc:grpChg chg="mod">
          <ac:chgData name="Mark Hanly" userId="67462bc7-2b51-4455-b2e7-b5f944a4684a" providerId="ADAL" clId="{C331A30D-C042-C44B-8150-9EF6F909FACB}" dt="2020-08-18T09:57:40.714" v="16304"/>
          <ac:grpSpMkLst>
            <pc:docMk/>
            <pc:sldMk cId="2325618791" sldId="266"/>
            <ac:grpSpMk id="19" creationId="{9EA8B728-7CCA-5948-ABEA-4628585E0AD7}"/>
          </ac:grpSpMkLst>
        </pc:grpChg>
        <pc:inkChg chg="add del mod">
          <ac:chgData name="Mark Hanly" userId="67462bc7-2b51-4455-b2e7-b5f944a4684a" providerId="ADAL" clId="{C331A30D-C042-C44B-8150-9EF6F909FACB}" dt="2020-08-18T07:59:08.542" v="11414"/>
          <ac:inkMkLst>
            <pc:docMk/>
            <pc:sldMk cId="2325618791" sldId="266"/>
            <ac:inkMk id="4" creationId="{07384FFA-34CA-A543-8C70-937E56DBAF88}"/>
          </ac:inkMkLst>
        </pc:inkChg>
        <pc:inkChg chg="add del mod">
          <ac:chgData name="Mark Hanly" userId="67462bc7-2b51-4455-b2e7-b5f944a4684a" providerId="ADAL" clId="{C331A30D-C042-C44B-8150-9EF6F909FACB}" dt="2020-08-18T07:59:06.608" v="11411"/>
          <ac:inkMkLst>
            <pc:docMk/>
            <pc:sldMk cId="2325618791" sldId="266"/>
            <ac:inkMk id="5" creationId="{B8DDE582-7F24-FB4D-8E6A-534328C1D68A}"/>
          </ac:inkMkLst>
        </pc:inkChg>
        <pc:inkChg chg="add del mod">
          <ac:chgData name="Mark Hanly" userId="67462bc7-2b51-4455-b2e7-b5f944a4684a" providerId="ADAL" clId="{C331A30D-C042-C44B-8150-9EF6F909FACB}" dt="2020-08-18T07:59:07.440" v="11412"/>
          <ac:inkMkLst>
            <pc:docMk/>
            <pc:sldMk cId="2325618791" sldId="266"/>
            <ac:inkMk id="7" creationId="{820E1223-3B9B-0144-B593-9C980B28A923}"/>
          </ac:inkMkLst>
        </pc:inkChg>
        <pc:inkChg chg="add del mod">
          <ac:chgData name="Mark Hanly" userId="67462bc7-2b51-4455-b2e7-b5f944a4684a" providerId="ADAL" clId="{C331A30D-C042-C44B-8150-9EF6F909FACB}" dt="2020-08-18T07:59:07.441" v="11413"/>
          <ac:inkMkLst>
            <pc:docMk/>
            <pc:sldMk cId="2325618791" sldId="266"/>
            <ac:inkMk id="8" creationId="{EDA063A2-0922-284A-8D94-F679A1D51929}"/>
          </ac:inkMkLst>
        </pc:inkChg>
        <pc:inkChg chg="add del">
          <ac:chgData name="Mark Hanly" userId="67462bc7-2b51-4455-b2e7-b5f944a4684a" providerId="ADAL" clId="{C331A30D-C042-C44B-8150-9EF6F909FACB}" dt="2020-08-18T07:59:09.680" v="11415"/>
          <ac:inkMkLst>
            <pc:docMk/>
            <pc:sldMk cId="2325618791" sldId="266"/>
            <ac:inkMk id="10" creationId="{01906A4B-2414-9A4B-ACBE-F8E282F76796}"/>
          </ac:inkMkLst>
        </pc:inkChg>
        <pc:inkChg chg="add del mod">
          <ac:chgData name="Mark Hanly" userId="67462bc7-2b51-4455-b2e7-b5f944a4684a" providerId="ADAL" clId="{C331A30D-C042-C44B-8150-9EF6F909FACB}" dt="2020-08-18T07:59:10.495" v="11416"/>
          <ac:inkMkLst>
            <pc:docMk/>
            <pc:sldMk cId="2325618791" sldId="266"/>
            <ac:inkMk id="11" creationId="{B2ECB5F9-D7EE-FC4A-9C6E-9D5C9B977138}"/>
          </ac:inkMkLst>
        </pc:inkChg>
        <pc:inkChg chg="add del mod">
          <ac:chgData name="Mark Hanly" userId="67462bc7-2b51-4455-b2e7-b5f944a4684a" providerId="ADAL" clId="{C331A30D-C042-C44B-8150-9EF6F909FACB}" dt="2020-08-18T07:59:10.495" v="11417"/>
          <ac:inkMkLst>
            <pc:docMk/>
            <pc:sldMk cId="2325618791" sldId="266"/>
            <ac:inkMk id="12" creationId="{52257CA6-F081-464D-ABA1-C929F9071584}"/>
          </ac:inkMkLst>
        </pc:inkChg>
        <pc:inkChg chg="add del">
          <ac:chgData name="Mark Hanly" userId="67462bc7-2b51-4455-b2e7-b5f944a4684a" providerId="ADAL" clId="{C331A30D-C042-C44B-8150-9EF6F909FACB}" dt="2020-08-18T07:59:05.744" v="11410"/>
          <ac:inkMkLst>
            <pc:docMk/>
            <pc:sldMk cId="2325618791" sldId="266"/>
            <ac:inkMk id="14" creationId="{797DFBBB-B102-9D44-B3F0-60EADDD2134B}"/>
          </ac:inkMkLst>
        </pc:inkChg>
        <pc:inkChg chg="add">
          <ac:chgData name="Mark Hanly" userId="67462bc7-2b51-4455-b2e7-b5f944a4684a" providerId="ADAL" clId="{C331A30D-C042-C44B-8150-9EF6F909FACB}" dt="2020-08-18T09:57:27.717" v="16300" actId="9405"/>
          <ac:inkMkLst>
            <pc:docMk/>
            <pc:sldMk cId="2325618791" sldId="266"/>
            <ac:inkMk id="15" creationId="{5B784259-ED26-354C-861F-187A988A80FA}"/>
          </ac:inkMkLst>
        </pc:inkChg>
        <pc:inkChg chg="add">
          <ac:chgData name="Mark Hanly" userId="67462bc7-2b51-4455-b2e7-b5f944a4684a" providerId="ADAL" clId="{C331A30D-C042-C44B-8150-9EF6F909FACB}" dt="2020-08-18T09:57:32.548" v="16301" actId="9405"/>
          <ac:inkMkLst>
            <pc:docMk/>
            <pc:sldMk cId="2325618791" sldId="266"/>
            <ac:inkMk id="16" creationId="{296F4EFC-B0D7-B543-BB18-1FBBBC36B993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7" creationId="{336516D2-0645-A34C-BE61-EAEE76E67554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8" creationId="{533A6422-83D3-EC4C-B740-F35547F2AF7A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6:47.498" v="16297"/>
        <pc:sldMkLst>
          <pc:docMk/>
          <pc:sldMk cId="274364027" sldId="267"/>
        </pc:sldMkLst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14" creationId="{ED2C6746-4C3D-714D-8B6D-2E26C960B28D}"/>
          </ac:grpSpMkLst>
        </pc:grpChg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24" creationId="{932884BC-6CFB-7144-AC9F-CFF18A8F58B4}"/>
          </ac:grpSpMkLst>
        </pc:grpChg>
        <pc:grpChg chg="mod">
          <ac:chgData name="Mark Hanly" userId="67462bc7-2b51-4455-b2e7-b5f944a4684a" providerId="ADAL" clId="{C331A30D-C042-C44B-8150-9EF6F909FACB}" dt="2020-08-18T09:56:47.498" v="16297"/>
          <ac:grpSpMkLst>
            <pc:docMk/>
            <pc:sldMk cId="274364027" sldId="267"/>
            <ac:grpSpMk id="28" creationId="{54B5E239-D757-AB4A-A78D-D9C19A288044}"/>
          </ac:grpSpMkLst>
        </pc:grpChg>
        <pc:picChg chg="del">
          <ac:chgData name="Mark Hanly" userId="67462bc7-2b51-4455-b2e7-b5f944a4684a" providerId="ADAL" clId="{C331A30D-C042-C44B-8150-9EF6F909FACB}" dt="2020-08-18T04:56:50.514" v="7885" actId="478"/>
          <ac:picMkLst>
            <pc:docMk/>
            <pc:sldMk cId="274364027" sldId="267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7:14.704" v="7890" actId="1076"/>
          <ac:picMkLst>
            <pc:docMk/>
            <pc:sldMk cId="274364027" sldId="267"/>
            <ac:picMk id="5" creationId="{1A4E5CDA-F0D7-714B-B427-EF42B8AB3A84}"/>
          </ac:picMkLst>
        </pc:pic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6" creationId="{6BF494FC-00EC-FD4F-8970-3BFFA27AB412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7" creationId="{6D52F844-FD99-3B48-BB29-A3B082528D1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8" creationId="{E029E2F5-1E16-084A-BAB1-B1D7FBD36CF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9" creationId="{5F8E4849-50AC-9342-BD2E-9B633AF5685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0" creationId="{9DB3F6B1-5DDF-8242-A0B4-0BFD30B5F13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1" creationId="{213DCEF4-0EAB-5943-B7F5-296605EE46C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2" creationId="{78636BE0-8CB0-8A4B-8848-166BF28E5C4A}"/>
          </ac:inkMkLst>
        </pc:inkChg>
        <pc:inkChg chg="add de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3" creationId="{26B57588-4053-2542-975E-8B576E85B09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5" creationId="{AE4FC077-7C21-AA48-B71C-78A62A503FD7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6" creationId="{CA0F0277-5CCF-4445-BBA8-706F48560D7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7" creationId="{3104ADCF-2289-3246-9CFB-771EBCB2DAED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8" creationId="{2CBB76D6-0CF4-0543-8DAD-402C9D2EACBF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9" creationId="{738FDB3A-1CB0-4B47-AAC4-D46A29FABC62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0" creationId="{1F4238E4-CF9C-A64A-8DF3-22B8579D484D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1" creationId="{59DBE74D-0B13-664B-A2DB-FFBE908CE605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2" creationId="{42A26AB7-F205-B940-8EB0-0D5C88A6FC7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3" creationId="{316D8D06-3683-4D4A-9930-A5A8BE6960A8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5" creationId="{37A40FC6-00D4-F44F-92BC-1A4088CAF4ED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6" creationId="{9E9B77E8-2C0C-B348-A675-1CAE765BD9C3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7" creationId="{13DE07A5-F94C-0244-ACB9-AC7CFFB27935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12.718" v="16299" actId="9405"/>
        <pc:sldMkLst>
          <pc:docMk/>
          <pc:sldMk cId="577034619" sldId="268"/>
        </pc:sldMkLst>
        <pc:picChg chg="del">
          <ac:chgData name="Mark Hanly" userId="67462bc7-2b51-4455-b2e7-b5f944a4684a" providerId="ADAL" clId="{C331A30D-C042-C44B-8150-9EF6F909FACB}" dt="2020-08-18T04:56:48.009" v="7884" actId="478"/>
          <ac:picMkLst>
            <pc:docMk/>
            <pc:sldMk cId="577034619" sldId="268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8:13.540" v="7895" actId="1076"/>
          <ac:picMkLst>
            <pc:docMk/>
            <pc:sldMk cId="577034619" sldId="268"/>
            <ac:picMk id="5" creationId="{C804534F-3DC4-B24E-A7E4-EA2BB6588B8D}"/>
          </ac:picMkLst>
        </pc:picChg>
        <pc:inkChg chg="add del">
          <ac:chgData name="Mark Hanly" userId="67462bc7-2b51-4455-b2e7-b5f944a4684a" providerId="ADAL" clId="{C331A30D-C042-C44B-8150-9EF6F909FACB}" dt="2020-08-18T09:41:19.903" v="15215" actId="478"/>
          <ac:inkMkLst>
            <pc:docMk/>
            <pc:sldMk cId="577034619" sldId="268"/>
            <ac:inkMk id="6" creationId="{BCC3FEC9-DB71-8C40-BB39-16A7ED32DE11}"/>
          </ac:inkMkLst>
        </pc:inkChg>
        <pc:inkChg chg="add del">
          <ac:chgData name="Mark Hanly" userId="67462bc7-2b51-4455-b2e7-b5f944a4684a" providerId="ADAL" clId="{C331A30D-C042-C44B-8150-9EF6F909FACB}" dt="2020-08-18T09:41:16.879" v="15214" actId="478"/>
          <ac:inkMkLst>
            <pc:docMk/>
            <pc:sldMk cId="577034619" sldId="268"/>
            <ac:inkMk id="7" creationId="{28846C83-5B29-6744-A5D1-D1808364AFFD}"/>
          </ac:inkMkLst>
        </pc:inkChg>
        <pc:inkChg chg="add">
          <ac:chgData name="Mark Hanly" userId="67462bc7-2b51-4455-b2e7-b5f944a4684a" providerId="ADAL" clId="{C331A30D-C042-C44B-8150-9EF6F909FACB}" dt="2020-08-18T09:57:11.101" v="16298" actId="9405"/>
          <ac:inkMkLst>
            <pc:docMk/>
            <pc:sldMk cId="577034619" sldId="268"/>
            <ac:inkMk id="8" creationId="{32D4304F-ECFD-3F4A-95D5-FBFCBB0F624D}"/>
          </ac:inkMkLst>
        </pc:inkChg>
        <pc:inkChg chg="add">
          <ac:chgData name="Mark Hanly" userId="67462bc7-2b51-4455-b2e7-b5f944a4684a" providerId="ADAL" clId="{C331A30D-C042-C44B-8150-9EF6F909FACB}" dt="2020-08-18T09:57:12.718" v="16299" actId="9405"/>
          <ac:inkMkLst>
            <pc:docMk/>
            <pc:sldMk cId="577034619" sldId="268"/>
            <ac:inkMk id="9" creationId="{731F096A-8653-9240-95B5-506576B4033F}"/>
          </ac:inkMkLst>
        </pc:inkChg>
      </pc:sldChg>
      <pc:sldChg chg="del">
        <pc:chgData name="Mark Hanly" userId="67462bc7-2b51-4455-b2e7-b5f944a4684a" providerId="ADAL" clId="{C331A30D-C042-C44B-8150-9EF6F909FACB}" dt="2020-08-14T05:24:10.811" v="4" actId="2696"/>
        <pc:sldMkLst>
          <pc:docMk/>
          <pc:sldMk cId="2780836353" sldId="268"/>
        </pc:sldMkLst>
      </pc:sldChg>
      <pc:sldChg chg="del">
        <pc:chgData name="Mark Hanly" userId="67462bc7-2b51-4455-b2e7-b5f944a4684a" providerId="ADAL" clId="{C331A30D-C042-C44B-8150-9EF6F909FACB}" dt="2020-08-14T05:24:10.767" v="0" actId="2696"/>
        <pc:sldMkLst>
          <pc:docMk/>
          <pc:sldMk cId="323236280" sldId="269"/>
        </pc:sldMkLst>
      </pc:sldChg>
      <pc:sldChg chg="addSp delSp modSp add mod modNotesTx">
        <pc:chgData name="Mark Hanly" userId="67462bc7-2b51-4455-b2e7-b5f944a4684a" providerId="ADAL" clId="{C331A30D-C042-C44B-8150-9EF6F909FACB}" dt="2020-08-18T10:46:36.364" v="18627"/>
        <pc:sldMkLst>
          <pc:docMk/>
          <pc:sldMk cId="1312823828" sldId="269"/>
        </pc:sldMkLst>
        <pc:spChg chg="mod">
          <ac:chgData name="Mark Hanly" userId="67462bc7-2b51-4455-b2e7-b5f944a4684a" providerId="ADAL" clId="{C331A30D-C042-C44B-8150-9EF6F909FACB}" dt="2020-08-18T05:01:46.232" v="7965" actId="20577"/>
          <ac:spMkLst>
            <pc:docMk/>
            <pc:sldMk cId="1312823828" sldId="269"/>
            <ac:spMk id="2" creationId="{17338FA3-10B9-714E-A17C-00220061D23D}"/>
          </ac:spMkLst>
        </pc:spChg>
        <pc:spChg chg="del">
          <ac:chgData name="Mark Hanly" userId="67462bc7-2b51-4455-b2e7-b5f944a4684a" providerId="ADAL" clId="{C331A30D-C042-C44B-8150-9EF6F909FACB}" dt="2020-08-18T05:10:14.660" v="7967" actId="478"/>
          <ac:spMkLst>
            <pc:docMk/>
            <pc:sldMk cId="1312823828" sldId="269"/>
            <ac:spMk id="3" creationId="{25C210E3-3EC2-A543-8588-A83B47EAB741}"/>
          </ac:spMkLst>
        </pc:spChg>
        <pc:spChg chg="add mod">
          <ac:chgData name="Mark Hanly" userId="67462bc7-2b51-4455-b2e7-b5f944a4684a" providerId="ADAL" clId="{C331A30D-C042-C44B-8150-9EF6F909FACB}" dt="2020-08-18T05:13:56.504" v="8031" actId="1076"/>
          <ac:spMkLst>
            <pc:docMk/>
            <pc:sldMk cId="1312823828" sldId="269"/>
            <ac:spMk id="15" creationId="{DFA32CC3-8C46-FC49-A356-DDF96713A26E}"/>
          </ac:spMkLst>
        </pc:spChg>
        <pc:spChg chg="add mod">
          <ac:chgData name="Mark Hanly" userId="67462bc7-2b51-4455-b2e7-b5f944a4684a" providerId="ADAL" clId="{C331A30D-C042-C44B-8150-9EF6F909FACB}" dt="2020-08-18T05:12:54.776" v="8022" actId="1076"/>
          <ac:spMkLst>
            <pc:docMk/>
            <pc:sldMk cId="1312823828" sldId="269"/>
            <ac:spMk id="16" creationId="{52C01F3D-6392-E046-BD05-14D86CACE6AC}"/>
          </ac:spMkLst>
        </pc:s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33" creationId="{C8DCACE6-07EA-AD4B-8E6B-B823247BDFCD}"/>
          </ac:grpSpMkLst>
        </pc:grpChg>
        <pc:grpChg chg="del mod">
          <ac:chgData name="Mark Hanly" userId="67462bc7-2b51-4455-b2e7-b5f944a4684a" providerId="ADAL" clId="{C331A30D-C042-C44B-8150-9EF6F909FACB}" dt="2020-08-18T07:50:36.707" v="11380"/>
          <ac:grpSpMkLst>
            <pc:docMk/>
            <pc:sldMk cId="1312823828" sldId="269"/>
            <ac:grpSpMk id="40" creationId="{3AA55F10-BA95-C440-8D75-1E09C3CE250F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42" creationId="{09812075-D8F0-3F40-A4A9-BAF76144689D}"/>
          </ac:grpSpMkLst>
        </pc:grpChg>
        <pc:grpChg chg="del mod">
          <ac:chgData name="Mark Hanly" userId="67462bc7-2b51-4455-b2e7-b5f944a4684a" providerId="ADAL" clId="{C331A30D-C042-C44B-8150-9EF6F909FACB}" dt="2020-08-18T07:51:09.035" v="11390"/>
          <ac:grpSpMkLst>
            <pc:docMk/>
            <pc:sldMk cId="1312823828" sldId="269"/>
            <ac:grpSpMk id="47" creationId="{ADF7E1F1-7C52-B042-9BB9-38FB90D1099F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2" creationId="{035A1626-4F28-9240-9F3C-35D8E7539156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3" creationId="{F67EA8CE-C6B6-6147-BCB9-7129D12AA241}"/>
          </ac:grpSpMkLst>
        </pc:grpChg>
        <pc:grpChg chg="del mod">
          <ac:chgData name="Mark Hanly" userId="67462bc7-2b51-4455-b2e7-b5f944a4684a" providerId="ADAL" clId="{C331A30D-C042-C44B-8150-9EF6F909FACB}" dt="2020-08-18T07:51:15.169" v="11395"/>
          <ac:grpSpMkLst>
            <pc:docMk/>
            <pc:sldMk cId="1312823828" sldId="269"/>
            <ac:grpSpMk id="56" creationId="{5B0E90D0-CC6B-1D4A-AD1B-753B8193001B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58" creationId="{AC925D61-4D82-2D49-A39D-FF01752D222A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3" creationId="{76EABE24-F3A1-1143-A22D-B89174F57587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4" creationId="{359CDDAB-E984-A349-B1E1-48C551FEAE14}"/>
          </ac:grpSpMkLst>
        </pc:grpChg>
        <pc:grpChg chg="mod">
          <ac:chgData name="Mark Hanly" userId="67462bc7-2b51-4455-b2e7-b5f944a4684a" providerId="ADAL" clId="{C331A30D-C042-C44B-8150-9EF6F909FACB}" dt="2020-08-18T10:45:43.271" v="18598"/>
          <ac:grpSpMkLst>
            <pc:docMk/>
            <pc:sldMk cId="1312823828" sldId="269"/>
            <ac:grpSpMk id="74" creationId="{533F2901-966C-F941-85ED-824AD048FD81}"/>
          </ac:grpSpMkLst>
        </pc:grpChg>
        <pc:grpChg chg="del 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78" creationId="{C09D7880-F6FD-6A4C-B0D2-1C26439A7A1E}"/>
          </ac:grpSpMkLst>
        </pc:grpChg>
        <pc:grpChg chg="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84" creationId="{03ECE290-ABC3-9242-A8AA-09129D03684D}"/>
          </ac:grpSpMkLst>
        </pc:grpChg>
        <pc:grpChg chg="mod">
          <ac:chgData name="Mark Hanly" userId="67462bc7-2b51-4455-b2e7-b5f944a4684a" providerId="ADAL" clId="{C331A30D-C042-C44B-8150-9EF6F909FACB}" dt="2020-08-18T10:46:16.792" v="18616"/>
          <ac:grpSpMkLst>
            <pc:docMk/>
            <pc:sldMk cId="1312823828" sldId="269"/>
            <ac:grpSpMk id="92" creationId="{81B4E2C6-D239-CE4E-9607-1038ABB7BF73}"/>
          </ac:grpSpMkLst>
        </pc:grpChg>
        <pc:grpChg chg="del mod">
          <ac:chgData name="Mark Hanly" userId="67462bc7-2b51-4455-b2e7-b5f944a4684a" providerId="ADAL" clId="{C331A30D-C042-C44B-8150-9EF6F909FACB}" dt="2020-08-18T10:46:31.622" v="18621"/>
          <ac:grpSpMkLst>
            <pc:docMk/>
            <pc:sldMk cId="1312823828" sldId="269"/>
            <ac:grpSpMk id="95" creationId="{0F2D9D2B-C630-774A-945B-E7FC436C7644}"/>
          </ac:grpSpMkLst>
        </pc:grpChg>
        <pc:grpChg chg="del 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97" creationId="{DB52AB9A-56A9-B540-923A-E23FD268D367}"/>
          </ac:grpSpMkLst>
        </pc:grpChg>
        <pc:grpChg chg="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103" creationId="{65014FA7-F2A3-1149-9A2C-1F96A22E321F}"/>
          </ac:grpSpMkLst>
        </pc:grp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5" creationId="{1D5CF1B6-027C-E34C-8284-6C72972DD892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6" creationId="{45B3C275-F317-E743-8725-58C5C0D262A5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7" creationId="{2DE3A3E0-F48C-614B-85F0-2C9C1E4B96A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8" creationId="{0CD380A5-777B-DA42-905B-8202B083CD3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9" creationId="{F082BD9C-1FDD-8345-81D2-CB90CB16782A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0" creationId="{9D4901D3-8FD3-924E-BF7C-6A0EC955977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1" creationId="{691E9713-9325-EC41-B944-F7315330190B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32" creationId="{340B1A38-4415-F54A-9087-82C94992989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4" creationId="{12A7E433-6EBF-A147-9E8A-B1122587349E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5" creationId="{B4EC8091-5609-514B-93A2-CF57DFA1E2E8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6" creationId="{0013C921-D148-F14F-9378-850C3AB7351F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7" creationId="{048010B7-7CBE-DF41-8359-8AACDC9EC16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8" creationId="{187ABCDE-3DEA-1F46-BC88-C42D76D3573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9" creationId="{88FE2C14-58ED-A24D-9107-4B527B1B0D82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41" creationId="{637145D2-CADD-F54C-8C43-6B53387A179D}"/>
          </ac:inkMkLst>
        </pc:inkChg>
        <pc:inkChg chg="add de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3" creationId="{3A77021F-11DB-8749-8606-F736890A5CF6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4" creationId="{AD12DDCA-2AE8-614C-8293-0B9A1CC292D1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5" creationId="{2AAC35FC-2485-434B-AB07-377A997A036E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6" creationId="{F3F0476D-8A91-FD4C-BA98-F8F2A27B4035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8" creationId="{B57B0CAC-BF33-D84A-AA81-68AA15BF286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9" creationId="{AED97B91-314D-2549-B29F-BC78CF52E2D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50" creationId="{794F27E4-2CEC-A542-8A3E-98BFB3A6D310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51" creationId="{632FFD69-2AA2-EE4A-B4A3-14DBE6EC13AD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4" creationId="{E3DBADAF-78C5-C844-BC53-60C20A3366E8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5" creationId="{EFD80C4E-26BA-924A-85CC-8FAB8C41D94C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7" creationId="{6A55F61F-65C4-434C-B3E9-D59FF8666C90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9" creationId="{17F12659-6115-1F4B-85C6-AA56AA6D6F8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0" creationId="{7507FFC2-7270-6A40-AB83-A67E157B2E23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1" creationId="{E3FA3DCC-C74F-4145-84EF-6B3A28D49771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2" creationId="{45102025-5FD9-3745-825A-BC5C0AEB78DE}"/>
          </ac:inkMkLst>
        </pc:inkChg>
        <pc:inkChg chg="add">
          <ac:chgData name="Mark Hanly" userId="67462bc7-2b51-4455-b2e7-b5f944a4684a" providerId="ADAL" clId="{C331A30D-C042-C44B-8150-9EF6F909FACB}" dt="2020-08-18T10:45:17.952" v="18589" actId="9405"/>
          <ac:inkMkLst>
            <pc:docMk/>
            <pc:sldMk cId="1312823828" sldId="269"/>
            <ac:inkMk id="65" creationId="{2A0E56CC-9BB5-BB4E-A790-4DAC4F7577C9}"/>
          </ac:inkMkLst>
        </pc:inkChg>
        <pc:inkChg chg="add">
          <ac:chgData name="Mark Hanly" userId="67462bc7-2b51-4455-b2e7-b5f944a4684a" providerId="ADAL" clId="{C331A30D-C042-C44B-8150-9EF6F909FACB}" dt="2020-08-18T10:45:19.567" v="18590" actId="9405"/>
          <ac:inkMkLst>
            <pc:docMk/>
            <pc:sldMk cId="1312823828" sldId="269"/>
            <ac:inkMk id="66" creationId="{61FF9C73-C153-E34B-88C8-DEF7EC710A2A}"/>
          </ac:inkMkLst>
        </pc:inkChg>
        <pc:inkChg chg="add">
          <ac:chgData name="Mark Hanly" userId="67462bc7-2b51-4455-b2e7-b5f944a4684a" providerId="ADAL" clId="{C331A30D-C042-C44B-8150-9EF6F909FACB}" dt="2020-08-18T10:45:38.956" v="18591" actId="9405"/>
          <ac:inkMkLst>
            <pc:docMk/>
            <pc:sldMk cId="1312823828" sldId="269"/>
            <ac:inkMk id="67" creationId="{D734DF90-CAC0-1D4F-BE16-3BFEEF61D15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8" creationId="{DCAE4B9F-CDA0-1844-9761-F9343E050CC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9" creationId="{7C251CD4-1E06-494C-85FD-6106A8C80B1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0" creationId="{D47A21C7-232E-5D43-A973-FD8D4B7A0E1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1" creationId="{748A444E-AA6F-8945-A785-411448FDFFD5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2" creationId="{D7D78765-1745-E843-8709-9C5AB31D9071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3" creationId="{869CEAA4-5518-3247-8FAD-EC160ACA0CB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5" creationId="{4687FBEB-36FF-B847-8497-2D9F7ACF8B11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6" creationId="{6AA60744-0927-D54B-94A4-BBCA2C3FFEC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7" creationId="{F99EFF4A-1368-1E4F-B6C5-F32A7F2EC58F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9" creationId="{2784BDE8-7ECD-3A4B-912F-9A514F7F667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0" creationId="{08088760-D8BD-234D-8667-01A75403200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1" creationId="{F45218F6-487D-BA46-A350-0343ECDD4B6C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2" creationId="{32D4643A-D5A0-6C40-9222-6BCEB2F46AE3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3" creationId="{A7A17A30-559B-9447-A879-CBDD60C2AA24}"/>
          </ac:inkMkLst>
        </pc:inkChg>
        <pc:inkChg chg="add">
          <ac:chgData name="Mark Hanly" userId="67462bc7-2b51-4455-b2e7-b5f944a4684a" providerId="ADAL" clId="{C331A30D-C042-C44B-8150-9EF6F909FACB}" dt="2020-08-18T10:46:11.786" v="18609" actId="9405"/>
          <ac:inkMkLst>
            <pc:docMk/>
            <pc:sldMk cId="1312823828" sldId="269"/>
            <ac:inkMk id="85" creationId="{D241C553-5B97-804F-BD4B-ACD0D8866EE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6" creationId="{76BF0EE7-AEB7-324B-8529-5E5E20DB9D14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7" creationId="{EE6DB9AA-409D-D945-ABD2-D2A466FA3B6B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8" creationId="{B3732474-DB76-144D-9791-7493F8BB597C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9" creationId="{58AB5056-DE57-6447-839F-489924D29311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0" creationId="{35FDC68C-BC7D-8A4B-BD80-FB9409FDB5A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1" creationId="{49A54887-0AB6-C947-8146-ABF4FC32C8D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3" creationId="{663ECBB3-E29F-E440-BF89-87A660A5860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4" creationId="{1DEC0D64-CA31-DF4D-93EA-A60D074375B4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6" creationId="{CB144E2A-5AD6-F446-8CDE-494F71D706B1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8" creationId="{0C7C7713-A870-A340-9B95-77F755C0FF3B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9" creationId="{42FC8A0D-BCFD-9145-BB80-AFB43A98E116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0" creationId="{B8A555A4-AC13-F24D-8184-239A957D42A8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1" creationId="{306C0831-BC8A-6042-A929-2F471AFA06A3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2" creationId="{81B8BB05-F2D7-C94D-B59A-C91747906325}"/>
          </ac:inkMkLst>
        </pc:inkChg>
        <pc:cxnChg chg="add mod">
          <ac:chgData name="Mark Hanly" userId="67462bc7-2b51-4455-b2e7-b5f944a4684a" providerId="ADAL" clId="{C331A30D-C042-C44B-8150-9EF6F909FACB}" dt="2020-08-18T05:13:36.177" v="8025" actId="14100"/>
          <ac:cxnSpMkLst>
            <pc:docMk/>
            <pc:sldMk cId="1312823828" sldId="269"/>
            <ac:cxnSpMk id="4" creationId="{ECF111FF-2790-D242-9135-863E2949F2C9}"/>
          </ac:cxnSpMkLst>
        </pc:cxnChg>
        <pc:cxnChg chg="add mod">
          <ac:chgData name="Mark Hanly" userId="67462bc7-2b51-4455-b2e7-b5f944a4684a" providerId="ADAL" clId="{C331A30D-C042-C44B-8150-9EF6F909FACB}" dt="2020-08-18T05:13:51.258" v="8030" actId="1076"/>
          <ac:cxnSpMkLst>
            <pc:docMk/>
            <pc:sldMk cId="1312823828" sldId="269"/>
            <ac:cxnSpMk id="8" creationId="{6FBECABB-9811-1045-AF0B-3CCB095C861A}"/>
          </ac:cxnSpMkLst>
        </pc:cxnChg>
      </pc:sldChg>
      <pc:sldChg chg="addSp delSp modSp add mod modNotesTx">
        <pc:chgData name="Mark Hanly" userId="67462bc7-2b51-4455-b2e7-b5f944a4684a" providerId="ADAL" clId="{C331A30D-C042-C44B-8150-9EF6F909FACB}" dt="2020-08-18T10:44:50.857" v="18588" actId="9405"/>
        <pc:sldMkLst>
          <pc:docMk/>
          <pc:sldMk cId="943156196" sldId="270"/>
        </pc:sldMkLst>
        <pc:spChg chg="mod">
          <ac:chgData name="Mark Hanly" userId="67462bc7-2b51-4455-b2e7-b5f944a4684a" providerId="ADAL" clId="{C331A30D-C042-C44B-8150-9EF6F909FACB}" dt="2020-08-18T05:27:06.469" v="8757"/>
          <ac:spMkLst>
            <pc:docMk/>
            <pc:sldMk cId="943156196" sldId="270"/>
            <ac:spMk id="2" creationId="{52F382A5-B098-074D-945C-EF8E1BEC9C46}"/>
          </ac:spMkLst>
        </pc:spChg>
        <pc:spChg chg="del">
          <ac:chgData name="Mark Hanly" userId="67462bc7-2b51-4455-b2e7-b5f944a4684a" providerId="ADAL" clId="{C331A30D-C042-C44B-8150-9EF6F909FACB}" dt="2020-08-18T05:22:05.231" v="8717" actId="478"/>
          <ac:spMkLst>
            <pc:docMk/>
            <pc:sldMk cId="943156196" sldId="270"/>
            <ac:spMk id="3" creationId="{21B1DBF7-0C41-AF4B-A207-A938A05F2CAA}"/>
          </ac:spMkLst>
        </pc:spChg>
        <pc:spChg chg="add mod topLvl">
          <ac:chgData name="Mark Hanly" userId="67462bc7-2b51-4455-b2e7-b5f944a4684a" providerId="ADAL" clId="{C331A30D-C042-C44B-8150-9EF6F909FACB}" dt="2020-08-18T05:35:27.149" v="9200" actId="164"/>
          <ac:spMkLst>
            <pc:docMk/>
            <pc:sldMk cId="943156196" sldId="270"/>
            <ac:spMk id="4" creationId="{F4B2EBD6-A02D-C44E-A84F-55D116736EDB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" creationId="{581D11F9-49C5-8B43-8192-ADC35DA0247F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6" creationId="{B4FE9E37-C41A-884D-9667-AFD58BFFDFAE}"/>
          </ac:spMkLst>
        </pc:spChg>
        <pc:spChg chg="add del mod">
          <ac:chgData name="Mark Hanly" userId="67462bc7-2b51-4455-b2e7-b5f944a4684a" providerId="ADAL" clId="{C331A30D-C042-C44B-8150-9EF6F909FACB}" dt="2020-08-18T05:33:27.653" v="9166" actId="478"/>
          <ac:spMkLst>
            <pc:docMk/>
            <pc:sldMk cId="943156196" sldId="270"/>
            <ac:spMk id="7" creationId="{26ED7036-07F1-D548-BC41-C12C7771F6CE}"/>
          </ac:spMkLst>
        </pc:spChg>
        <pc:spChg chg="add del mod">
          <ac:chgData name="Mark Hanly" userId="67462bc7-2b51-4455-b2e7-b5f944a4684a" providerId="ADAL" clId="{C331A30D-C042-C44B-8150-9EF6F909FACB}" dt="2020-08-18T05:33:25.445" v="9165" actId="478"/>
          <ac:spMkLst>
            <pc:docMk/>
            <pc:sldMk cId="943156196" sldId="270"/>
            <ac:spMk id="8" creationId="{03FAAA51-1145-F34A-BE74-BD03466E65B5}"/>
          </ac:spMkLst>
        </pc:spChg>
        <pc:spChg chg="del mod">
          <ac:chgData name="Mark Hanly" userId="67462bc7-2b51-4455-b2e7-b5f944a4684a" providerId="ADAL" clId="{C331A30D-C042-C44B-8150-9EF6F909FACB}" dt="2020-08-18T05:33:30.991" v="9168" actId="478"/>
          <ac:spMkLst>
            <pc:docMk/>
            <pc:sldMk cId="943156196" sldId="270"/>
            <ac:spMk id="11" creationId="{77A30DC2-56AF-E04E-B54D-D72202627D7D}"/>
          </ac:spMkLst>
        </pc:spChg>
        <pc:spChg chg="del mod">
          <ac:chgData name="Mark Hanly" userId="67462bc7-2b51-4455-b2e7-b5f944a4684a" providerId="ADAL" clId="{C331A30D-C042-C44B-8150-9EF6F909FACB}" dt="2020-08-18T05:33:29.396" v="9167" actId="478"/>
          <ac:spMkLst>
            <pc:docMk/>
            <pc:sldMk cId="943156196" sldId="270"/>
            <ac:spMk id="12" creationId="{B5C57734-EA94-DC44-A67D-AFB70DF00ADD}"/>
          </ac:spMkLst>
        </pc:spChg>
        <pc:spChg chg="del mod">
          <ac:chgData name="Mark Hanly" userId="67462bc7-2b51-4455-b2e7-b5f944a4684a" providerId="ADAL" clId="{C331A30D-C042-C44B-8150-9EF6F909FACB}" dt="2020-08-18T05:33:32.480" v="9169" actId="478"/>
          <ac:spMkLst>
            <pc:docMk/>
            <pc:sldMk cId="943156196" sldId="270"/>
            <ac:spMk id="13" creationId="{54510B8F-64E0-3E45-8FFB-D9EE6C25F8FC}"/>
          </ac:spMkLst>
        </pc:spChg>
        <pc:spChg chg="del mod">
          <ac:chgData name="Mark Hanly" userId="67462bc7-2b51-4455-b2e7-b5f944a4684a" providerId="ADAL" clId="{C331A30D-C042-C44B-8150-9EF6F909FACB}" dt="2020-08-18T05:33:21.046" v="9164" actId="478"/>
          <ac:spMkLst>
            <pc:docMk/>
            <pc:sldMk cId="943156196" sldId="270"/>
            <ac:spMk id="14" creationId="{CF5110E6-2762-A345-93B8-E66168C924DA}"/>
          </ac:spMkLst>
        </pc:spChg>
        <pc:spChg chg="del mod">
          <ac:chgData name="Mark Hanly" userId="67462bc7-2b51-4455-b2e7-b5f944a4684a" providerId="ADAL" clId="{C331A30D-C042-C44B-8150-9EF6F909FACB}" dt="2020-08-18T05:33:10.529" v="9156" actId="478"/>
          <ac:spMkLst>
            <pc:docMk/>
            <pc:sldMk cId="943156196" sldId="270"/>
            <ac:spMk id="16" creationId="{C79B2E1E-7F85-284C-BA68-D21FA4F46354}"/>
          </ac:spMkLst>
        </pc:spChg>
        <pc:spChg chg="del mod">
          <ac:chgData name="Mark Hanly" userId="67462bc7-2b51-4455-b2e7-b5f944a4684a" providerId="ADAL" clId="{C331A30D-C042-C44B-8150-9EF6F909FACB}" dt="2020-08-18T05:33:14.685" v="9160" actId="478"/>
          <ac:spMkLst>
            <pc:docMk/>
            <pc:sldMk cId="943156196" sldId="270"/>
            <ac:spMk id="17" creationId="{F4A8B149-FA3E-1545-8896-98544360535C}"/>
          </ac:spMkLst>
        </pc:spChg>
        <pc:spChg chg="del mod">
          <ac:chgData name="Mark Hanly" userId="67462bc7-2b51-4455-b2e7-b5f944a4684a" providerId="ADAL" clId="{C331A30D-C042-C44B-8150-9EF6F909FACB}" dt="2020-08-18T05:33:08.385" v="9155" actId="478"/>
          <ac:spMkLst>
            <pc:docMk/>
            <pc:sldMk cId="943156196" sldId="270"/>
            <ac:spMk id="18" creationId="{A2927C0D-8BAA-1941-871F-655B42FF7A40}"/>
          </ac:spMkLst>
        </pc:spChg>
        <pc:spChg chg="del mod">
          <ac:chgData name="Mark Hanly" userId="67462bc7-2b51-4455-b2e7-b5f944a4684a" providerId="ADAL" clId="{C331A30D-C042-C44B-8150-9EF6F909FACB}" dt="2020-08-18T05:33:19.255" v="9163" actId="478"/>
          <ac:spMkLst>
            <pc:docMk/>
            <pc:sldMk cId="943156196" sldId="270"/>
            <ac:spMk id="19" creationId="{7A1AC23C-4C42-E54B-B6A2-487DC2E469DE}"/>
          </ac:spMkLst>
        </pc:spChg>
        <pc:spChg chg="add del mod">
          <ac:chgData name="Mark Hanly" userId="67462bc7-2b51-4455-b2e7-b5f944a4684a" providerId="ADAL" clId="{C331A30D-C042-C44B-8150-9EF6F909FACB}" dt="2020-08-18T05:29:04.891" v="8882" actId="478"/>
          <ac:spMkLst>
            <pc:docMk/>
            <pc:sldMk cId="943156196" sldId="270"/>
            <ac:spMk id="22" creationId="{520E5EA3-FC3A-3740-B977-72223960EB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6" creationId="{101A80E4-91F8-0F45-8A95-AA5BCBFA7B4D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7" creationId="{B8B40560-B9E8-BC43-87FB-4418113BC52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8" creationId="{E3EF685A-67A7-954A-9C61-FF026D7B14D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9" creationId="{DB6E78F1-D113-4245-8975-9F382B0A4E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0" creationId="{21443B9F-FC73-3A4B-8B20-3D4592E131B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1" creationId="{1B69B800-1779-964F-A389-1E95751D800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2" creationId="{8AEC5C48-1AC8-3344-87C8-316A34D6917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3" creationId="{4C317727-2511-7D48-AA49-EF0EE25BC95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4" creationId="{33DA3A82-F77C-0A45-ABAB-44E4BE2B7CA4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5" creationId="{555C285B-3DC5-E447-9AA1-2BB77AAEFA4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6" creationId="{8C7AD52E-EDCE-7646-BCC0-5DF4F26E2885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7" creationId="{2355309C-4526-0947-A2A1-5B54E19D97FB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39" creationId="{FF88B916-6DD7-AE45-B3F9-45C705457E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3" creationId="{6901E23A-9726-764C-A429-839A65F5841A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4" creationId="{CCF0FC05-9EB6-7C41-86EF-6B9CE5CD25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5" creationId="{264572DF-EC88-B84E-8B98-5715DCA3B85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6" creationId="{9D95ABEF-B1DA-774F-8D2D-B8FA26F48279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7" creationId="{2DC89908-A39C-9C46-B3A2-203C1688EF4E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8" creationId="{7D452EA6-6417-264D-9E50-9AC1A8B3319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9" creationId="{4405CE70-9D5F-7B4C-9F27-D25A9DA5AA7D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0" creationId="{C8D561A1-EC6D-5447-8AB4-09E2B0A70B4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1" creationId="{0642FBC0-714C-D245-9E0F-73A64C8F9505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2" creationId="{D05501BB-95E6-4B4D-AFDC-F89704A113F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3" creationId="{FFBAE7E3-17D9-734B-9274-E37153D3FC1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4" creationId="{DC3EA6A9-BAB3-354C-A717-A3C6AA5B59F9}"/>
          </ac:spMkLst>
        </pc:spChg>
        <pc:spChg chg="add mod">
          <ac:chgData name="Mark Hanly" userId="67462bc7-2b51-4455-b2e7-b5f944a4684a" providerId="ADAL" clId="{C331A30D-C042-C44B-8150-9EF6F909FACB}" dt="2020-08-18T05:36:25.361" v="9218" actId="20577"/>
          <ac:spMkLst>
            <pc:docMk/>
            <pc:sldMk cId="943156196" sldId="270"/>
            <ac:spMk id="55" creationId="{E0000652-9D78-0B43-9B72-6F19EACC93A7}"/>
          </ac:spMkLst>
        </pc:spChg>
        <pc:spChg chg="add mod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6" creationId="{33828D86-96D4-1B4B-B6F9-F0FC65B71915}"/>
          </ac:spMkLst>
        </pc:spChg>
        <pc:spChg chg="add del mod">
          <ac:chgData name="Mark Hanly" userId="67462bc7-2b51-4455-b2e7-b5f944a4684a" providerId="ADAL" clId="{C331A30D-C042-C44B-8150-9EF6F909FACB}" dt="2020-08-18T05:34:11.052" v="9182"/>
          <ac:spMkLst>
            <pc:docMk/>
            <pc:sldMk cId="943156196" sldId="270"/>
            <ac:spMk id="57" creationId="{A86ED31B-C19B-F749-A93A-7B8E9AADC4AB}"/>
          </ac:spMkLst>
        </pc:spChg>
        <pc:spChg chg="add del mod">
          <ac:chgData name="Mark Hanly" userId="67462bc7-2b51-4455-b2e7-b5f944a4684a" providerId="ADAL" clId="{C331A30D-C042-C44B-8150-9EF6F909FACB}" dt="2020-08-18T05:34:57.974" v="9193"/>
          <ac:spMkLst>
            <pc:docMk/>
            <pc:sldMk cId="943156196" sldId="270"/>
            <ac:spMk id="59" creationId="{E3128C6C-D28B-D94F-BB24-9E9F7D94EBC9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1" creationId="{0A393FCD-FF20-164A-B12D-69E734BFAC06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2" creationId="{4B5DEF4B-592C-414C-B82D-F2AB9BFCA8BB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3" creationId="{55625DEF-DAAB-0140-82D5-F1787A26A21B}"/>
          </ac:spMkLst>
        </pc:spChg>
        <pc:spChg chg="add del mod">
          <ac:chgData name="Mark Hanly" userId="67462bc7-2b51-4455-b2e7-b5f944a4684a" providerId="ADAL" clId="{C331A30D-C042-C44B-8150-9EF6F909FACB}" dt="2020-08-18T05:35:23.471" v="9199"/>
          <ac:spMkLst>
            <pc:docMk/>
            <pc:sldMk cId="943156196" sldId="270"/>
            <ac:spMk id="64" creationId="{47B27D73-7ACC-D645-8ADF-10B8EBA79E16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67" creationId="{D4966EB0-E0DF-4640-9B61-DCE08649331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0" creationId="{24EBDC31-EB7E-8849-A5DA-67DDF1B8C26C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1" creationId="{EC469D1B-CB20-9A48-BCE9-E604A00E81A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2" creationId="{EB5A77BF-414C-CE42-B8DD-ED5A03199A02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3" creationId="{8725BA6B-8745-1F46-9847-FCD1A54ABCB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4" creationId="{A11E6690-357C-C343-B0AF-C9BAAB2A9C3E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5" creationId="{A8F4866A-CC5F-E44B-84EA-7E6013DAB590}"/>
          </ac:spMkLst>
        </pc:spChg>
        <pc:grpChg chg="add del mod topLvl">
          <ac:chgData name="Mark Hanly" userId="67462bc7-2b51-4455-b2e7-b5f944a4684a" providerId="ADAL" clId="{C331A30D-C042-C44B-8150-9EF6F909FACB}" dt="2020-08-18T05:34:31.867" v="9187" actId="165"/>
          <ac:grpSpMkLst>
            <pc:docMk/>
            <pc:sldMk cId="943156196" sldId="270"/>
            <ac:grpSpMk id="9" creationId="{77E2C13C-0DBE-DA4E-9847-D8B823452C18}"/>
          </ac:grpSpMkLst>
        </pc:grpChg>
        <pc:grpChg chg="add del mod">
          <ac:chgData name="Mark Hanly" userId="67462bc7-2b51-4455-b2e7-b5f944a4684a" providerId="ADAL" clId="{C331A30D-C042-C44B-8150-9EF6F909FACB}" dt="2020-08-18T05:33:30.991" v="9168" actId="478"/>
          <ac:grpSpMkLst>
            <pc:docMk/>
            <pc:sldMk cId="943156196" sldId="270"/>
            <ac:grpSpMk id="10" creationId="{35A954CC-DA94-AE40-A632-2EDF307C7FF8}"/>
          </ac:grpSpMkLst>
        </pc:grpChg>
        <pc:grpChg chg="add del mod">
          <ac:chgData name="Mark Hanly" userId="67462bc7-2b51-4455-b2e7-b5f944a4684a" providerId="ADAL" clId="{C331A30D-C042-C44B-8150-9EF6F909FACB}" dt="2020-08-18T05:33:14.685" v="9160" actId="478"/>
          <ac:grpSpMkLst>
            <pc:docMk/>
            <pc:sldMk cId="943156196" sldId="270"/>
            <ac:grpSpMk id="15" creationId="{C44BE1D1-3ABB-8044-AE80-67664169702A}"/>
          </ac:grpSpMkLst>
        </pc:grpChg>
        <pc:grpChg chg="add del mod">
          <ac:chgData name="Mark Hanly" userId="67462bc7-2b51-4455-b2e7-b5f944a4684a" providerId="ADAL" clId="{C331A30D-C042-C44B-8150-9EF6F909FACB}" dt="2020-08-18T05:34:22.316" v="9185" actId="165"/>
          <ac:grpSpMkLst>
            <pc:docMk/>
            <pc:sldMk cId="943156196" sldId="270"/>
            <ac:grpSpMk id="20" creationId="{37011A28-DBE3-FA4D-A24A-E16844EE13F3}"/>
          </ac:grpSpMkLst>
        </pc:grpChg>
        <pc:grpChg chg="add del mod">
          <ac:chgData name="Mark Hanly" userId="67462bc7-2b51-4455-b2e7-b5f944a4684a" providerId="ADAL" clId="{C331A30D-C042-C44B-8150-9EF6F909FACB}" dt="2020-08-18T05:33:01.920" v="9154" actId="478"/>
          <ac:grpSpMkLst>
            <pc:docMk/>
            <pc:sldMk cId="943156196" sldId="270"/>
            <ac:grpSpMk id="21" creationId="{4C2CA48A-624D-2241-BE60-9AE140F8327E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3" creationId="{5E667FC8-49AA-3B46-B935-BF377D635E29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4" creationId="{A6268617-6BA9-CF44-8C6D-92422931E7E4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5" creationId="{3BDED0C0-C7B8-5947-A462-316982FEE067}"/>
          </ac:grpSpMkLst>
        </pc:grpChg>
        <pc:grpChg chg="add del mod">
          <ac:chgData name="Mark Hanly" userId="67462bc7-2b51-4455-b2e7-b5f944a4684a" providerId="ADAL" clId="{C331A30D-C042-C44B-8150-9EF6F909FACB}" dt="2020-08-18T05:32:59.553" v="9153" actId="478"/>
          <ac:grpSpMkLst>
            <pc:docMk/>
            <pc:sldMk cId="943156196" sldId="270"/>
            <ac:grpSpMk id="38" creationId="{54CED59A-5457-E241-A525-66F5F328D77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0" creationId="{57E507C7-CEF3-3C4E-9C40-58BDBC14508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1" creationId="{6CAD3B4F-14A9-1A49-9FFC-E31673DCEFB2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2" creationId="{AE7E3D9D-5EA7-F94A-939A-D4A1619101E9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58" creationId="{19C1829A-B096-504C-A82B-4F4550FF93C4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60" creationId="{9715A176-6446-A14A-BBA9-5DA742E500BF}"/>
          </ac:grpSpMkLst>
        </pc:grpChg>
        <pc:grpChg chg="add mod">
          <ac:chgData name="Mark Hanly" userId="67462bc7-2b51-4455-b2e7-b5f944a4684a" providerId="ADAL" clId="{C331A30D-C042-C44B-8150-9EF6F909FACB}" dt="2020-08-18T05:35:36.611" v="9203" actId="1076"/>
          <ac:grpSpMkLst>
            <pc:docMk/>
            <pc:sldMk cId="943156196" sldId="270"/>
            <ac:grpSpMk id="65" creationId="{DAA8F3D2-DDB1-1D40-A494-68FFB2D5A69E}"/>
          </ac:grpSpMkLst>
        </pc:grpChg>
        <pc:grpChg chg="add mod">
          <ac:chgData name="Mark Hanly" userId="67462bc7-2b51-4455-b2e7-b5f944a4684a" providerId="ADAL" clId="{C331A30D-C042-C44B-8150-9EF6F909FACB}" dt="2020-08-18T05:35:58.111" v="9205" actId="1076"/>
          <ac:grpSpMkLst>
            <pc:docMk/>
            <pc:sldMk cId="943156196" sldId="270"/>
            <ac:grpSpMk id="66" creationId="{09687B4D-ED2A-034D-8E72-61E1E764AFAF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8" creationId="{A69E062E-B699-5440-9DC7-5A4BF18FEF50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9" creationId="{241D7CBD-C87C-3146-B203-ED47CCE84BC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78" creationId="{B443CC23-72B0-5544-8764-2232BF61ADF4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1" creationId="{E96C9E47-9E29-7F4A-918D-0AFEB7A89520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6" creationId="{A0A56CA1-17B3-A341-AE02-C8DCBE8CECF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7" creationId="{D32CB659-184D-D349-914E-399D8F432BD5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1" creationId="{FE98153E-EA5A-F949-BDB7-6494E39B0D52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4" creationId="{195B92F7-C086-5540-AA50-F7D2C46EEB0F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9" creationId="{08F1BBCA-DD08-FE44-88D5-942D1276922B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00" creationId="{C8301E13-B7CF-BD44-8708-95BC50F4CE3E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1" creationId="{5185C132-13F6-DC4A-A1A4-FDC4D3AC440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5" creationId="{C890F910-5A1C-E04B-9982-57FE4BA96C9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8" creationId="{A94C6BC0-2507-3C48-8051-DF8BD015A5C3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1" creationId="{68EBFDF4-23CD-AA44-A758-D3C3CD0602DA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4" creationId="{92271A87-F660-7D4B-AAA0-881C4C43DA62}"/>
          </ac:grpSpMkLst>
        </pc:grpChg>
        <pc:grpChg chg="mod">
          <ac:chgData name="Mark Hanly" userId="67462bc7-2b51-4455-b2e7-b5f944a4684a" providerId="ADAL" clId="{C331A30D-C042-C44B-8150-9EF6F909FACB}" dt="2020-08-18T10:43:47.143" v="18525"/>
          <ac:grpSpMkLst>
            <pc:docMk/>
            <pc:sldMk cId="943156196" sldId="270"/>
            <ac:grpSpMk id="132" creationId="{491E9076-2CD5-9C4E-AB13-1E6630F9A84E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7" creationId="{05908EF5-224F-C34E-8B4B-2D60E8A6863D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8" creationId="{AE752E28-D63F-604B-AAD9-062A08CF3DE5}"/>
          </ac:grpSpMkLst>
        </pc:grpChg>
        <pc:grpChg chg="mod">
          <ac:chgData name="Mark Hanly" userId="67462bc7-2b51-4455-b2e7-b5f944a4684a" providerId="ADAL" clId="{C331A30D-C042-C44B-8150-9EF6F909FACB}" dt="2020-08-18T10:43:51.419" v="18533"/>
          <ac:grpSpMkLst>
            <pc:docMk/>
            <pc:sldMk cId="943156196" sldId="270"/>
            <ac:grpSpMk id="141" creationId="{BA327D83-F880-D34A-965D-DE850D5CEE6F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6" creationId="{18305575-BFC0-4B4C-8DCF-DBABAA24BE48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7" creationId="{0F086F09-1847-A84A-8D0B-A5C71818E32D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2" creationId="{EC1B6D93-D2AC-CF41-956D-A938E7337739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3" creationId="{A6880AEB-22DD-7440-B4A9-46584F588BB2}"/>
          </ac:grpSpMkLst>
        </pc:grpChg>
        <pc:grpChg chg="mod">
          <ac:chgData name="Mark Hanly" userId="67462bc7-2b51-4455-b2e7-b5f944a4684a" providerId="ADAL" clId="{C331A30D-C042-C44B-8150-9EF6F909FACB}" dt="2020-08-18T10:44:30.669" v="18557"/>
          <ac:grpSpMkLst>
            <pc:docMk/>
            <pc:sldMk cId="943156196" sldId="270"/>
            <ac:grpSpMk id="167" creationId="{5477D3A4-09DE-1C4B-9EA4-4E8FB359311C}"/>
          </ac:grpSpMkLst>
        </pc:grpChg>
        <pc:grpChg chg="mod">
          <ac:chgData name="Mark Hanly" userId="67462bc7-2b51-4455-b2e7-b5f944a4684a" providerId="ADAL" clId="{C331A30D-C042-C44B-8150-9EF6F909FACB}" dt="2020-08-18T10:44:33.485" v="18561"/>
          <ac:grpSpMkLst>
            <pc:docMk/>
            <pc:sldMk cId="943156196" sldId="270"/>
            <ac:grpSpMk id="171" creationId="{C9C4000A-3BC4-BC41-849D-51EA27550375}"/>
          </ac:grpSpMkLst>
        </pc:grpChg>
        <pc:grpChg chg="mod">
          <ac:chgData name="Mark Hanly" userId="67462bc7-2b51-4455-b2e7-b5f944a4684a" providerId="ADAL" clId="{C331A30D-C042-C44B-8150-9EF6F909FACB}" dt="2020-08-18T10:44:35.021" v="18564"/>
          <ac:grpSpMkLst>
            <pc:docMk/>
            <pc:sldMk cId="943156196" sldId="270"/>
            <ac:grpSpMk id="174" creationId="{76440E97-111C-BF4B-B908-EC9F781426FD}"/>
          </ac:grpSpMkLst>
        </pc:grpChg>
        <pc:grpChg chg="mod">
          <ac:chgData name="Mark Hanly" userId="67462bc7-2b51-4455-b2e7-b5f944a4684a" providerId="ADAL" clId="{C331A30D-C042-C44B-8150-9EF6F909FACB}" dt="2020-08-18T10:44:40.052" v="18569"/>
          <ac:grpSpMkLst>
            <pc:docMk/>
            <pc:sldMk cId="943156196" sldId="270"/>
            <ac:grpSpMk id="179" creationId="{6D432E0B-7540-F04F-8490-32A9A9A46537}"/>
          </ac:grpSpMkLst>
        </pc:grpChg>
        <pc:grpChg chg="mod">
          <ac:chgData name="Mark Hanly" userId="67462bc7-2b51-4455-b2e7-b5f944a4684a" providerId="ADAL" clId="{C331A30D-C042-C44B-8150-9EF6F909FACB}" dt="2020-08-18T10:44:41.505" v="18572"/>
          <ac:grpSpMkLst>
            <pc:docMk/>
            <pc:sldMk cId="943156196" sldId="270"/>
            <ac:grpSpMk id="182" creationId="{1C2E0175-4F70-D741-A803-1CE0CFBF0C8C}"/>
          </ac:grpSpMkLst>
        </pc:grpChg>
        <pc:grpChg chg="mod">
          <ac:chgData name="Mark Hanly" userId="67462bc7-2b51-4455-b2e7-b5f944a4684a" providerId="ADAL" clId="{C331A30D-C042-C44B-8150-9EF6F909FACB}" dt="2020-08-18T10:44:43.945" v="18576"/>
          <ac:grpSpMkLst>
            <pc:docMk/>
            <pc:sldMk cId="943156196" sldId="270"/>
            <ac:grpSpMk id="186" creationId="{586EA4AE-1EA4-9844-B8E2-495D88064168}"/>
          </ac:grpSpMkLst>
        </pc:grpChg>
        <pc:grpChg chg="mod">
          <ac:chgData name="Mark Hanly" userId="67462bc7-2b51-4455-b2e7-b5f944a4684a" providerId="ADAL" clId="{C331A30D-C042-C44B-8150-9EF6F909FACB}" dt="2020-08-18T10:44:46.677" v="18581"/>
          <ac:grpSpMkLst>
            <pc:docMk/>
            <pc:sldMk cId="943156196" sldId="270"/>
            <ac:grpSpMk id="191" creationId="{398DD102-2436-DF49-B003-41C29863ACCC}"/>
          </ac:grpSpMkLst>
        </pc:grpChg>
        <pc:grpChg chg="mod">
          <ac:chgData name="Mark Hanly" userId="67462bc7-2b51-4455-b2e7-b5f944a4684a" providerId="ADAL" clId="{C331A30D-C042-C44B-8150-9EF6F909FACB}" dt="2020-08-18T10:44:49.694" v="18587"/>
          <ac:grpSpMkLst>
            <pc:docMk/>
            <pc:sldMk cId="943156196" sldId="270"/>
            <ac:grpSpMk id="197" creationId="{70A34626-03C2-7144-B343-0BB3675189D4}"/>
          </ac:grpSpMkLst>
        </pc:grp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6" creationId="{F317A800-BACF-274F-8126-74691990E3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7" creationId="{B96BBEF9-F151-E241-B448-98209C8EDE5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9" creationId="{6A5B1011-211E-0840-BEA0-E25C2BCBC1B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0" creationId="{0109D7B4-5322-5D47-8200-4CD60F2570B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2" creationId="{40C4B47C-EED3-7C46-9714-25FDD0257F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3" creationId="{45690CDD-3373-3149-96F3-429D57757EF9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4" creationId="{105EE448-92CC-AD4D-B28C-C8F02308D72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5" creationId="{B478BACA-8781-3B46-9FA0-6FE7339DA6AF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8" creationId="{87BEB187-36ED-C149-8A0E-76CB7AABCB2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9" creationId="{C526DA99-8B9B-A247-8771-D6EBE36847F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0" creationId="{B73DEF3A-8D06-2348-AB9D-506EF7B15D8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2" creationId="{68B5A1A7-72AE-4449-9DAB-B7ABA43CB154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3" creationId="{FABCD150-8FC9-DB4E-839A-4288C2ED3FD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5" creationId="{734F0B1E-A3D5-D24C-9EDA-D819FC1F004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6" creationId="{41E43FBF-FE73-4C41-95B6-3E45E0BAE76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7" creationId="{27B3C7EA-D17A-484A-AF06-79135FF8F15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8" creationId="{29824425-4001-3F43-8092-B9851748698F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1" creationId="{642897C4-E497-564B-8BFD-32DF00DCDAE9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2" creationId="{4E825811-D3F4-4E4E-B768-A9DEBCAEB1E7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3" creationId="{F8AD0300-87D8-F141-89BF-661B991A1081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4" creationId="{8D4A9DF5-BBB4-074D-A027-9F4996E7B39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5" creationId="{8E12D52A-48F6-874B-9A7C-F61745D0060C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6" creationId="{AD6B2F66-7E75-5C40-A712-437DAB5BCF0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7" creationId="{1AC2E396-452E-E64B-8989-483BED7A694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8" creationId="{702137EE-1A19-5C42-8BD0-93CAEA1041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9" creationId="{1EB93B3E-1DF3-1D4C-97E8-6EA7D4173C4C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0" creationId="{2464B261-8FFE-9A43-A50B-498C013DBFD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2" creationId="{C4B3255C-B760-D446-BD4D-DF1AC5017F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3" creationId="{3367E70A-3757-8141-BAA3-6CBE4D50B1D5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4" creationId="{31637E84-3EF9-8C45-82CF-7EF65EF6F94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6" creationId="{F76E3C87-3D2D-584D-AC8E-36F0CE92A1A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7" creationId="{8B506E93-7279-F842-B229-5D8BE818C0AB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9" creationId="{6910E03B-B787-C24B-9CF0-A17F51433D7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0" creationId="{F4F9633B-C0D3-EC4B-A974-C5A7E8AABA8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2" creationId="{05ABEF6C-AD29-7E45-996B-A3CDB9406CC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3" creationId="{91BB34BB-1490-A442-B1D1-2C59A7AE9D3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5" creationId="{192CCD4B-3DDD-F846-A7C8-C1BF61178AC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6" creationId="{4FF9CCE0-3CF1-AE4C-9B1C-860EF939E323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7" creationId="{D9BCDC47-035D-B849-8DFB-92D5E40E6CD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8" creationId="{FAFA1DB2-5267-9042-B31A-09813416F11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9" creationId="{52E15805-07D6-C743-9417-7B0F7F8383F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0" creationId="{DD1AF84D-CBA2-E441-A8B5-E790B1F4E28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1" creationId="{B2F9D792-7F71-7A45-BA9E-FDCB66BBB28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3" creationId="{F1AA5F61-8F1F-F443-B57D-1F2A2FEF2AFE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4" creationId="{916E4C7B-3246-2148-B997-D6A889153CEA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5" creationId="{50400659-143D-9744-8049-D6FDB446361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6" creationId="{49F64640-1328-7148-9CAE-21CA76C01F1E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39" creationId="{BA69A755-AE54-5542-A7A6-472CFEA00394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40" creationId="{15C91364-A218-AB4A-A676-EB754C549EFB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2" creationId="{DB32D0EF-9243-1140-9CB1-DA8944A35476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3" creationId="{E8CD8BCD-7718-4B46-A279-7437A8D1E53C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4" creationId="{D386882C-A9A4-DC47-99AA-F78D41885D60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5" creationId="{9FE49498-AE58-0349-95AB-2C08CF2F942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8" creationId="{13F0A590-5369-BB40-9DBB-CF7D92751BAE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9" creationId="{42D9A5D2-CED2-D24F-B380-05DA17BCE96A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0" creationId="{6A92B2E2-C7DD-FF40-886B-D6F882A4B7D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1" creationId="{AFACD6D6-099A-8744-A73F-78CDD8308940}"/>
          </ac:inkMkLst>
        </pc:inkChg>
        <pc:inkChg chg="add">
          <ac:chgData name="Mark Hanly" userId="67462bc7-2b51-4455-b2e7-b5f944a4684a" providerId="ADAL" clId="{C331A30D-C042-C44B-8150-9EF6F909FACB}" dt="2020-08-18T10:43:58.734" v="18544" actId="9405"/>
          <ac:inkMkLst>
            <pc:docMk/>
            <pc:sldMk cId="943156196" sldId="270"/>
            <ac:inkMk id="154" creationId="{3DCE1464-2858-C145-BD80-915CFB823A41}"/>
          </ac:inkMkLst>
        </pc:inkChg>
        <pc:inkChg chg="add">
          <ac:chgData name="Mark Hanly" userId="67462bc7-2b51-4455-b2e7-b5f944a4684a" providerId="ADAL" clId="{C331A30D-C042-C44B-8150-9EF6F909FACB}" dt="2020-08-18T10:43:59.783" v="18545" actId="9405"/>
          <ac:inkMkLst>
            <pc:docMk/>
            <pc:sldMk cId="943156196" sldId="270"/>
            <ac:inkMk id="155" creationId="{672916A1-C7A8-C641-9400-417F1F421FBD}"/>
          </ac:inkMkLst>
        </pc:inkChg>
        <pc:inkChg chg="add">
          <ac:chgData name="Mark Hanly" userId="67462bc7-2b51-4455-b2e7-b5f944a4684a" providerId="ADAL" clId="{C331A30D-C042-C44B-8150-9EF6F909FACB}" dt="2020-08-18T10:44:01.282" v="18546" actId="9405"/>
          <ac:inkMkLst>
            <pc:docMk/>
            <pc:sldMk cId="943156196" sldId="270"/>
            <ac:inkMk id="156" creationId="{AECB48A7-A362-FB4E-8B2C-C8A67EC779D3}"/>
          </ac:inkMkLst>
        </pc:inkChg>
        <pc:inkChg chg="add">
          <ac:chgData name="Mark Hanly" userId="67462bc7-2b51-4455-b2e7-b5f944a4684a" providerId="ADAL" clId="{C331A30D-C042-C44B-8150-9EF6F909FACB}" dt="2020-08-18T10:44:02.550" v="18547" actId="9405"/>
          <ac:inkMkLst>
            <pc:docMk/>
            <pc:sldMk cId="943156196" sldId="270"/>
            <ac:inkMk id="157" creationId="{0338B601-E406-FF47-AE8A-F2A8AA603F7B}"/>
          </ac:inkMkLst>
        </pc:inkChg>
        <pc:inkChg chg="add">
          <ac:chgData name="Mark Hanly" userId="67462bc7-2b51-4455-b2e7-b5f944a4684a" providerId="ADAL" clId="{C331A30D-C042-C44B-8150-9EF6F909FACB}" dt="2020-08-18T10:44:04.482" v="18548" actId="9405"/>
          <ac:inkMkLst>
            <pc:docMk/>
            <pc:sldMk cId="943156196" sldId="270"/>
            <ac:inkMk id="158" creationId="{58262961-98CC-3F4C-ABF2-730A5E1E610C}"/>
          </ac:inkMkLst>
        </pc:inkChg>
        <pc:inkChg chg="add">
          <ac:chgData name="Mark Hanly" userId="67462bc7-2b51-4455-b2e7-b5f944a4684a" providerId="ADAL" clId="{C331A30D-C042-C44B-8150-9EF6F909FACB}" dt="2020-08-18T10:44:06.065" v="18549" actId="9405"/>
          <ac:inkMkLst>
            <pc:docMk/>
            <pc:sldMk cId="943156196" sldId="270"/>
            <ac:inkMk id="159" creationId="{D1A94355-53E0-0A43-ACAE-4B1CEC808067}"/>
          </ac:inkMkLst>
        </pc:inkChg>
        <pc:inkChg chg="add">
          <ac:chgData name="Mark Hanly" userId="67462bc7-2b51-4455-b2e7-b5f944a4684a" providerId="ADAL" clId="{C331A30D-C042-C44B-8150-9EF6F909FACB}" dt="2020-08-18T10:44:07.334" v="18550" actId="9405"/>
          <ac:inkMkLst>
            <pc:docMk/>
            <pc:sldMk cId="943156196" sldId="270"/>
            <ac:inkMk id="160" creationId="{98C64ECA-3CBF-6640-B595-D57E1A6784CF}"/>
          </ac:inkMkLst>
        </pc:inkChg>
        <pc:inkChg chg="add">
          <ac:chgData name="Mark Hanly" userId="67462bc7-2b51-4455-b2e7-b5f944a4684a" providerId="ADAL" clId="{C331A30D-C042-C44B-8150-9EF6F909FACB}" dt="2020-08-18T10:44:08.551" v="18551" actId="9405"/>
          <ac:inkMkLst>
            <pc:docMk/>
            <pc:sldMk cId="943156196" sldId="270"/>
            <ac:inkMk id="161" creationId="{169DA44F-75D0-9B41-BED4-15BE9C3EDE1F}"/>
          </ac:inkMkLst>
        </pc:inkChg>
        <pc:inkChg chg="add">
          <ac:chgData name="Mark Hanly" userId="67462bc7-2b51-4455-b2e7-b5f944a4684a" providerId="ADAL" clId="{C331A30D-C042-C44B-8150-9EF6F909FACB}" dt="2020-08-18T10:44:20.593" v="18552" actId="9405"/>
          <ac:inkMkLst>
            <pc:docMk/>
            <pc:sldMk cId="943156196" sldId="270"/>
            <ac:inkMk id="162" creationId="{DFBA93F2-ED99-6244-845A-03ACA7DECFD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3" creationId="{88D5B6B7-E518-B747-BBEB-17D113777B09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4" creationId="{62788D2C-68EF-8145-935A-3509AA266CCE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5" creationId="{14C58D57-C6E3-7E4C-9581-751BA6B61E1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6" creationId="{EC600CEC-5F3D-2548-A397-23EF46EF867E}"/>
          </ac:inkMkLst>
        </pc:inkChg>
        <pc:inkChg chg="add">
          <ac:chgData name="Mark Hanly" userId="67462bc7-2b51-4455-b2e7-b5f944a4684a" providerId="ADAL" clId="{C331A30D-C042-C44B-8150-9EF6F909FACB}" dt="2020-08-18T10:44:31.451" v="18558" actId="9405"/>
          <ac:inkMkLst>
            <pc:docMk/>
            <pc:sldMk cId="943156196" sldId="270"/>
            <ac:inkMk id="168" creationId="{87C70CCB-8761-B941-8B83-39386B91C3AB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69" creationId="{3AF7F19E-3AFF-274C-8388-8E63F9040955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70" creationId="{B5166424-3E6C-5640-B14D-631AB529D5AC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2" creationId="{006CE579-8497-DE4D-9F8F-14E82BA6E03E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3" creationId="{E6B2B449-E5E2-2240-9DEC-04DA34D7263A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5" creationId="{64B47FEB-4844-AE47-939E-BAB5C8911B5D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6" creationId="{AF7EAA1E-35A9-D24B-A05F-5748FBA2EFC1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7" creationId="{B8408453-42F9-6442-A87E-6724B9288BE3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8" creationId="{500E13A5-FA3D-E443-9DD3-7622E11EA1DD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0" creationId="{65E44F83-1F8B-004F-AD78-84E6DB9D9C8F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1" creationId="{C6E82B8C-C8D4-CE43-80EC-4CCBF0FB4900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3" creationId="{D0ACD0A7-C874-8046-96AC-EB1316FD63DE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4" creationId="{A5E9A193-1D79-E642-80C5-FA7C9FB26103}"/>
          </ac:inkMkLst>
        </pc:inkChg>
        <pc:inkChg chg="add">
          <ac:chgData name="Mark Hanly" userId="67462bc7-2b51-4455-b2e7-b5f944a4684a" providerId="ADAL" clId="{C331A30D-C042-C44B-8150-9EF6F909FACB}" dt="2020-08-18T10:44:43.017" v="18575" actId="9405"/>
          <ac:inkMkLst>
            <pc:docMk/>
            <pc:sldMk cId="943156196" sldId="270"/>
            <ac:inkMk id="185" creationId="{8545F53C-2B8A-B341-99E3-5071F883B5B0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7" creationId="{E2205782-6257-034C-A1C5-7FEFBD119A06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8" creationId="{C94B43E9-ADA9-B348-B44C-D9E14B66F828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9" creationId="{41A019D7-7C9D-1F46-A9A3-E91612AFB281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90" creationId="{001B6FF9-CAA2-3C40-8566-51E2C3DB2264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2" creationId="{85576B3B-F233-AC4C-BA0C-37340A784446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3" creationId="{2EA52969-EAF1-7D4E-9717-E67623E2320A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4" creationId="{5B6C69CF-27DA-2443-89A7-C9CB7C918C37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5" creationId="{4D120E51-9F3E-B24C-990D-2004D43BBDE2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6" creationId="{389D0867-1A9D-FB4B-B586-554D378887EC}"/>
          </ac:inkMkLst>
        </pc:inkChg>
        <pc:inkChg chg="add">
          <ac:chgData name="Mark Hanly" userId="67462bc7-2b51-4455-b2e7-b5f944a4684a" providerId="ADAL" clId="{C331A30D-C042-C44B-8150-9EF6F909FACB}" dt="2020-08-18T10:44:50.857" v="18588" actId="9405"/>
          <ac:inkMkLst>
            <pc:docMk/>
            <pc:sldMk cId="943156196" sldId="270"/>
            <ac:inkMk id="198" creationId="{5AE809B7-EC21-874B-8CE8-C975B9146954}"/>
          </ac:inkMkLst>
        </pc:inkChg>
      </pc:sldChg>
      <pc:sldChg chg="del">
        <pc:chgData name="Mark Hanly" userId="67462bc7-2b51-4455-b2e7-b5f944a4684a" providerId="ADAL" clId="{C331A30D-C042-C44B-8150-9EF6F909FACB}" dt="2020-08-14T05:24:30.044" v="17" actId="2696"/>
        <pc:sldMkLst>
          <pc:docMk/>
          <pc:sldMk cId="3165529365" sldId="270"/>
        </pc:sldMkLst>
      </pc:sldChg>
      <pc:sldChg chg="del">
        <pc:chgData name="Mark Hanly" userId="67462bc7-2b51-4455-b2e7-b5f944a4684a" providerId="ADAL" clId="{C331A30D-C042-C44B-8150-9EF6F909FACB}" dt="2020-08-14T05:24:29.969" v="16" actId="2696"/>
        <pc:sldMkLst>
          <pc:docMk/>
          <pc:sldMk cId="1704621405" sldId="271"/>
        </pc:sldMkLst>
      </pc:sldChg>
      <pc:sldChg chg="addSp delSp modSp add mod">
        <pc:chgData name="Mark Hanly" userId="67462bc7-2b51-4455-b2e7-b5f944a4684a" providerId="ADAL" clId="{C331A30D-C042-C44B-8150-9EF6F909FACB}" dt="2020-08-18T10:48:27.735" v="18676" actId="9405"/>
        <pc:sldMkLst>
          <pc:docMk/>
          <pc:sldMk cId="2663174089" sldId="271"/>
        </pc:sldMkLst>
        <pc:spChg chg="mod">
          <ac:chgData name="Mark Hanly" userId="67462bc7-2b51-4455-b2e7-b5f944a4684a" providerId="ADAL" clId="{C331A30D-C042-C44B-8150-9EF6F909FACB}" dt="2020-08-18T10:29:17.960" v="17671" actId="20577"/>
          <ac:spMkLst>
            <pc:docMk/>
            <pc:sldMk cId="2663174089" sldId="271"/>
            <ac:spMk id="2" creationId="{0EB13B30-2F27-FE44-B116-AA0557501CB7}"/>
          </ac:spMkLst>
        </pc:spChg>
        <pc:spChg chg="mod">
          <ac:chgData name="Mark Hanly" userId="67462bc7-2b51-4455-b2e7-b5f944a4684a" providerId="ADAL" clId="{C331A30D-C042-C44B-8150-9EF6F909FACB}" dt="2020-08-18T10:32:45.696" v="18092" actId="404"/>
          <ac:spMkLst>
            <pc:docMk/>
            <pc:sldMk cId="2663174089" sldId="271"/>
            <ac:spMk id="3" creationId="{2C631401-DE46-564C-BB75-C0E690BE4DF3}"/>
          </ac:spMkLst>
        </pc:spChg>
        <pc:grpChg chg="del 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9" creationId="{3967F34C-AB6A-994B-B4C4-60C86B39B4FE}"/>
          </ac:grpSpMkLst>
        </pc:grpChg>
        <pc:grpChg chg="del 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4" creationId="{FE35C485-1242-DF4A-9AC9-B9E12C5D20C5}"/>
          </ac:grpSpMkLst>
        </pc:grpChg>
        <pc:grpChg chg="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6" creationId="{D8EADBDF-A1C5-444A-A23C-72B81F30C0AE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0" creationId="{E7DE907B-1E52-2343-9D26-619CCA6AD6C0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1" creationId="{B4A1B314-04C6-EF44-BCB0-B49034F8D4A5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2" creationId="{7D63EDA8-EEB9-E544-8EE5-0015ACA64344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3" creationId="{04F15513-ED0E-A942-B368-14D514A727B8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8" creationId="{0398BF90-FD7E-8040-8320-537D835F218A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9" creationId="{CAD23353-04F7-5A48-8252-0734F52273E9}"/>
          </ac:grpSpMkLst>
        </pc:grpChg>
        <pc:grpChg chg="mod">
          <ac:chgData name="Mark Hanly" userId="67462bc7-2b51-4455-b2e7-b5f944a4684a" providerId="ADAL" clId="{C331A30D-C042-C44B-8150-9EF6F909FACB}" dt="2020-08-18T10:47:58.277" v="18672"/>
          <ac:grpSpMkLst>
            <pc:docMk/>
            <pc:sldMk cId="2663174089" sldId="271"/>
            <ac:grpSpMk id="52" creationId="{D365401E-770F-1249-B63C-6FC26D306861}"/>
          </ac:grpSpMkLst>
        </pc:grpChg>
        <pc:grpChg chg="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54" creationId="{35AF810E-1835-9042-8C8E-5CC965979797}"/>
          </ac:grpSpMkLst>
        </pc:grpChg>
        <pc:inkChg chg="add">
          <ac:chgData name="Mark Hanly" userId="67462bc7-2b51-4455-b2e7-b5f944a4684a" providerId="ADAL" clId="{C331A30D-C042-C44B-8150-9EF6F909FACB}" dt="2020-08-18T10:47:23.771" v="18628" actId="9405"/>
          <ac:inkMkLst>
            <pc:docMk/>
            <pc:sldMk cId="2663174089" sldId="271"/>
            <ac:inkMk id="4" creationId="{88CDE637-44A5-8145-B2A3-679E928DDAD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" creationId="{94E6158D-CFBE-8942-A0EF-6C6E4B6E209E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6" creationId="{37493C16-2583-2F48-92D3-3D66B74958AC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7" creationId="{3A9F2A54-CE3D-0E44-91A8-826D9153D080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8" creationId="{D44E8EB6-783F-504E-83D7-D8C9E7DBDB6A}"/>
          </ac:inkMkLst>
        </pc:inkChg>
        <pc:inkChg chg="add">
          <ac:chgData name="Mark Hanly" userId="67462bc7-2b51-4455-b2e7-b5f944a4684a" providerId="ADAL" clId="{C331A30D-C042-C44B-8150-9EF6F909FACB}" dt="2020-08-18T10:47:32.332" v="18634" actId="9405"/>
          <ac:inkMkLst>
            <pc:docMk/>
            <pc:sldMk cId="2663174089" sldId="271"/>
            <ac:inkMk id="10" creationId="{9AD36868-AA7C-754F-8CAD-BA7528F37042}"/>
          </ac:inkMkLst>
        </pc:inkChg>
        <pc:inkChg chg="add">
          <ac:chgData name="Mark Hanly" userId="67462bc7-2b51-4455-b2e7-b5f944a4684a" providerId="ADAL" clId="{C331A30D-C042-C44B-8150-9EF6F909FACB}" dt="2020-08-18T10:47:35.275" v="18635" actId="9405"/>
          <ac:inkMkLst>
            <pc:docMk/>
            <pc:sldMk cId="2663174089" sldId="271"/>
            <ac:inkMk id="11" creationId="{B140B1D8-4D3C-3F4F-A7B4-90430CACC1C7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2" creationId="{1423BF34-B09D-904F-A562-1FB2A903D5A2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3" creationId="{55B47F09-FC2C-1945-9D1E-9855CE80DCEA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5" creationId="{6682F5D5-5A1D-3E46-AFEB-5AC29F888B2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7" creationId="{C2570053-1C0F-854D-923A-FD6A8322A63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8" creationId="{AE50675C-88B0-9444-87E4-8A632155CBD2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9" creationId="{83C67582-B3E1-7F44-8953-E9B8BE37638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0" creationId="{C3C72214-0AF7-A645-8BB7-F721B2EC76C4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1" creationId="{474CC415-46CA-5947-BA38-2920A923D7EC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2" creationId="{50F87361-036C-6349-BC5C-255F7F0BD5A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3" creationId="{C37A0F9D-A9EB-444D-AB93-3A53C7FBEF1E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4" creationId="{436702EE-5BC9-864E-AA06-25E1F7049EC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5" creationId="{EBB9979C-566F-E144-9853-84E135D6ECE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6" creationId="{1FB47B34-CAA0-FA4B-8373-20CDE887BA5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7" creationId="{2B79FAB0-C837-9A4F-BD80-6B670B1E4121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8" creationId="{01AE41F1-518F-9F47-9E74-3544C5343BA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9" creationId="{D9D8B69A-09D0-3E41-B13D-34A41840D728}"/>
          </ac:inkMkLst>
        </pc:inkChg>
        <pc:inkChg chg="add">
          <ac:chgData name="Mark Hanly" userId="67462bc7-2b51-4455-b2e7-b5f944a4684a" providerId="ADAL" clId="{C331A30D-C042-C44B-8150-9EF6F909FACB}" dt="2020-08-18T10:47:46.704" v="18655" actId="9405"/>
          <ac:inkMkLst>
            <pc:docMk/>
            <pc:sldMk cId="2663174089" sldId="271"/>
            <ac:inkMk id="34" creationId="{08F28876-2667-8445-AD3E-FB217E26A90E}"/>
          </ac:inkMkLst>
        </pc:inkChg>
        <pc:inkChg chg="add">
          <ac:chgData name="Mark Hanly" userId="67462bc7-2b51-4455-b2e7-b5f944a4684a" providerId="ADAL" clId="{C331A30D-C042-C44B-8150-9EF6F909FACB}" dt="2020-08-18T10:47:47.370" v="18656" actId="9405"/>
          <ac:inkMkLst>
            <pc:docMk/>
            <pc:sldMk cId="2663174089" sldId="271"/>
            <ac:inkMk id="35" creationId="{DACC444D-701F-6845-867D-B89A56C354B1}"/>
          </ac:inkMkLst>
        </pc:inkChg>
        <pc:inkChg chg="add">
          <ac:chgData name="Mark Hanly" userId="67462bc7-2b51-4455-b2e7-b5f944a4684a" providerId="ADAL" clId="{C331A30D-C042-C44B-8150-9EF6F909FACB}" dt="2020-08-18T10:47:49.309" v="18657" actId="9405"/>
          <ac:inkMkLst>
            <pc:docMk/>
            <pc:sldMk cId="2663174089" sldId="271"/>
            <ac:inkMk id="36" creationId="{B9E630F0-11FB-2B44-A905-266A028FECA8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7" creationId="{9470A1E7-944F-C94D-AF25-A7502265060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8" creationId="{D2F11E75-637F-1744-AB30-2684F9533C8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9" creationId="{673482F5-2A0B-864A-901F-C0F9D1FB9C54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0" creationId="{F371976C-A6CE-BF44-AA74-F21F18A2637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1" creationId="{B8698EB8-2557-3A44-925B-DFEEBF12D3D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2" creationId="{7CA8397E-186D-7845-BA2D-43461E042957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3" creationId="{97897708-D8CC-9F45-A60E-A5F533201C53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4" creationId="{C6037563-70D6-244F-992B-747DBEEE40A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5" creationId="{D1C89543-3509-2C45-9293-689E05AF0A0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6" creationId="{2FDABA32-A483-2443-933F-B836561FF5B6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7" creationId="{F9CC7659-AC27-1741-8EBE-14C9527D6F13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0" creationId="{0F7F22A3-51C1-CB45-B0AF-79D3301C8725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1" creationId="{4C5C3986-8671-3142-A0AB-3BC6B1EB682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3" creationId="{30BEE9DB-0B0F-8346-B911-CBD57FBDB261}"/>
          </ac:inkMkLst>
        </pc:inkChg>
        <pc:inkChg chg="add">
          <ac:chgData name="Mark Hanly" userId="67462bc7-2b51-4455-b2e7-b5f944a4684a" providerId="ADAL" clId="{C331A30D-C042-C44B-8150-9EF6F909FACB}" dt="2020-08-18T10:48:25.070" v="18675" actId="9405"/>
          <ac:inkMkLst>
            <pc:docMk/>
            <pc:sldMk cId="2663174089" sldId="271"/>
            <ac:inkMk id="55" creationId="{0B49F8F8-A24A-9F49-A1F5-DFA52AC28A0D}"/>
          </ac:inkMkLst>
        </pc:inkChg>
        <pc:inkChg chg="add">
          <ac:chgData name="Mark Hanly" userId="67462bc7-2b51-4455-b2e7-b5f944a4684a" providerId="ADAL" clId="{C331A30D-C042-C44B-8150-9EF6F909FACB}" dt="2020-08-18T10:48:27.735" v="18676" actId="9405"/>
          <ac:inkMkLst>
            <pc:docMk/>
            <pc:sldMk cId="2663174089" sldId="271"/>
            <ac:inkMk id="56" creationId="{B31CC0EB-0A00-5948-8F36-B53A58F70771}"/>
          </ac:inkMkLst>
        </pc:inkChg>
      </pc:sldChg>
      <pc:sldChg chg="del">
        <pc:chgData name="Mark Hanly" userId="67462bc7-2b51-4455-b2e7-b5f944a4684a" providerId="ADAL" clId="{C331A30D-C042-C44B-8150-9EF6F909FACB}" dt="2020-08-14T05:24:29.916" v="13" actId="2696"/>
        <pc:sldMkLst>
          <pc:docMk/>
          <pc:sldMk cId="2796706081" sldId="272"/>
        </pc:sldMkLst>
      </pc:sldChg>
      <pc:sldChg chg="del">
        <pc:chgData name="Mark Hanly" userId="67462bc7-2b51-4455-b2e7-b5f944a4684a" providerId="ADAL" clId="{C331A30D-C042-C44B-8150-9EF6F909FACB}" dt="2020-08-14T05:24:29.919" v="14" actId="2696"/>
        <pc:sldMkLst>
          <pc:docMk/>
          <pc:sldMk cId="3078309111" sldId="273"/>
        </pc:sldMkLst>
      </pc:sldChg>
      <pc:sldChg chg="del">
        <pc:chgData name="Mark Hanly" userId="67462bc7-2b51-4455-b2e7-b5f944a4684a" providerId="ADAL" clId="{C331A30D-C042-C44B-8150-9EF6F909FACB}" dt="2020-08-14T05:24:10.790" v="1" actId="2696"/>
        <pc:sldMkLst>
          <pc:docMk/>
          <pc:sldMk cId="3549080205" sldId="274"/>
        </pc:sldMkLst>
      </pc:sldChg>
      <pc:sldChg chg="del">
        <pc:chgData name="Mark Hanly" userId="67462bc7-2b51-4455-b2e7-b5f944a4684a" providerId="ADAL" clId="{C331A30D-C042-C44B-8150-9EF6F909FACB}" dt="2020-08-14T05:24:10.836" v="8" actId="2696"/>
        <pc:sldMkLst>
          <pc:docMk/>
          <pc:sldMk cId="1768638736" sldId="275"/>
        </pc:sldMkLst>
      </pc:sldChg>
      <pc:sldChg chg="del">
        <pc:chgData name="Mark Hanly" userId="67462bc7-2b51-4455-b2e7-b5f944a4684a" providerId="ADAL" clId="{C331A30D-C042-C44B-8150-9EF6F909FACB}" dt="2020-08-14T05:24:10.821" v="7" actId="2696"/>
        <pc:sldMkLst>
          <pc:docMk/>
          <pc:sldMk cId="1314050917" sldId="277"/>
        </pc:sldMkLst>
      </pc:sldChg>
      <pc:sldChg chg="del">
        <pc:chgData name="Mark Hanly" userId="67462bc7-2b51-4455-b2e7-b5f944a4684a" providerId="ADAL" clId="{C331A30D-C042-C44B-8150-9EF6F909FACB}" dt="2020-08-14T05:24:10.815" v="5" actId="2696"/>
        <pc:sldMkLst>
          <pc:docMk/>
          <pc:sldMk cId="2111576518" sldId="278"/>
        </pc:sldMkLst>
      </pc:sldChg>
      <pc:sldChg chg="del">
        <pc:chgData name="Mark Hanly" userId="67462bc7-2b51-4455-b2e7-b5f944a4684a" providerId="ADAL" clId="{C331A30D-C042-C44B-8150-9EF6F909FACB}" dt="2020-08-14T05:24:10.798" v="2" actId="2696"/>
        <pc:sldMkLst>
          <pc:docMk/>
          <pc:sldMk cId="4034710779" sldId="279"/>
        </pc:sldMkLst>
      </pc:sldChg>
      <pc:sldChg chg="del">
        <pc:chgData name="Mark Hanly" userId="67462bc7-2b51-4455-b2e7-b5f944a4684a" providerId="ADAL" clId="{C331A30D-C042-C44B-8150-9EF6F909FACB}" dt="2020-08-14T05:24:10.805" v="3" actId="2696"/>
        <pc:sldMkLst>
          <pc:docMk/>
          <pc:sldMk cId="1356589949" sldId="280"/>
        </pc:sldMkLst>
      </pc:sldChg>
      <pc:sldChg chg="del">
        <pc:chgData name="Mark Hanly" userId="67462bc7-2b51-4455-b2e7-b5f944a4684a" providerId="ADAL" clId="{C331A30D-C042-C44B-8150-9EF6F909FACB}" dt="2020-08-14T05:24:10.818" v="6" actId="2696"/>
        <pc:sldMkLst>
          <pc:docMk/>
          <pc:sldMk cId="4239409633" sldId="281"/>
        </pc:sldMkLst>
      </pc:sldChg>
    </pc:docChg>
  </pc:docChgLst>
  <pc:docChgLst>
    <pc:chgData name="Mark Hanly" userId="67462bc7-2b51-4455-b2e7-b5f944a4684a" providerId="ADAL" clId="{41B6A4B3-93B8-7B4F-B086-861E1773BB5B}"/>
    <pc:docChg chg="undo custSel addSld delSld modSld">
      <pc:chgData name="Mark Hanly" userId="67462bc7-2b51-4455-b2e7-b5f944a4684a" providerId="ADAL" clId="{41B6A4B3-93B8-7B4F-B086-861E1773BB5B}" dt="2020-10-27T05:55:29.826" v="2240"/>
      <pc:docMkLst>
        <pc:docMk/>
      </pc:docMkLst>
      <pc:sldChg chg="modSp mod">
        <pc:chgData name="Mark Hanly" userId="67462bc7-2b51-4455-b2e7-b5f944a4684a" providerId="ADAL" clId="{41B6A4B3-93B8-7B4F-B086-861E1773BB5B}" dt="2020-10-27T02:58:20.195" v="2" actId="20577"/>
        <pc:sldMkLst>
          <pc:docMk/>
          <pc:sldMk cId="2755047265" sldId="256"/>
        </pc:sldMkLst>
        <pc:spChg chg="mod">
          <ac:chgData name="Mark Hanly" userId="67462bc7-2b51-4455-b2e7-b5f944a4684a" providerId="ADAL" clId="{41B6A4B3-93B8-7B4F-B086-861E1773BB5B}" dt="2020-10-27T02:58:20.195" v="2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41B6A4B3-93B8-7B4F-B086-861E1773BB5B}" dt="2020-10-27T04:58:58.563" v="1902" actId="6549"/>
        <pc:sldMkLst>
          <pc:docMk/>
          <pc:sldMk cId="2000918377" sldId="257"/>
        </pc:sldMkLst>
        <pc:spChg chg="mod">
          <ac:chgData name="Mark Hanly" userId="67462bc7-2b51-4455-b2e7-b5f944a4684a" providerId="ADAL" clId="{41B6A4B3-93B8-7B4F-B086-861E1773BB5B}" dt="2020-10-27T04:58:58.563" v="1902" actId="6549"/>
          <ac:spMkLst>
            <pc:docMk/>
            <pc:sldMk cId="2000918377" sldId="257"/>
            <ac:spMk id="3" creationId="{41D6ADB2-451E-8D4B-A8ED-EEE2C9B938D2}"/>
          </ac:spMkLst>
        </pc:spChg>
      </pc:sldChg>
      <pc:sldChg chg="add del">
        <pc:chgData name="Mark Hanly" userId="67462bc7-2b51-4455-b2e7-b5f944a4684a" providerId="ADAL" clId="{41B6A4B3-93B8-7B4F-B086-861E1773BB5B}" dt="2020-10-27T04:06:44.179" v="1272" actId="2696"/>
        <pc:sldMkLst>
          <pc:docMk/>
          <pc:sldMk cId="1558199562" sldId="258"/>
        </pc:sldMkLst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2735020705" sldId="258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2935866649" sldId="258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2573247600" sldId="259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1252877857" sldId="260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230971451" sldId="261"/>
        </pc:sldMkLst>
      </pc:sldChg>
      <pc:sldChg chg="add del">
        <pc:chgData name="Mark Hanly" userId="67462bc7-2b51-4455-b2e7-b5f944a4684a" providerId="ADAL" clId="{41B6A4B3-93B8-7B4F-B086-861E1773BB5B}" dt="2020-10-27T03:09:43.220" v="72"/>
        <pc:sldMkLst>
          <pc:docMk/>
          <pc:sldMk cId="123077819" sldId="262"/>
        </pc:sldMkLst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2880474471" sldId="262"/>
        </pc:sldMkLst>
      </pc:sldChg>
      <pc:sldChg chg="addSp delSp modSp add del mod">
        <pc:chgData name="Mark Hanly" userId="67462bc7-2b51-4455-b2e7-b5f944a4684a" providerId="ADAL" clId="{41B6A4B3-93B8-7B4F-B086-861E1773BB5B}" dt="2020-10-27T05:29:06.326" v="2052" actId="9405"/>
        <pc:sldMkLst>
          <pc:docMk/>
          <pc:sldMk cId="2704497329" sldId="263"/>
        </pc:sldMkLst>
        <pc:spChg chg="mod">
          <ac:chgData name="Mark Hanly" userId="67462bc7-2b51-4455-b2e7-b5f944a4684a" providerId="ADAL" clId="{41B6A4B3-93B8-7B4F-B086-861E1773BB5B}" dt="2020-10-27T03:21:18.385" v="366" actId="20577"/>
          <ac:spMkLst>
            <pc:docMk/>
            <pc:sldMk cId="2704497329" sldId="263"/>
            <ac:spMk id="3" creationId="{D683C62E-A1AC-D842-969E-26C5BF934F5F}"/>
          </ac:spMkLst>
        </pc:spChg>
        <pc:grpChg chg="del mod">
          <ac:chgData name="Mark Hanly" userId="67462bc7-2b51-4455-b2e7-b5f944a4684a" providerId="ADAL" clId="{41B6A4B3-93B8-7B4F-B086-861E1773BB5B}" dt="2020-10-27T05:17:28.923" v="1911"/>
          <ac:grpSpMkLst>
            <pc:docMk/>
            <pc:sldMk cId="2704497329" sldId="263"/>
            <ac:grpSpMk id="6" creationId="{8C775D1C-769A-B347-ACB6-CE81FF5F811C}"/>
          </ac:grpSpMkLst>
        </pc:grpChg>
        <pc:grpChg chg="mod">
          <ac:chgData name="Mark Hanly" userId="67462bc7-2b51-4455-b2e7-b5f944a4684a" providerId="ADAL" clId="{41B6A4B3-93B8-7B4F-B086-861E1773BB5B}" dt="2020-10-27T05:17:28.923" v="1911"/>
          <ac:grpSpMkLst>
            <pc:docMk/>
            <pc:sldMk cId="2704497329" sldId="263"/>
            <ac:grpSpMk id="12" creationId="{0C9E3340-5B2E-1947-B75A-E7D54822101F}"/>
          </ac:grpSpMkLst>
        </pc:grpChg>
        <pc:grpChg chg="mod">
          <ac:chgData name="Mark Hanly" userId="67462bc7-2b51-4455-b2e7-b5f944a4684a" providerId="ADAL" clId="{41B6A4B3-93B8-7B4F-B086-861E1773BB5B}" dt="2020-10-27T05:18:08.841" v="1917"/>
          <ac:grpSpMkLst>
            <pc:docMk/>
            <pc:sldMk cId="2704497329" sldId="263"/>
            <ac:grpSpMk id="18" creationId="{90A53E13-86DC-5344-AE81-52A23BC98DD5}"/>
          </ac:grpSpMkLst>
        </pc:grpChg>
        <pc:grpChg chg="mod">
          <ac:chgData name="Mark Hanly" userId="67462bc7-2b51-4455-b2e7-b5f944a4684a" providerId="ADAL" clId="{41B6A4B3-93B8-7B4F-B086-861E1773BB5B}" dt="2020-10-27T05:18:14.215" v="1920"/>
          <ac:grpSpMkLst>
            <pc:docMk/>
            <pc:sldMk cId="2704497329" sldId="263"/>
            <ac:grpSpMk id="21" creationId="{4B1EE519-25C4-6440-A636-CBC8C8569596}"/>
          </ac:grpSpMkLst>
        </pc:grpChg>
        <pc:grpChg chg="del mod">
          <ac:chgData name="Mark Hanly" userId="67462bc7-2b51-4455-b2e7-b5f944a4684a" providerId="ADAL" clId="{41B6A4B3-93B8-7B4F-B086-861E1773BB5B}" dt="2020-10-27T05:18:59.069" v="1928"/>
          <ac:grpSpMkLst>
            <pc:docMk/>
            <pc:sldMk cId="2704497329" sldId="263"/>
            <ac:grpSpMk id="25" creationId="{85B642EE-F2E8-7144-BFBF-7D6EE6AECA18}"/>
          </ac:grpSpMkLst>
        </pc:grpChg>
        <pc:grpChg chg="del mod">
          <ac:chgData name="Mark Hanly" userId="67462bc7-2b51-4455-b2e7-b5f944a4684a" providerId="ADAL" clId="{41B6A4B3-93B8-7B4F-B086-861E1773BB5B}" dt="2020-10-27T05:19:01.978" v="1933"/>
          <ac:grpSpMkLst>
            <pc:docMk/>
            <pc:sldMk cId="2704497329" sldId="263"/>
            <ac:grpSpMk id="29" creationId="{F65367F5-99B7-5749-839B-80861A682DA6}"/>
          </ac:grpSpMkLst>
        </pc:grpChg>
        <pc:grpChg chg="del mod">
          <ac:chgData name="Mark Hanly" userId="67462bc7-2b51-4455-b2e7-b5f944a4684a" providerId="ADAL" clId="{41B6A4B3-93B8-7B4F-B086-861E1773BB5B}" dt="2020-10-27T05:19:50.842" v="1936"/>
          <ac:grpSpMkLst>
            <pc:docMk/>
            <pc:sldMk cId="2704497329" sldId="263"/>
            <ac:grpSpMk id="34" creationId="{25D8A51A-01EC-D249-B7F9-DE65BFD7A335}"/>
          </ac:grpSpMkLst>
        </pc:grpChg>
        <pc:grpChg chg="mod">
          <ac:chgData name="Mark Hanly" userId="67462bc7-2b51-4455-b2e7-b5f944a4684a" providerId="ADAL" clId="{41B6A4B3-93B8-7B4F-B086-861E1773BB5B}" dt="2020-10-27T05:19:50.842" v="1936"/>
          <ac:grpSpMkLst>
            <pc:docMk/>
            <pc:sldMk cId="2704497329" sldId="263"/>
            <ac:grpSpMk id="37" creationId="{91FB4711-F8FC-CB4C-A646-F15F4BADB6A7}"/>
          </ac:grpSpMkLst>
        </pc:grpChg>
        <pc:grpChg chg="mod">
          <ac:chgData name="Mark Hanly" userId="67462bc7-2b51-4455-b2e7-b5f944a4684a" providerId="ADAL" clId="{41B6A4B3-93B8-7B4F-B086-861E1773BB5B}" dt="2020-10-27T05:19:58.242" v="1939"/>
          <ac:grpSpMkLst>
            <pc:docMk/>
            <pc:sldMk cId="2704497329" sldId="263"/>
            <ac:grpSpMk id="40" creationId="{B095F7E1-1BA4-B745-BFDD-7FCA33EA8588}"/>
          </ac:grpSpMkLst>
        </pc:grpChg>
        <pc:grpChg chg="mod">
          <ac:chgData name="Mark Hanly" userId="67462bc7-2b51-4455-b2e7-b5f944a4684a" providerId="ADAL" clId="{41B6A4B3-93B8-7B4F-B086-861E1773BB5B}" dt="2020-10-27T05:20:07.277" v="1944"/>
          <ac:grpSpMkLst>
            <pc:docMk/>
            <pc:sldMk cId="2704497329" sldId="263"/>
            <ac:grpSpMk id="45" creationId="{3D480DC2-E28B-F34F-A8DF-C42AC3B27C91}"/>
          </ac:grpSpMkLst>
        </pc:grpChg>
        <pc:grpChg chg="mod">
          <ac:chgData name="Mark Hanly" userId="67462bc7-2b51-4455-b2e7-b5f944a4684a" providerId="ADAL" clId="{41B6A4B3-93B8-7B4F-B086-861E1773BB5B}" dt="2020-10-27T05:20:11.634" v="1947"/>
          <ac:grpSpMkLst>
            <pc:docMk/>
            <pc:sldMk cId="2704497329" sldId="263"/>
            <ac:grpSpMk id="48" creationId="{7D87796B-DDA1-664E-86A2-C85D92BC14EA}"/>
          </ac:grpSpMkLst>
        </pc:grpChg>
        <pc:grpChg chg="del mod">
          <ac:chgData name="Mark Hanly" userId="67462bc7-2b51-4455-b2e7-b5f944a4684a" providerId="ADAL" clId="{41B6A4B3-93B8-7B4F-B086-861E1773BB5B}" dt="2020-10-27T05:20:22.107" v="1956"/>
          <ac:grpSpMkLst>
            <pc:docMk/>
            <pc:sldMk cId="2704497329" sldId="263"/>
            <ac:grpSpMk id="53" creationId="{64957DA3-AA8B-C24E-990A-F907DF239E08}"/>
          </ac:grpSpMkLst>
        </pc:grpChg>
        <pc:grpChg chg="mod">
          <ac:chgData name="Mark Hanly" userId="67462bc7-2b51-4455-b2e7-b5f944a4684a" providerId="ADAL" clId="{41B6A4B3-93B8-7B4F-B086-861E1773BB5B}" dt="2020-10-27T05:20:22.107" v="1956"/>
          <ac:grpSpMkLst>
            <pc:docMk/>
            <pc:sldMk cId="2704497329" sldId="263"/>
            <ac:grpSpMk id="57" creationId="{2163C650-147D-BA47-A1FB-95A3E48FE55D}"/>
          </ac:grpSpMkLst>
        </pc:grpChg>
        <pc:grpChg chg="del mod">
          <ac:chgData name="Mark Hanly" userId="67462bc7-2b51-4455-b2e7-b5f944a4684a" providerId="ADAL" clId="{41B6A4B3-93B8-7B4F-B086-861E1773BB5B}" dt="2020-10-27T05:20:37.344" v="1972"/>
          <ac:grpSpMkLst>
            <pc:docMk/>
            <pc:sldMk cId="2704497329" sldId="263"/>
            <ac:grpSpMk id="73" creationId="{04DBBC38-91F5-0D45-B7C2-6DB7765DDBE9}"/>
          </ac:grpSpMkLst>
        </pc:grpChg>
        <pc:grpChg chg="mod">
          <ac:chgData name="Mark Hanly" userId="67462bc7-2b51-4455-b2e7-b5f944a4684a" providerId="ADAL" clId="{41B6A4B3-93B8-7B4F-B086-861E1773BB5B}" dt="2020-10-27T05:20:37.344" v="1972"/>
          <ac:grpSpMkLst>
            <pc:docMk/>
            <pc:sldMk cId="2704497329" sldId="263"/>
            <ac:grpSpMk id="74" creationId="{6B5CE5B7-04AE-D445-99C2-40752F3E1C1E}"/>
          </ac:grpSpMkLst>
        </pc:grpChg>
        <pc:grpChg chg="mod">
          <ac:chgData name="Mark Hanly" userId="67462bc7-2b51-4455-b2e7-b5f944a4684a" providerId="ADAL" clId="{41B6A4B3-93B8-7B4F-B086-861E1773BB5B}" dt="2020-10-27T05:20:44.324" v="1986"/>
          <ac:grpSpMkLst>
            <pc:docMk/>
            <pc:sldMk cId="2704497329" sldId="263"/>
            <ac:grpSpMk id="88" creationId="{F4DE3F46-4954-3545-AC6F-C87AF3C051D1}"/>
          </ac:grpSpMkLst>
        </pc:grpChg>
        <pc:grpChg chg="del mod">
          <ac:chgData name="Mark Hanly" userId="67462bc7-2b51-4455-b2e7-b5f944a4684a" providerId="ADAL" clId="{41B6A4B3-93B8-7B4F-B086-861E1773BB5B}" dt="2020-10-27T05:20:59.990" v="1998"/>
          <ac:grpSpMkLst>
            <pc:docMk/>
            <pc:sldMk cId="2704497329" sldId="263"/>
            <ac:grpSpMk id="93" creationId="{8D8B7E0E-44EE-F949-92A8-A0497F6F8077}"/>
          </ac:grpSpMkLst>
        </pc:grpChg>
        <pc:grpChg chg="del mod">
          <ac:chgData name="Mark Hanly" userId="67462bc7-2b51-4455-b2e7-b5f944a4684a" providerId="ADAL" clId="{41B6A4B3-93B8-7B4F-B086-861E1773BB5B}" dt="2020-10-27T05:20:59.990" v="1998"/>
          <ac:grpSpMkLst>
            <pc:docMk/>
            <pc:sldMk cId="2704497329" sldId="263"/>
            <ac:grpSpMk id="98" creationId="{D414CB5D-9921-244B-9BD7-A8B649942860}"/>
          </ac:grpSpMkLst>
        </pc:grpChg>
        <pc:grpChg chg="del mod">
          <ac:chgData name="Mark Hanly" userId="67462bc7-2b51-4455-b2e7-b5f944a4684a" providerId="ADAL" clId="{41B6A4B3-93B8-7B4F-B086-861E1773BB5B}" dt="2020-10-27T05:21:01.616" v="2000"/>
          <ac:grpSpMkLst>
            <pc:docMk/>
            <pc:sldMk cId="2704497329" sldId="263"/>
            <ac:grpSpMk id="100" creationId="{CACA1A84-A1C8-A546-8CFA-EA007367FAC6}"/>
          </ac:grpSpMkLst>
        </pc:grpChg>
        <pc:grpChg chg="del mod">
          <ac:chgData name="Mark Hanly" userId="67462bc7-2b51-4455-b2e7-b5f944a4684a" providerId="ADAL" clId="{41B6A4B3-93B8-7B4F-B086-861E1773BB5B}" dt="2020-10-27T05:21:03.060" v="2002"/>
          <ac:grpSpMkLst>
            <pc:docMk/>
            <pc:sldMk cId="2704497329" sldId="263"/>
            <ac:grpSpMk id="102" creationId="{A8581267-B629-124E-AABF-90DD23B67B61}"/>
          </ac:grpSpMkLst>
        </pc:grpChg>
        <pc:grpChg chg="del mod">
          <ac:chgData name="Mark Hanly" userId="67462bc7-2b51-4455-b2e7-b5f944a4684a" providerId="ADAL" clId="{41B6A4B3-93B8-7B4F-B086-861E1773BB5B}" dt="2020-10-27T05:21:07.653" v="2009"/>
          <ac:grpSpMkLst>
            <pc:docMk/>
            <pc:sldMk cId="2704497329" sldId="263"/>
            <ac:grpSpMk id="104" creationId="{4B28C288-81EF-0749-A054-1537862DD308}"/>
          </ac:grpSpMkLst>
        </pc:grpChg>
        <pc:grpChg chg="del mod">
          <ac:chgData name="Mark Hanly" userId="67462bc7-2b51-4455-b2e7-b5f944a4684a" providerId="ADAL" clId="{41B6A4B3-93B8-7B4F-B086-861E1773BB5B}" dt="2020-10-27T05:21:09.939" v="2011"/>
          <ac:grpSpMkLst>
            <pc:docMk/>
            <pc:sldMk cId="2704497329" sldId="263"/>
            <ac:grpSpMk id="111" creationId="{A324BA16-BFEF-CB42-B438-9D506AE45B45}"/>
          </ac:grpSpMkLst>
        </pc:grpChg>
        <pc:grpChg chg="del mod">
          <ac:chgData name="Mark Hanly" userId="67462bc7-2b51-4455-b2e7-b5f944a4684a" providerId="ADAL" clId="{41B6A4B3-93B8-7B4F-B086-861E1773BB5B}" dt="2020-10-27T05:21:10.866" v="2013"/>
          <ac:grpSpMkLst>
            <pc:docMk/>
            <pc:sldMk cId="2704497329" sldId="263"/>
            <ac:grpSpMk id="113" creationId="{CBF2447E-0FBB-6B42-A270-C663ECCAFD4B}"/>
          </ac:grpSpMkLst>
        </pc:grpChg>
        <pc:grpChg chg="mod">
          <ac:chgData name="Mark Hanly" userId="67462bc7-2b51-4455-b2e7-b5f944a4684a" providerId="ADAL" clId="{41B6A4B3-93B8-7B4F-B086-861E1773BB5B}" dt="2020-10-27T05:21:10.866" v="2013"/>
          <ac:grpSpMkLst>
            <pc:docMk/>
            <pc:sldMk cId="2704497329" sldId="263"/>
            <ac:grpSpMk id="115" creationId="{C558D705-D2C4-A246-8419-CEDF6529824D}"/>
          </ac:grpSpMkLst>
        </pc:grpChg>
        <pc:grpChg chg="mod">
          <ac:chgData name="Mark Hanly" userId="67462bc7-2b51-4455-b2e7-b5f944a4684a" providerId="ADAL" clId="{41B6A4B3-93B8-7B4F-B086-861E1773BB5B}" dt="2020-10-27T05:22:26.620" v="2017"/>
          <ac:grpSpMkLst>
            <pc:docMk/>
            <pc:sldMk cId="2704497329" sldId="263"/>
            <ac:grpSpMk id="119" creationId="{535ACA05-3B66-8C41-B82C-90B4DCD5F496}"/>
          </ac:grpSpMkLst>
        </pc:grpChg>
        <pc:grpChg chg="mod">
          <ac:chgData name="Mark Hanly" userId="67462bc7-2b51-4455-b2e7-b5f944a4684a" providerId="ADAL" clId="{41B6A4B3-93B8-7B4F-B086-861E1773BB5B}" dt="2020-10-27T05:22:32.825" v="2022"/>
          <ac:grpSpMkLst>
            <pc:docMk/>
            <pc:sldMk cId="2704497329" sldId="263"/>
            <ac:grpSpMk id="124" creationId="{B900AFB2-9EB7-AB4B-89BD-0488A7659479}"/>
          </ac:grpSpMkLst>
        </pc:grpChg>
        <pc:grpChg chg="del mod">
          <ac:chgData name="Mark Hanly" userId="67462bc7-2b51-4455-b2e7-b5f944a4684a" providerId="ADAL" clId="{41B6A4B3-93B8-7B4F-B086-861E1773BB5B}" dt="2020-10-27T05:23:16.953" v="2027"/>
          <ac:grpSpMkLst>
            <pc:docMk/>
            <pc:sldMk cId="2704497329" sldId="263"/>
            <ac:grpSpMk id="127" creationId="{F1BE315D-BF7B-C645-B1C3-DCE566F11312}"/>
          </ac:grpSpMkLst>
        </pc:grpChg>
        <pc:grpChg chg="mod">
          <ac:chgData name="Mark Hanly" userId="67462bc7-2b51-4455-b2e7-b5f944a4684a" providerId="ADAL" clId="{41B6A4B3-93B8-7B4F-B086-861E1773BB5B}" dt="2020-10-27T05:23:16.953" v="2027"/>
          <ac:grpSpMkLst>
            <pc:docMk/>
            <pc:sldMk cId="2704497329" sldId="263"/>
            <ac:grpSpMk id="129" creationId="{6615FD69-357A-A44C-857E-6A9A2B7D5088}"/>
          </ac:grpSpMkLst>
        </pc:grpChg>
        <pc:grpChg chg="mod">
          <ac:chgData name="Mark Hanly" userId="67462bc7-2b51-4455-b2e7-b5f944a4684a" providerId="ADAL" clId="{41B6A4B3-93B8-7B4F-B086-861E1773BB5B}" dt="2020-10-27T05:24:45.874" v="2039"/>
          <ac:grpSpMkLst>
            <pc:docMk/>
            <pc:sldMk cId="2704497329" sldId="263"/>
            <ac:grpSpMk id="141" creationId="{4EB55ADD-164B-EB40-B7A8-9FDD852AC96B}"/>
          </ac:grpSpMkLst>
        </pc:grpChg>
        <pc:grpChg chg="del mod">
          <ac:chgData name="Mark Hanly" userId="67462bc7-2b51-4455-b2e7-b5f944a4684a" providerId="ADAL" clId="{41B6A4B3-93B8-7B4F-B086-861E1773BB5B}" dt="2020-10-27T05:29:02.180" v="2051"/>
          <ac:grpSpMkLst>
            <pc:docMk/>
            <pc:sldMk cId="2704497329" sldId="263"/>
            <ac:grpSpMk id="147" creationId="{3E830905-4163-3D42-95BF-261435A2AE2F}"/>
          </ac:grpSpMkLst>
        </pc:grpChg>
        <pc:grpChg chg="mod">
          <ac:chgData name="Mark Hanly" userId="67462bc7-2b51-4455-b2e7-b5f944a4684a" providerId="ADAL" clId="{41B6A4B3-93B8-7B4F-B086-861E1773BB5B}" dt="2020-10-27T05:27:03.404" v="2048"/>
          <ac:grpSpMkLst>
            <pc:docMk/>
            <pc:sldMk cId="2704497329" sldId="263"/>
            <ac:grpSpMk id="150" creationId="{DDEB09AC-941B-984A-8AEC-BF20DD832592}"/>
          </ac:grpSpMkLst>
        </pc:grpChg>
        <pc:grpChg chg="mod">
          <ac:chgData name="Mark Hanly" userId="67462bc7-2b51-4455-b2e7-b5f944a4684a" providerId="ADAL" clId="{41B6A4B3-93B8-7B4F-B086-861E1773BB5B}" dt="2020-10-27T05:29:02.180" v="2051"/>
          <ac:grpSpMkLst>
            <pc:docMk/>
            <pc:sldMk cId="2704497329" sldId="263"/>
            <ac:grpSpMk id="153" creationId="{056BCAF9-CCA6-8F48-A59E-239C3EE8BBDE}"/>
          </ac:grpSpMkLst>
        </pc:grp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4" creationId="{9756FC4F-ECC7-DB4F-B0EE-E95A728DEF45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5" creationId="{B037E068-DBA6-0447-8DDF-73FE75AF6678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7" creationId="{DFB36893-FE14-8443-BE87-4AEE1563C629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8" creationId="{F1B15E22-462C-9B41-B133-42EDCDC82F28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9" creationId="{E0704627-BC47-A74D-80AC-5C3E5B4722C5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10" creationId="{3E3F901C-A405-BB40-98B7-386BA188BC3E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11" creationId="{C83D7962-22B6-1F44-B390-C24F99969D24}"/>
          </ac:inkMkLst>
        </pc:inkChg>
        <pc:inkChg chg="add">
          <ac:chgData name="Mark Hanly" userId="67462bc7-2b51-4455-b2e7-b5f944a4684a" providerId="ADAL" clId="{41B6A4B3-93B8-7B4F-B086-861E1773BB5B}" dt="2020-10-27T05:17:52.285" v="1912" actId="9405"/>
          <ac:inkMkLst>
            <pc:docMk/>
            <pc:sldMk cId="2704497329" sldId="263"/>
            <ac:inkMk id="13" creationId="{736F57B5-CBE1-E34A-A192-060C1F69B75D}"/>
          </ac:inkMkLst>
        </pc:inkChg>
        <pc:inkChg chg="add">
          <ac:chgData name="Mark Hanly" userId="67462bc7-2b51-4455-b2e7-b5f944a4684a" providerId="ADAL" clId="{41B6A4B3-93B8-7B4F-B086-861E1773BB5B}" dt="2020-10-27T05:17:53.746" v="1913" actId="9405"/>
          <ac:inkMkLst>
            <pc:docMk/>
            <pc:sldMk cId="2704497329" sldId="263"/>
            <ac:inkMk id="14" creationId="{3C28D100-75F7-B541-8F8E-AA332202BACE}"/>
          </ac:inkMkLst>
        </pc:inkChg>
        <pc:inkChg chg="add mod">
          <ac:chgData name="Mark Hanly" userId="67462bc7-2b51-4455-b2e7-b5f944a4684a" providerId="ADAL" clId="{41B6A4B3-93B8-7B4F-B086-861E1773BB5B}" dt="2020-10-27T05:18:08.841" v="1917"/>
          <ac:inkMkLst>
            <pc:docMk/>
            <pc:sldMk cId="2704497329" sldId="263"/>
            <ac:inkMk id="15" creationId="{C2631AB1-2708-4C4F-AAAF-D8486AA7E5A8}"/>
          </ac:inkMkLst>
        </pc:inkChg>
        <pc:inkChg chg="add mod">
          <ac:chgData name="Mark Hanly" userId="67462bc7-2b51-4455-b2e7-b5f944a4684a" providerId="ADAL" clId="{41B6A4B3-93B8-7B4F-B086-861E1773BB5B}" dt="2020-10-27T05:18:08.841" v="1917"/>
          <ac:inkMkLst>
            <pc:docMk/>
            <pc:sldMk cId="2704497329" sldId="263"/>
            <ac:inkMk id="16" creationId="{F6EBEA3F-B787-0145-8645-9F4F9F6D5B1C}"/>
          </ac:inkMkLst>
        </pc:inkChg>
        <pc:inkChg chg="add mod">
          <ac:chgData name="Mark Hanly" userId="67462bc7-2b51-4455-b2e7-b5f944a4684a" providerId="ADAL" clId="{41B6A4B3-93B8-7B4F-B086-861E1773BB5B}" dt="2020-10-27T05:18:08.841" v="1917"/>
          <ac:inkMkLst>
            <pc:docMk/>
            <pc:sldMk cId="2704497329" sldId="263"/>
            <ac:inkMk id="17" creationId="{DB1DF9BA-D5E2-B349-AB73-06C68AB3DE67}"/>
          </ac:inkMkLst>
        </pc:inkChg>
        <pc:inkChg chg="add mod">
          <ac:chgData name="Mark Hanly" userId="67462bc7-2b51-4455-b2e7-b5f944a4684a" providerId="ADAL" clId="{41B6A4B3-93B8-7B4F-B086-861E1773BB5B}" dt="2020-10-27T05:18:14.215" v="1920"/>
          <ac:inkMkLst>
            <pc:docMk/>
            <pc:sldMk cId="2704497329" sldId="263"/>
            <ac:inkMk id="19" creationId="{25C091E4-494C-5E4D-A365-E9530DFA4ABB}"/>
          </ac:inkMkLst>
        </pc:inkChg>
        <pc:inkChg chg="add mod">
          <ac:chgData name="Mark Hanly" userId="67462bc7-2b51-4455-b2e7-b5f944a4684a" providerId="ADAL" clId="{41B6A4B3-93B8-7B4F-B086-861E1773BB5B}" dt="2020-10-27T05:18:14.215" v="1920"/>
          <ac:inkMkLst>
            <pc:docMk/>
            <pc:sldMk cId="2704497329" sldId="263"/>
            <ac:inkMk id="20" creationId="{11D82726-BDAB-D64A-8912-9EB9FF2F7E89}"/>
          </ac:inkMkLst>
        </pc:inkChg>
        <pc:inkChg chg="add">
          <ac:chgData name="Mark Hanly" userId="67462bc7-2b51-4455-b2e7-b5f944a4684a" providerId="ADAL" clId="{41B6A4B3-93B8-7B4F-B086-861E1773BB5B}" dt="2020-10-27T05:18:28.587" v="1921" actId="9405"/>
          <ac:inkMkLst>
            <pc:docMk/>
            <pc:sldMk cId="2704497329" sldId="263"/>
            <ac:inkMk id="22" creationId="{4506ED38-E398-9B4F-9812-0EF21E482197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3" creationId="{7E8FC208-C23B-B64B-81AF-8FE7DC943E5A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4" creationId="{9E96A5B0-8EA6-D749-A54E-EA4733557A63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6" creationId="{794D9440-640C-B943-B557-61617E00ED7D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7" creationId="{29CB2E52-60E7-8B40-802D-4797ACC8404B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8" creationId="{A39A4B20-240A-6E43-9075-217415E4F5B9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0" creationId="{0188D7B8-8998-C542-A808-F65427D6DAA5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1" creationId="{FFC884B3-5D19-F741-A512-FD30E3408D41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2" creationId="{DDB01A71-7DE4-A746-8D08-AAE617564E0D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3" creationId="{A4339CB2-FF86-B34C-863C-6777685B9F69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5" creationId="{064E66D1-C98E-D348-A23F-AF0C885FFDE5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6" creationId="{5978B1CB-4B51-7F48-BF0D-D748A8C899B7}"/>
          </ac:inkMkLst>
        </pc:inkChg>
        <pc:inkChg chg="add mod">
          <ac:chgData name="Mark Hanly" userId="67462bc7-2b51-4455-b2e7-b5f944a4684a" providerId="ADAL" clId="{41B6A4B3-93B8-7B4F-B086-861E1773BB5B}" dt="2020-10-27T05:19:58.242" v="1939"/>
          <ac:inkMkLst>
            <pc:docMk/>
            <pc:sldMk cId="2704497329" sldId="263"/>
            <ac:inkMk id="38" creationId="{B6FADB22-884D-904C-8092-278F21EB786C}"/>
          </ac:inkMkLst>
        </pc:inkChg>
        <pc:inkChg chg="add mod">
          <ac:chgData name="Mark Hanly" userId="67462bc7-2b51-4455-b2e7-b5f944a4684a" providerId="ADAL" clId="{41B6A4B3-93B8-7B4F-B086-861E1773BB5B}" dt="2020-10-27T05:19:58.242" v="1939"/>
          <ac:inkMkLst>
            <pc:docMk/>
            <pc:sldMk cId="2704497329" sldId="263"/>
            <ac:inkMk id="39" creationId="{EB0D41E5-B9CB-494A-92FF-520C327CFEA2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1" creationId="{76FB1661-B24B-724B-BD8C-8A3015C4CA75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2" creationId="{0279D669-CE92-2541-8280-7F33D9504C31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3" creationId="{A45F7DFC-80ED-9741-81F4-092E8832ECFB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4" creationId="{4C05FFE4-66C2-B648-B3E6-45F93DFB01EC}"/>
          </ac:inkMkLst>
        </pc:inkChg>
        <pc:inkChg chg="add mod">
          <ac:chgData name="Mark Hanly" userId="67462bc7-2b51-4455-b2e7-b5f944a4684a" providerId="ADAL" clId="{41B6A4B3-93B8-7B4F-B086-861E1773BB5B}" dt="2020-10-27T05:20:11.634" v="1947"/>
          <ac:inkMkLst>
            <pc:docMk/>
            <pc:sldMk cId="2704497329" sldId="263"/>
            <ac:inkMk id="46" creationId="{F3C66BCC-27A6-FD4F-8B21-7091970068C2}"/>
          </ac:inkMkLst>
        </pc:inkChg>
        <pc:inkChg chg="add mod">
          <ac:chgData name="Mark Hanly" userId="67462bc7-2b51-4455-b2e7-b5f944a4684a" providerId="ADAL" clId="{41B6A4B3-93B8-7B4F-B086-861E1773BB5B}" dt="2020-10-27T05:20:11.634" v="1947"/>
          <ac:inkMkLst>
            <pc:docMk/>
            <pc:sldMk cId="2704497329" sldId="263"/>
            <ac:inkMk id="47" creationId="{D0FDA5CC-A715-7248-880F-38275026BA8B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49" creationId="{F668C4FF-3642-1542-BA3B-FEFB51AB2BB5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0" creationId="{68C4A758-70F6-0544-99DF-FA3EF02864D6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1" creationId="{D50737DF-AA16-D945-8662-40130EB54BCF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2" creationId="{4A2F6385-A06E-8842-9E25-93DF3619731D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4" creationId="{9A47E0AC-946F-3942-B688-F7349D95424D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5" creationId="{F9EC7469-54FA-7244-BA76-D7E5A8B41656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6" creationId="{6B21CE7E-5B54-304B-B6EA-3F363420DBD7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58" creationId="{6BF5A254-4A73-2A4A-A50F-7B3562C151BB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59" creationId="{F45646AD-84E8-964E-B475-A1918FF50AC2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0" creationId="{1A57DAE6-E6E0-C14D-95BA-EF2D97036CD1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1" creationId="{F8C35EEA-CEE9-D946-A6CD-31430CFDF8C7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2" creationId="{A0B790DB-B96F-734B-BC25-E844353C2B22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3" creationId="{F301774D-3096-D04E-9BCC-0C16A0261F92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4" creationId="{A9E87A67-C33B-1E4B-96A3-B3DF62F2BB74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5" creationId="{CC73DF74-8997-6540-B07F-2AE53A863CA7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6" creationId="{2C54B58A-474E-BF42-890B-90424B5EC8CD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7" creationId="{6C3DFBDE-F949-624B-AD28-61911F96DB7D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8" creationId="{91563C8A-2D85-E746-A502-D566330782CC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9" creationId="{36CF2C1C-8BF7-6F46-8042-AB7DFA4484B1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70" creationId="{ECBD6591-AE69-3D4D-8D6C-CA79899A24AC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71" creationId="{8992BF39-C2B5-4E4C-B13C-7CF741D494B6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72" creationId="{3D1B3A48-B2E0-344E-BC89-8DC523258A5D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5" creationId="{6449A4C0-F229-4440-BEC9-48DAE12D0ED0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6" creationId="{E6E360CB-9D1C-7E4F-8B02-9FC31AADD3D7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7" creationId="{9CC3E337-5CEB-6343-A810-09BC00AC9889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8" creationId="{37756426-C91B-4A42-837D-1F0FB16FC1BA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9" creationId="{545F50EA-742A-7248-AFDD-93DE71B2E5FC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0" creationId="{4C44A3A6-BB15-A74E-9187-FD7B49CE077E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1" creationId="{08323D1F-1AA7-ED44-8045-EF19E399E8E9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2" creationId="{25796DDD-1740-E340-B097-7AE2A9D4D542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3" creationId="{C73ABF03-8A5B-534D-8B7B-944EC63B22EE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4" creationId="{F59C3C78-AB7A-5A40-8296-A39672740DD1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5" creationId="{E075381B-E75D-AD47-9F89-82C48D35A164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6" creationId="{8A0E2937-5256-3646-9274-589E1576458D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7" creationId="{03585423-FA34-1B45-A998-4ACF586C0391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89" creationId="{9F2054BF-1A9E-244E-9EE3-B68B110B16C4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0" creationId="{CF568917-988B-ED48-9799-D88345CE449F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1" creationId="{F307881B-A115-8649-BEEE-4E9FC81F93DB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2" creationId="{77FF98C3-1EC1-D04E-8E89-DB55821782C1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4" creationId="{8BCCB6EC-73FE-CB4B-9E92-F01C02AA5760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5" creationId="{2E7540E4-3713-4746-BBFD-5271BD1F4BC3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6" creationId="{DB574EFF-4671-2746-B139-B40A72B4090A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7" creationId="{B96489B1-7970-2742-BA4D-548DAD0F6C2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9" creationId="{C92F7EA9-566B-3D40-A9C9-0858CF7BB7AF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1" creationId="{98417E57-7D15-114B-B6D6-12D28748FD4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3" creationId="{1907A7C0-BBE9-0D42-88C4-C6AF6D24BAAD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5" creationId="{9F1E0DBA-3C55-DE4D-9C52-99EF4B1D571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6" creationId="{FF21F518-84E1-FB44-980E-E5D0AA747AA9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7" creationId="{922CA95F-AECE-0F48-B817-7387AD92B132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8" creationId="{C591953C-61E3-344F-8E58-06192208CA57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9" creationId="{44988325-0236-5B4B-A29B-6FC2F9159E21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10" creationId="{0095921C-80E5-7B45-8140-B1047F5C15D7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12" creationId="{EE65F1A9-3A08-5A4E-9DB0-8CF5A59315F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14" creationId="{1C4E2282-C53F-7845-A697-3AB14E73D62E}"/>
          </ac:inkMkLst>
        </pc:inkChg>
        <pc:inkChg chg="add">
          <ac:chgData name="Mark Hanly" userId="67462bc7-2b51-4455-b2e7-b5f944a4684a" providerId="ADAL" clId="{41B6A4B3-93B8-7B4F-B086-861E1773BB5B}" dt="2020-10-27T05:21:12.661" v="2014" actId="9405"/>
          <ac:inkMkLst>
            <pc:docMk/>
            <pc:sldMk cId="2704497329" sldId="263"/>
            <ac:inkMk id="116" creationId="{EB48CFF5-D015-C640-8DC4-1B81DEC39C68}"/>
          </ac:inkMkLst>
        </pc:inkChg>
        <pc:inkChg chg="add mod">
          <ac:chgData name="Mark Hanly" userId="67462bc7-2b51-4455-b2e7-b5f944a4684a" providerId="ADAL" clId="{41B6A4B3-93B8-7B4F-B086-861E1773BB5B}" dt="2020-10-27T05:22:26.620" v="2017"/>
          <ac:inkMkLst>
            <pc:docMk/>
            <pc:sldMk cId="2704497329" sldId="263"/>
            <ac:inkMk id="117" creationId="{D373ED52-8395-044D-949F-2792A141588E}"/>
          </ac:inkMkLst>
        </pc:inkChg>
        <pc:inkChg chg="add mod">
          <ac:chgData name="Mark Hanly" userId="67462bc7-2b51-4455-b2e7-b5f944a4684a" providerId="ADAL" clId="{41B6A4B3-93B8-7B4F-B086-861E1773BB5B}" dt="2020-10-27T05:22:26.620" v="2017"/>
          <ac:inkMkLst>
            <pc:docMk/>
            <pc:sldMk cId="2704497329" sldId="263"/>
            <ac:inkMk id="118" creationId="{0CD5EE9C-B5D2-D94D-859C-3A83EBFEF9C8}"/>
          </ac:inkMkLst>
        </pc:inkChg>
        <pc:inkChg chg="add">
          <ac:chgData name="Mark Hanly" userId="67462bc7-2b51-4455-b2e7-b5f944a4684a" providerId="ADAL" clId="{41B6A4B3-93B8-7B4F-B086-861E1773BB5B}" dt="2020-10-27T05:22:27.836" v="2018" actId="9405"/>
          <ac:inkMkLst>
            <pc:docMk/>
            <pc:sldMk cId="2704497329" sldId="263"/>
            <ac:inkMk id="120" creationId="{C1B4011F-3CFC-744B-8A6B-39858A8D2071}"/>
          </ac:inkMkLst>
        </pc:inkChg>
        <pc:inkChg chg="add mod">
          <ac:chgData name="Mark Hanly" userId="67462bc7-2b51-4455-b2e7-b5f944a4684a" providerId="ADAL" clId="{41B6A4B3-93B8-7B4F-B086-861E1773BB5B}" dt="2020-10-27T05:22:32.825" v="2022"/>
          <ac:inkMkLst>
            <pc:docMk/>
            <pc:sldMk cId="2704497329" sldId="263"/>
            <ac:inkMk id="121" creationId="{11EA039B-F46A-E941-B02C-61D03C9454A8}"/>
          </ac:inkMkLst>
        </pc:inkChg>
        <pc:inkChg chg="add mod">
          <ac:chgData name="Mark Hanly" userId="67462bc7-2b51-4455-b2e7-b5f944a4684a" providerId="ADAL" clId="{41B6A4B3-93B8-7B4F-B086-861E1773BB5B}" dt="2020-10-27T05:22:32.825" v="2022"/>
          <ac:inkMkLst>
            <pc:docMk/>
            <pc:sldMk cId="2704497329" sldId="263"/>
            <ac:inkMk id="122" creationId="{F05CCD7B-68A6-7F47-A2C1-E1F4A09E3ED2}"/>
          </ac:inkMkLst>
        </pc:inkChg>
        <pc:inkChg chg="add mod">
          <ac:chgData name="Mark Hanly" userId="67462bc7-2b51-4455-b2e7-b5f944a4684a" providerId="ADAL" clId="{41B6A4B3-93B8-7B4F-B086-861E1773BB5B}" dt="2020-10-27T05:22:32.825" v="2022"/>
          <ac:inkMkLst>
            <pc:docMk/>
            <pc:sldMk cId="2704497329" sldId="263"/>
            <ac:inkMk id="123" creationId="{CC0817E4-B2C4-8B46-B3BB-2FDEB18984CE}"/>
          </ac:inkMkLst>
        </pc:inkChg>
        <pc:inkChg chg="add mod">
          <ac:chgData name="Mark Hanly" userId="67462bc7-2b51-4455-b2e7-b5f944a4684a" providerId="ADAL" clId="{41B6A4B3-93B8-7B4F-B086-861E1773BB5B}" dt="2020-10-27T05:23:16.953" v="2027"/>
          <ac:inkMkLst>
            <pc:docMk/>
            <pc:sldMk cId="2704497329" sldId="263"/>
            <ac:inkMk id="125" creationId="{B924F6B9-6688-6F48-9A3B-335950FDBDB5}"/>
          </ac:inkMkLst>
        </pc:inkChg>
        <pc:inkChg chg="add mod">
          <ac:chgData name="Mark Hanly" userId="67462bc7-2b51-4455-b2e7-b5f944a4684a" providerId="ADAL" clId="{41B6A4B3-93B8-7B4F-B086-861E1773BB5B}" dt="2020-10-27T05:23:16.953" v="2027"/>
          <ac:inkMkLst>
            <pc:docMk/>
            <pc:sldMk cId="2704497329" sldId="263"/>
            <ac:inkMk id="126" creationId="{8F7C8CC9-36EA-6D43-AF23-007EA3BF42F7}"/>
          </ac:inkMkLst>
        </pc:inkChg>
        <pc:inkChg chg="add mod">
          <ac:chgData name="Mark Hanly" userId="67462bc7-2b51-4455-b2e7-b5f944a4684a" providerId="ADAL" clId="{41B6A4B3-93B8-7B4F-B086-861E1773BB5B}" dt="2020-10-27T05:23:16.953" v="2027"/>
          <ac:inkMkLst>
            <pc:docMk/>
            <pc:sldMk cId="2704497329" sldId="263"/>
            <ac:inkMk id="128" creationId="{BE4F4626-5CBE-EB45-8E20-08255A88223A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0" creationId="{EF7E5195-CB7E-814C-9021-2E1E3BB4A12A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1" creationId="{F193BF10-26D5-3048-A3C2-D83AFA92EC4F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2" creationId="{7981B701-09EA-E842-8A1C-4C189DA71DE9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3" creationId="{9F8DD13E-5E39-1F4C-99F5-139E5301F632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4" creationId="{5021947C-6762-8D4B-96F3-9339AB38D8FA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5" creationId="{A4262309-30AE-0842-AB40-8F09C1EC1308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6" creationId="{A688C130-EA9E-DB48-AA01-24B33F0F6C44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7" creationId="{1244C319-B1BF-4F40-A49B-96C6CECB34EB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8" creationId="{39A733C6-1A4B-C044-A3D3-350635932F22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9" creationId="{C2202B53-8670-AC42-A7D8-F1CE07C7B0F3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40" creationId="{01D5F517-695D-9B46-B6DD-2BB1F5D8925B}"/>
          </ac:inkMkLst>
        </pc:inkChg>
        <pc:inkChg chg="add">
          <ac:chgData name="Mark Hanly" userId="67462bc7-2b51-4455-b2e7-b5f944a4684a" providerId="ADAL" clId="{41B6A4B3-93B8-7B4F-B086-861E1773BB5B}" dt="2020-10-27T05:25:03.189" v="2040" actId="9405"/>
          <ac:inkMkLst>
            <pc:docMk/>
            <pc:sldMk cId="2704497329" sldId="263"/>
            <ac:inkMk id="142" creationId="{12B890C1-93CA-6A4B-9BCF-EBAEEE062E51}"/>
          </ac:inkMkLst>
        </pc:inkChg>
        <pc:inkChg chg="add">
          <ac:chgData name="Mark Hanly" userId="67462bc7-2b51-4455-b2e7-b5f944a4684a" providerId="ADAL" clId="{41B6A4B3-93B8-7B4F-B086-861E1773BB5B}" dt="2020-10-27T05:25:04.256" v="2041" actId="9405"/>
          <ac:inkMkLst>
            <pc:docMk/>
            <pc:sldMk cId="2704497329" sldId="263"/>
            <ac:inkMk id="143" creationId="{9E087CD9-E35A-D842-838E-6EC603E44020}"/>
          </ac:inkMkLst>
        </pc:inkChg>
        <pc:inkChg chg="add">
          <ac:chgData name="Mark Hanly" userId="67462bc7-2b51-4455-b2e7-b5f944a4684a" providerId="ADAL" clId="{41B6A4B3-93B8-7B4F-B086-861E1773BB5B}" dt="2020-10-27T05:25:05.089" v="2042" actId="9405"/>
          <ac:inkMkLst>
            <pc:docMk/>
            <pc:sldMk cId="2704497329" sldId="263"/>
            <ac:inkMk id="144" creationId="{83757513-B8EA-8B40-B071-31521DA3C108}"/>
          </ac:inkMkLst>
        </pc:inkChg>
        <pc:inkChg chg="add mod">
          <ac:chgData name="Mark Hanly" userId="67462bc7-2b51-4455-b2e7-b5f944a4684a" providerId="ADAL" clId="{41B6A4B3-93B8-7B4F-B086-861E1773BB5B}" dt="2020-10-27T05:29:02.180" v="2051"/>
          <ac:inkMkLst>
            <pc:docMk/>
            <pc:sldMk cId="2704497329" sldId="263"/>
            <ac:inkMk id="145" creationId="{16A6B16B-3B2F-BF48-BAB3-CC1783B69100}"/>
          </ac:inkMkLst>
        </pc:inkChg>
        <pc:inkChg chg="add mod">
          <ac:chgData name="Mark Hanly" userId="67462bc7-2b51-4455-b2e7-b5f944a4684a" providerId="ADAL" clId="{41B6A4B3-93B8-7B4F-B086-861E1773BB5B}" dt="2020-10-27T05:29:02.180" v="2051"/>
          <ac:inkMkLst>
            <pc:docMk/>
            <pc:sldMk cId="2704497329" sldId="263"/>
            <ac:inkMk id="146" creationId="{0820C7F2-A834-154E-AC10-FCF8D652BCE8}"/>
          </ac:inkMkLst>
        </pc:inkChg>
        <pc:inkChg chg="add mod">
          <ac:chgData name="Mark Hanly" userId="67462bc7-2b51-4455-b2e7-b5f944a4684a" providerId="ADAL" clId="{41B6A4B3-93B8-7B4F-B086-861E1773BB5B}" dt="2020-10-27T05:27:03.404" v="2048"/>
          <ac:inkMkLst>
            <pc:docMk/>
            <pc:sldMk cId="2704497329" sldId="263"/>
            <ac:inkMk id="148" creationId="{E485F1D3-7BAB-C149-A331-1910430DFFC5}"/>
          </ac:inkMkLst>
        </pc:inkChg>
        <pc:inkChg chg="add mod">
          <ac:chgData name="Mark Hanly" userId="67462bc7-2b51-4455-b2e7-b5f944a4684a" providerId="ADAL" clId="{41B6A4B3-93B8-7B4F-B086-861E1773BB5B}" dt="2020-10-27T05:27:03.404" v="2048"/>
          <ac:inkMkLst>
            <pc:docMk/>
            <pc:sldMk cId="2704497329" sldId="263"/>
            <ac:inkMk id="149" creationId="{D0A1AC19-3BA1-204E-856A-F55BE36EEB37}"/>
          </ac:inkMkLst>
        </pc:inkChg>
        <pc:inkChg chg="add">
          <ac:chgData name="Mark Hanly" userId="67462bc7-2b51-4455-b2e7-b5f944a4684a" providerId="ADAL" clId="{41B6A4B3-93B8-7B4F-B086-861E1773BB5B}" dt="2020-10-27T05:28:56.812" v="2049" actId="9405"/>
          <ac:inkMkLst>
            <pc:docMk/>
            <pc:sldMk cId="2704497329" sldId="263"/>
            <ac:inkMk id="151" creationId="{8F606F2F-23D9-3743-B768-8DDAA79DFD4E}"/>
          </ac:inkMkLst>
        </pc:inkChg>
        <pc:inkChg chg="add mod">
          <ac:chgData name="Mark Hanly" userId="67462bc7-2b51-4455-b2e7-b5f944a4684a" providerId="ADAL" clId="{41B6A4B3-93B8-7B4F-B086-861E1773BB5B}" dt="2020-10-27T05:29:02.180" v="2051"/>
          <ac:inkMkLst>
            <pc:docMk/>
            <pc:sldMk cId="2704497329" sldId="263"/>
            <ac:inkMk id="152" creationId="{7FE1BA00-1D5C-F444-A04A-83E68191D7BB}"/>
          </ac:inkMkLst>
        </pc:inkChg>
        <pc:inkChg chg="add">
          <ac:chgData name="Mark Hanly" userId="67462bc7-2b51-4455-b2e7-b5f944a4684a" providerId="ADAL" clId="{41B6A4B3-93B8-7B4F-B086-861E1773BB5B}" dt="2020-10-27T05:29:06.326" v="2052" actId="9405"/>
          <ac:inkMkLst>
            <pc:docMk/>
            <pc:sldMk cId="2704497329" sldId="263"/>
            <ac:inkMk id="154" creationId="{4A0114C6-F3AC-5B43-892A-499BEDB890F2}"/>
          </ac:inkMkLst>
        </pc:ink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4075057602" sldId="263"/>
        </pc:sldMkLst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949163824" sldId="264"/>
        </pc:sldMkLst>
      </pc:sldChg>
      <pc:sldChg chg="addSp delSp modSp add del mod addAnim delAnim modNotesTx">
        <pc:chgData name="Mark Hanly" userId="67462bc7-2b51-4455-b2e7-b5f944a4684a" providerId="ADAL" clId="{41B6A4B3-93B8-7B4F-B086-861E1773BB5B}" dt="2020-10-27T05:54:36.889" v="2237" actId="9405"/>
        <pc:sldMkLst>
          <pc:docMk/>
          <pc:sldMk cId="1258852604" sldId="264"/>
        </pc:sldMkLst>
        <pc:spChg chg="mod">
          <ac:chgData name="Mark Hanly" userId="67462bc7-2b51-4455-b2e7-b5f944a4684a" providerId="ADAL" clId="{41B6A4B3-93B8-7B4F-B086-861E1773BB5B}" dt="2020-10-27T03:54:51.622" v="593" actId="20577"/>
          <ac:spMkLst>
            <pc:docMk/>
            <pc:sldMk cId="1258852604" sldId="264"/>
            <ac:spMk id="2" creationId="{C2037DCA-029A-9744-B9A1-48754D90C7B4}"/>
          </ac:spMkLst>
        </pc:spChg>
        <pc:spChg chg="add del">
          <ac:chgData name="Mark Hanly" userId="67462bc7-2b51-4455-b2e7-b5f944a4684a" providerId="ADAL" clId="{41B6A4B3-93B8-7B4F-B086-861E1773BB5B}" dt="2020-10-27T03:47:40.674" v="450" actId="478"/>
          <ac:spMkLst>
            <pc:docMk/>
            <pc:sldMk cId="1258852604" sldId="264"/>
            <ac:spMk id="8" creationId="{831165EF-26EE-AB4D-9AF7-31F9851FCC60}"/>
          </ac:spMkLst>
        </pc:spChg>
        <pc:grpChg chg="mod">
          <ac:chgData name="Mark Hanly" userId="67462bc7-2b51-4455-b2e7-b5f944a4684a" providerId="ADAL" clId="{41B6A4B3-93B8-7B4F-B086-861E1773BB5B}" dt="2020-10-27T05:54:19.454" v="2229"/>
          <ac:grpSpMkLst>
            <pc:docMk/>
            <pc:sldMk cId="1258852604" sldId="264"/>
            <ac:grpSpMk id="5" creationId="{ACA0F767-27C4-604D-B4B9-CFFA23691F4C}"/>
          </ac:grpSpMkLst>
        </pc:grpChg>
        <pc:grpChg chg="mod">
          <ac:chgData name="Mark Hanly" userId="67462bc7-2b51-4455-b2e7-b5f944a4684a" providerId="ADAL" clId="{41B6A4B3-93B8-7B4F-B086-861E1773BB5B}" dt="2020-10-27T05:54:34.298" v="2236"/>
          <ac:grpSpMkLst>
            <pc:docMk/>
            <pc:sldMk cId="1258852604" sldId="264"/>
            <ac:grpSpMk id="14" creationId="{8CCD84DE-7C05-EF48-807D-008F32B27C28}"/>
          </ac:grpSpMkLst>
        </pc:grpChg>
        <pc:grpChg chg="mod">
          <ac:chgData name="Mark Hanly" userId="67462bc7-2b51-4455-b2e7-b5f944a4684a" providerId="ADAL" clId="{41B6A4B3-93B8-7B4F-B086-861E1773BB5B}" dt="2020-10-27T05:54:34.298" v="2236"/>
          <ac:grpSpMkLst>
            <pc:docMk/>
            <pc:sldMk cId="1258852604" sldId="264"/>
            <ac:grpSpMk id="15" creationId="{8633ADEC-31DA-4143-B5D0-EE97FC822618}"/>
          </ac:grpSpMkLst>
        </pc:grpChg>
        <pc:grpChg chg="mod">
          <ac:chgData name="Mark Hanly" userId="67462bc7-2b51-4455-b2e7-b5f944a4684a" providerId="ADAL" clId="{41B6A4B3-93B8-7B4F-B086-861E1773BB5B}" dt="2020-10-27T05:54:34.298" v="2236"/>
          <ac:grpSpMkLst>
            <pc:docMk/>
            <pc:sldMk cId="1258852604" sldId="264"/>
            <ac:grpSpMk id="16" creationId="{01A2C7F2-7C97-8F47-9DC6-B901150C7D7E}"/>
          </ac:grpSpMkLst>
        </pc:grpChg>
        <pc:inkChg chg="add mod">
          <ac:chgData name="Mark Hanly" userId="67462bc7-2b51-4455-b2e7-b5f944a4684a" providerId="ADAL" clId="{41B6A4B3-93B8-7B4F-B086-861E1773BB5B}" dt="2020-10-27T05:54:19.454" v="2229"/>
          <ac:inkMkLst>
            <pc:docMk/>
            <pc:sldMk cId="1258852604" sldId="264"/>
            <ac:inkMk id="3" creationId="{FE239DB4-426B-E94E-9EC8-2A9E7D9ABAE8}"/>
          </ac:inkMkLst>
        </pc:inkChg>
        <pc:inkChg chg="add mod">
          <ac:chgData name="Mark Hanly" userId="67462bc7-2b51-4455-b2e7-b5f944a4684a" providerId="ADAL" clId="{41B6A4B3-93B8-7B4F-B086-861E1773BB5B}" dt="2020-10-27T05:54:19.454" v="2229"/>
          <ac:inkMkLst>
            <pc:docMk/>
            <pc:sldMk cId="1258852604" sldId="264"/>
            <ac:inkMk id="4" creationId="{9AE7367D-1B7A-1C4D-9956-326B7D2D0E65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6" creationId="{232C9105-3CC2-914C-B316-042FE064134B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9" creationId="{F641001E-1BCA-2947-9850-08DDC2BA79F8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0" creationId="{D518C36B-C1C5-7343-8E84-E8AF03248E89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1" creationId="{45D97FAF-EDFE-CC4D-BD18-32521E3FE597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2" creationId="{B4CE14EF-154B-1F4D-8C91-40A49285536D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3" creationId="{1A4F0823-2786-AF4B-B20B-47EDC2BE35D4}"/>
          </ac:inkMkLst>
        </pc:inkChg>
        <pc:inkChg chg="add">
          <ac:chgData name="Mark Hanly" userId="67462bc7-2b51-4455-b2e7-b5f944a4684a" providerId="ADAL" clId="{41B6A4B3-93B8-7B4F-B086-861E1773BB5B}" dt="2020-10-27T05:54:36.889" v="2237" actId="9405"/>
          <ac:inkMkLst>
            <pc:docMk/>
            <pc:sldMk cId="1258852604" sldId="264"/>
            <ac:inkMk id="17" creationId="{0F47C84B-F9D7-B448-A093-8B45F6484527}"/>
          </ac:inkMkLst>
        </pc:ink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728682965" sldId="265"/>
        </pc:sldMkLst>
      </pc:sldChg>
      <pc:sldChg chg="addSp delSp modSp add del mod delAnim modNotesTx">
        <pc:chgData name="Mark Hanly" userId="67462bc7-2b51-4455-b2e7-b5f944a4684a" providerId="ADAL" clId="{41B6A4B3-93B8-7B4F-B086-861E1773BB5B}" dt="2020-10-27T05:50:23.470" v="2215"/>
        <pc:sldMkLst>
          <pc:docMk/>
          <pc:sldMk cId="4253086167" sldId="265"/>
        </pc:sldMkLst>
        <pc:spChg chg="mod">
          <ac:chgData name="Mark Hanly" userId="67462bc7-2b51-4455-b2e7-b5f944a4684a" providerId="ADAL" clId="{41B6A4B3-93B8-7B4F-B086-861E1773BB5B}" dt="2020-10-27T04:00:54.232" v="934" actId="20577"/>
          <ac:spMkLst>
            <pc:docMk/>
            <pc:sldMk cId="4253086167" sldId="265"/>
            <ac:spMk id="2" creationId="{13C8EB02-DECA-2141-9679-04C28352EFD4}"/>
          </ac:spMkLst>
        </pc:spChg>
        <pc:spChg chg="del">
          <ac:chgData name="Mark Hanly" userId="67462bc7-2b51-4455-b2e7-b5f944a4684a" providerId="ADAL" clId="{41B6A4B3-93B8-7B4F-B086-861E1773BB5B}" dt="2020-10-27T04:00:46.685" v="911" actId="478"/>
          <ac:spMkLst>
            <pc:docMk/>
            <pc:sldMk cId="4253086167" sldId="265"/>
            <ac:spMk id="8" creationId="{AC086316-B260-5D44-A3BF-957FAC7135E6}"/>
          </ac:spMkLst>
        </pc:spChg>
        <pc:grpChg chg="del mod">
          <ac:chgData name="Mark Hanly" userId="67462bc7-2b51-4455-b2e7-b5f944a4684a" providerId="ADAL" clId="{41B6A4B3-93B8-7B4F-B086-861E1773BB5B}" dt="2020-10-27T05:32:24.608" v="2058"/>
          <ac:grpSpMkLst>
            <pc:docMk/>
            <pc:sldMk cId="4253086167" sldId="265"/>
            <ac:grpSpMk id="9" creationId="{809B07EA-A054-C343-A040-800A29709B66}"/>
          </ac:grpSpMkLst>
        </pc:grpChg>
        <pc:grpChg chg="mod">
          <ac:chgData name="Mark Hanly" userId="67462bc7-2b51-4455-b2e7-b5f944a4684a" providerId="ADAL" clId="{41B6A4B3-93B8-7B4F-B086-861E1773BB5B}" dt="2020-10-27T05:32:24.608" v="2058"/>
          <ac:grpSpMkLst>
            <pc:docMk/>
            <pc:sldMk cId="4253086167" sldId="265"/>
            <ac:grpSpMk id="11" creationId="{1B3B661A-EE42-FE44-8CC0-C48F4131C28A}"/>
          </ac:grpSpMkLst>
        </pc:grpChg>
        <pc:grpChg chg="mod">
          <ac:chgData name="Mark Hanly" userId="67462bc7-2b51-4455-b2e7-b5f944a4684a" providerId="ADAL" clId="{41B6A4B3-93B8-7B4F-B086-861E1773BB5B}" dt="2020-10-27T05:33:25.366" v="2062"/>
          <ac:grpSpMkLst>
            <pc:docMk/>
            <pc:sldMk cId="4253086167" sldId="265"/>
            <ac:grpSpMk id="15" creationId="{E04304A6-5AD4-EF45-B5A6-4DA725AAFC4B}"/>
          </ac:grpSpMkLst>
        </pc:grpChg>
        <pc:grpChg chg="mod">
          <ac:chgData name="Mark Hanly" userId="67462bc7-2b51-4455-b2e7-b5f944a4684a" providerId="ADAL" clId="{41B6A4B3-93B8-7B4F-B086-861E1773BB5B}" dt="2020-10-27T05:33:29.189" v="2069"/>
          <ac:grpSpMkLst>
            <pc:docMk/>
            <pc:sldMk cId="4253086167" sldId="265"/>
            <ac:grpSpMk id="22" creationId="{0AF96733-E6B1-8443-8483-FB4B34F18D59}"/>
          </ac:grpSpMkLst>
        </pc:grpChg>
        <pc:grpChg chg="mod">
          <ac:chgData name="Mark Hanly" userId="67462bc7-2b51-4455-b2e7-b5f944a4684a" providerId="ADAL" clId="{41B6A4B3-93B8-7B4F-B086-861E1773BB5B}" dt="2020-10-27T05:33:34.452" v="2075"/>
          <ac:grpSpMkLst>
            <pc:docMk/>
            <pc:sldMk cId="4253086167" sldId="265"/>
            <ac:grpSpMk id="28" creationId="{CD6A658A-0259-8641-AB56-5B6722E6E070}"/>
          </ac:grpSpMkLst>
        </pc:grpChg>
        <pc:grpChg chg="mod">
          <ac:chgData name="Mark Hanly" userId="67462bc7-2b51-4455-b2e7-b5f944a4684a" providerId="ADAL" clId="{41B6A4B3-93B8-7B4F-B086-861E1773BB5B}" dt="2020-10-27T05:33:34.452" v="2075"/>
          <ac:grpSpMkLst>
            <pc:docMk/>
            <pc:sldMk cId="4253086167" sldId="265"/>
            <ac:grpSpMk id="29" creationId="{F8668824-C87B-254D-A34F-3E1F4DDF0639}"/>
          </ac:grpSpMkLst>
        </pc:grpChg>
        <pc:grpChg chg="mod">
          <ac:chgData name="Mark Hanly" userId="67462bc7-2b51-4455-b2e7-b5f944a4684a" providerId="ADAL" clId="{41B6A4B3-93B8-7B4F-B086-861E1773BB5B}" dt="2020-10-27T05:33:36.913" v="2080"/>
          <ac:grpSpMkLst>
            <pc:docMk/>
            <pc:sldMk cId="4253086167" sldId="265"/>
            <ac:grpSpMk id="34" creationId="{D38E047D-0762-8E41-B58D-7D14CE7AD116}"/>
          </ac:grpSpMkLst>
        </pc:grpChg>
        <pc:grpChg chg="del mod">
          <ac:chgData name="Mark Hanly" userId="67462bc7-2b51-4455-b2e7-b5f944a4684a" providerId="ADAL" clId="{41B6A4B3-93B8-7B4F-B086-861E1773BB5B}" dt="2020-10-27T05:35:31.475" v="2089"/>
          <ac:grpSpMkLst>
            <pc:docMk/>
            <pc:sldMk cId="4253086167" sldId="265"/>
            <ac:grpSpMk id="39" creationId="{32BF6E96-203E-5E4E-BB03-49573E73A65D}"/>
          </ac:grpSpMkLst>
        </pc:grpChg>
        <pc:grpChg chg="mod">
          <ac:chgData name="Mark Hanly" userId="67462bc7-2b51-4455-b2e7-b5f944a4684a" providerId="ADAL" clId="{41B6A4B3-93B8-7B4F-B086-861E1773BB5B}" dt="2020-10-27T05:35:31.475" v="2089"/>
          <ac:grpSpMkLst>
            <pc:docMk/>
            <pc:sldMk cId="4253086167" sldId="265"/>
            <ac:grpSpMk id="42" creationId="{1A9721CE-AD01-6E47-8FE3-C6996F5D7A2B}"/>
          </ac:grpSpMkLst>
        </pc:grpChg>
        <pc:grpChg chg="del mod">
          <ac:chgData name="Mark Hanly" userId="67462bc7-2b51-4455-b2e7-b5f944a4684a" providerId="ADAL" clId="{41B6A4B3-93B8-7B4F-B086-861E1773BB5B}" dt="2020-10-27T05:35:42.113" v="2094"/>
          <ac:grpSpMkLst>
            <pc:docMk/>
            <pc:sldMk cId="4253086167" sldId="265"/>
            <ac:grpSpMk id="45" creationId="{B4D761C9-0807-114C-8503-12F267A98EC0}"/>
          </ac:grpSpMkLst>
        </pc:grpChg>
        <pc:grpChg chg="del mod">
          <ac:chgData name="Mark Hanly" userId="67462bc7-2b51-4455-b2e7-b5f944a4684a" providerId="ADAL" clId="{41B6A4B3-93B8-7B4F-B086-861E1773BB5B}" dt="2020-10-27T05:35:51.441" v="2096"/>
          <ac:grpSpMkLst>
            <pc:docMk/>
            <pc:sldMk cId="4253086167" sldId="265"/>
            <ac:grpSpMk id="47" creationId="{2B6BF739-31B5-B942-BDF5-B2A691C25F36}"/>
          </ac:grpSpMkLst>
        </pc:grpChg>
        <pc:grpChg chg="del mod">
          <ac:chgData name="Mark Hanly" userId="67462bc7-2b51-4455-b2e7-b5f944a4684a" providerId="ADAL" clId="{41B6A4B3-93B8-7B4F-B086-861E1773BB5B}" dt="2020-10-27T05:35:56.621" v="2102"/>
          <ac:grpSpMkLst>
            <pc:docMk/>
            <pc:sldMk cId="4253086167" sldId="265"/>
            <ac:grpSpMk id="49" creationId="{6FDEDBFE-009D-B447-AD51-A2E168E5285C}"/>
          </ac:grpSpMkLst>
        </pc:grpChg>
        <pc:grpChg chg="mod">
          <ac:chgData name="Mark Hanly" userId="67462bc7-2b51-4455-b2e7-b5f944a4684a" providerId="ADAL" clId="{41B6A4B3-93B8-7B4F-B086-861E1773BB5B}" dt="2020-10-27T05:35:56.621" v="2102"/>
          <ac:grpSpMkLst>
            <pc:docMk/>
            <pc:sldMk cId="4253086167" sldId="265"/>
            <ac:grpSpMk id="55" creationId="{B572CB7A-46C3-964D-9FB3-4C841FF39231}"/>
          </ac:grpSpMkLst>
        </pc:grpChg>
        <pc:grpChg chg="mod">
          <ac:chgData name="Mark Hanly" userId="67462bc7-2b51-4455-b2e7-b5f944a4684a" providerId="ADAL" clId="{41B6A4B3-93B8-7B4F-B086-861E1773BB5B}" dt="2020-10-27T05:36:01.436" v="2106"/>
          <ac:grpSpMkLst>
            <pc:docMk/>
            <pc:sldMk cId="4253086167" sldId="265"/>
            <ac:grpSpMk id="59" creationId="{1C4866BD-4A14-5643-AA0F-A5268F2D4B64}"/>
          </ac:grpSpMkLst>
        </pc:grpChg>
        <pc:grpChg chg="del mod">
          <ac:chgData name="Mark Hanly" userId="67462bc7-2b51-4455-b2e7-b5f944a4684a" providerId="ADAL" clId="{41B6A4B3-93B8-7B4F-B086-861E1773BB5B}" dt="2020-10-27T05:36:14.929" v="2112"/>
          <ac:grpSpMkLst>
            <pc:docMk/>
            <pc:sldMk cId="4253086167" sldId="265"/>
            <ac:grpSpMk id="63" creationId="{6F8C6ADB-5899-3149-8FBB-8847675AF8C9}"/>
          </ac:grpSpMkLst>
        </pc:grpChg>
        <pc:grpChg chg="del mod">
          <ac:chgData name="Mark Hanly" userId="67462bc7-2b51-4455-b2e7-b5f944a4684a" providerId="ADAL" clId="{41B6A4B3-93B8-7B4F-B086-861E1773BB5B}" dt="2020-10-27T05:37:33.976" v="2118"/>
          <ac:grpSpMkLst>
            <pc:docMk/>
            <pc:sldMk cId="4253086167" sldId="265"/>
            <ac:grpSpMk id="66" creationId="{0521C94C-5DE3-B74D-AFAA-C903609A4F26}"/>
          </ac:grpSpMkLst>
        </pc:grpChg>
        <pc:grpChg chg="mod">
          <ac:chgData name="Mark Hanly" userId="67462bc7-2b51-4455-b2e7-b5f944a4684a" providerId="ADAL" clId="{41B6A4B3-93B8-7B4F-B086-861E1773BB5B}" dt="2020-10-27T05:37:33.976" v="2118"/>
          <ac:grpSpMkLst>
            <pc:docMk/>
            <pc:sldMk cId="4253086167" sldId="265"/>
            <ac:grpSpMk id="68" creationId="{602673F6-28B1-3644-9665-E99FCB8172C2}"/>
          </ac:grpSpMkLst>
        </pc:grpChg>
        <pc:grpChg chg="del mod">
          <ac:chgData name="Mark Hanly" userId="67462bc7-2b51-4455-b2e7-b5f944a4684a" providerId="ADAL" clId="{41B6A4B3-93B8-7B4F-B086-861E1773BB5B}" dt="2020-10-27T05:38:53.581" v="2123"/>
          <ac:grpSpMkLst>
            <pc:docMk/>
            <pc:sldMk cId="4253086167" sldId="265"/>
            <ac:grpSpMk id="71" creationId="{BA85A782-3A47-E545-B343-C9E54F19D1D4}"/>
          </ac:grpSpMkLst>
        </pc:grpChg>
        <pc:grpChg chg="mod">
          <ac:chgData name="Mark Hanly" userId="67462bc7-2b51-4455-b2e7-b5f944a4684a" providerId="ADAL" clId="{41B6A4B3-93B8-7B4F-B086-861E1773BB5B}" dt="2020-10-27T05:38:53.581" v="2123"/>
          <ac:grpSpMkLst>
            <pc:docMk/>
            <pc:sldMk cId="4253086167" sldId="265"/>
            <ac:grpSpMk id="73" creationId="{F9E209C1-8C4F-BC48-923D-B157B4BE7405}"/>
          </ac:grpSpMkLst>
        </pc:grpChg>
        <pc:grpChg chg="mod">
          <ac:chgData name="Mark Hanly" userId="67462bc7-2b51-4455-b2e7-b5f944a4684a" providerId="ADAL" clId="{41B6A4B3-93B8-7B4F-B086-861E1773BB5B}" dt="2020-10-27T05:39:58.919" v="2126"/>
          <ac:grpSpMkLst>
            <pc:docMk/>
            <pc:sldMk cId="4253086167" sldId="265"/>
            <ac:grpSpMk id="76" creationId="{D5E925F6-5084-A242-8BA3-3BE2AC1DEFE4}"/>
          </ac:grpSpMkLst>
        </pc:grpChg>
        <pc:grpChg chg="mod">
          <ac:chgData name="Mark Hanly" userId="67462bc7-2b51-4455-b2e7-b5f944a4684a" providerId="ADAL" clId="{41B6A4B3-93B8-7B4F-B086-861E1773BB5B}" dt="2020-10-27T05:40:07.934" v="2131"/>
          <ac:grpSpMkLst>
            <pc:docMk/>
            <pc:sldMk cId="4253086167" sldId="265"/>
            <ac:grpSpMk id="81" creationId="{2246F063-C8E1-BF41-8F6E-F45AD13F0BFC}"/>
          </ac:grpSpMkLst>
        </pc:grpChg>
        <pc:grpChg chg="del mod">
          <ac:chgData name="Mark Hanly" userId="67462bc7-2b51-4455-b2e7-b5f944a4684a" providerId="ADAL" clId="{41B6A4B3-93B8-7B4F-B086-861E1773BB5B}" dt="2020-10-27T05:50:23.470" v="2215"/>
          <ac:grpSpMkLst>
            <pc:docMk/>
            <pc:sldMk cId="4253086167" sldId="265"/>
            <ac:grpSpMk id="89" creationId="{5EAE6590-A24E-D141-A5E5-A08897B8C7A6}"/>
          </ac:grpSpMkLst>
        </pc:grpChg>
        <pc:grpChg chg="mod">
          <ac:chgData name="Mark Hanly" userId="67462bc7-2b51-4455-b2e7-b5f944a4684a" providerId="ADAL" clId="{41B6A4B3-93B8-7B4F-B086-861E1773BB5B}" dt="2020-10-27T05:41:38.822" v="2143"/>
          <ac:grpSpMkLst>
            <pc:docMk/>
            <pc:sldMk cId="4253086167" sldId="265"/>
            <ac:grpSpMk id="93" creationId="{C3D9AD9F-3F9C-2E4F-AB64-66212FC33BD3}"/>
          </ac:grpSpMkLst>
        </pc:grpChg>
        <pc:grpChg chg="mod">
          <ac:chgData name="Mark Hanly" userId="67462bc7-2b51-4455-b2e7-b5f944a4684a" providerId="ADAL" clId="{41B6A4B3-93B8-7B4F-B086-861E1773BB5B}" dt="2020-10-27T05:41:50.852" v="2146"/>
          <ac:grpSpMkLst>
            <pc:docMk/>
            <pc:sldMk cId="4253086167" sldId="265"/>
            <ac:grpSpMk id="96" creationId="{108315E4-B454-A548-AA86-1FCEB68C099A}"/>
          </ac:grpSpMkLst>
        </pc:grpChg>
        <pc:grpChg chg="mod">
          <ac:chgData name="Mark Hanly" userId="67462bc7-2b51-4455-b2e7-b5f944a4684a" providerId="ADAL" clId="{41B6A4B3-93B8-7B4F-B086-861E1773BB5B}" dt="2020-10-27T05:41:55.510" v="2150"/>
          <ac:grpSpMkLst>
            <pc:docMk/>
            <pc:sldMk cId="4253086167" sldId="265"/>
            <ac:grpSpMk id="100" creationId="{421E91D4-75AD-834F-8209-05E1D39A7206}"/>
          </ac:grpSpMkLst>
        </pc:grpChg>
        <pc:grpChg chg="mod">
          <ac:chgData name="Mark Hanly" userId="67462bc7-2b51-4455-b2e7-b5f944a4684a" providerId="ADAL" clId="{41B6A4B3-93B8-7B4F-B086-861E1773BB5B}" dt="2020-10-27T05:42:03.117" v="2154"/>
          <ac:grpSpMkLst>
            <pc:docMk/>
            <pc:sldMk cId="4253086167" sldId="265"/>
            <ac:grpSpMk id="104" creationId="{116627EA-CA0C-884A-99FB-5CB65029DFBC}"/>
          </ac:grpSpMkLst>
        </pc:grpChg>
        <pc:grpChg chg="mod">
          <ac:chgData name="Mark Hanly" userId="67462bc7-2b51-4455-b2e7-b5f944a4684a" providerId="ADAL" clId="{41B6A4B3-93B8-7B4F-B086-861E1773BB5B}" dt="2020-10-27T05:42:06.655" v="2157"/>
          <ac:grpSpMkLst>
            <pc:docMk/>
            <pc:sldMk cId="4253086167" sldId="265"/>
            <ac:grpSpMk id="107" creationId="{AD1CEC2B-5E4C-D743-A445-A9EE019ACEB3}"/>
          </ac:grpSpMkLst>
        </pc:grpChg>
        <pc:grpChg chg="mod">
          <ac:chgData name="Mark Hanly" userId="67462bc7-2b51-4455-b2e7-b5f944a4684a" providerId="ADAL" clId="{41B6A4B3-93B8-7B4F-B086-861E1773BB5B}" dt="2020-10-27T05:42:11.859" v="2165"/>
          <ac:grpSpMkLst>
            <pc:docMk/>
            <pc:sldMk cId="4253086167" sldId="265"/>
            <ac:grpSpMk id="115" creationId="{2668E50B-5FA6-164B-A1A4-BFD5D147504C}"/>
          </ac:grpSpMkLst>
        </pc:grpChg>
        <pc:grpChg chg="mod">
          <ac:chgData name="Mark Hanly" userId="67462bc7-2b51-4455-b2e7-b5f944a4684a" providerId="ADAL" clId="{41B6A4B3-93B8-7B4F-B086-861E1773BB5B}" dt="2020-10-27T05:42:11.859" v="2165"/>
          <ac:grpSpMkLst>
            <pc:docMk/>
            <pc:sldMk cId="4253086167" sldId="265"/>
            <ac:grpSpMk id="116" creationId="{713E9384-1304-3344-B783-8CA014811455}"/>
          </ac:grpSpMkLst>
        </pc:grpChg>
        <pc:grpChg chg="mod">
          <ac:chgData name="Mark Hanly" userId="67462bc7-2b51-4455-b2e7-b5f944a4684a" providerId="ADAL" clId="{41B6A4B3-93B8-7B4F-B086-861E1773BB5B}" dt="2020-10-27T05:42:15.218" v="2176"/>
          <ac:grpSpMkLst>
            <pc:docMk/>
            <pc:sldMk cId="4253086167" sldId="265"/>
            <ac:grpSpMk id="127" creationId="{3F0033EE-50C5-7A4C-8C6C-9CF5D37CA326}"/>
          </ac:grpSpMkLst>
        </pc:grpChg>
        <pc:grpChg chg="mod">
          <ac:chgData name="Mark Hanly" userId="67462bc7-2b51-4455-b2e7-b5f944a4684a" providerId="ADAL" clId="{41B6A4B3-93B8-7B4F-B086-861E1773BB5B}" dt="2020-10-27T05:42:15.218" v="2176"/>
          <ac:grpSpMkLst>
            <pc:docMk/>
            <pc:sldMk cId="4253086167" sldId="265"/>
            <ac:grpSpMk id="128" creationId="{369CAB73-758A-B041-81E2-73873930566C}"/>
          </ac:grpSpMkLst>
        </pc:grpChg>
        <pc:grpChg chg="mod">
          <ac:chgData name="Mark Hanly" userId="67462bc7-2b51-4455-b2e7-b5f944a4684a" providerId="ADAL" clId="{41B6A4B3-93B8-7B4F-B086-861E1773BB5B}" dt="2020-10-27T05:42:51.133" v="2189"/>
          <ac:grpSpMkLst>
            <pc:docMk/>
            <pc:sldMk cId="4253086167" sldId="265"/>
            <ac:grpSpMk id="141" creationId="{1E1CE843-1339-2A4A-AB17-4C3E838BC46D}"/>
          </ac:grpSpMkLst>
        </pc:grpChg>
        <pc:grpChg chg="mod">
          <ac:chgData name="Mark Hanly" userId="67462bc7-2b51-4455-b2e7-b5f944a4684a" providerId="ADAL" clId="{41B6A4B3-93B8-7B4F-B086-861E1773BB5B}" dt="2020-10-27T05:42:53.924" v="2194"/>
          <ac:grpSpMkLst>
            <pc:docMk/>
            <pc:sldMk cId="4253086167" sldId="265"/>
            <ac:grpSpMk id="146" creationId="{564B67A5-5ADE-4F47-8FD7-DE9FADDE773C}"/>
          </ac:grpSpMkLst>
        </pc:grpChg>
        <pc:grpChg chg="mod">
          <ac:chgData name="Mark Hanly" userId="67462bc7-2b51-4455-b2e7-b5f944a4684a" providerId="ADAL" clId="{41B6A4B3-93B8-7B4F-B086-861E1773BB5B}" dt="2020-10-27T05:43:55.598" v="2199"/>
          <ac:grpSpMkLst>
            <pc:docMk/>
            <pc:sldMk cId="4253086167" sldId="265"/>
            <ac:grpSpMk id="151" creationId="{FDE74846-5390-4748-971A-4A411B70BF10}"/>
          </ac:grpSpMkLst>
        </pc:grpChg>
        <pc:grpChg chg="mod">
          <ac:chgData name="Mark Hanly" userId="67462bc7-2b51-4455-b2e7-b5f944a4684a" providerId="ADAL" clId="{41B6A4B3-93B8-7B4F-B086-861E1773BB5B}" dt="2020-10-27T05:44:40.435" v="2206"/>
          <ac:grpSpMkLst>
            <pc:docMk/>
            <pc:sldMk cId="4253086167" sldId="265"/>
            <ac:grpSpMk id="158" creationId="{F043017D-F101-C74D-B3E4-16C56DFC18D1}"/>
          </ac:grpSpMkLst>
        </pc:grpChg>
        <pc:grpChg chg="mod">
          <ac:chgData name="Mark Hanly" userId="67462bc7-2b51-4455-b2e7-b5f944a4684a" providerId="ADAL" clId="{41B6A4B3-93B8-7B4F-B086-861E1773BB5B}" dt="2020-10-27T05:45:35.069" v="2211"/>
          <ac:grpSpMkLst>
            <pc:docMk/>
            <pc:sldMk cId="4253086167" sldId="265"/>
            <ac:grpSpMk id="163" creationId="{AB02DC5B-9494-954E-9437-44F49689F66C}"/>
          </ac:grpSpMkLst>
        </pc:grpChg>
        <pc:grpChg chg="mod">
          <ac:chgData name="Mark Hanly" userId="67462bc7-2b51-4455-b2e7-b5f944a4684a" providerId="ADAL" clId="{41B6A4B3-93B8-7B4F-B086-861E1773BB5B}" dt="2020-10-27T05:50:23.470" v="2215"/>
          <ac:grpSpMkLst>
            <pc:docMk/>
            <pc:sldMk cId="4253086167" sldId="265"/>
            <ac:grpSpMk id="167" creationId="{890BD5B2-23A3-AB48-BA97-299DCB95AAE0}"/>
          </ac:grpSpMkLst>
        </pc:grpChg>
        <pc:inkChg chg="add del">
          <ac:chgData name="Mark Hanly" userId="67462bc7-2b51-4455-b2e7-b5f944a4684a" providerId="ADAL" clId="{41B6A4B3-93B8-7B4F-B086-861E1773BB5B}" dt="2020-10-27T05:33:46.389" v="2081"/>
          <ac:inkMkLst>
            <pc:docMk/>
            <pc:sldMk cId="4253086167" sldId="265"/>
            <ac:inkMk id="3" creationId="{8CAB5C66-FCE5-E04D-A245-40A0904E3C88}"/>
          </ac:inkMkLst>
        </pc:inkChg>
        <pc:inkChg chg="add mod">
          <ac:chgData name="Mark Hanly" userId="67462bc7-2b51-4455-b2e7-b5f944a4684a" providerId="ADAL" clId="{41B6A4B3-93B8-7B4F-B086-861E1773BB5B}" dt="2020-10-27T05:32:24.608" v="2058"/>
          <ac:inkMkLst>
            <pc:docMk/>
            <pc:sldMk cId="4253086167" sldId="265"/>
            <ac:inkMk id="4" creationId="{8C85F183-64E9-A141-BCE1-3AA617D2A626}"/>
          </ac:inkMkLst>
        </pc:inkChg>
        <pc:inkChg chg="add mod">
          <ac:chgData name="Mark Hanly" userId="67462bc7-2b51-4455-b2e7-b5f944a4684a" providerId="ADAL" clId="{41B6A4B3-93B8-7B4F-B086-861E1773BB5B}" dt="2020-10-27T05:32:24.608" v="2058"/>
          <ac:inkMkLst>
            <pc:docMk/>
            <pc:sldMk cId="4253086167" sldId="265"/>
            <ac:inkMk id="6" creationId="{B50DF1CD-DFE1-AE40-994E-40EB3BA80462}"/>
          </ac:inkMkLst>
        </pc:inkChg>
        <pc:inkChg chg="add mod">
          <ac:chgData name="Mark Hanly" userId="67462bc7-2b51-4455-b2e7-b5f944a4684a" providerId="ADAL" clId="{41B6A4B3-93B8-7B4F-B086-861E1773BB5B}" dt="2020-10-27T05:32:24.608" v="2058"/>
          <ac:inkMkLst>
            <pc:docMk/>
            <pc:sldMk cId="4253086167" sldId="265"/>
            <ac:inkMk id="10" creationId="{C08C89DB-28EB-5649-99C7-26872ACB7920}"/>
          </ac:inkMkLst>
        </pc:inkChg>
        <pc:inkChg chg="add mod">
          <ac:chgData name="Mark Hanly" userId="67462bc7-2b51-4455-b2e7-b5f944a4684a" providerId="ADAL" clId="{41B6A4B3-93B8-7B4F-B086-861E1773BB5B}" dt="2020-10-27T05:33:25.366" v="2062"/>
          <ac:inkMkLst>
            <pc:docMk/>
            <pc:sldMk cId="4253086167" sldId="265"/>
            <ac:inkMk id="12" creationId="{764635B9-A223-574C-B097-940C4D745609}"/>
          </ac:inkMkLst>
        </pc:inkChg>
        <pc:inkChg chg="add mod">
          <ac:chgData name="Mark Hanly" userId="67462bc7-2b51-4455-b2e7-b5f944a4684a" providerId="ADAL" clId="{41B6A4B3-93B8-7B4F-B086-861E1773BB5B}" dt="2020-10-27T05:33:25.366" v="2062"/>
          <ac:inkMkLst>
            <pc:docMk/>
            <pc:sldMk cId="4253086167" sldId="265"/>
            <ac:inkMk id="13" creationId="{6A588FD4-A2E5-FD46-808C-BD83D5859505}"/>
          </ac:inkMkLst>
        </pc:inkChg>
        <pc:inkChg chg="add mod">
          <ac:chgData name="Mark Hanly" userId="67462bc7-2b51-4455-b2e7-b5f944a4684a" providerId="ADAL" clId="{41B6A4B3-93B8-7B4F-B086-861E1773BB5B}" dt="2020-10-27T05:33:25.366" v="2062"/>
          <ac:inkMkLst>
            <pc:docMk/>
            <pc:sldMk cId="4253086167" sldId="265"/>
            <ac:inkMk id="14" creationId="{89508C5F-5841-C841-BFA6-32177DCD31A7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6" creationId="{22E80063-AE97-0F42-8D7C-76F349FAC473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7" creationId="{BA968796-A43E-9449-83C8-FC20D27F96F1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8" creationId="{8CAC1FB3-A1CB-184B-9F03-FA2A28540420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9" creationId="{ABA9ED11-4C4B-B44D-A151-51F8D784F190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20" creationId="{F8195EA7-71B9-354E-A300-E9B6B3F15677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21" creationId="{11D1E4E0-1524-D947-B725-7D8BCD8608CD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3" creationId="{58E165A7-572B-D341-958D-9D52EBADB226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4" creationId="{61D9B33B-50C6-9640-8B18-47F68E8A2658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5" creationId="{6E7AED35-C3F3-5B42-A369-61F32093F979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6" creationId="{FEB36ED4-14A1-A54C-AE50-9F9CE1720C40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7" creationId="{F3BD974D-684B-DF46-AA5C-CEEDDE45491D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0" creationId="{5EE878D1-7DE1-EC40-B3B7-3F5DA654CF3D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1" creationId="{9444D2DD-2559-3743-BA22-9913243E6932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2" creationId="{E97ABE92-EAAE-A94A-B34B-757750B7E41F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3" creationId="{04EFFF8D-9546-604A-B648-64B201B21E97}"/>
          </ac:inkMkLst>
        </pc:inkChg>
        <pc:inkChg chg="add">
          <ac:chgData name="Mark Hanly" userId="67462bc7-2b51-4455-b2e7-b5f944a4684a" providerId="ADAL" clId="{41B6A4B3-93B8-7B4F-B086-861E1773BB5B}" dt="2020-10-27T05:35:19.256" v="2082" actId="9405"/>
          <ac:inkMkLst>
            <pc:docMk/>
            <pc:sldMk cId="4253086167" sldId="265"/>
            <ac:inkMk id="35" creationId="{5F3D6521-5D4C-AE47-90B2-22E177DB8403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36" creationId="{8F397679-CEBD-634D-94EC-FFF69E879CC1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37" creationId="{1EBB4186-1FCD-E647-B318-72819B1DED22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38" creationId="{939B16D0-0AA3-8A4A-A0FA-B6BF075E564D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40" creationId="{CC19EAED-6AA2-8C46-88FA-0AAFEAA0B9AA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41" creationId="{17085A11-7D67-1244-B7EA-F8C8A57EF1E3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3" creationId="{040FAB07-0A2C-BC4E-9E52-833271BB6FCF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4" creationId="{79E627CD-0EF3-624A-A01E-F91B23A4B4AC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6" creationId="{BFF5589B-1A34-6444-BD5C-045FEA8842E9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8" creationId="{0FF7F030-A694-9D48-AA6C-739897357FF4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0" creationId="{CC279507-E7B7-7C4F-8FDA-C259BC5A08B9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1" creationId="{7387F8DC-6A0F-6B40-8917-84AF32032C70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2" creationId="{C4B37CD5-79AC-064F-87E0-5A288AF8CE01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3" creationId="{CD2EADC5-5236-194A-A09C-8816C028FFDF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4" creationId="{11CE3C8B-8933-4243-9B17-D29C53E1D495}"/>
          </ac:inkMkLst>
        </pc:inkChg>
        <pc:inkChg chg="add mod">
          <ac:chgData name="Mark Hanly" userId="67462bc7-2b51-4455-b2e7-b5f944a4684a" providerId="ADAL" clId="{41B6A4B3-93B8-7B4F-B086-861E1773BB5B}" dt="2020-10-27T05:36:01.436" v="2106"/>
          <ac:inkMkLst>
            <pc:docMk/>
            <pc:sldMk cId="4253086167" sldId="265"/>
            <ac:inkMk id="56" creationId="{30DF2F71-2041-AA41-A6C7-14753CC4A556}"/>
          </ac:inkMkLst>
        </pc:inkChg>
        <pc:inkChg chg="add mod">
          <ac:chgData name="Mark Hanly" userId="67462bc7-2b51-4455-b2e7-b5f944a4684a" providerId="ADAL" clId="{41B6A4B3-93B8-7B4F-B086-861E1773BB5B}" dt="2020-10-27T05:36:01.436" v="2106"/>
          <ac:inkMkLst>
            <pc:docMk/>
            <pc:sldMk cId="4253086167" sldId="265"/>
            <ac:inkMk id="57" creationId="{8CD2E3C6-4AC3-354B-8DC5-1230278D4AF2}"/>
          </ac:inkMkLst>
        </pc:inkChg>
        <pc:inkChg chg="add mod">
          <ac:chgData name="Mark Hanly" userId="67462bc7-2b51-4455-b2e7-b5f944a4684a" providerId="ADAL" clId="{41B6A4B3-93B8-7B4F-B086-861E1773BB5B}" dt="2020-10-27T05:36:01.436" v="2106"/>
          <ac:inkMkLst>
            <pc:docMk/>
            <pc:sldMk cId="4253086167" sldId="265"/>
            <ac:inkMk id="58" creationId="{26E71A9A-A0B2-3C4F-B7B8-DB2DA1189184}"/>
          </ac:inkMkLst>
        </pc:inkChg>
        <pc:inkChg chg="add del mod">
          <ac:chgData name="Mark Hanly" userId="67462bc7-2b51-4455-b2e7-b5f944a4684a" providerId="ADAL" clId="{41B6A4B3-93B8-7B4F-B086-861E1773BB5B}" dt="2020-10-27T05:36:15.331" v="2113"/>
          <ac:inkMkLst>
            <pc:docMk/>
            <pc:sldMk cId="4253086167" sldId="265"/>
            <ac:inkMk id="60" creationId="{51DFBB2F-E165-644B-84A5-2EA3319D90C8}"/>
          </ac:inkMkLst>
        </pc:inkChg>
        <pc:inkChg chg="add del mod">
          <ac:chgData name="Mark Hanly" userId="67462bc7-2b51-4455-b2e7-b5f944a4684a" providerId="ADAL" clId="{41B6A4B3-93B8-7B4F-B086-861E1773BB5B}" dt="2020-10-27T05:36:14.929" v="2112"/>
          <ac:inkMkLst>
            <pc:docMk/>
            <pc:sldMk cId="4253086167" sldId="265"/>
            <ac:inkMk id="61" creationId="{0F06257B-1363-2048-B5F7-C41975780081}"/>
          </ac:inkMkLst>
        </pc:inkChg>
        <pc:inkChg chg="add del mod">
          <ac:chgData name="Mark Hanly" userId="67462bc7-2b51-4455-b2e7-b5f944a4684a" providerId="ADAL" clId="{41B6A4B3-93B8-7B4F-B086-861E1773BB5B}" dt="2020-10-27T05:36:14.435" v="2111"/>
          <ac:inkMkLst>
            <pc:docMk/>
            <pc:sldMk cId="4253086167" sldId="265"/>
            <ac:inkMk id="62" creationId="{F53E6084-0550-5445-9E0E-4415F768CF93}"/>
          </ac:inkMkLst>
        </pc:inkChg>
        <pc:inkChg chg="add mod">
          <ac:chgData name="Mark Hanly" userId="67462bc7-2b51-4455-b2e7-b5f944a4684a" providerId="ADAL" clId="{41B6A4B3-93B8-7B4F-B086-861E1773BB5B}" dt="2020-10-27T05:37:33.976" v="2118"/>
          <ac:inkMkLst>
            <pc:docMk/>
            <pc:sldMk cId="4253086167" sldId="265"/>
            <ac:inkMk id="64" creationId="{83899FB5-6A5C-5044-887A-5C8BEEA92AC5}"/>
          </ac:inkMkLst>
        </pc:inkChg>
        <pc:inkChg chg="add mod">
          <ac:chgData name="Mark Hanly" userId="67462bc7-2b51-4455-b2e7-b5f944a4684a" providerId="ADAL" clId="{41B6A4B3-93B8-7B4F-B086-861E1773BB5B}" dt="2020-10-27T05:37:33.976" v="2118"/>
          <ac:inkMkLst>
            <pc:docMk/>
            <pc:sldMk cId="4253086167" sldId="265"/>
            <ac:inkMk id="65" creationId="{9FFDD2AA-1E25-6E44-873C-41C0FB46C560}"/>
          </ac:inkMkLst>
        </pc:inkChg>
        <pc:inkChg chg="add mod">
          <ac:chgData name="Mark Hanly" userId="67462bc7-2b51-4455-b2e7-b5f944a4684a" providerId="ADAL" clId="{41B6A4B3-93B8-7B4F-B086-861E1773BB5B}" dt="2020-10-27T05:37:33.976" v="2118"/>
          <ac:inkMkLst>
            <pc:docMk/>
            <pc:sldMk cId="4253086167" sldId="265"/>
            <ac:inkMk id="67" creationId="{0E25D972-1B40-3449-87F3-B2BF974AF966}"/>
          </ac:inkMkLst>
        </pc:inkChg>
        <pc:inkChg chg="add mod">
          <ac:chgData name="Mark Hanly" userId="67462bc7-2b51-4455-b2e7-b5f944a4684a" providerId="ADAL" clId="{41B6A4B3-93B8-7B4F-B086-861E1773BB5B}" dt="2020-10-27T05:38:53.581" v="2123"/>
          <ac:inkMkLst>
            <pc:docMk/>
            <pc:sldMk cId="4253086167" sldId="265"/>
            <ac:inkMk id="69" creationId="{BB161A47-6905-224D-A25B-074DF5832742}"/>
          </ac:inkMkLst>
        </pc:inkChg>
        <pc:inkChg chg="add mod">
          <ac:chgData name="Mark Hanly" userId="67462bc7-2b51-4455-b2e7-b5f944a4684a" providerId="ADAL" clId="{41B6A4B3-93B8-7B4F-B086-861E1773BB5B}" dt="2020-10-27T05:38:53.581" v="2123"/>
          <ac:inkMkLst>
            <pc:docMk/>
            <pc:sldMk cId="4253086167" sldId="265"/>
            <ac:inkMk id="70" creationId="{44C5165A-2CCF-3C4C-BB2D-890D8207F45A}"/>
          </ac:inkMkLst>
        </pc:inkChg>
        <pc:inkChg chg="add mod">
          <ac:chgData name="Mark Hanly" userId="67462bc7-2b51-4455-b2e7-b5f944a4684a" providerId="ADAL" clId="{41B6A4B3-93B8-7B4F-B086-861E1773BB5B}" dt="2020-10-27T05:38:53.581" v="2123"/>
          <ac:inkMkLst>
            <pc:docMk/>
            <pc:sldMk cId="4253086167" sldId="265"/>
            <ac:inkMk id="72" creationId="{C1704434-C5FE-1847-92C0-ACD7EC3216B6}"/>
          </ac:inkMkLst>
        </pc:inkChg>
        <pc:inkChg chg="add mod">
          <ac:chgData name="Mark Hanly" userId="67462bc7-2b51-4455-b2e7-b5f944a4684a" providerId="ADAL" clId="{41B6A4B3-93B8-7B4F-B086-861E1773BB5B}" dt="2020-10-27T05:39:58.919" v="2126"/>
          <ac:inkMkLst>
            <pc:docMk/>
            <pc:sldMk cId="4253086167" sldId="265"/>
            <ac:inkMk id="74" creationId="{F3C59B4C-62EF-D74E-9A59-2EF14441AE20}"/>
          </ac:inkMkLst>
        </pc:inkChg>
        <pc:inkChg chg="add mod">
          <ac:chgData name="Mark Hanly" userId="67462bc7-2b51-4455-b2e7-b5f944a4684a" providerId="ADAL" clId="{41B6A4B3-93B8-7B4F-B086-861E1773BB5B}" dt="2020-10-27T05:39:58.919" v="2126"/>
          <ac:inkMkLst>
            <pc:docMk/>
            <pc:sldMk cId="4253086167" sldId="265"/>
            <ac:inkMk id="75" creationId="{AC6AEE6A-6F9D-6248-848C-CF0924CFF383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77" creationId="{09BB952B-E39D-CD4B-A289-E8D7776752B8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78" creationId="{16E94D51-EF3B-4D4E-B679-5F92EB7EDE97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79" creationId="{EE59BBF6-E485-DA40-9851-42556FDD3049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80" creationId="{4355CE08-73F5-6F40-8064-CBCB25E01A55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2" creationId="{C2DB192E-D8A2-494A-9CCA-EBB09CB2E750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3" creationId="{5E0733FF-3D7F-614D-A87C-40ABB64AE680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4" creationId="{AE5764FE-F93A-784F-A06D-56B7087659B7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5" creationId="{1C2C31C5-6188-7841-AA37-D3D5F2DCF92F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6" creationId="{8108330A-D6DA-A546-8393-6616C7F1A129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7" creationId="{E8DBE8A1-7B43-1B4F-9C03-72538BFC5903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8" creationId="{70EA28A8-AB66-C645-8763-6638F0CABFC8}"/>
          </ac:inkMkLst>
        </pc:inkChg>
        <pc:inkChg chg="add">
          <ac:chgData name="Mark Hanly" userId="67462bc7-2b51-4455-b2e7-b5f944a4684a" providerId="ADAL" clId="{41B6A4B3-93B8-7B4F-B086-861E1773BB5B}" dt="2020-10-27T05:41:29.708" v="2140" actId="9405"/>
          <ac:inkMkLst>
            <pc:docMk/>
            <pc:sldMk cId="4253086167" sldId="265"/>
            <ac:inkMk id="90" creationId="{FCA5076A-827E-8441-A263-833A35066728}"/>
          </ac:inkMkLst>
        </pc:inkChg>
        <pc:inkChg chg="add mod">
          <ac:chgData name="Mark Hanly" userId="67462bc7-2b51-4455-b2e7-b5f944a4684a" providerId="ADAL" clId="{41B6A4B3-93B8-7B4F-B086-861E1773BB5B}" dt="2020-10-27T05:41:38.822" v="2143"/>
          <ac:inkMkLst>
            <pc:docMk/>
            <pc:sldMk cId="4253086167" sldId="265"/>
            <ac:inkMk id="91" creationId="{2FCC6361-8156-8942-ABC7-A01DE05D6955}"/>
          </ac:inkMkLst>
        </pc:inkChg>
        <pc:inkChg chg="add mod">
          <ac:chgData name="Mark Hanly" userId="67462bc7-2b51-4455-b2e7-b5f944a4684a" providerId="ADAL" clId="{41B6A4B3-93B8-7B4F-B086-861E1773BB5B}" dt="2020-10-27T05:41:38.822" v="2143"/>
          <ac:inkMkLst>
            <pc:docMk/>
            <pc:sldMk cId="4253086167" sldId="265"/>
            <ac:inkMk id="92" creationId="{EA543FBD-D8F2-8D4C-B362-597F0E7CEE7C}"/>
          </ac:inkMkLst>
        </pc:inkChg>
        <pc:inkChg chg="add mod">
          <ac:chgData name="Mark Hanly" userId="67462bc7-2b51-4455-b2e7-b5f944a4684a" providerId="ADAL" clId="{41B6A4B3-93B8-7B4F-B086-861E1773BB5B}" dt="2020-10-27T05:41:50.852" v="2146"/>
          <ac:inkMkLst>
            <pc:docMk/>
            <pc:sldMk cId="4253086167" sldId="265"/>
            <ac:inkMk id="94" creationId="{C021FC13-3D04-AC46-936F-55D73C6FE788}"/>
          </ac:inkMkLst>
        </pc:inkChg>
        <pc:inkChg chg="add mod">
          <ac:chgData name="Mark Hanly" userId="67462bc7-2b51-4455-b2e7-b5f944a4684a" providerId="ADAL" clId="{41B6A4B3-93B8-7B4F-B086-861E1773BB5B}" dt="2020-10-27T05:41:50.852" v="2146"/>
          <ac:inkMkLst>
            <pc:docMk/>
            <pc:sldMk cId="4253086167" sldId="265"/>
            <ac:inkMk id="95" creationId="{0F65848D-8702-944E-906B-BC6EE616675D}"/>
          </ac:inkMkLst>
        </pc:inkChg>
        <pc:inkChg chg="add">
          <ac:chgData name="Mark Hanly" userId="67462bc7-2b51-4455-b2e7-b5f944a4684a" providerId="ADAL" clId="{41B6A4B3-93B8-7B4F-B086-861E1773BB5B}" dt="2020-10-27T05:41:53.004" v="2147" actId="9405"/>
          <ac:inkMkLst>
            <pc:docMk/>
            <pc:sldMk cId="4253086167" sldId="265"/>
            <ac:inkMk id="97" creationId="{12D49754-B09E-5842-8FB7-EBEBCD343DC1}"/>
          </ac:inkMkLst>
        </pc:inkChg>
        <pc:inkChg chg="add mod">
          <ac:chgData name="Mark Hanly" userId="67462bc7-2b51-4455-b2e7-b5f944a4684a" providerId="ADAL" clId="{41B6A4B3-93B8-7B4F-B086-861E1773BB5B}" dt="2020-10-27T05:41:55.510" v="2150"/>
          <ac:inkMkLst>
            <pc:docMk/>
            <pc:sldMk cId="4253086167" sldId="265"/>
            <ac:inkMk id="98" creationId="{4B6A3AF6-A4D1-5A4E-88A4-4865B194C0E4}"/>
          </ac:inkMkLst>
        </pc:inkChg>
        <pc:inkChg chg="add mod">
          <ac:chgData name="Mark Hanly" userId="67462bc7-2b51-4455-b2e7-b5f944a4684a" providerId="ADAL" clId="{41B6A4B3-93B8-7B4F-B086-861E1773BB5B}" dt="2020-10-27T05:41:55.510" v="2150"/>
          <ac:inkMkLst>
            <pc:docMk/>
            <pc:sldMk cId="4253086167" sldId="265"/>
            <ac:inkMk id="99" creationId="{532825E6-24C7-C54B-8B96-305DF8FFCCF8}"/>
          </ac:inkMkLst>
        </pc:inkChg>
        <pc:inkChg chg="add mod">
          <ac:chgData name="Mark Hanly" userId="67462bc7-2b51-4455-b2e7-b5f944a4684a" providerId="ADAL" clId="{41B6A4B3-93B8-7B4F-B086-861E1773BB5B}" dt="2020-10-27T05:42:03.117" v="2154"/>
          <ac:inkMkLst>
            <pc:docMk/>
            <pc:sldMk cId="4253086167" sldId="265"/>
            <ac:inkMk id="101" creationId="{657E0750-8372-9648-AF9D-E6702A13CAF6}"/>
          </ac:inkMkLst>
        </pc:inkChg>
        <pc:inkChg chg="add mod">
          <ac:chgData name="Mark Hanly" userId="67462bc7-2b51-4455-b2e7-b5f944a4684a" providerId="ADAL" clId="{41B6A4B3-93B8-7B4F-B086-861E1773BB5B}" dt="2020-10-27T05:42:03.117" v="2154"/>
          <ac:inkMkLst>
            <pc:docMk/>
            <pc:sldMk cId="4253086167" sldId="265"/>
            <ac:inkMk id="102" creationId="{CA8454E2-6117-5D4C-9A7C-DD2CD8AC71B4}"/>
          </ac:inkMkLst>
        </pc:inkChg>
        <pc:inkChg chg="add mod">
          <ac:chgData name="Mark Hanly" userId="67462bc7-2b51-4455-b2e7-b5f944a4684a" providerId="ADAL" clId="{41B6A4B3-93B8-7B4F-B086-861E1773BB5B}" dt="2020-10-27T05:42:03.117" v="2154"/>
          <ac:inkMkLst>
            <pc:docMk/>
            <pc:sldMk cId="4253086167" sldId="265"/>
            <ac:inkMk id="103" creationId="{A9FD908D-0314-4146-B836-EDD8952A2C24}"/>
          </ac:inkMkLst>
        </pc:inkChg>
        <pc:inkChg chg="add mod">
          <ac:chgData name="Mark Hanly" userId="67462bc7-2b51-4455-b2e7-b5f944a4684a" providerId="ADAL" clId="{41B6A4B3-93B8-7B4F-B086-861E1773BB5B}" dt="2020-10-27T05:42:06.655" v="2157"/>
          <ac:inkMkLst>
            <pc:docMk/>
            <pc:sldMk cId="4253086167" sldId="265"/>
            <ac:inkMk id="105" creationId="{12401BBD-B759-1E49-9303-48EF5EBC4163}"/>
          </ac:inkMkLst>
        </pc:inkChg>
        <pc:inkChg chg="add mod">
          <ac:chgData name="Mark Hanly" userId="67462bc7-2b51-4455-b2e7-b5f944a4684a" providerId="ADAL" clId="{41B6A4B3-93B8-7B4F-B086-861E1773BB5B}" dt="2020-10-27T05:42:06.655" v="2157"/>
          <ac:inkMkLst>
            <pc:docMk/>
            <pc:sldMk cId="4253086167" sldId="265"/>
            <ac:inkMk id="106" creationId="{F9A8A77A-E896-0F45-9904-9CF85D4EB82F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08" creationId="{6DB90097-1E70-484A-9A88-CF0C6F2005CD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09" creationId="{731B83B3-CB8A-3944-A4F9-F9FDDF3CBACA}"/>
          </ac:inkMkLst>
        </pc:inkChg>
        <pc:inkChg chg="add">
          <ac:chgData name="Mark Hanly" userId="67462bc7-2b51-4455-b2e7-b5f944a4684a" providerId="ADAL" clId="{41B6A4B3-93B8-7B4F-B086-861E1773BB5B}" dt="2020-10-27T05:42:09.968" v="2160" actId="9405"/>
          <ac:inkMkLst>
            <pc:docMk/>
            <pc:sldMk cId="4253086167" sldId="265"/>
            <ac:inkMk id="110" creationId="{50472CA9-C463-FE4B-B71D-56E5F72528E0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1" creationId="{E0B72ABC-040B-9846-AD3E-21E74A5BDC94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2" creationId="{C3F86FC4-94A8-854B-8975-9BBEB77FEF4E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13" creationId="{3A7A8C0F-B5C2-544B-B838-D9E781452FC6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14" creationId="{CEA4F030-0226-964B-BE6F-10896CDC3A55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7" creationId="{862CF1DA-0DFC-E541-90D2-F5732609CE2D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8" creationId="{6EB75880-D5B8-124E-8512-125D55ECD3FF}"/>
          </ac:inkMkLst>
        </pc:inkChg>
        <pc:inkChg chg="add">
          <ac:chgData name="Mark Hanly" userId="67462bc7-2b51-4455-b2e7-b5f944a4684a" providerId="ADAL" clId="{41B6A4B3-93B8-7B4F-B086-861E1773BB5B}" dt="2020-10-27T05:42:12.716" v="2168" actId="9405"/>
          <ac:inkMkLst>
            <pc:docMk/>
            <pc:sldMk cId="4253086167" sldId="265"/>
            <ac:inkMk id="119" creationId="{03EAE6B4-0EEA-3B49-B14D-8C3F01562D72}"/>
          </ac:inkMkLst>
        </pc:inkChg>
        <pc:inkChg chg="add">
          <ac:chgData name="Mark Hanly" userId="67462bc7-2b51-4455-b2e7-b5f944a4684a" providerId="ADAL" clId="{41B6A4B3-93B8-7B4F-B086-861E1773BB5B}" dt="2020-10-27T05:42:12.968" v="2169" actId="9405"/>
          <ac:inkMkLst>
            <pc:docMk/>
            <pc:sldMk cId="4253086167" sldId="265"/>
            <ac:inkMk id="120" creationId="{BBCBFC14-6AE5-E44B-A57F-E1BCC61FCDB3}"/>
          </ac:inkMkLst>
        </pc:inkChg>
        <pc:inkChg chg="add">
          <ac:chgData name="Mark Hanly" userId="67462bc7-2b51-4455-b2e7-b5f944a4684a" providerId="ADAL" clId="{41B6A4B3-93B8-7B4F-B086-861E1773BB5B}" dt="2020-10-27T05:42:13.282" v="2170" actId="9405"/>
          <ac:inkMkLst>
            <pc:docMk/>
            <pc:sldMk cId="4253086167" sldId="265"/>
            <ac:inkMk id="121" creationId="{1378EB0C-5D91-B848-B6D0-1BE01EED97BD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22" creationId="{AF32814D-9B02-624F-9B80-B2D6D0DD4180}"/>
          </ac:inkMkLst>
        </pc:inkChg>
        <pc:inkChg chg="add">
          <ac:chgData name="Mark Hanly" userId="67462bc7-2b51-4455-b2e7-b5f944a4684a" providerId="ADAL" clId="{41B6A4B3-93B8-7B4F-B086-861E1773BB5B}" dt="2020-10-27T05:42:13.640" v="2172" actId="9405"/>
          <ac:inkMkLst>
            <pc:docMk/>
            <pc:sldMk cId="4253086167" sldId="265"/>
            <ac:inkMk id="123" creationId="{F96E233E-11F1-C54D-B619-9DBA73812361}"/>
          </ac:inkMkLst>
        </pc:inkChg>
        <pc:inkChg chg="add">
          <ac:chgData name="Mark Hanly" userId="67462bc7-2b51-4455-b2e7-b5f944a4684a" providerId="ADAL" clId="{41B6A4B3-93B8-7B4F-B086-861E1773BB5B}" dt="2020-10-27T05:42:13.967" v="2173" actId="9405"/>
          <ac:inkMkLst>
            <pc:docMk/>
            <pc:sldMk cId="4253086167" sldId="265"/>
            <ac:inkMk id="124" creationId="{1ADC9CFF-CDB5-4D41-81A3-4AC13012B074}"/>
          </ac:inkMkLst>
        </pc:inkChg>
        <pc:inkChg chg="add">
          <ac:chgData name="Mark Hanly" userId="67462bc7-2b51-4455-b2e7-b5f944a4684a" providerId="ADAL" clId="{41B6A4B3-93B8-7B4F-B086-861E1773BB5B}" dt="2020-10-27T05:42:14.117" v="2174" actId="9405"/>
          <ac:inkMkLst>
            <pc:docMk/>
            <pc:sldMk cId="4253086167" sldId="265"/>
            <ac:inkMk id="125" creationId="{F3BE498A-E598-F24E-B971-F8B0B6F19E85}"/>
          </ac:inkMkLst>
        </pc:inkChg>
        <pc:inkChg chg="add">
          <ac:chgData name="Mark Hanly" userId="67462bc7-2b51-4455-b2e7-b5f944a4684a" providerId="ADAL" clId="{41B6A4B3-93B8-7B4F-B086-861E1773BB5B}" dt="2020-10-27T05:42:14.356" v="2175" actId="9405"/>
          <ac:inkMkLst>
            <pc:docMk/>
            <pc:sldMk cId="4253086167" sldId="265"/>
            <ac:inkMk id="126" creationId="{16055B19-4C10-CB4A-B6B9-865395AF9ED7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29" creationId="{FD6B70A6-1577-B145-B8FC-2C00EF511FDF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0" creationId="{283B2955-4592-C342-BE48-D805AC118B0E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1" creationId="{DA4A9FF3-75EB-C447-B452-64AB9896F5D9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2" creationId="{7AD6361F-1B62-9A4E-842B-CCA26E9B0A44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3" creationId="{276BAB15-039C-6449-819D-361F5D39748C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4" creationId="{BCA62992-7761-D143-82B8-65131EC934C4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5" creationId="{BF7A7571-E658-8146-80CF-553C11918E26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6" creationId="{28563B2D-7F32-6141-B072-1B5ED9EB22E5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7" creationId="{8658190B-F776-904A-BC26-9AE216C3FF77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8" creationId="{DE8711D8-2DB5-BD4B-832E-BFBBA62A90A3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9" creationId="{72543465-4968-9249-BB76-BDC0F935C30C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40" creationId="{21780DD5-DF8B-F343-A8B5-A7F6BE440828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2" creationId="{8488E363-87A7-C84C-A29C-1FA736E93F8E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3" creationId="{0BA2780F-B96A-C548-9DE8-98A39F662863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4" creationId="{92C3163B-EADD-D149-9001-FDB2A4D5E9E8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5" creationId="{057A2AB3-4755-E746-8F3E-4D7DEA5CF855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47" creationId="{D6A0F42E-F5F6-944B-A082-109AC9F1890F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48" creationId="{97DD3EEF-8D0A-0548-AB55-6E4E71612E0F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49" creationId="{F9EDB1FD-2C53-0F46-82CC-6D3F6AA830F7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50" creationId="{DADAA2A5-1694-B54C-BDA0-8BF9C1AC66B9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2" creationId="{78E845E0-6627-4A4C-AE44-AC7ABFBD6407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3" creationId="{B1354F5A-BC5F-A448-B920-93D7C6401CFA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4" creationId="{0E68750E-A414-5241-AA9E-63C8A655A71E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5" creationId="{4AAB79A9-8FF9-CD47-B13E-3B7F6E0FC805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6" creationId="{FDF38455-7FA9-AC45-B003-0114FF778326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7" creationId="{AFA0393F-3486-5A41-AE61-DEC7BD091AE6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59" creationId="{1A6FC2C3-E06E-BF40-842A-97F55B85A741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60" creationId="{801B9111-3DE7-624D-8A15-0202B2A0513B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61" creationId="{BB8DAA05-DF0E-D44D-84D8-877F7F8CF786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62" creationId="{0C7DDD28-F29B-484F-B05F-18DAB020B94C}"/>
          </ac:inkMkLst>
        </pc:inkChg>
        <pc:inkChg chg="add">
          <ac:chgData name="Mark Hanly" userId="67462bc7-2b51-4455-b2e7-b5f944a4684a" providerId="ADAL" clId="{41B6A4B3-93B8-7B4F-B086-861E1773BB5B}" dt="2020-10-27T05:45:53.505" v="2212" actId="9405"/>
          <ac:inkMkLst>
            <pc:docMk/>
            <pc:sldMk cId="4253086167" sldId="265"/>
            <ac:inkMk id="164" creationId="{ABAEEBE3-41B8-794E-8096-00C935D27696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165" creationId="{6833FA08-BDEB-8642-B14B-3CEF6EAA059B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166" creationId="{236762CC-0230-724C-9455-EAFC2A41F719}"/>
          </ac:inkMkLst>
        </pc:ink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3726355599" sldId="266"/>
        </pc:sldMkLst>
      </pc:sldChg>
      <pc:sldChg chg="add del">
        <pc:chgData name="Mark Hanly" userId="67462bc7-2b51-4455-b2e7-b5f944a4684a" providerId="ADAL" clId="{41B6A4B3-93B8-7B4F-B086-861E1773BB5B}" dt="2020-10-27T03:09:43.220" v="72"/>
        <pc:sldMkLst>
          <pc:docMk/>
          <pc:sldMk cId="3822131438" sldId="266"/>
        </pc:sldMkLst>
      </pc:sldChg>
      <pc:sldChg chg="modSp mod">
        <pc:chgData name="Mark Hanly" userId="67462bc7-2b51-4455-b2e7-b5f944a4684a" providerId="ADAL" clId="{41B6A4B3-93B8-7B4F-B086-861E1773BB5B}" dt="2020-10-27T04:06:23.620" v="1271" actId="20577"/>
        <pc:sldMkLst>
          <pc:docMk/>
          <pc:sldMk cId="1891273768" sldId="273"/>
        </pc:sldMkLst>
        <pc:spChg chg="mod">
          <ac:chgData name="Mark Hanly" userId="67462bc7-2b51-4455-b2e7-b5f944a4684a" providerId="ADAL" clId="{41B6A4B3-93B8-7B4F-B086-861E1773BB5B}" dt="2020-10-27T04:06:23.620" v="1271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859981426" sldId="274"/>
        </pc:sldMkLst>
      </pc:sldChg>
      <pc:sldChg chg="add del">
        <pc:chgData name="Mark Hanly" userId="67462bc7-2b51-4455-b2e7-b5f944a4684a" providerId="ADAL" clId="{41B6A4B3-93B8-7B4F-B086-861E1773BB5B}" dt="2020-10-27T03:08:51.826" v="59" actId="2696"/>
        <pc:sldMkLst>
          <pc:docMk/>
          <pc:sldMk cId="2285059820" sldId="274"/>
        </pc:sldMkLst>
      </pc:sldChg>
      <pc:sldChg chg="modSp add del mod modNotesTx">
        <pc:chgData name="Mark Hanly" userId="67462bc7-2b51-4455-b2e7-b5f944a4684a" providerId="ADAL" clId="{41B6A4B3-93B8-7B4F-B086-861E1773BB5B}" dt="2020-10-27T04:07:59.043" v="1514" actId="20577"/>
        <pc:sldMkLst>
          <pc:docMk/>
          <pc:sldMk cId="3353687697" sldId="274"/>
        </pc:sldMkLst>
        <pc:picChg chg="mod">
          <ac:chgData name="Mark Hanly" userId="67462bc7-2b51-4455-b2e7-b5f944a4684a" providerId="ADAL" clId="{41B6A4B3-93B8-7B4F-B086-861E1773BB5B}" dt="2020-10-27T03:10:04.814" v="75" actId="14861"/>
          <ac:picMkLst>
            <pc:docMk/>
            <pc:sldMk cId="3353687697" sldId="274"/>
            <ac:picMk id="4" creationId="{87C29E9A-F61B-944F-8FEC-2B24E2F6D3B3}"/>
          </ac:picMkLst>
        </pc:picChg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3524854480" sldId="274"/>
        </pc:sldMkLst>
      </pc:sldChg>
      <pc:sldChg chg="addSp modSp add mod modAnim modNotesTx">
        <pc:chgData name="Mark Hanly" userId="67462bc7-2b51-4455-b2e7-b5f944a4684a" providerId="ADAL" clId="{41B6A4B3-93B8-7B4F-B086-861E1773BB5B}" dt="2020-10-27T05:52:34.217" v="2223" actId="9405"/>
        <pc:sldMkLst>
          <pc:docMk/>
          <pc:sldMk cId="1222720181" sldId="275"/>
        </pc:sldMkLst>
        <pc:spChg chg="mod">
          <ac:chgData name="Mark Hanly" userId="67462bc7-2b51-4455-b2e7-b5f944a4684a" providerId="ADAL" clId="{41B6A4B3-93B8-7B4F-B086-861E1773BB5B}" dt="2020-10-27T03:49:49.243" v="477" actId="20577"/>
          <ac:spMkLst>
            <pc:docMk/>
            <pc:sldMk cId="1222720181" sldId="275"/>
            <ac:spMk id="2" creationId="{9CA7C2DB-5A4F-7949-A10C-455359F77EE2}"/>
          </ac:spMkLst>
        </pc:spChg>
        <pc:spChg chg="mod">
          <ac:chgData name="Mark Hanly" userId="67462bc7-2b51-4455-b2e7-b5f944a4684a" providerId="ADAL" clId="{41B6A4B3-93B8-7B4F-B086-861E1773BB5B}" dt="2020-10-27T03:54:34.155" v="558" actId="20577"/>
          <ac:spMkLst>
            <pc:docMk/>
            <pc:sldMk cId="1222720181" sldId="275"/>
            <ac:spMk id="3" creationId="{B7BA52AF-25D9-3C44-8C0A-E522F663F6CE}"/>
          </ac:spMkLst>
        </pc:spChg>
        <pc:inkChg chg="add">
          <ac:chgData name="Mark Hanly" userId="67462bc7-2b51-4455-b2e7-b5f944a4684a" providerId="ADAL" clId="{41B6A4B3-93B8-7B4F-B086-861E1773BB5B}" dt="2020-10-27T05:51:11.975" v="2216" actId="9405"/>
          <ac:inkMkLst>
            <pc:docMk/>
            <pc:sldMk cId="1222720181" sldId="275"/>
            <ac:inkMk id="4" creationId="{D01386A4-49D6-5C4E-BC71-469A0713464F}"/>
          </ac:inkMkLst>
        </pc:inkChg>
        <pc:inkChg chg="add">
          <ac:chgData name="Mark Hanly" userId="67462bc7-2b51-4455-b2e7-b5f944a4684a" providerId="ADAL" clId="{41B6A4B3-93B8-7B4F-B086-861E1773BB5B}" dt="2020-10-27T05:51:19.477" v="2217" actId="9405"/>
          <ac:inkMkLst>
            <pc:docMk/>
            <pc:sldMk cId="1222720181" sldId="275"/>
            <ac:inkMk id="5" creationId="{71EAA9CB-1413-E042-9DB3-528FC36EA715}"/>
          </ac:inkMkLst>
        </pc:inkChg>
        <pc:inkChg chg="add">
          <ac:chgData name="Mark Hanly" userId="67462bc7-2b51-4455-b2e7-b5f944a4684a" providerId="ADAL" clId="{41B6A4B3-93B8-7B4F-B086-861E1773BB5B}" dt="2020-10-27T05:51:20.429" v="2218" actId="9405"/>
          <ac:inkMkLst>
            <pc:docMk/>
            <pc:sldMk cId="1222720181" sldId="275"/>
            <ac:inkMk id="6" creationId="{650225D1-1715-D545-892C-D6360D967C88}"/>
          </ac:inkMkLst>
        </pc:inkChg>
        <pc:inkChg chg="add">
          <ac:chgData name="Mark Hanly" userId="67462bc7-2b51-4455-b2e7-b5f944a4684a" providerId="ADAL" clId="{41B6A4B3-93B8-7B4F-B086-861E1773BB5B}" dt="2020-10-27T05:51:46.976" v="2219" actId="9405"/>
          <ac:inkMkLst>
            <pc:docMk/>
            <pc:sldMk cId="1222720181" sldId="275"/>
            <ac:inkMk id="7" creationId="{51B98EA2-F012-0A4E-B010-CE2C13C36B37}"/>
          </ac:inkMkLst>
        </pc:inkChg>
        <pc:inkChg chg="add">
          <ac:chgData name="Mark Hanly" userId="67462bc7-2b51-4455-b2e7-b5f944a4684a" providerId="ADAL" clId="{41B6A4B3-93B8-7B4F-B086-861E1773BB5B}" dt="2020-10-27T05:51:48.341" v="2220" actId="9405"/>
          <ac:inkMkLst>
            <pc:docMk/>
            <pc:sldMk cId="1222720181" sldId="275"/>
            <ac:inkMk id="8" creationId="{39A3A9AB-FB99-8A49-83FD-2B72D279DD0F}"/>
          </ac:inkMkLst>
        </pc:inkChg>
        <pc:inkChg chg="add">
          <ac:chgData name="Mark Hanly" userId="67462bc7-2b51-4455-b2e7-b5f944a4684a" providerId="ADAL" clId="{41B6A4B3-93B8-7B4F-B086-861E1773BB5B}" dt="2020-10-27T05:51:56.071" v="2221" actId="9405"/>
          <ac:inkMkLst>
            <pc:docMk/>
            <pc:sldMk cId="1222720181" sldId="275"/>
            <ac:inkMk id="9" creationId="{63508E45-3C50-9542-9D6A-48B103B2259E}"/>
          </ac:inkMkLst>
        </pc:inkChg>
        <pc:inkChg chg="add">
          <ac:chgData name="Mark Hanly" userId="67462bc7-2b51-4455-b2e7-b5f944a4684a" providerId="ADAL" clId="{41B6A4B3-93B8-7B4F-B086-861E1773BB5B}" dt="2020-10-27T05:51:58.136" v="2222" actId="9405"/>
          <ac:inkMkLst>
            <pc:docMk/>
            <pc:sldMk cId="1222720181" sldId="275"/>
            <ac:inkMk id="10" creationId="{EA45112F-7191-A440-8A41-FD3E2D66C8EB}"/>
          </ac:inkMkLst>
        </pc:inkChg>
        <pc:inkChg chg="add">
          <ac:chgData name="Mark Hanly" userId="67462bc7-2b51-4455-b2e7-b5f944a4684a" providerId="ADAL" clId="{41B6A4B3-93B8-7B4F-B086-861E1773BB5B}" dt="2020-10-27T05:52:34.217" v="2223" actId="9405"/>
          <ac:inkMkLst>
            <pc:docMk/>
            <pc:sldMk cId="1222720181" sldId="275"/>
            <ac:inkMk id="11" creationId="{6E8F6979-43E9-414B-96E7-87E67C2C513C}"/>
          </ac:inkMkLst>
        </pc:inkChg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1826867081" sldId="275"/>
        </pc:sldMkLst>
      </pc:sldChg>
      <pc:sldChg chg="addSp modSp add mod modAnim">
        <pc:chgData name="Mark Hanly" userId="67462bc7-2b51-4455-b2e7-b5f944a4684a" providerId="ADAL" clId="{41B6A4B3-93B8-7B4F-B086-861E1773BB5B}" dt="2020-10-27T05:53:10.259" v="2226"/>
        <pc:sldMkLst>
          <pc:docMk/>
          <pc:sldMk cId="990749771" sldId="276"/>
        </pc:sldMkLst>
        <pc:spChg chg="mod">
          <ac:chgData name="Mark Hanly" userId="67462bc7-2b51-4455-b2e7-b5f944a4684a" providerId="ADAL" clId="{41B6A4B3-93B8-7B4F-B086-861E1773BB5B}" dt="2020-10-27T03:56:20.090" v="648" actId="20577"/>
          <ac:spMkLst>
            <pc:docMk/>
            <pc:sldMk cId="990749771" sldId="276"/>
            <ac:spMk id="2" creationId="{48540AA3-E925-5E4E-92ED-B327DCB601D0}"/>
          </ac:spMkLst>
        </pc:spChg>
        <pc:spChg chg="mod">
          <ac:chgData name="Mark Hanly" userId="67462bc7-2b51-4455-b2e7-b5f944a4684a" providerId="ADAL" clId="{41B6A4B3-93B8-7B4F-B086-861E1773BB5B}" dt="2020-10-27T03:59:24.060" v="909" actId="404"/>
          <ac:spMkLst>
            <pc:docMk/>
            <pc:sldMk cId="990749771" sldId="276"/>
            <ac:spMk id="3" creationId="{255B023F-F68C-C749-AB1E-0CADCF672138}"/>
          </ac:spMkLst>
        </pc:spChg>
        <pc:grpChg chg="mod">
          <ac:chgData name="Mark Hanly" userId="67462bc7-2b51-4455-b2e7-b5f944a4684a" providerId="ADAL" clId="{41B6A4B3-93B8-7B4F-B086-861E1773BB5B}" dt="2020-10-27T05:53:10.259" v="2226"/>
          <ac:grpSpMkLst>
            <pc:docMk/>
            <pc:sldMk cId="990749771" sldId="276"/>
            <ac:grpSpMk id="6" creationId="{C9A75B0B-0D80-BE4D-9C79-5F043CB95F58}"/>
          </ac:grpSpMkLst>
        </pc:grpChg>
        <pc:inkChg chg="add mod">
          <ac:chgData name="Mark Hanly" userId="67462bc7-2b51-4455-b2e7-b5f944a4684a" providerId="ADAL" clId="{41B6A4B3-93B8-7B4F-B086-861E1773BB5B}" dt="2020-10-27T05:53:10.259" v="2226"/>
          <ac:inkMkLst>
            <pc:docMk/>
            <pc:sldMk cId="990749771" sldId="276"/>
            <ac:inkMk id="4" creationId="{92DE9B0E-9CC7-404D-8F39-8B341F59E4FC}"/>
          </ac:inkMkLst>
        </pc:inkChg>
        <pc:inkChg chg="add mod">
          <ac:chgData name="Mark Hanly" userId="67462bc7-2b51-4455-b2e7-b5f944a4684a" providerId="ADAL" clId="{41B6A4B3-93B8-7B4F-B086-861E1773BB5B}" dt="2020-10-27T05:53:10.259" v="2226"/>
          <ac:inkMkLst>
            <pc:docMk/>
            <pc:sldMk cId="990749771" sldId="276"/>
            <ac:inkMk id="5" creationId="{C7EF7E0B-FD05-D943-AD05-B126E71581C8}"/>
          </ac:inkMkLst>
        </pc:inkChg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1797766764" sldId="276"/>
        </pc:sldMkLst>
      </pc:sldChg>
      <pc:sldChg chg="addSp modSp add mod">
        <pc:chgData name="Mark Hanly" userId="67462bc7-2b51-4455-b2e7-b5f944a4684a" providerId="ADAL" clId="{41B6A4B3-93B8-7B4F-B086-861E1773BB5B}" dt="2020-10-27T05:55:29.826" v="2240"/>
        <pc:sldMkLst>
          <pc:docMk/>
          <pc:sldMk cId="1398926883" sldId="277"/>
        </pc:sldMkLst>
        <pc:spChg chg="mod">
          <ac:chgData name="Mark Hanly" userId="67462bc7-2b51-4455-b2e7-b5f944a4684a" providerId="ADAL" clId="{41B6A4B3-93B8-7B4F-B086-861E1773BB5B}" dt="2020-10-27T04:01:03.366" v="952" actId="20577"/>
          <ac:spMkLst>
            <pc:docMk/>
            <pc:sldMk cId="1398926883" sldId="277"/>
            <ac:spMk id="2" creationId="{C3296DD5-7385-6740-91B3-92ED4A172FA7}"/>
          </ac:spMkLst>
        </pc:spChg>
        <pc:spChg chg="mod">
          <ac:chgData name="Mark Hanly" userId="67462bc7-2b51-4455-b2e7-b5f944a4684a" providerId="ADAL" clId="{41B6A4B3-93B8-7B4F-B086-861E1773BB5B}" dt="2020-10-27T04:04:17.770" v="1183" actId="20577"/>
          <ac:spMkLst>
            <pc:docMk/>
            <pc:sldMk cId="1398926883" sldId="277"/>
            <ac:spMk id="3" creationId="{B0FA0620-5A29-0A4B-9FAD-AFE079B7DDFD}"/>
          </ac:spMkLst>
        </pc:spChg>
        <pc:grpChg chg="mod">
          <ac:chgData name="Mark Hanly" userId="67462bc7-2b51-4455-b2e7-b5f944a4684a" providerId="ADAL" clId="{41B6A4B3-93B8-7B4F-B086-861E1773BB5B}" dt="2020-10-27T05:55:29.826" v="2240"/>
          <ac:grpSpMkLst>
            <pc:docMk/>
            <pc:sldMk cId="1398926883" sldId="277"/>
            <ac:grpSpMk id="6" creationId="{FC2CAB06-6C77-4443-AF02-49291E7555F3}"/>
          </ac:grpSpMkLst>
        </pc:grpChg>
        <pc:inkChg chg="add mod">
          <ac:chgData name="Mark Hanly" userId="67462bc7-2b51-4455-b2e7-b5f944a4684a" providerId="ADAL" clId="{41B6A4B3-93B8-7B4F-B086-861E1773BB5B}" dt="2020-10-27T05:55:29.826" v="2240"/>
          <ac:inkMkLst>
            <pc:docMk/>
            <pc:sldMk cId="1398926883" sldId="277"/>
            <ac:inkMk id="4" creationId="{A27311A5-F0C7-6249-BDE2-9E37532A9F7C}"/>
          </ac:inkMkLst>
        </pc:inkChg>
        <pc:inkChg chg="add mod">
          <ac:chgData name="Mark Hanly" userId="67462bc7-2b51-4455-b2e7-b5f944a4684a" providerId="ADAL" clId="{41B6A4B3-93B8-7B4F-B086-861E1773BB5B}" dt="2020-10-27T05:55:29.826" v="2240"/>
          <ac:inkMkLst>
            <pc:docMk/>
            <pc:sldMk cId="1398926883" sldId="277"/>
            <ac:inkMk id="5" creationId="{52BFECA8-22FD-2C4F-9A08-CA2892179551}"/>
          </ac:inkMkLst>
        </pc:inkChg>
      </pc:sldChg>
      <pc:sldChg chg="addSp delSp modSp add mod modAnim">
        <pc:chgData name="Mark Hanly" userId="67462bc7-2b51-4455-b2e7-b5f944a4684a" providerId="ADAL" clId="{41B6A4B3-93B8-7B4F-B086-861E1773BB5B}" dt="2020-10-27T04:16:33.939" v="1852" actId="20577"/>
        <pc:sldMkLst>
          <pc:docMk/>
          <pc:sldMk cId="251057518" sldId="278"/>
        </pc:sldMkLst>
        <pc:spChg chg="mod">
          <ac:chgData name="Mark Hanly" userId="67462bc7-2b51-4455-b2e7-b5f944a4684a" providerId="ADAL" clId="{41B6A4B3-93B8-7B4F-B086-861E1773BB5B}" dt="2020-10-27T04:11:01.968" v="1542" actId="20577"/>
          <ac:spMkLst>
            <pc:docMk/>
            <pc:sldMk cId="251057518" sldId="278"/>
            <ac:spMk id="2" creationId="{51DF78FB-8E18-8C43-B1B3-248C65005246}"/>
          </ac:spMkLst>
        </pc:spChg>
        <pc:spChg chg="add del mod">
          <ac:chgData name="Mark Hanly" userId="67462bc7-2b51-4455-b2e7-b5f944a4684a" providerId="ADAL" clId="{41B6A4B3-93B8-7B4F-B086-861E1773BB5B}" dt="2020-10-27T04:16:33.939" v="1852" actId="20577"/>
          <ac:spMkLst>
            <pc:docMk/>
            <pc:sldMk cId="251057518" sldId="278"/>
            <ac:spMk id="3" creationId="{142C56EC-65F3-1A40-9815-E0C1BF754150}"/>
          </ac:spMkLst>
        </pc:spChg>
        <pc:spChg chg="add mod">
          <ac:chgData name="Mark Hanly" userId="67462bc7-2b51-4455-b2e7-b5f944a4684a" providerId="ADAL" clId="{41B6A4B3-93B8-7B4F-B086-861E1773BB5B}" dt="2020-10-27T04:16:16.043" v="1842" actId="113"/>
          <ac:spMkLst>
            <pc:docMk/>
            <pc:sldMk cId="251057518" sldId="278"/>
            <ac:spMk id="4" creationId="{DF8F31B9-5781-9346-BD29-34E491BE770D}"/>
          </ac:spMkLst>
        </pc:spChg>
      </pc:sldChg>
    </pc:docChg>
  </pc:docChgLst>
  <pc:docChgLst>
    <pc:chgData name="Mark Hanly" userId="67462bc7-2b51-4455-b2e7-b5f944a4684a" providerId="ADAL" clId="{4321CC37-A8DF-0D45-B390-9075F5AAE74D}"/>
    <pc:docChg chg="undo custSel addSld delSld modSld sldOrd">
      <pc:chgData name="Mark Hanly" userId="67462bc7-2b51-4455-b2e7-b5f944a4684a" providerId="ADAL" clId="{4321CC37-A8DF-0D45-B390-9075F5AAE74D}" dt="2021-10-27T03:29:54.605" v="3235"/>
      <pc:docMkLst>
        <pc:docMk/>
      </pc:docMkLst>
      <pc:sldChg chg="modSp mod">
        <pc:chgData name="Mark Hanly" userId="67462bc7-2b51-4455-b2e7-b5f944a4684a" providerId="ADAL" clId="{4321CC37-A8DF-0D45-B390-9075F5AAE74D}" dt="2021-10-27T00:47:03.114" v="1238" actId="20577"/>
        <pc:sldMkLst>
          <pc:docMk/>
          <pc:sldMk cId="2755047265" sldId="256"/>
        </pc:sldMkLst>
        <pc:spChg chg="mod">
          <ac:chgData name="Mark Hanly" userId="67462bc7-2b51-4455-b2e7-b5f944a4684a" providerId="ADAL" clId="{4321CC37-A8DF-0D45-B390-9075F5AAE74D}" dt="2021-10-27T00:47:03.114" v="1238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4321CC37-A8DF-0D45-B390-9075F5AAE74D}" dt="2021-10-27T03:05:41.925" v="2900" actId="6549"/>
        <pc:sldMkLst>
          <pc:docMk/>
          <pc:sldMk cId="2000918377" sldId="257"/>
        </pc:sldMkLst>
        <pc:spChg chg="mod">
          <ac:chgData name="Mark Hanly" userId="67462bc7-2b51-4455-b2e7-b5f944a4684a" providerId="ADAL" clId="{4321CC37-A8DF-0D45-B390-9075F5AAE74D}" dt="2021-10-27T03:05:41.925" v="2900" actId="6549"/>
          <ac:spMkLst>
            <pc:docMk/>
            <pc:sldMk cId="2000918377" sldId="257"/>
            <ac:spMk id="3" creationId="{41D6ADB2-451E-8D4B-A8ED-EEE2C9B938D2}"/>
          </ac:spMkLst>
        </pc:spChg>
      </pc:sldChg>
      <pc:sldChg chg="delSp modSp mod">
        <pc:chgData name="Mark Hanly" userId="67462bc7-2b51-4455-b2e7-b5f944a4684a" providerId="ADAL" clId="{4321CC37-A8DF-0D45-B390-9075F5AAE74D}" dt="2021-10-27T03:15:50.176" v="3038" actId="6549"/>
        <pc:sldMkLst>
          <pc:docMk/>
          <pc:sldMk cId="2704497329" sldId="263"/>
        </pc:sldMkLst>
        <pc:spChg chg="mod">
          <ac:chgData name="Mark Hanly" userId="67462bc7-2b51-4455-b2e7-b5f944a4684a" providerId="ADAL" clId="{4321CC37-A8DF-0D45-B390-9075F5AAE74D}" dt="2021-10-27T03:15:50.176" v="3038" actId="6549"/>
          <ac:spMkLst>
            <pc:docMk/>
            <pc:sldMk cId="2704497329" sldId="263"/>
            <ac:spMk id="3" creationId="{D683C62E-A1AC-D842-969E-26C5BF934F5F}"/>
          </ac:spMkLst>
        </pc:spChg>
        <pc:grpChg chg="del mod">
          <ac:chgData name="Mark Hanly" userId="67462bc7-2b51-4455-b2e7-b5f944a4684a" providerId="ADAL" clId="{4321CC37-A8DF-0D45-B390-9075F5AAE74D}" dt="2021-10-25T03:33:29.025" v="92"/>
          <ac:grpSpMkLst>
            <pc:docMk/>
            <pc:sldMk cId="2704497329" sldId="263"/>
            <ac:grpSpMk id="12" creationId="{0C9E3340-5B2E-1947-B75A-E7D54822101F}"/>
          </ac:grpSpMkLst>
        </pc:grpChg>
        <pc:grpChg chg="del mod">
          <ac:chgData name="Mark Hanly" userId="67462bc7-2b51-4455-b2e7-b5f944a4684a" providerId="ADAL" clId="{4321CC37-A8DF-0D45-B390-9075F5AAE74D}" dt="2021-10-25T03:33:29.004" v="45"/>
          <ac:grpSpMkLst>
            <pc:docMk/>
            <pc:sldMk cId="2704497329" sldId="263"/>
            <ac:grpSpMk id="18" creationId="{90A53E13-86DC-5344-AE81-52A23BC98DD5}"/>
          </ac:grpSpMkLst>
        </pc:grpChg>
        <pc:grpChg chg="del mod">
          <ac:chgData name="Mark Hanly" userId="67462bc7-2b51-4455-b2e7-b5f944a4684a" providerId="ADAL" clId="{4321CC37-A8DF-0D45-B390-9075F5AAE74D}" dt="2021-10-25T03:33:29.004" v="44"/>
          <ac:grpSpMkLst>
            <pc:docMk/>
            <pc:sldMk cId="2704497329" sldId="263"/>
            <ac:grpSpMk id="21" creationId="{4B1EE519-25C4-6440-A636-CBC8C8569596}"/>
          </ac:grpSpMkLst>
        </pc:grpChg>
        <pc:grpChg chg="del mod">
          <ac:chgData name="Mark Hanly" userId="67462bc7-2b51-4455-b2e7-b5f944a4684a" providerId="ADAL" clId="{4321CC37-A8DF-0D45-B390-9075F5AAE74D}" dt="2021-10-25T03:33:29.028" v="99"/>
          <ac:grpSpMkLst>
            <pc:docMk/>
            <pc:sldMk cId="2704497329" sldId="263"/>
            <ac:grpSpMk id="37" creationId="{91FB4711-F8FC-CB4C-A646-F15F4BADB6A7}"/>
          </ac:grpSpMkLst>
        </pc:grpChg>
        <pc:grpChg chg="del mod">
          <ac:chgData name="Mark Hanly" userId="67462bc7-2b51-4455-b2e7-b5f944a4684a" providerId="ADAL" clId="{4321CC37-A8DF-0D45-B390-9075F5AAE74D}" dt="2021-10-25T03:33:29.014" v="67"/>
          <ac:grpSpMkLst>
            <pc:docMk/>
            <pc:sldMk cId="2704497329" sldId="263"/>
            <ac:grpSpMk id="40" creationId="{B095F7E1-1BA4-B745-BFDD-7FCA33EA8588}"/>
          </ac:grpSpMkLst>
        </pc:grpChg>
        <pc:grpChg chg="del mod">
          <ac:chgData name="Mark Hanly" userId="67462bc7-2b51-4455-b2e7-b5f944a4684a" providerId="ADAL" clId="{4321CC37-A8DF-0D45-B390-9075F5AAE74D}" dt="2021-10-25T03:33:29.026" v="96"/>
          <ac:grpSpMkLst>
            <pc:docMk/>
            <pc:sldMk cId="2704497329" sldId="263"/>
            <ac:grpSpMk id="45" creationId="{3D480DC2-E28B-F34F-A8DF-C42AC3B27C91}"/>
          </ac:grpSpMkLst>
        </pc:grpChg>
        <pc:grpChg chg="del mod">
          <ac:chgData name="Mark Hanly" userId="67462bc7-2b51-4455-b2e7-b5f944a4684a" providerId="ADAL" clId="{4321CC37-A8DF-0D45-B390-9075F5AAE74D}" dt="2021-10-25T03:33:28.983" v="4"/>
          <ac:grpSpMkLst>
            <pc:docMk/>
            <pc:sldMk cId="2704497329" sldId="263"/>
            <ac:grpSpMk id="48" creationId="{7D87796B-DDA1-664E-86A2-C85D92BC14EA}"/>
          </ac:grpSpMkLst>
        </pc:grpChg>
        <pc:grpChg chg="del mod">
          <ac:chgData name="Mark Hanly" userId="67462bc7-2b51-4455-b2e7-b5f944a4684a" providerId="ADAL" clId="{4321CC37-A8DF-0D45-B390-9075F5AAE74D}" dt="2021-10-25T03:33:29.034" v="114"/>
          <ac:grpSpMkLst>
            <pc:docMk/>
            <pc:sldMk cId="2704497329" sldId="263"/>
            <ac:grpSpMk id="57" creationId="{2163C650-147D-BA47-A1FB-95A3E48FE55D}"/>
          </ac:grpSpMkLst>
        </pc:grpChg>
        <pc:grpChg chg="del mod">
          <ac:chgData name="Mark Hanly" userId="67462bc7-2b51-4455-b2e7-b5f944a4684a" providerId="ADAL" clId="{4321CC37-A8DF-0D45-B390-9075F5AAE74D}" dt="2021-10-25T03:33:29.025" v="93"/>
          <ac:grpSpMkLst>
            <pc:docMk/>
            <pc:sldMk cId="2704497329" sldId="263"/>
            <ac:grpSpMk id="74" creationId="{6B5CE5B7-04AE-D445-99C2-40752F3E1C1E}"/>
          </ac:grpSpMkLst>
        </pc:grpChg>
        <pc:grpChg chg="del mod">
          <ac:chgData name="Mark Hanly" userId="67462bc7-2b51-4455-b2e7-b5f944a4684a" providerId="ADAL" clId="{4321CC37-A8DF-0D45-B390-9075F5AAE74D}" dt="2021-10-25T03:33:29.033" v="112"/>
          <ac:grpSpMkLst>
            <pc:docMk/>
            <pc:sldMk cId="2704497329" sldId="263"/>
            <ac:grpSpMk id="88" creationId="{F4DE3F46-4954-3545-AC6F-C87AF3C051D1}"/>
          </ac:grpSpMkLst>
        </pc:grpChg>
        <pc:grpChg chg="del mod">
          <ac:chgData name="Mark Hanly" userId="67462bc7-2b51-4455-b2e7-b5f944a4684a" providerId="ADAL" clId="{4321CC37-A8DF-0D45-B390-9075F5AAE74D}" dt="2021-10-25T03:33:29.030" v="106"/>
          <ac:grpSpMkLst>
            <pc:docMk/>
            <pc:sldMk cId="2704497329" sldId="263"/>
            <ac:grpSpMk id="115" creationId="{C558D705-D2C4-A246-8419-CEDF6529824D}"/>
          </ac:grpSpMkLst>
        </pc:grpChg>
        <pc:grpChg chg="del mod">
          <ac:chgData name="Mark Hanly" userId="67462bc7-2b51-4455-b2e7-b5f944a4684a" providerId="ADAL" clId="{4321CC37-A8DF-0D45-B390-9075F5AAE74D}" dt="2021-10-25T03:33:28.982" v="2"/>
          <ac:grpSpMkLst>
            <pc:docMk/>
            <pc:sldMk cId="2704497329" sldId="263"/>
            <ac:grpSpMk id="119" creationId="{535ACA05-3B66-8C41-B82C-90B4DCD5F496}"/>
          </ac:grpSpMkLst>
        </pc:grpChg>
        <pc:grpChg chg="del mod">
          <ac:chgData name="Mark Hanly" userId="67462bc7-2b51-4455-b2e7-b5f944a4684a" providerId="ADAL" clId="{4321CC37-A8DF-0D45-B390-9075F5AAE74D}" dt="2021-10-25T03:33:28.996" v="29"/>
          <ac:grpSpMkLst>
            <pc:docMk/>
            <pc:sldMk cId="2704497329" sldId="263"/>
            <ac:grpSpMk id="124" creationId="{B900AFB2-9EB7-AB4B-89BD-0488A7659479}"/>
          </ac:grpSpMkLst>
        </pc:grpChg>
        <pc:grpChg chg="del mod">
          <ac:chgData name="Mark Hanly" userId="67462bc7-2b51-4455-b2e7-b5f944a4684a" providerId="ADAL" clId="{4321CC37-A8DF-0D45-B390-9075F5AAE74D}" dt="2021-10-25T03:33:29.022" v="86"/>
          <ac:grpSpMkLst>
            <pc:docMk/>
            <pc:sldMk cId="2704497329" sldId="263"/>
            <ac:grpSpMk id="129" creationId="{6615FD69-357A-A44C-857E-6A9A2B7D5088}"/>
          </ac:grpSpMkLst>
        </pc:grpChg>
        <pc:grpChg chg="del mod">
          <ac:chgData name="Mark Hanly" userId="67462bc7-2b51-4455-b2e7-b5f944a4684a" providerId="ADAL" clId="{4321CC37-A8DF-0D45-B390-9075F5AAE74D}" dt="2021-10-25T03:33:29.019" v="77"/>
          <ac:grpSpMkLst>
            <pc:docMk/>
            <pc:sldMk cId="2704497329" sldId="263"/>
            <ac:grpSpMk id="141" creationId="{4EB55ADD-164B-EB40-B7A8-9FDD852AC96B}"/>
          </ac:grpSpMkLst>
        </pc:grpChg>
        <pc:grpChg chg="del mod">
          <ac:chgData name="Mark Hanly" userId="67462bc7-2b51-4455-b2e7-b5f944a4684a" providerId="ADAL" clId="{4321CC37-A8DF-0D45-B390-9075F5AAE74D}" dt="2021-10-25T03:33:29.008" v="52"/>
          <ac:grpSpMkLst>
            <pc:docMk/>
            <pc:sldMk cId="2704497329" sldId="263"/>
            <ac:grpSpMk id="150" creationId="{DDEB09AC-941B-984A-8AEC-BF20DD832592}"/>
          </ac:grpSpMkLst>
        </pc:grpChg>
        <pc:grpChg chg="del mod">
          <ac:chgData name="Mark Hanly" userId="67462bc7-2b51-4455-b2e7-b5f944a4684a" providerId="ADAL" clId="{4321CC37-A8DF-0D45-B390-9075F5AAE74D}" dt="2021-10-25T03:33:29.007" v="51"/>
          <ac:grpSpMkLst>
            <pc:docMk/>
            <pc:sldMk cId="2704497329" sldId="263"/>
            <ac:grpSpMk id="153" creationId="{056BCAF9-CCA6-8F48-A59E-239C3EE8BBDE}"/>
          </ac:grpSpMkLst>
        </pc:grpChg>
        <pc:inkChg chg="del mod">
          <ac:chgData name="Mark Hanly" userId="67462bc7-2b51-4455-b2e7-b5f944a4684a" providerId="ADAL" clId="{4321CC37-A8DF-0D45-B390-9075F5AAE74D}" dt="2021-10-25T03:33:28.998" v="33"/>
          <ac:inkMkLst>
            <pc:docMk/>
            <pc:sldMk cId="2704497329" sldId="263"/>
            <ac:inkMk id="4" creationId="{9756FC4F-ECC7-DB4F-B0EE-E95A728DEF45}"/>
          </ac:inkMkLst>
        </pc:inkChg>
        <pc:inkChg chg="del mod">
          <ac:chgData name="Mark Hanly" userId="67462bc7-2b51-4455-b2e7-b5f944a4684a" providerId="ADAL" clId="{4321CC37-A8DF-0D45-B390-9075F5AAE74D}" dt="2021-10-25T03:33:29.022" v="85"/>
          <ac:inkMkLst>
            <pc:docMk/>
            <pc:sldMk cId="2704497329" sldId="263"/>
            <ac:inkMk id="5" creationId="{B037E068-DBA6-0447-8DDF-73FE75AF6678}"/>
          </ac:inkMkLst>
        </pc:inkChg>
        <pc:inkChg chg="del mod">
          <ac:chgData name="Mark Hanly" userId="67462bc7-2b51-4455-b2e7-b5f944a4684a" providerId="ADAL" clId="{4321CC37-A8DF-0D45-B390-9075F5AAE74D}" dt="2021-10-25T03:33:29.032" v="109"/>
          <ac:inkMkLst>
            <pc:docMk/>
            <pc:sldMk cId="2704497329" sldId="263"/>
            <ac:inkMk id="7" creationId="{DFB36893-FE14-8443-BE87-4AEE1563C629}"/>
          </ac:inkMkLst>
        </pc:inkChg>
        <pc:inkChg chg="del mod">
          <ac:chgData name="Mark Hanly" userId="67462bc7-2b51-4455-b2e7-b5f944a4684a" providerId="ADAL" clId="{4321CC37-A8DF-0D45-B390-9075F5AAE74D}" dt="2021-10-25T03:33:29.010" v="58"/>
          <ac:inkMkLst>
            <pc:docMk/>
            <pc:sldMk cId="2704497329" sldId="263"/>
            <ac:inkMk id="8" creationId="{F1B15E22-462C-9B41-B133-42EDCDC82F28}"/>
          </ac:inkMkLst>
        </pc:inkChg>
        <pc:inkChg chg="del mod">
          <ac:chgData name="Mark Hanly" userId="67462bc7-2b51-4455-b2e7-b5f944a4684a" providerId="ADAL" clId="{4321CC37-A8DF-0D45-B390-9075F5AAE74D}" dt="2021-10-25T03:33:29.025" v="92"/>
          <ac:inkMkLst>
            <pc:docMk/>
            <pc:sldMk cId="2704497329" sldId="263"/>
            <ac:inkMk id="9" creationId="{E0704627-BC47-A74D-80AC-5C3E5B4722C5}"/>
          </ac:inkMkLst>
        </pc:inkChg>
        <pc:inkChg chg="del">
          <ac:chgData name="Mark Hanly" userId="67462bc7-2b51-4455-b2e7-b5f944a4684a" providerId="ADAL" clId="{4321CC37-A8DF-0D45-B390-9075F5AAE74D}" dt="2021-10-25T03:33:28.987" v="11"/>
          <ac:inkMkLst>
            <pc:docMk/>
            <pc:sldMk cId="2704497329" sldId="263"/>
            <ac:inkMk id="10" creationId="{3E3F901C-A405-BB40-98B7-386BA188BC3E}"/>
          </ac:inkMkLst>
        </pc:inkChg>
        <pc:inkChg chg="del mod">
          <ac:chgData name="Mark Hanly" userId="67462bc7-2b51-4455-b2e7-b5f944a4684a" providerId="ADAL" clId="{4321CC37-A8DF-0D45-B390-9075F5AAE74D}" dt="2021-10-25T03:33:29" v="37"/>
          <ac:inkMkLst>
            <pc:docMk/>
            <pc:sldMk cId="2704497329" sldId="263"/>
            <ac:inkMk id="11" creationId="{C83D7962-22B6-1F44-B390-C24F99969D24}"/>
          </ac:inkMkLst>
        </pc:inkChg>
        <pc:inkChg chg="del">
          <ac:chgData name="Mark Hanly" userId="67462bc7-2b51-4455-b2e7-b5f944a4684a" providerId="ADAL" clId="{4321CC37-A8DF-0D45-B390-9075F5AAE74D}" dt="2021-10-25T03:33:28.989" v="14"/>
          <ac:inkMkLst>
            <pc:docMk/>
            <pc:sldMk cId="2704497329" sldId="263"/>
            <ac:inkMk id="13" creationId="{736F57B5-CBE1-E34A-A192-060C1F69B75D}"/>
          </ac:inkMkLst>
        </pc:inkChg>
        <pc:inkChg chg="del">
          <ac:chgData name="Mark Hanly" userId="67462bc7-2b51-4455-b2e7-b5f944a4684a" providerId="ADAL" clId="{4321CC37-A8DF-0D45-B390-9075F5AAE74D}" dt="2021-10-25T03:33:29.033" v="113"/>
          <ac:inkMkLst>
            <pc:docMk/>
            <pc:sldMk cId="2704497329" sldId="263"/>
            <ac:inkMk id="14" creationId="{3C28D100-75F7-B541-8F8E-AA332202BACE}"/>
          </ac:inkMkLst>
        </pc:inkChg>
        <pc:inkChg chg="del mod">
          <ac:chgData name="Mark Hanly" userId="67462bc7-2b51-4455-b2e7-b5f944a4684a" providerId="ADAL" clId="{4321CC37-A8DF-0D45-B390-9075F5AAE74D}" dt="2021-10-25T03:33:29.004" v="45"/>
          <ac:inkMkLst>
            <pc:docMk/>
            <pc:sldMk cId="2704497329" sldId="263"/>
            <ac:inkMk id="15" creationId="{C2631AB1-2708-4C4F-AAAF-D8486AA7E5A8}"/>
          </ac:inkMkLst>
        </pc:inkChg>
        <pc:inkChg chg="del mod">
          <ac:chgData name="Mark Hanly" userId="67462bc7-2b51-4455-b2e7-b5f944a4684a" providerId="ADAL" clId="{4321CC37-A8DF-0D45-B390-9075F5AAE74D}" dt="2021-10-25T03:33:29.016" v="70"/>
          <ac:inkMkLst>
            <pc:docMk/>
            <pc:sldMk cId="2704497329" sldId="263"/>
            <ac:inkMk id="16" creationId="{F6EBEA3F-B787-0145-8645-9F4F9F6D5B1C}"/>
          </ac:inkMkLst>
        </pc:inkChg>
        <pc:inkChg chg="del">
          <ac:chgData name="Mark Hanly" userId="67462bc7-2b51-4455-b2e7-b5f944a4684a" providerId="ADAL" clId="{4321CC37-A8DF-0D45-B390-9075F5AAE74D}" dt="2021-10-25T03:33:28.988" v="13"/>
          <ac:inkMkLst>
            <pc:docMk/>
            <pc:sldMk cId="2704497329" sldId="263"/>
            <ac:inkMk id="17" creationId="{DB1DF9BA-D5E2-B349-AB73-06C68AB3DE67}"/>
          </ac:inkMkLst>
        </pc:inkChg>
        <pc:inkChg chg="del">
          <ac:chgData name="Mark Hanly" userId="67462bc7-2b51-4455-b2e7-b5f944a4684a" providerId="ADAL" clId="{4321CC37-A8DF-0D45-B390-9075F5AAE74D}" dt="2021-10-25T03:33:29.004" v="44"/>
          <ac:inkMkLst>
            <pc:docMk/>
            <pc:sldMk cId="2704497329" sldId="263"/>
            <ac:inkMk id="19" creationId="{25C091E4-494C-5E4D-A365-E9530DFA4ABB}"/>
          </ac:inkMkLst>
        </pc:inkChg>
        <pc:inkChg chg="del mod">
          <ac:chgData name="Mark Hanly" userId="67462bc7-2b51-4455-b2e7-b5f944a4684a" providerId="ADAL" clId="{4321CC37-A8DF-0D45-B390-9075F5AAE74D}" dt="2021-10-25T03:33:29.023" v="88"/>
          <ac:inkMkLst>
            <pc:docMk/>
            <pc:sldMk cId="2704497329" sldId="263"/>
            <ac:inkMk id="20" creationId="{11D82726-BDAB-D64A-8912-9EB9FF2F7E89}"/>
          </ac:inkMkLst>
        </pc:inkChg>
        <pc:inkChg chg="del">
          <ac:chgData name="Mark Hanly" userId="67462bc7-2b51-4455-b2e7-b5f944a4684a" providerId="ADAL" clId="{4321CC37-A8DF-0D45-B390-9075F5AAE74D}" dt="2021-10-25T03:33:29.031" v="107"/>
          <ac:inkMkLst>
            <pc:docMk/>
            <pc:sldMk cId="2704497329" sldId="263"/>
            <ac:inkMk id="22" creationId="{4506ED38-E398-9B4F-9812-0EF21E482197}"/>
          </ac:inkMkLst>
        </pc:inkChg>
        <pc:inkChg chg="del mod">
          <ac:chgData name="Mark Hanly" userId="67462bc7-2b51-4455-b2e7-b5f944a4684a" providerId="ADAL" clId="{4321CC37-A8DF-0D45-B390-9075F5AAE74D}" dt="2021-10-25T03:33:29" v="36"/>
          <ac:inkMkLst>
            <pc:docMk/>
            <pc:sldMk cId="2704497329" sldId="263"/>
            <ac:inkMk id="23" creationId="{7E8FC208-C23B-B64B-81AF-8FE7DC943E5A}"/>
          </ac:inkMkLst>
        </pc:inkChg>
        <pc:inkChg chg="del mod">
          <ac:chgData name="Mark Hanly" userId="67462bc7-2b51-4455-b2e7-b5f944a4684a" providerId="ADAL" clId="{4321CC37-A8DF-0D45-B390-9075F5AAE74D}" dt="2021-10-25T03:33:29.009" v="55"/>
          <ac:inkMkLst>
            <pc:docMk/>
            <pc:sldMk cId="2704497329" sldId="263"/>
            <ac:inkMk id="24" creationId="{9E96A5B0-8EA6-D749-A54E-EA4733557A63}"/>
          </ac:inkMkLst>
        </pc:inkChg>
        <pc:inkChg chg="del mod">
          <ac:chgData name="Mark Hanly" userId="67462bc7-2b51-4455-b2e7-b5f944a4684a" providerId="ADAL" clId="{4321CC37-A8DF-0D45-B390-9075F5AAE74D}" dt="2021-10-25T03:33:29.031" v="108"/>
          <ac:inkMkLst>
            <pc:docMk/>
            <pc:sldMk cId="2704497329" sldId="263"/>
            <ac:inkMk id="26" creationId="{794D9440-640C-B943-B557-61617E00ED7D}"/>
          </ac:inkMkLst>
        </pc:inkChg>
        <pc:inkChg chg="del">
          <ac:chgData name="Mark Hanly" userId="67462bc7-2b51-4455-b2e7-b5f944a4684a" providerId="ADAL" clId="{4321CC37-A8DF-0D45-B390-9075F5AAE74D}" dt="2021-10-25T03:33:28.985" v="7"/>
          <ac:inkMkLst>
            <pc:docMk/>
            <pc:sldMk cId="2704497329" sldId="263"/>
            <ac:inkMk id="27" creationId="{29CB2E52-60E7-8B40-802D-4797ACC8404B}"/>
          </ac:inkMkLst>
        </pc:inkChg>
        <pc:inkChg chg="del mod">
          <ac:chgData name="Mark Hanly" userId="67462bc7-2b51-4455-b2e7-b5f944a4684a" providerId="ADAL" clId="{4321CC37-A8DF-0D45-B390-9075F5AAE74D}" dt="2021-10-25T03:33:28.999" v="35"/>
          <ac:inkMkLst>
            <pc:docMk/>
            <pc:sldMk cId="2704497329" sldId="263"/>
            <ac:inkMk id="28" creationId="{A39A4B20-240A-6E43-9075-217415E4F5B9}"/>
          </ac:inkMkLst>
        </pc:inkChg>
        <pc:inkChg chg="del mod">
          <ac:chgData name="Mark Hanly" userId="67462bc7-2b51-4455-b2e7-b5f944a4684a" providerId="ADAL" clId="{4321CC37-A8DF-0D45-B390-9075F5AAE74D}" dt="2021-10-25T03:33:28.992" v="21"/>
          <ac:inkMkLst>
            <pc:docMk/>
            <pc:sldMk cId="2704497329" sldId="263"/>
            <ac:inkMk id="30" creationId="{0188D7B8-8998-C542-A808-F65427D6DAA5}"/>
          </ac:inkMkLst>
        </pc:inkChg>
        <pc:inkChg chg="del mod">
          <ac:chgData name="Mark Hanly" userId="67462bc7-2b51-4455-b2e7-b5f944a4684a" providerId="ADAL" clId="{4321CC37-A8DF-0D45-B390-9075F5AAE74D}" dt="2021-10-25T03:33:29.013" v="65"/>
          <ac:inkMkLst>
            <pc:docMk/>
            <pc:sldMk cId="2704497329" sldId="263"/>
            <ac:inkMk id="31" creationId="{FFC884B3-5D19-F741-A512-FD30E3408D41}"/>
          </ac:inkMkLst>
        </pc:inkChg>
        <pc:inkChg chg="del mod">
          <ac:chgData name="Mark Hanly" userId="67462bc7-2b51-4455-b2e7-b5f944a4684a" providerId="ADAL" clId="{4321CC37-A8DF-0D45-B390-9075F5AAE74D}" dt="2021-10-25T03:33:29.026" v="95"/>
          <ac:inkMkLst>
            <pc:docMk/>
            <pc:sldMk cId="2704497329" sldId="263"/>
            <ac:inkMk id="32" creationId="{DDB01A71-7DE4-A746-8D08-AAE617564E0D}"/>
          </ac:inkMkLst>
        </pc:inkChg>
        <pc:inkChg chg="del mod">
          <ac:chgData name="Mark Hanly" userId="67462bc7-2b51-4455-b2e7-b5f944a4684a" providerId="ADAL" clId="{4321CC37-A8DF-0D45-B390-9075F5AAE74D}" dt="2021-10-25T03:33:29.018" v="76"/>
          <ac:inkMkLst>
            <pc:docMk/>
            <pc:sldMk cId="2704497329" sldId="263"/>
            <ac:inkMk id="33" creationId="{A4339CB2-FF86-B34C-863C-6777685B9F69}"/>
          </ac:inkMkLst>
        </pc:inkChg>
        <pc:inkChg chg="del mod">
          <ac:chgData name="Mark Hanly" userId="67462bc7-2b51-4455-b2e7-b5f944a4684a" providerId="ADAL" clId="{4321CC37-A8DF-0D45-B390-9075F5AAE74D}" dt="2021-10-25T03:33:29.028" v="99"/>
          <ac:inkMkLst>
            <pc:docMk/>
            <pc:sldMk cId="2704497329" sldId="263"/>
            <ac:inkMk id="35" creationId="{064E66D1-C98E-D348-A23F-AF0C885FFDE5}"/>
          </ac:inkMkLst>
        </pc:inkChg>
        <pc:inkChg chg="del mod">
          <ac:chgData name="Mark Hanly" userId="67462bc7-2b51-4455-b2e7-b5f944a4684a" providerId="ADAL" clId="{4321CC37-A8DF-0D45-B390-9075F5AAE74D}" dt="2021-10-25T03:33:29.024" v="90"/>
          <ac:inkMkLst>
            <pc:docMk/>
            <pc:sldMk cId="2704497329" sldId="263"/>
            <ac:inkMk id="36" creationId="{5978B1CB-4B51-7F48-BF0D-D748A8C899B7}"/>
          </ac:inkMkLst>
        </pc:inkChg>
        <pc:inkChg chg="del mod">
          <ac:chgData name="Mark Hanly" userId="67462bc7-2b51-4455-b2e7-b5f944a4684a" providerId="ADAL" clId="{4321CC37-A8DF-0D45-B390-9075F5AAE74D}" dt="2021-10-25T03:33:29.034" v="115"/>
          <ac:inkMkLst>
            <pc:docMk/>
            <pc:sldMk cId="2704497329" sldId="263"/>
            <ac:inkMk id="38" creationId="{B6FADB22-884D-904C-8092-278F21EB786C}"/>
          </ac:inkMkLst>
        </pc:inkChg>
        <pc:inkChg chg="del">
          <ac:chgData name="Mark Hanly" userId="67462bc7-2b51-4455-b2e7-b5f944a4684a" providerId="ADAL" clId="{4321CC37-A8DF-0D45-B390-9075F5AAE74D}" dt="2021-10-25T03:33:29.014" v="67"/>
          <ac:inkMkLst>
            <pc:docMk/>
            <pc:sldMk cId="2704497329" sldId="263"/>
            <ac:inkMk id="39" creationId="{EB0D41E5-B9CB-494A-92FF-520C327CFEA2}"/>
          </ac:inkMkLst>
        </pc:inkChg>
        <pc:inkChg chg="del mod">
          <ac:chgData name="Mark Hanly" userId="67462bc7-2b51-4455-b2e7-b5f944a4684a" providerId="ADAL" clId="{4321CC37-A8DF-0D45-B390-9075F5AAE74D}" dt="2021-10-25T03:33:29.026" v="96"/>
          <ac:inkMkLst>
            <pc:docMk/>
            <pc:sldMk cId="2704497329" sldId="263"/>
            <ac:inkMk id="41" creationId="{76FB1661-B24B-724B-BD8C-8A3015C4CA75}"/>
          </ac:inkMkLst>
        </pc:inkChg>
        <pc:inkChg chg="del mod">
          <ac:chgData name="Mark Hanly" userId="67462bc7-2b51-4455-b2e7-b5f944a4684a" providerId="ADAL" clId="{4321CC37-A8DF-0D45-B390-9075F5AAE74D}" dt="2021-10-25T03:33:29.029" v="103"/>
          <ac:inkMkLst>
            <pc:docMk/>
            <pc:sldMk cId="2704497329" sldId="263"/>
            <ac:inkMk id="42" creationId="{0279D669-CE92-2541-8280-7F33D9504C31}"/>
          </ac:inkMkLst>
        </pc:inkChg>
        <pc:inkChg chg="del">
          <ac:chgData name="Mark Hanly" userId="67462bc7-2b51-4455-b2e7-b5f944a4684a" providerId="ADAL" clId="{4321CC37-A8DF-0D45-B390-9075F5AAE74D}" dt="2021-10-25T03:33:28.972" v="0"/>
          <ac:inkMkLst>
            <pc:docMk/>
            <pc:sldMk cId="2704497329" sldId="263"/>
            <ac:inkMk id="43" creationId="{A45F7DFC-80ED-9741-81F4-092E8832ECFB}"/>
          </ac:inkMkLst>
        </pc:inkChg>
        <pc:inkChg chg="del mod">
          <ac:chgData name="Mark Hanly" userId="67462bc7-2b51-4455-b2e7-b5f944a4684a" providerId="ADAL" clId="{4321CC37-A8DF-0D45-B390-9075F5AAE74D}" dt="2021-10-25T03:33:28.990" v="16"/>
          <ac:inkMkLst>
            <pc:docMk/>
            <pc:sldMk cId="2704497329" sldId="263"/>
            <ac:inkMk id="44" creationId="{4C05FFE4-66C2-B648-B3E6-45F93DFB01EC}"/>
          </ac:inkMkLst>
        </pc:inkChg>
        <pc:inkChg chg="del mod">
          <ac:chgData name="Mark Hanly" userId="67462bc7-2b51-4455-b2e7-b5f944a4684a" providerId="ADAL" clId="{4321CC37-A8DF-0D45-B390-9075F5AAE74D}" dt="2021-10-25T03:33:29.029" v="102"/>
          <ac:inkMkLst>
            <pc:docMk/>
            <pc:sldMk cId="2704497329" sldId="263"/>
            <ac:inkMk id="46" creationId="{F3C66BCC-27A6-FD4F-8B21-7091970068C2}"/>
          </ac:inkMkLst>
        </pc:inkChg>
        <pc:inkChg chg="del">
          <ac:chgData name="Mark Hanly" userId="67462bc7-2b51-4455-b2e7-b5f944a4684a" providerId="ADAL" clId="{4321CC37-A8DF-0D45-B390-9075F5AAE74D}" dt="2021-10-25T03:33:28.983" v="4"/>
          <ac:inkMkLst>
            <pc:docMk/>
            <pc:sldMk cId="2704497329" sldId="263"/>
            <ac:inkMk id="47" creationId="{D0FDA5CC-A715-7248-880F-38275026BA8B}"/>
          </ac:inkMkLst>
        </pc:inkChg>
        <pc:inkChg chg="del">
          <ac:chgData name="Mark Hanly" userId="67462bc7-2b51-4455-b2e7-b5f944a4684a" providerId="ADAL" clId="{4321CC37-A8DF-0D45-B390-9075F5AAE74D}" dt="2021-10-25T03:33:28.983" v="3"/>
          <ac:inkMkLst>
            <pc:docMk/>
            <pc:sldMk cId="2704497329" sldId="263"/>
            <ac:inkMk id="49" creationId="{F668C4FF-3642-1542-BA3B-FEFB51AB2BB5}"/>
          </ac:inkMkLst>
        </pc:inkChg>
        <pc:inkChg chg="del mod">
          <ac:chgData name="Mark Hanly" userId="67462bc7-2b51-4455-b2e7-b5f944a4684a" providerId="ADAL" clId="{4321CC37-A8DF-0D45-B390-9075F5AAE74D}" dt="2021-10-25T03:33:29.007" v="50"/>
          <ac:inkMkLst>
            <pc:docMk/>
            <pc:sldMk cId="2704497329" sldId="263"/>
            <ac:inkMk id="50" creationId="{68C4A758-70F6-0544-99DF-FA3EF02864D6}"/>
          </ac:inkMkLst>
        </pc:inkChg>
        <pc:inkChg chg="del mod">
          <ac:chgData name="Mark Hanly" userId="67462bc7-2b51-4455-b2e7-b5f944a4684a" providerId="ADAL" clId="{4321CC37-A8DF-0D45-B390-9075F5AAE74D}" dt="2021-10-25T03:33:29.017" v="74"/>
          <ac:inkMkLst>
            <pc:docMk/>
            <pc:sldMk cId="2704497329" sldId="263"/>
            <ac:inkMk id="51" creationId="{D50737DF-AA16-D945-8662-40130EB54BCF}"/>
          </ac:inkMkLst>
        </pc:inkChg>
        <pc:inkChg chg="del mod">
          <ac:chgData name="Mark Hanly" userId="67462bc7-2b51-4455-b2e7-b5f944a4684a" providerId="ADAL" clId="{4321CC37-A8DF-0D45-B390-9075F5AAE74D}" dt="2021-10-25T03:33:29.021" v="83"/>
          <ac:inkMkLst>
            <pc:docMk/>
            <pc:sldMk cId="2704497329" sldId="263"/>
            <ac:inkMk id="52" creationId="{4A2F6385-A06E-8842-9E25-93DF3619731D}"/>
          </ac:inkMkLst>
        </pc:inkChg>
        <pc:inkChg chg="del mod">
          <ac:chgData name="Mark Hanly" userId="67462bc7-2b51-4455-b2e7-b5f944a4684a" providerId="ADAL" clId="{4321CC37-A8DF-0D45-B390-9075F5AAE74D}" dt="2021-10-25T03:33:29.023" v="89"/>
          <ac:inkMkLst>
            <pc:docMk/>
            <pc:sldMk cId="2704497329" sldId="263"/>
            <ac:inkMk id="54" creationId="{9A47E0AC-946F-3942-B688-F7349D95424D}"/>
          </ac:inkMkLst>
        </pc:inkChg>
        <pc:inkChg chg="del mod">
          <ac:chgData name="Mark Hanly" userId="67462bc7-2b51-4455-b2e7-b5f944a4684a" providerId="ADAL" clId="{4321CC37-A8DF-0D45-B390-9075F5AAE74D}" dt="2021-10-25T03:33:29.035" v="117"/>
          <ac:inkMkLst>
            <pc:docMk/>
            <pc:sldMk cId="2704497329" sldId="263"/>
            <ac:inkMk id="55" creationId="{F9EC7469-54FA-7244-BA76-D7E5A8B41656}"/>
          </ac:inkMkLst>
        </pc:inkChg>
        <pc:inkChg chg="del mod">
          <ac:chgData name="Mark Hanly" userId="67462bc7-2b51-4455-b2e7-b5f944a4684a" providerId="ADAL" clId="{4321CC37-A8DF-0D45-B390-9075F5AAE74D}" dt="2021-10-25T03:33:29.034" v="114"/>
          <ac:inkMkLst>
            <pc:docMk/>
            <pc:sldMk cId="2704497329" sldId="263"/>
            <ac:inkMk id="56" creationId="{6B21CE7E-5B54-304B-B6EA-3F363420DBD7}"/>
          </ac:inkMkLst>
        </pc:inkChg>
        <pc:inkChg chg="del mod">
          <ac:chgData name="Mark Hanly" userId="67462bc7-2b51-4455-b2e7-b5f944a4684a" providerId="ADAL" clId="{4321CC37-A8DF-0D45-B390-9075F5AAE74D}" dt="2021-10-25T03:33:29.002" v="41"/>
          <ac:inkMkLst>
            <pc:docMk/>
            <pc:sldMk cId="2704497329" sldId="263"/>
            <ac:inkMk id="58" creationId="{6BF5A254-4A73-2A4A-A50F-7B3562C151BB}"/>
          </ac:inkMkLst>
        </pc:inkChg>
        <pc:inkChg chg="del mod">
          <ac:chgData name="Mark Hanly" userId="67462bc7-2b51-4455-b2e7-b5f944a4684a" providerId="ADAL" clId="{4321CC37-A8DF-0D45-B390-9075F5AAE74D}" dt="2021-10-25T03:33:29.011" v="59"/>
          <ac:inkMkLst>
            <pc:docMk/>
            <pc:sldMk cId="2704497329" sldId="263"/>
            <ac:inkMk id="59" creationId="{F45646AD-84E8-964E-B475-A1918FF50AC2}"/>
          </ac:inkMkLst>
        </pc:inkChg>
        <pc:inkChg chg="del mod">
          <ac:chgData name="Mark Hanly" userId="67462bc7-2b51-4455-b2e7-b5f944a4684a" providerId="ADAL" clId="{4321CC37-A8DF-0D45-B390-9075F5AAE74D}" dt="2021-10-25T03:33:29.016" v="72"/>
          <ac:inkMkLst>
            <pc:docMk/>
            <pc:sldMk cId="2704497329" sldId="263"/>
            <ac:inkMk id="60" creationId="{1A57DAE6-E6E0-C14D-95BA-EF2D97036CD1}"/>
          </ac:inkMkLst>
        </pc:inkChg>
        <pc:inkChg chg="del mod">
          <ac:chgData name="Mark Hanly" userId="67462bc7-2b51-4455-b2e7-b5f944a4684a" providerId="ADAL" clId="{4321CC37-A8DF-0D45-B390-9075F5AAE74D}" dt="2021-10-25T03:33:29.017" v="73"/>
          <ac:inkMkLst>
            <pc:docMk/>
            <pc:sldMk cId="2704497329" sldId="263"/>
            <ac:inkMk id="61" creationId="{F8C35EEA-CEE9-D946-A6CD-31430CFDF8C7}"/>
          </ac:inkMkLst>
        </pc:inkChg>
        <pc:inkChg chg="del mod">
          <ac:chgData name="Mark Hanly" userId="67462bc7-2b51-4455-b2e7-b5f944a4684a" providerId="ADAL" clId="{4321CC37-A8DF-0D45-B390-9075F5AAE74D}" dt="2021-10-25T03:33:29.028" v="100"/>
          <ac:inkMkLst>
            <pc:docMk/>
            <pc:sldMk cId="2704497329" sldId="263"/>
            <ac:inkMk id="62" creationId="{A0B790DB-B96F-734B-BC25-E844353C2B22}"/>
          </ac:inkMkLst>
        </pc:inkChg>
        <pc:inkChg chg="del mod">
          <ac:chgData name="Mark Hanly" userId="67462bc7-2b51-4455-b2e7-b5f944a4684a" providerId="ADAL" clId="{4321CC37-A8DF-0D45-B390-9075F5AAE74D}" dt="2021-10-25T03:33:28.989" v="15"/>
          <ac:inkMkLst>
            <pc:docMk/>
            <pc:sldMk cId="2704497329" sldId="263"/>
            <ac:inkMk id="63" creationId="{F301774D-3096-D04E-9BCC-0C16A0261F92}"/>
          </ac:inkMkLst>
        </pc:inkChg>
        <pc:inkChg chg="del mod">
          <ac:chgData name="Mark Hanly" userId="67462bc7-2b51-4455-b2e7-b5f944a4684a" providerId="ADAL" clId="{4321CC37-A8DF-0D45-B390-9075F5AAE74D}" dt="2021-10-25T03:33:29.005" v="47"/>
          <ac:inkMkLst>
            <pc:docMk/>
            <pc:sldMk cId="2704497329" sldId="263"/>
            <ac:inkMk id="64" creationId="{A9E87A67-C33B-1E4B-96A3-B3DF62F2BB74}"/>
          </ac:inkMkLst>
        </pc:inkChg>
        <pc:inkChg chg="del mod">
          <ac:chgData name="Mark Hanly" userId="67462bc7-2b51-4455-b2e7-b5f944a4684a" providerId="ADAL" clId="{4321CC37-A8DF-0D45-B390-9075F5AAE74D}" dt="2021-10-25T03:33:29.008" v="53"/>
          <ac:inkMkLst>
            <pc:docMk/>
            <pc:sldMk cId="2704497329" sldId="263"/>
            <ac:inkMk id="65" creationId="{CC73DF74-8997-6540-B07F-2AE53A863CA7}"/>
          </ac:inkMkLst>
        </pc:inkChg>
        <pc:inkChg chg="del mod">
          <ac:chgData name="Mark Hanly" userId="67462bc7-2b51-4455-b2e7-b5f944a4684a" providerId="ADAL" clId="{4321CC37-A8DF-0D45-B390-9075F5AAE74D}" dt="2021-10-25T03:33:29.010" v="56"/>
          <ac:inkMkLst>
            <pc:docMk/>
            <pc:sldMk cId="2704497329" sldId="263"/>
            <ac:inkMk id="66" creationId="{2C54B58A-474E-BF42-890B-90424B5EC8CD}"/>
          </ac:inkMkLst>
        </pc:inkChg>
        <pc:inkChg chg="del mod">
          <ac:chgData name="Mark Hanly" userId="67462bc7-2b51-4455-b2e7-b5f944a4684a" providerId="ADAL" clId="{4321CC37-A8DF-0D45-B390-9075F5AAE74D}" dt="2021-10-25T03:33:29.006" v="49"/>
          <ac:inkMkLst>
            <pc:docMk/>
            <pc:sldMk cId="2704497329" sldId="263"/>
            <ac:inkMk id="67" creationId="{6C3DFBDE-F949-624B-AD28-61911F96DB7D}"/>
          </ac:inkMkLst>
        </pc:inkChg>
        <pc:inkChg chg="del mod">
          <ac:chgData name="Mark Hanly" userId="67462bc7-2b51-4455-b2e7-b5f944a4684a" providerId="ADAL" clId="{4321CC37-A8DF-0D45-B390-9075F5AAE74D}" dt="2021-10-25T03:33:28.999" v="34"/>
          <ac:inkMkLst>
            <pc:docMk/>
            <pc:sldMk cId="2704497329" sldId="263"/>
            <ac:inkMk id="68" creationId="{91563C8A-2D85-E746-A502-D566330782CC}"/>
          </ac:inkMkLst>
        </pc:inkChg>
        <pc:inkChg chg="del">
          <ac:chgData name="Mark Hanly" userId="67462bc7-2b51-4455-b2e7-b5f944a4684a" providerId="ADAL" clId="{4321CC37-A8DF-0D45-B390-9075F5AAE74D}" dt="2021-10-25T03:33:28.981" v="1"/>
          <ac:inkMkLst>
            <pc:docMk/>
            <pc:sldMk cId="2704497329" sldId="263"/>
            <ac:inkMk id="69" creationId="{36CF2C1C-8BF7-6F46-8042-AB7DFA4484B1}"/>
          </ac:inkMkLst>
        </pc:inkChg>
        <pc:inkChg chg="del mod">
          <ac:chgData name="Mark Hanly" userId="67462bc7-2b51-4455-b2e7-b5f944a4684a" providerId="ADAL" clId="{4321CC37-A8DF-0D45-B390-9075F5AAE74D}" dt="2021-10-25T03:33:29.012" v="63"/>
          <ac:inkMkLst>
            <pc:docMk/>
            <pc:sldMk cId="2704497329" sldId="263"/>
            <ac:inkMk id="70" creationId="{ECBD6591-AE69-3D4D-8D6C-CA79899A24AC}"/>
          </ac:inkMkLst>
        </pc:inkChg>
        <pc:inkChg chg="del mod">
          <ac:chgData name="Mark Hanly" userId="67462bc7-2b51-4455-b2e7-b5f944a4684a" providerId="ADAL" clId="{4321CC37-A8DF-0D45-B390-9075F5AAE74D}" dt="2021-10-25T03:33:29.011" v="60"/>
          <ac:inkMkLst>
            <pc:docMk/>
            <pc:sldMk cId="2704497329" sldId="263"/>
            <ac:inkMk id="71" creationId="{8992BF39-C2B5-4E4C-B13C-7CF741D494B6}"/>
          </ac:inkMkLst>
        </pc:inkChg>
        <pc:inkChg chg="del mod">
          <ac:chgData name="Mark Hanly" userId="67462bc7-2b51-4455-b2e7-b5f944a4684a" providerId="ADAL" clId="{4321CC37-A8DF-0D45-B390-9075F5AAE74D}" dt="2021-10-25T03:33:29.025" v="93"/>
          <ac:inkMkLst>
            <pc:docMk/>
            <pc:sldMk cId="2704497329" sldId="263"/>
            <ac:inkMk id="72" creationId="{3D1B3A48-B2E0-344E-BC89-8DC523258A5D}"/>
          </ac:inkMkLst>
        </pc:inkChg>
        <pc:inkChg chg="del mod">
          <ac:chgData name="Mark Hanly" userId="67462bc7-2b51-4455-b2e7-b5f944a4684a" providerId="ADAL" clId="{4321CC37-A8DF-0D45-B390-9075F5AAE74D}" dt="2021-10-25T03:33:28.988" v="12"/>
          <ac:inkMkLst>
            <pc:docMk/>
            <pc:sldMk cId="2704497329" sldId="263"/>
            <ac:inkMk id="75" creationId="{6449A4C0-F229-4440-BEC9-48DAE12D0ED0}"/>
          </ac:inkMkLst>
        </pc:inkChg>
        <pc:inkChg chg="del mod">
          <ac:chgData name="Mark Hanly" userId="67462bc7-2b51-4455-b2e7-b5f944a4684a" providerId="ADAL" clId="{4321CC37-A8DF-0D45-B390-9075F5AAE74D}" dt="2021-10-25T03:33:29.001" v="38"/>
          <ac:inkMkLst>
            <pc:docMk/>
            <pc:sldMk cId="2704497329" sldId="263"/>
            <ac:inkMk id="76" creationId="{E6E360CB-9D1C-7E4F-8B02-9FC31AADD3D7}"/>
          </ac:inkMkLst>
        </pc:inkChg>
        <pc:inkChg chg="del mod">
          <ac:chgData name="Mark Hanly" userId="67462bc7-2b51-4455-b2e7-b5f944a4684a" providerId="ADAL" clId="{4321CC37-A8DF-0D45-B390-9075F5AAE74D}" dt="2021-10-25T03:33:29.002" v="40"/>
          <ac:inkMkLst>
            <pc:docMk/>
            <pc:sldMk cId="2704497329" sldId="263"/>
            <ac:inkMk id="77" creationId="{9CC3E337-5CEB-6343-A810-09BC00AC9889}"/>
          </ac:inkMkLst>
        </pc:inkChg>
        <pc:inkChg chg="del mod">
          <ac:chgData name="Mark Hanly" userId="67462bc7-2b51-4455-b2e7-b5f944a4684a" providerId="ADAL" clId="{4321CC37-A8DF-0D45-B390-9075F5AAE74D}" dt="2021-10-25T03:33:29.012" v="62"/>
          <ac:inkMkLst>
            <pc:docMk/>
            <pc:sldMk cId="2704497329" sldId="263"/>
            <ac:inkMk id="78" creationId="{37756426-C91B-4A42-837D-1F0FB16FC1BA}"/>
          </ac:inkMkLst>
        </pc:inkChg>
        <pc:inkChg chg="del mod">
          <ac:chgData name="Mark Hanly" userId="67462bc7-2b51-4455-b2e7-b5f944a4684a" providerId="ADAL" clId="{4321CC37-A8DF-0D45-B390-9075F5AAE74D}" dt="2021-10-25T03:33:29.033" v="112"/>
          <ac:inkMkLst>
            <pc:docMk/>
            <pc:sldMk cId="2704497329" sldId="263"/>
            <ac:inkMk id="79" creationId="{545F50EA-742A-7248-AFDD-93DE71B2E5FC}"/>
          </ac:inkMkLst>
        </pc:inkChg>
        <pc:inkChg chg="del mod">
          <ac:chgData name="Mark Hanly" userId="67462bc7-2b51-4455-b2e7-b5f944a4684a" providerId="ADAL" clId="{4321CC37-A8DF-0D45-B390-9075F5AAE74D}" dt="2021-10-25T03:33:28.986" v="9"/>
          <ac:inkMkLst>
            <pc:docMk/>
            <pc:sldMk cId="2704497329" sldId="263"/>
            <ac:inkMk id="80" creationId="{4C44A3A6-BB15-A74E-9187-FD7B49CE077E}"/>
          </ac:inkMkLst>
        </pc:inkChg>
        <pc:inkChg chg="del mod">
          <ac:chgData name="Mark Hanly" userId="67462bc7-2b51-4455-b2e7-b5f944a4684a" providerId="ADAL" clId="{4321CC37-A8DF-0D45-B390-9075F5AAE74D}" dt="2021-10-25T03:33:28.990" v="17"/>
          <ac:inkMkLst>
            <pc:docMk/>
            <pc:sldMk cId="2704497329" sldId="263"/>
            <ac:inkMk id="81" creationId="{08323D1F-1AA7-ED44-8045-EF19E399E8E9}"/>
          </ac:inkMkLst>
        </pc:inkChg>
        <pc:inkChg chg="del mod">
          <ac:chgData name="Mark Hanly" userId="67462bc7-2b51-4455-b2e7-b5f944a4684a" providerId="ADAL" clId="{4321CC37-A8DF-0D45-B390-9075F5AAE74D}" dt="2021-10-25T03:33:29.005" v="46"/>
          <ac:inkMkLst>
            <pc:docMk/>
            <pc:sldMk cId="2704497329" sldId="263"/>
            <ac:inkMk id="82" creationId="{25796DDD-1740-E340-B097-7AE2A9D4D542}"/>
          </ac:inkMkLst>
        </pc:inkChg>
        <pc:inkChg chg="del mod">
          <ac:chgData name="Mark Hanly" userId="67462bc7-2b51-4455-b2e7-b5f944a4684a" providerId="ADAL" clId="{4321CC37-A8DF-0D45-B390-9075F5AAE74D}" dt="2021-10-25T03:33:29.024" v="91"/>
          <ac:inkMkLst>
            <pc:docMk/>
            <pc:sldMk cId="2704497329" sldId="263"/>
            <ac:inkMk id="83" creationId="{C73ABF03-8A5B-534D-8B7B-944EC63B22EE}"/>
          </ac:inkMkLst>
        </pc:inkChg>
        <pc:inkChg chg="del mod">
          <ac:chgData name="Mark Hanly" userId="67462bc7-2b51-4455-b2e7-b5f944a4684a" providerId="ADAL" clId="{4321CC37-A8DF-0D45-B390-9075F5AAE74D}" dt="2021-10-25T03:33:29.035" v="118"/>
          <ac:inkMkLst>
            <pc:docMk/>
            <pc:sldMk cId="2704497329" sldId="263"/>
            <ac:inkMk id="84" creationId="{F59C3C78-AB7A-5A40-8296-A39672740DD1}"/>
          </ac:inkMkLst>
        </pc:inkChg>
        <pc:inkChg chg="del mod">
          <ac:chgData name="Mark Hanly" userId="67462bc7-2b51-4455-b2e7-b5f944a4684a" providerId="ADAL" clId="{4321CC37-A8DF-0D45-B390-9075F5AAE74D}" dt="2021-10-25T03:33:29.032" v="111"/>
          <ac:inkMkLst>
            <pc:docMk/>
            <pc:sldMk cId="2704497329" sldId="263"/>
            <ac:inkMk id="85" creationId="{E075381B-E75D-AD47-9F89-82C48D35A164}"/>
          </ac:inkMkLst>
        </pc:inkChg>
        <pc:inkChg chg="del">
          <ac:chgData name="Mark Hanly" userId="67462bc7-2b51-4455-b2e7-b5f944a4684a" providerId="ADAL" clId="{4321CC37-A8DF-0D45-B390-9075F5AAE74D}" dt="2021-10-25T03:33:28.985" v="6"/>
          <ac:inkMkLst>
            <pc:docMk/>
            <pc:sldMk cId="2704497329" sldId="263"/>
            <ac:inkMk id="86" creationId="{8A0E2937-5256-3646-9274-589E1576458D}"/>
          </ac:inkMkLst>
        </pc:inkChg>
        <pc:inkChg chg="del mod">
          <ac:chgData name="Mark Hanly" userId="67462bc7-2b51-4455-b2e7-b5f944a4684a" providerId="ADAL" clId="{4321CC37-A8DF-0D45-B390-9075F5AAE74D}" dt="2021-10-25T03:33:28.998" v="32"/>
          <ac:inkMkLst>
            <pc:docMk/>
            <pc:sldMk cId="2704497329" sldId="263"/>
            <ac:inkMk id="87" creationId="{03585423-FA34-1B45-A998-4ACF586C0391}"/>
          </ac:inkMkLst>
        </pc:inkChg>
        <pc:inkChg chg="del mod">
          <ac:chgData name="Mark Hanly" userId="67462bc7-2b51-4455-b2e7-b5f944a4684a" providerId="ADAL" clId="{4321CC37-A8DF-0D45-B390-9075F5AAE74D}" dt="2021-10-25T03:33:29.020" v="81"/>
          <ac:inkMkLst>
            <pc:docMk/>
            <pc:sldMk cId="2704497329" sldId="263"/>
            <ac:inkMk id="89" creationId="{9F2054BF-1A9E-244E-9EE3-B68B110B16C4}"/>
          </ac:inkMkLst>
        </pc:inkChg>
        <pc:inkChg chg="del mod">
          <ac:chgData name="Mark Hanly" userId="67462bc7-2b51-4455-b2e7-b5f944a4684a" providerId="ADAL" clId="{4321CC37-A8DF-0D45-B390-9075F5AAE74D}" dt="2021-10-25T03:33:29.030" v="105"/>
          <ac:inkMkLst>
            <pc:docMk/>
            <pc:sldMk cId="2704497329" sldId="263"/>
            <ac:inkMk id="90" creationId="{CF568917-988B-ED48-9799-D88345CE449F}"/>
          </ac:inkMkLst>
        </pc:inkChg>
        <pc:inkChg chg="del mod">
          <ac:chgData name="Mark Hanly" userId="67462bc7-2b51-4455-b2e7-b5f944a4684a" providerId="ADAL" clId="{4321CC37-A8DF-0D45-B390-9075F5AAE74D}" dt="2021-10-25T03:33:29.010" v="57"/>
          <ac:inkMkLst>
            <pc:docMk/>
            <pc:sldMk cId="2704497329" sldId="263"/>
            <ac:inkMk id="91" creationId="{F307881B-A115-8649-BEEE-4E9FC81F93DB}"/>
          </ac:inkMkLst>
        </pc:inkChg>
        <pc:inkChg chg="del">
          <ac:chgData name="Mark Hanly" userId="67462bc7-2b51-4455-b2e7-b5f944a4684a" providerId="ADAL" clId="{4321CC37-A8DF-0D45-B390-9075F5AAE74D}" dt="2021-10-25T03:33:28.984" v="5"/>
          <ac:inkMkLst>
            <pc:docMk/>
            <pc:sldMk cId="2704497329" sldId="263"/>
            <ac:inkMk id="92" creationId="{77FF98C3-1EC1-D04E-8E89-DB55821782C1}"/>
          </ac:inkMkLst>
        </pc:inkChg>
        <pc:inkChg chg="del mod">
          <ac:chgData name="Mark Hanly" userId="67462bc7-2b51-4455-b2e7-b5f944a4684a" providerId="ADAL" clId="{4321CC37-A8DF-0D45-B390-9075F5AAE74D}" dt="2021-10-25T03:33:28.997" v="30"/>
          <ac:inkMkLst>
            <pc:docMk/>
            <pc:sldMk cId="2704497329" sldId="263"/>
            <ac:inkMk id="94" creationId="{8BCCB6EC-73FE-CB4B-9E92-F01C02AA5760}"/>
          </ac:inkMkLst>
        </pc:inkChg>
        <pc:inkChg chg="del mod">
          <ac:chgData name="Mark Hanly" userId="67462bc7-2b51-4455-b2e7-b5f944a4684a" providerId="ADAL" clId="{4321CC37-A8DF-0D45-B390-9075F5AAE74D}" dt="2021-10-25T03:33:29.021" v="84"/>
          <ac:inkMkLst>
            <pc:docMk/>
            <pc:sldMk cId="2704497329" sldId="263"/>
            <ac:inkMk id="95" creationId="{2E7540E4-3713-4746-BBFD-5271BD1F4BC3}"/>
          </ac:inkMkLst>
        </pc:inkChg>
        <pc:inkChg chg="del mod">
          <ac:chgData name="Mark Hanly" userId="67462bc7-2b51-4455-b2e7-b5f944a4684a" providerId="ADAL" clId="{4321CC37-A8DF-0D45-B390-9075F5AAE74D}" dt="2021-10-25T03:33:29.030" v="104"/>
          <ac:inkMkLst>
            <pc:docMk/>
            <pc:sldMk cId="2704497329" sldId="263"/>
            <ac:inkMk id="96" creationId="{DB574EFF-4671-2746-B139-B40A72B4090A}"/>
          </ac:inkMkLst>
        </pc:inkChg>
        <pc:inkChg chg="del mod">
          <ac:chgData name="Mark Hanly" userId="67462bc7-2b51-4455-b2e7-b5f944a4684a" providerId="ADAL" clId="{4321CC37-A8DF-0D45-B390-9075F5AAE74D}" dt="2021-10-25T03:33:29.030" v="106"/>
          <ac:inkMkLst>
            <pc:docMk/>
            <pc:sldMk cId="2704497329" sldId="263"/>
            <ac:inkMk id="97" creationId="{B96489B1-7970-2742-BA4D-548DAD0F6C25}"/>
          </ac:inkMkLst>
        </pc:inkChg>
        <pc:inkChg chg="del mod">
          <ac:chgData name="Mark Hanly" userId="67462bc7-2b51-4455-b2e7-b5f944a4684a" providerId="ADAL" clId="{4321CC37-A8DF-0D45-B390-9075F5AAE74D}" dt="2021-10-25T03:33:29.027" v="98"/>
          <ac:inkMkLst>
            <pc:docMk/>
            <pc:sldMk cId="2704497329" sldId="263"/>
            <ac:inkMk id="99" creationId="{C92F7EA9-566B-3D40-A9C9-0858CF7BB7AF}"/>
          </ac:inkMkLst>
        </pc:inkChg>
        <pc:inkChg chg="del mod">
          <ac:chgData name="Mark Hanly" userId="67462bc7-2b51-4455-b2e7-b5f944a4684a" providerId="ADAL" clId="{4321CC37-A8DF-0D45-B390-9075F5AAE74D}" dt="2021-10-25T03:33:29.015" v="68"/>
          <ac:inkMkLst>
            <pc:docMk/>
            <pc:sldMk cId="2704497329" sldId="263"/>
            <ac:inkMk id="101" creationId="{98417E57-7D15-114B-B6D6-12D28748FD45}"/>
          </ac:inkMkLst>
        </pc:inkChg>
        <pc:inkChg chg="del mod">
          <ac:chgData name="Mark Hanly" userId="67462bc7-2b51-4455-b2e7-b5f944a4684a" providerId="ADAL" clId="{4321CC37-A8DF-0D45-B390-9075F5AAE74D}" dt="2021-10-25T03:33:29.027" v="97"/>
          <ac:inkMkLst>
            <pc:docMk/>
            <pc:sldMk cId="2704497329" sldId="263"/>
            <ac:inkMk id="103" creationId="{1907A7C0-BBE9-0D42-88C4-C6AF6D24BAAD}"/>
          </ac:inkMkLst>
        </pc:inkChg>
        <pc:inkChg chg="del mod">
          <ac:chgData name="Mark Hanly" userId="67462bc7-2b51-4455-b2e7-b5f944a4684a" providerId="ADAL" clId="{4321CC37-A8DF-0D45-B390-9075F5AAE74D}" dt="2021-10-25T03:33:29.018" v="75"/>
          <ac:inkMkLst>
            <pc:docMk/>
            <pc:sldMk cId="2704497329" sldId="263"/>
            <ac:inkMk id="105" creationId="{9F1E0DBA-3C55-DE4D-9C52-99EF4B1D5715}"/>
          </ac:inkMkLst>
        </pc:inkChg>
        <pc:inkChg chg="del mod">
          <ac:chgData name="Mark Hanly" userId="67462bc7-2b51-4455-b2e7-b5f944a4684a" providerId="ADAL" clId="{4321CC37-A8DF-0D45-B390-9075F5AAE74D}" dt="2021-10-25T03:33:29.032" v="110"/>
          <ac:inkMkLst>
            <pc:docMk/>
            <pc:sldMk cId="2704497329" sldId="263"/>
            <ac:inkMk id="106" creationId="{FF21F518-84E1-FB44-980E-E5D0AA747AA9}"/>
          </ac:inkMkLst>
        </pc:inkChg>
        <pc:inkChg chg="del mod">
          <ac:chgData name="Mark Hanly" userId="67462bc7-2b51-4455-b2e7-b5f944a4684a" providerId="ADAL" clId="{4321CC37-A8DF-0D45-B390-9075F5AAE74D}" dt="2021-10-25T03:33:28.993" v="22"/>
          <ac:inkMkLst>
            <pc:docMk/>
            <pc:sldMk cId="2704497329" sldId="263"/>
            <ac:inkMk id="107" creationId="{922CA95F-AECE-0F48-B817-7387AD92B132}"/>
          </ac:inkMkLst>
        </pc:inkChg>
        <pc:inkChg chg="del mod">
          <ac:chgData name="Mark Hanly" userId="67462bc7-2b51-4455-b2e7-b5f944a4684a" providerId="ADAL" clId="{4321CC37-A8DF-0D45-B390-9075F5AAE74D}" dt="2021-10-25T03:33:28.994" v="23"/>
          <ac:inkMkLst>
            <pc:docMk/>
            <pc:sldMk cId="2704497329" sldId="263"/>
            <ac:inkMk id="108" creationId="{C591953C-61E3-344F-8E58-06192208CA57}"/>
          </ac:inkMkLst>
        </pc:inkChg>
        <pc:inkChg chg="del mod">
          <ac:chgData name="Mark Hanly" userId="67462bc7-2b51-4455-b2e7-b5f944a4684a" providerId="ADAL" clId="{4321CC37-A8DF-0D45-B390-9075F5AAE74D}" dt="2021-10-25T03:33:29.015" v="69"/>
          <ac:inkMkLst>
            <pc:docMk/>
            <pc:sldMk cId="2704497329" sldId="263"/>
            <ac:inkMk id="109" creationId="{44988325-0236-5B4B-A29B-6FC2F9159E21}"/>
          </ac:inkMkLst>
        </pc:inkChg>
        <pc:inkChg chg="del mod">
          <ac:chgData name="Mark Hanly" userId="67462bc7-2b51-4455-b2e7-b5f944a4684a" providerId="ADAL" clId="{4321CC37-A8DF-0D45-B390-9075F5AAE74D}" dt="2021-10-25T03:33:28.986" v="8"/>
          <ac:inkMkLst>
            <pc:docMk/>
            <pc:sldMk cId="2704497329" sldId="263"/>
            <ac:inkMk id="110" creationId="{0095921C-80E5-7B45-8140-B1047F5C15D7}"/>
          </ac:inkMkLst>
        </pc:inkChg>
        <pc:inkChg chg="del mod">
          <ac:chgData name="Mark Hanly" userId="67462bc7-2b51-4455-b2e7-b5f944a4684a" providerId="ADAL" clId="{4321CC37-A8DF-0D45-B390-9075F5AAE74D}" dt="2021-10-25T03:33:28.997" v="31"/>
          <ac:inkMkLst>
            <pc:docMk/>
            <pc:sldMk cId="2704497329" sldId="263"/>
            <ac:inkMk id="112" creationId="{EE65F1A9-3A08-5A4E-9DB0-8CF5A59315F5}"/>
          </ac:inkMkLst>
        </pc:inkChg>
        <pc:inkChg chg="del mod">
          <ac:chgData name="Mark Hanly" userId="67462bc7-2b51-4455-b2e7-b5f944a4684a" providerId="ADAL" clId="{4321CC37-A8DF-0D45-B390-9075F5AAE74D}" dt="2021-10-25T03:33:29.003" v="43"/>
          <ac:inkMkLst>
            <pc:docMk/>
            <pc:sldMk cId="2704497329" sldId="263"/>
            <ac:inkMk id="114" creationId="{1C4E2282-C53F-7845-A697-3AB14E73D62E}"/>
          </ac:inkMkLst>
        </pc:inkChg>
        <pc:inkChg chg="del">
          <ac:chgData name="Mark Hanly" userId="67462bc7-2b51-4455-b2e7-b5f944a4684a" providerId="ADAL" clId="{4321CC37-A8DF-0D45-B390-9075F5AAE74D}" dt="2021-10-25T03:33:28.995" v="25"/>
          <ac:inkMkLst>
            <pc:docMk/>
            <pc:sldMk cId="2704497329" sldId="263"/>
            <ac:inkMk id="116" creationId="{EB48CFF5-D015-C640-8DC4-1B81DEC39C68}"/>
          </ac:inkMkLst>
        </pc:inkChg>
        <pc:inkChg chg="del mod">
          <ac:chgData name="Mark Hanly" userId="67462bc7-2b51-4455-b2e7-b5f944a4684a" providerId="ADAL" clId="{4321CC37-A8DF-0D45-B390-9075F5AAE74D}" dt="2021-10-25T03:33:28.995" v="27"/>
          <ac:inkMkLst>
            <pc:docMk/>
            <pc:sldMk cId="2704497329" sldId="263"/>
            <ac:inkMk id="117" creationId="{D373ED52-8395-044D-949F-2792A141588E}"/>
          </ac:inkMkLst>
        </pc:inkChg>
        <pc:inkChg chg="del">
          <ac:chgData name="Mark Hanly" userId="67462bc7-2b51-4455-b2e7-b5f944a4684a" providerId="ADAL" clId="{4321CC37-A8DF-0D45-B390-9075F5AAE74D}" dt="2021-10-25T03:33:28.982" v="2"/>
          <ac:inkMkLst>
            <pc:docMk/>
            <pc:sldMk cId="2704497329" sldId="263"/>
            <ac:inkMk id="118" creationId="{0CD5EE9C-B5D2-D94D-859C-3A83EBFEF9C8}"/>
          </ac:inkMkLst>
        </pc:inkChg>
        <pc:inkChg chg="del">
          <ac:chgData name="Mark Hanly" userId="67462bc7-2b51-4455-b2e7-b5f944a4684a" providerId="ADAL" clId="{4321CC37-A8DF-0D45-B390-9075F5AAE74D}" dt="2021-10-25T03:33:29.019" v="79"/>
          <ac:inkMkLst>
            <pc:docMk/>
            <pc:sldMk cId="2704497329" sldId="263"/>
            <ac:inkMk id="120" creationId="{C1B4011F-3CFC-744B-8A6B-39858A8D2071}"/>
          </ac:inkMkLst>
        </pc:inkChg>
        <pc:inkChg chg="del mod">
          <ac:chgData name="Mark Hanly" userId="67462bc7-2b51-4455-b2e7-b5f944a4684a" providerId="ADAL" clId="{4321CC37-A8DF-0D45-B390-9075F5AAE74D}" dt="2021-10-25T03:33:28.996" v="29"/>
          <ac:inkMkLst>
            <pc:docMk/>
            <pc:sldMk cId="2704497329" sldId="263"/>
            <ac:inkMk id="121" creationId="{11EA039B-F46A-E941-B02C-61D03C9454A8}"/>
          </ac:inkMkLst>
        </pc:inkChg>
        <pc:inkChg chg="del mod">
          <ac:chgData name="Mark Hanly" userId="67462bc7-2b51-4455-b2e7-b5f944a4684a" providerId="ADAL" clId="{4321CC37-A8DF-0D45-B390-9075F5AAE74D}" dt="2021-10-25T03:33:29.021" v="82"/>
          <ac:inkMkLst>
            <pc:docMk/>
            <pc:sldMk cId="2704497329" sldId="263"/>
            <ac:inkMk id="122" creationId="{F05CCD7B-68A6-7F47-A2C1-E1F4A09E3ED2}"/>
          </ac:inkMkLst>
        </pc:inkChg>
        <pc:inkChg chg="del">
          <ac:chgData name="Mark Hanly" userId="67462bc7-2b51-4455-b2e7-b5f944a4684a" providerId="ADAL" clId="{4321CC37-A8DF-0D45-B390-9075F5AAE74D}" dt="2021-10-25T03:33:28.996" v="28"/>
          <ac:inkMkLst>
            <pc:docMk/>
            <pc:sldMk cId="2704497329" sldId="263"/>
            <ac:inkMk id="123" creationId="{CC0817E4-B2C4-8B46-B3BB-2FDEB18984CE}"/>
          </ac:inkMkLst>
        </pc:inkChg>
        <pc:inkChg chg="del mod">
          <ac:chgData name="Mark Hanly" userId="67462bc7-2b51-4455-b2e7-b5f944a4684a" providerId="ADAL" clId="{4321CC37-A8DF-0D45-B390-9075F5AAE74D}" dt="2021-10-25T03:33:29.026" v="94"/>
          <ac:inkMkLst>
            <pc:docMk/>
            <pc:sldMk cId="2704497329" sldId="263"/>
            <ac:inkMk id="125" creationId="{B924F6B9-6688-6F48-9A3B-335950FDBDB5}"/>
          </ac:inkMkLst>
        </pc:inkChg>
        <pc:inkChg chg="del mod">
          <ac:chgData name="Mark Hanly" userId="67462bc7-2b51-4455-b2e7-b5f944a4684a" providerId="ADAL" clId="{4321CC37-A8DF-0D45-B390-9075F5AAE74D}" dt="2021-10-25T03:33:29.022" v="86"/>
          <ac:inkMkLst>
            <pc:docMk/>
            <pc:sldMk cId="2704497329" sldId="263"/>
            <ac:inkMk id="126" creationId="{8F7C8CC9-36EA-6D43-AF23-007EA3BF42F7}"/>
          </ac:inkMkLst>
        </pc:inkChg>
        <pc:inkChg chg="del">
          <ac:chgData name="Mark Hanly" userId="67462bc7-2b51-4455-b2e7-b5f944a4684a" providerId="ADAL" clId="{4321CC37-A8DF-0D45-B390-9075F5AAE74D}" dt="2021-10-25T03:33:29.014" v="66"/>
          <ac:inkMkLst>
            <pc:docMk/>
            <pc:sldMk cId="2704497329" sldId="263"/>
            <ac:inkMk id="128" creationId="{BE4F4626-5CBE-EB45-8E20-08255A88223A}"/>
          </ac:inkMkLst>
        </pc:inkChg>
        <pc:inkChg chg="del mod">
          <ac:chgData name="Mark Hanly" userId="67462bc7-2b51-4455-b2e7-b5f944a4684a" providerId="ADAL" clId="{4321CC37-A8DF-0D45-B390-9075F5AAE74D}" dt="2021-10-25T03:33:29.019" v="77"/>
          <ac:inkMkLst>
            <pc:docMk/>
            <pc:sldMk cId="2704497329" sldId="263"/>
            <ac:inkMk id="130" creationId="{EF7E5195-CB7E-814C-9021-2E1E3BB4A12A}"/>
          </ac:inkMkLst>
        </pc:inkChg>
        <pc:inkChg chg="del mod">
          <ac:chgData name="Mark Hanly" userId="67462bc7-2b51-4455-b2e7-b5f944a4684a" providerId="ADAL" clId="{4321CC37-A8DF-0D45-B390-9075F5AAE74D}" dt="2021-10-25T03:33:29.003" v="42"/>
          <ac:inkMkLst>
            <pc:docMk/>
            <pc:sldMk cId="2704497329" sldId="263"/>
            <ac:inkMk id="131" creationId="{F193BF10-26D5-3048-A3C2-D83AFA92EC4F}"/>
          </ac:inkMkLst>
        </pc:inkChg>
        <pc:inkChg chg="del mod">
          <ac:chgData name="Mark Hanly" userId="67462bc7-2b51-4455-b2e7-b5f944a4684a" providerId="ADAL" clId="{4321CC37-A8DF-0D45-B390-9075F5AAE74D}" dt="2021-10-25T03:33:29.013" v="64"/>
          <ac:inkMkLst>
            <pc:docMk/>
            <pc:sldMk cId="2704497329" sldId="263"/>
            <ac:inkMk id="132" creationId="{7981B701-09EA-E842-8A1C-4C189DA71DE9}"/>
          </ac:inkMkLst>
        </pc:inkChg>
        <pc:inkChg chg="del mod">
          <ac:chgData name="Mark Hanly" userId="67462bc7-2b51-4455-b2e7-b5f944a4684a" providerId="ADAL" clId="{4321CC37-A8DF-0D45-B390-9075F5AAE74D}" dt="2021-10-25T03:33:29.019" v="78"/>
          <ac:inkMkLst>
            <pc:docMk/>
            <pc:sldMk cId="2704497329" sldId="263"/>
            <ac:inkMk id="133" creationId="{9F8DD13E-5E39-1F4C-99F5-139E5301F632}"/>
          </ac:inkMkLst>
        </pc:inkChg>
        <pc:inkChg chg="del mod">
          <ac:chgData name="Mark Hanly" userId="67462bc7-2b51-4455-b2e7-b5f944a4684a" providerId="ADAL" clId="{4321CC37-A8DF-0D45-B390-9075F5AAE74D}" dt="2021-10-25T03:33:29.001" v="39"/>
          <ac:inkMkLst>
            <pc:docMk/>
            <pc:sldMk cId="2704497329" sldId="263"/>
            <ac:inkMk id="134" creationId="{5021947C-6762-8D4B-96F3-9339AB38D8FA}"/>
          </ac:inkMkLst>
        </pc:inkChg>
        <pc:inkChg chg="del mod">
          <ac:chgData name="Mark Hanly" userId="67462bc7-2b51-4455-b2e7-b5f944a4684a" providerId="ADAL" clId="{4321CC37-A8DF-0D45-B390-9075F5AAE74D}" dt="2021-10-25T03:33:29.016" v="71"/>
          <ac:inkMkLst>
            <pc:docMk/>
            <pc:sldMk cId="2704497329" sldId="263"/>
            <ac:inkMk id="135" creationId="{A4262309-30AE-0842-AB40-8F09C1EC1308}"/>
          </ac:inkMkLst>
        </pc:inkChg>
        <pc:inkChg chg="del mod">
          <ac:chgData name="Mark Hanly" userId="67462bc7-2b51-4455-b2e7-b5f944a4684a" providerId="ADAL" clId="{4321CC37-A8DF-0D45-B390-9075F5AAE74D}" dt="2021-10-25T03:33:28.991" v="19"/>
          <ac:inkMkLst>
            <pc:docMk/>
            <pc:sldMk cId="2704497329" sldId="263"/>
            <ac:inkMk id="136" creationId="{A688C130-EA9E-DB48-AA01-24B33F0F6C44}"/>
          </ac:inkMkLst>
        </pc:inkChg>
        <pc:inkChg chg="del mod">
          <ac:chgData name="Mark Hanly" userId="67462bc7-2b51-4455-b2e7-b5f944a4684a" providerId="ADAL" clId="{4321CC37-A8DF-0D45-B390-9075F5AAE74D}" dt="2021-10-25T03:33:28.994" v="24"/>
          <ac:inkMkLst>
            <pc:docMk/>
            <pc:sldMk cId="2704497329" sldId="263"/>
            <ac:inkMk id="137" creationId="{1244C319-B1BF-4F40-A49B-96C6CECB34EB}"/>
          </ac:inkMkLst>
        </pc:inkChg>
        <pc:inkChg chg="del">
          <ac:chgData name="Mark Hanly" userId="67462bc7-2b51-4455-b2e7-b5f944a4684a" providerId="ADAL" clId="{4321CC37-A8DF-0D45-B390-9075F5AAE74D}" dt="2021-10-25T03:33:28.987" v="10"/>
          <ac:inkMkLst>
            <pc:docMk/>
            <pc:sldMk cId="2704497329" sldId="263"/>
            <ac:inkMk id="138" creationId="{39A733C6-1A4B-C044-A3D3-350635932F22}"/>
          </ac:inkMkLst>
        </pc:inkChg>
        <pc:inkChg chg="del mod">
          <ac:chgData name="Mark Hanly" userId="67462bc7-2b51-4455-b2e7-b5f944a4684a" providerId="ADAL" clId="{4321CC37-A8DF-0D45-B390-9075F5AAE74D}" dt="2021-10-25T03:33:28.991" v="18"/>
          <ac:inkMkLst>
            <pc:docMk/>
            <pc:sldMk cId="2704497329" sldId="263"/>
            <ac:inkMk id="139" creationId="{C2202B53-8670-AC42-A7D8-F1CE07C7B0F3}"/>
          </ac:inkMkLst>
        </pc:inkChg>
        <pc:inkChg chg="del mod">
          <ac:chgData name="Mark Hanly" userId="67462bc7-2b51-4455-b2e7-b5f944a4684a" providerId="ADAL" clId="{4321CC37-A8DF-0D45-B390-9075F5AAE74D}" dt="2021-10-25T03:33:29.006" v="48"/>
          <ac:inkMkLst>
            <pc:docMk/>
            <pc:sldMk cId="2704497329" sldId="263"/>
            <ac:inkMk id="140" creationId="{01D5F517-695D-9B46-B6DD-2BB1F5D8925B}"/>
          </ac:inkMkLst>
        </pc:inkChg>
        <pc:inkChg chg="del">
          <ac:chgData name="Mark Hanly" userId="67462bc7-2b51-4455-b2e7-b5f944a4684a" providerId="ADAL" clId="{4321CC37-A8DF-0D45-B390-9075F5AAE74D}" dt="2021-10-25T03:33:28.995" v="26"/>
          <ac:inkMkLst>
            <pc:docMk/>
            <pc:sldMk cId="2704497329" sldId="263"/>
            <ac:inkMk id="142" creationId="{12B890C1-93CA-6A4B-9BCF-EBAEEE062E51}"/>
          </ac:inkMkLst>
        </pc:inkChg>
        <pc:inkChg chg="del">
          <ac:chgData name="Mark Hanly" userId="67462bc7-2b51-4455-b2e7-b5f944a4684a" providerId="ADAL" clId="{4321CC37-A8DF-0D45-B390-9075F5AAE74D}" dt="2021-10-25T03:33:29.009" v="54"/>
          <ac:inkMkLst>
            <pc:docMk/>
            <pc:sldMk cId="2704497329" sldId="263"/>
            <ac:inkMk id="143" creationId="{9E087CD9-E35A-D842-838E-6EC603E44020}"/>
          </ac:inkMkLst>
        </pc:inkChg>
        <pc:inkChg chg="del">
          <ac:chgData name="Mark Hanly" userId="67462bc7-2b51-4455-b2e7-b5f944a4684a" providerId="ADAL" clId="{4321CC37-A8DF-0D45-B390-9075F5AAE74D}" dt="2021-10-25T03:33:29.028" v="101"/>
          <ac:inkMkLst>
            <pc:docMk/>
            <pc:sldMk cId="2704497329" sldId="263"/>
            <ac:inkMk id="144" creationId="{83757513-B8EA-8B40-B071-31521DA3C108}"/>
          </ac:inkMkLst>
        </pc:inkChg>
        <pc:inkChg chg="del mod">
          <ac:chgData name="Mark Hanly" userId="67462bc7-2b51-4455-b2e7-b5f944a4684a" providerId="ADAL" clId="{4321CC37-A8DF-0D45-B390-9075F5AAE74D}" dt="2021-10-25T03:33:29.012" v="61"/>
          <ac:inkMkLst>
            <pc:docMk/>
            <pc:sldMk cId="2704497329" sldId="263"/>
            <ac:inkMk id="145" creationId="{16A6B16B-3B2F-BF48-BAB3-CC1783B69100}"/>
          </ac:inkMkLst>
        </pc:inkChg>
        <pc:inkChg chg="del">
          <ac:chgData name="Mark Hanly" userId="67462bc7-2b51-4455-b2e7-b5f944a4684a" providerId="ADAL" clId="{4321CC37-A8DF-0D45-B390-9075F5AAE74D}" dt="2021-10-25T03:33:28.992" v="20"/>
          <ac:inkMkLst>
            <pc:docMk/>
            <pc:sldMk cId="2704497329" sldId="263"/>
            <ac:inkMk id="146" creationId="{0820C7F2-A834-154E-AC10-FCF8D652BCE8}"/>
          </ac:inkMkLst>
        </pc:inkChg>
        <pc:inkChg chg="del">
          <ac:chgData name="Mark Hanly" userId="67462bc7-2b51-4455-b2e7-b5f944a4684a" providerId="ADAL" clId="{4321CC37-A8DF-0D45-B390-9075F5AAE74D}" dt="2021-10-25T03:33:29.008" v="52"/>
          <ac:inkMkLst>
            <pc:docMk/>
            <pc:sldMk cId="2704497329" sldId="263"/>
            <ac:inkMk id="148" creationId="{E485F1D3-7BAB-C149-A331-1910430DFFC5}"/>
          </ac:inkMkLst>
        </pc:inkChg>
        <pc:inkChg chg="del mod">
          <ac:chgData name="Mark Hanly" userId="67462bc7-2b51-4455-b2e7-b5f944a4684a" providerId="ADAL" clId="{4321CC37-A8DF-0D45-B390-9075F5AAE74D}" dt="2021-10-25T03:33:29.020" v="80"/>
          <ac:inkMkLst>
            <pc:docMk/>
            <pc:sldMk cId="2704497329" sldId="263"/>
            <ac:inkMk id="149" creationId="{D0A1AC19-3BA1-204E-856A-F55BE36EEB37}"/>
          </ac:inkMkLst>
        </pc:inkChg>
        <pc:inkChg chg="del">
          <ac:chgData name="Mark Hanly" userId="67462bc7-2b51-4455-b2e7-b5f944a4684a" providerId="ADAL" clId="{4321CC37-A8DF-0D45-B390-9075F5AAE74D}" dt="2021-10-25T03:33:29.035" v="116"/>
          <ac:inkMkLst>
            <pc:docMk/>
            <pc:sldMk cId="2704497329" sldId="263"/>
            <ac:inkMk id="151" creationId="{8F606F2F-23D9-3743-B768-8DDAA79DFD4E}"/>
          </ac:inkMkLst>
        </pc:inkChg>
        <pc:inkChg chg="del mod">
          <ac:chgData name="Mark Hanly" userId="67462bc7-2b51-4455-b2e7-b5f944a4684a" providerId="ADAL" clId="{4321CC37-A8DF-0D45-B390-9075F5AAE74D}" dt="2021-10-25T03:33:29.007" v="51"/>
          <ac:inkMkLst>
            <pc:docMk/>
            <pc:sldMk cId="2704497329" sldId="263"/>
            <ac:inkMk id="152" creationId="{7FE1BA00-1D5C-F444-A04A-83E68191D7BB}"/>
          </ac:inkMkLst>
        </pc:inkChg>
        <pc:inkChg chg="del">
          <ac:chgData name="Mark Hanly" userId="67462bc7-2b51-4455-b2e7-b5f944a4684a" providerId="ADAL" clId="{4321CC37-A8DF-0D45-B390-9075F5AAE74D}" dt="2021-10-25T03:33:29.023" v="87"/>
          <ac:inkMkLst>
            <pc:docMk/>
            <pc:sldMk cId="2704497329" sldId="263"/>
            <ac:inkMk id="154" creationId="{4A0114C6-F3AC-5B43-892A-499BEDB890F2}"/>
          </ac:inkMkLst>
        </pc:inkChg>
      </pc:sldChg>
      <pc:sldChg chg="delSp modSp">
        <pc:chgData name="Mark Hanly" userId="67462bc7-2b51-4455-b2e7-b5f944a4684a" providerId="ADAL" clId="{4321CC37-A8DF-0D45-B390-9075F5AAE74D}" dt="2021-10-27T01:05:00.953" v="1533"/>
        <pc:sldMkLst>
          <pc:docMk/>
          <pc:sldMk cId="1258852604" sldId="264"/>
        </pc:sldMkLst>
        <pc:grpChg chg="del mod">
          <ac:chgData name="Mark Hanly" userId="67462bc7-2b51-4455-b2e7-b5f944a4684a" providerId="ADAL" clId="{4321CC37-A8DF-0D45-B390-9075F5AAE74D}" dt="2021-10-27T01:04:55.845" v="1526"/>
          <ac:grpSpMkLst>
            <pc:docMk/>
            <pc:sldMk cId="1258852604" sldId="264"/>
            <ac:grpSpMk id="5" creationId="{ACA0F767-27C4-604D-B4B9-CFFA23691F4C}"/>
          </ac:grpSpMkLst>
        </pc:grpChg>
        <pc:grpChg chg="del mod">
          <ac:chgData name="Mark Hanly" userId="67462bc7-2b51-4455-b2e7-b5f944a4684a" providerId="ADAL" clId="{4321CC37-A8DF-0D45-B390-9075F5AAE74D}" dt="2021-10-27T01:04:55.846" v="1527"/>
          <ac:grpSpMkLst>
            <pc:docMk/>
            <pc:sldMk cId="1258852604" sldId="264"/>
            <ac:grpSpMk id="14" creationId="{8CCD84DE-7C05-EF48-807D-008F32B27C28}"/>
          </ac:grpSpMkLst>
        </pc:grpChg>
        <pc:grpChg chg="del mod">
          <ac:chgData name="Mark Hanly" userId="67462bc7-2b51-4455-b2e7-b5f944a4684a" providerId="ADAL" clId="{4321CC37-A8DF-0D45-B390-9075F5AAE74D}" dt="2021-10-27T01:04:55.847" v="1528"/>
          <ac:grpSpMkLst>
            <pc:docMk/>
            <pc:sldMk cId="1258852604" sldId="264"/>
            <ac:grpSpMk id="15" creationId="{8633ADEC-31DA-4143-B5D0-EE97FC822618}"/>
          </ac:grpSpMkLst>
        </pc:grpChg>
        <pc:grpChg chg="del mod">
          <ac:chgData name="Mark Hanly" userId="67462bc7-2b51-4455-b2e7-b5f944a4684a" providerId="ADAL" clId="{4321CC37-A8DF-0D45-B390-9075F5AAE74D}" dt="2021-10-27T01:04:55.844" v="1525"/>
          <ac:grpSpMkLst>
            <pc:docMk/>
            <pc:sldMk cId="1258852604" sldId="264"/>
            <ac:grpSpMk id="16" creationId="{01A2C7F2-7C97-8F47-9DC6-B901150C7D7E}"/>
          </ac:grpSpMkLst>
        </pc:grpChg>
        <pc:inkChg chg="del">
          <ac:chgData name="Mark Hanly" userId="67462bc7-2b51-4455-b2e7-b5f944a4684a" providerId="ADAL" clId="{4321CC37-A8DF-0D45-B390-9075F5AAE74D}" dt="2021-10-27T01:04:55.845" v="1526"/>
          <ac:inkMkLst>
            <pc:docMk/>
            <pc:sldMk cId="1258852604" sldId="264"/>
            <ac:inkMk id="3" creationId="{FE239DB4-426B-E94E-9EC8-2A9E7D9ABAE8}"/>
          </ac:inkMkLst>
        </pc:inkChg>
        <pc:inkChg chg="del mod">
          <ac:chgData name="Mark Hanly" userId="67462bc7-2b51-4455-b2e7-b5f944a4684a" providerId="ADAL" clId="{4321CC37-A8DF-0D45-B390-9075F5AAE74D}" dt="2021-10-27T01:04:55.848" v="1531"/>
          <ac:inkMkLst>
            <pc:docMk/>
            <pc:sldMk cId="1258852604" sldId="264"/>
            <ac:inkMk id="4" creationId="{9AE7367D-1B7A-1C4D-9956-326B7D2D0E65}"/>
          </ac:inkMkLst>
        </pc:inkChg>
        <pc:inkChg chg="del">
          <ac:chgData name="Mark Hanly" userId="67462bc7-2b51-4455-b2e7-b5f944a4684a" providerId="ADAL" clId="{4321CC37-A8DF-0D45-B390-9075F5AAE74D}" dt="2021-10-27T01:04:55.844" v="1525"/>
          <ac:inkMkLst>
            <pc:docMk/>
            <pc:sldMk cId="1258852604" sldId="264"/>
            <ac:inkMk id="6" creationId="{232C9105-3CC2-914C-B316-042FE064134B}"/>
          </ac:inkMkLst>
        </pc:inkChg>
        <pc:inkChg chg="del mod">
          <ac:chgData name="Mark Hanly" userId="67462bc7-2b51-4455-b2e7-b5f944a4684a" providerId="ADAL" clId="{4321CC37-A8DF-0D45-B390-9075F5AAE74D}" dt="2021-10-27T01:04:55.849" v="1532"/>
          <ac:inkMkLst>
            <pc:docMk/>
            <pc:sldMk cId="1258852604" sldId="264"/>
            <ac:inkMk id="9" creationId="{F641001E-1BCA-2947-9850-08DDC2BA79F8}"/>
          </ac:inkMkLst>
        </pc:inkChg>
        <pc:inkChg chg="del mod">
          <ac:chgData name="Mark Hanly" userId="67462bc7-2b51-4455-b2e7-b5f944a4684a" providerId="ADAL" clId="{4321CC37-A8DF-0D45-B390-9075F5AAE74D}" dt="2021-10-27T01:04:55.848" v="1530"/>
          <ac:inkMkLst>
            <pc:docMk/>
            <pc:sldMk cId="1258852604" sldId="264"/>
            <ac:inkMk id="10" creationId="{D518C36B-C1C5-7343-8E84-E8AF03248E89}"/>
          </ac:inkMkLst>
        </pc:inkChg>
        <pc:inkChg chg="del">
          <ac:chgData name="Mark Hanly" userId="67462bc7-2b51-4455-b2e7-b5f944a4684a" providerId="ADAL" clId="{4321CC37-A8DF-0D45-B390-9075F5AAE74D}" dt="2021-10-27T01:04:55.847" v="1528"/>
          <ac:inkMkLst>
            <pc:docMk/>
            <pc:sldMk cId="1258852604" sldId="264"/>
            <ac:inkMk id="11" creationId="{45D97FAF-EDFE-CC4D-BD18-32521E3FE597}"/>
          </ac:inkMkLst>
        </pc:inkChg>
        <pc:inkChg chg="del">
          <ac:chgData name="Mark Hanly" userId="67462bc7-2b51-4455-b2e7-b5f944a4684a" providerId="ADAL" clId="{4321CC37-A8DF-0D45-B390-9075F5AAE74D}" dt="2021-10-27T01:04:55.846" v="1527"/>
          <ac:inkMkLst>
            <pc:docMk/>
            <pc:sldMk cId="1258852604" sldId="264"/>
            <ac:inkMk id="12" creationId="{B4CE14EF-154B-1F4D-8C91-40A49285536D}"/>
          </ac:inkMkLst>
        </pc:inkChg>
        <pc:inkChg chg="del mod">
          <ac:chgData name="Mark Hanly" userId="67462bc7-2b51-4455-b2e7-b5f944a4684a" providerId="ADAL" clId="{4321CC37-A8DF-0D45-B390-9075F5AAE74D}" dt="2021-10-27T01:04:55.847" v="1529"/>
          <ac:inkMkLst>
            <pc:docMk/>
            <pc:sldMk cId="1258852604" sldId="264"/>
            <ac:inkMk id="13" creationId="{1A4F0823-2786-AF4B-B20B-47EDC2BE35D4}"/>
          </ac:inkMkLst>
        </pc:inkChg>
        <pc:inkChg chg="del">
          <ac:chgData name="Mark Hanly" userId="67462bc7-2b51-4455-b2e7-b5f944a4684a" providerId="ADAL" clId="{4321CC37-A8DF-0D45-B390-9075F5AAE74D}" dt="2021-10-27T01:05:00.953" v="1533"/>
          <ac:inkMkLst>
            <pc:docMk/>
            <pc:sldMk cId="1258852604" sldId="264"/>
            <ac:inkMk id="17" creationId="{0F47C84B-F9D7-B448-A093-8B45F6484527}"/>
          </ac:inkMkLst>
        </pc:inkChg>
      </pc:sldChg>
      <pc:sldChg chg="delSp modSp mod ord">
        <pc:chgData name="Mark Hanly" userId="67462bc7-2b51-4455-b2e7-b5f944a4684a" providerId="ADAL" clId="{4321CC37-A8DF-0D45-B390-9075F5AAE74D}" dt="2021-10-27T02:32:48.603" v="1677" actId="113"/>
        <pc:sldMkLst>
          <pc:docMk/>
          <pc:sldMk cId="4253086167" sldId="265"/>
        </pc:sldMkLst>
        <pc:spChg chg="mod">
          <ac:chgData name="Mark Hanly" userId="67462bc7-2b51-4455-b2e7-b5f944a4684a" providerId="ADAL" clId="{4321CC37-A8DF-0D45-B390-9075F5AAE74D}" dt="2021-10-27T02:32:48.603" v="1677" actId="113"/>
          <ac:spMkLst>
            <pc:docMk/>
            <pc:sldMk cId="4253086167" sldId="265"/>
            <ac:spMk id="2" creationId="{13C8EB02-DECA-2141-9679-04C28352EFD4}"/>
          </ac:spMkLst>
        </pc:spChg>
        <pc:grpChg chg="del mod">
          <ac:chgData name="Mark Hanly" userId="67462bc7-2b51-4455-b2e7-b5f944a4684a" providerId="ADAL" clId="{4321CC37-A8DF-0D45-B390-9075F5AAE74D}" dt="2021-10-25T03:53:55.078" v="167"/>
          <ac:grpSpMkLst>
            <pc:docMk/>
            <pc:sldMk cId="4253086167" sldId="265"/>
            <ac:grpSpMk id="11" creationId="{1B3B661A-EE42-FE44-8CC0-C48F4131C28A}"/>
          </ac:grpSpMkLst>
        </pc:grpChg>
        <pc:grpChg chg="del mod">
          <ac:chgData name="Mark Hanly" userId="67462bc7-2b51-4455-b2e7-b5f944a4684a" providerId="ADAL" clId="{4321CC37-A8DF-0D45-B390-9075F5AAE74D}" dt="2021-10-25T03:53:55.076" v="161"/>
          <ac:grpSpMkLst>
            <pc:docMk/>
            <pc:sldMk cId="4253086167" sldId="265"/>
            <ac:grpSpMk id="15" creationId="{E04304A6-5AD4-EF45-B5A6-4DA725AAFC4B}"/>
          </ac:grpSpMkLst>
        </pc:grpChg>
        <pc:grpChg chg="del mod">
          <ac:chgData name="Mark Hanly" userId="67462bc7-2b51-4455-b2e7-b5f944a4684a" providerId="ADAL" clId="{4321CC37-A8DF-0D45-B390-9075F5AAE74D}" dt="2021-10-25T03:53:55.074" v="158"/>
          <ac:grpSpMkLst>
            <pc:docMk/>
            <pc:sldMk cId="4253086167" sldId="265"/>
            <ac:grpSpMk id="22" creationId="{0AF96733-E6B1-8443-8483-FB4B34F18D59}"/>
          </ac:grpSpMkLst>
        </pc:grpChg>
        <pc:grpChg chg="del mod">
          <ac:chgData name="Mark Hanly" userId="67462bc7-2b51-4455-b2e7-b5f944a4684a" providerId="ADAL" clId="{4321CC37-A8DF-0D45-B390-9075F5AAE74D}" dt="2021-10-25T03:53:55.059" v="123"/>
          <ac:grpSpMkLst>
            <pc:docMk/>
            <pc:sldMk cId="4253086167" sldId="265"/>
            <ac:grpSpMk id="28" creationId="{CD6A658A-0259-8641-AB56-5B6722E6E070}"/>
          </ac:grpSpMkLst>
        </pc:grpChg>
        <pc:grpChg chg="del mod">
          <ac:chgData name="Mark Hanly" userId="67462bc7-2b51-4455-b2e7-b5f944a4684a" providerId="ADAL" clId="{4321CC37-A8DF-0D45-B390-9075F5AAE74D}" dt="2021-10-25T03:53:55.062" v="130"/>
          <ac:grpSpMkLst>
            <pc:docMk/>
            <pc:sldMk cId="4253086167" sldId="265"/>
            <ac:grpSpMk id="29" creationId="{F8668824-C87B-254D-A34F-3E1F4DDF0639}"/>
          </ac:grpSpMkLst>
        </pc:grpChg>
        <pc:grpChg chg="del mod">
          <ac:chgData name="Mark Hanly" userId="67462bc7-2b51-4455-b2e7-b5f944a4684a" providerId="ADAL" clId="{4321CC37-A8DF-0D45-B390-9075F5AAE74D}" dt="2021-10-25T03:53:55.068" v="143"/>
          <ac:grpSpMkLst>
            <pc:docMk/>
            <pc:sldMk cId="4253086167" sldId="265"/>
            <ac:grpSpMk id="34" creationId="{D38E047D-0762-8E41-B58D-7D14CE7AD116}"/>
          </ac:grpSpMkLst>
        </pc:grpChg>
        <pc:grpChg chg="del mod">
          <ac:chgData name="Mark Hanly" userId="67462bc7-2b51-4455-b2e7-b5f944a4684a" providerId="ADAL" clId="{4321CC37-A8DF-0D45-B390-9075F5AAE74D}" dt="2021-10-25T03:53:55.076" v="162"/>
          <ac:grpSpMkLst>
            <pc:docMk/>
            <pc:sldMk cId="4253086167" sldId="265"/>
            <ac:grpSpMk id="42" creationId="{1A9721CE-AD01-6E47-8FE3-C6996F5D7A2B}"/>
          </ac:grpSpMkLst>
        </pc:grpChg>
        <pc:grpChg chg="del mod">
          <ac:chgData name="Mark Hanly" userId="67462bc7-2b51-4455-b2e7-b5f944a4684a" providerId="ADAL" clId="{4321CC37-A8DF-0D45-B390-9075F5AAE74D}" dt="2021-10-25T03:53:55.079" v="169"/>
          <ac:grpSpMkLst>
            <pc:docMk/>
            <pc:sldMk cId="4253086167" sldId="265"/>
            <ac:grpSpMk id="55" creationId="{B572CB7A-46C3-964D-9FB3-4C841FF39231}"/>
          </ac:grpSpMkLst>
        </pc:grpChg>
        <pc:grpChg chg="del mod">
          <ac:chgData name="Mark Hanly" userId="67462bc7-2b51-4455-b2e7-b5f944a4684a" providerId="ADAL" clId="{4321CC37-A8DF-0D45-B390-9075F5AAE74D}" dt="2021-10-25T03:53:55.060" v="127"/>
          <ac:grpSpMkLst>
            <pc:docMk/>
            <pc:sldMk cId="4253086167" sldId="265"/>
            <ac:grpSpMk id="59" creationId="{1C4866BD-4A14-5643-AA0F-A5268F2D4B64}"/>
          </ac:grpSpMkLst>
        </pc:grpChg>
        <pc:grpChg chg="del mod">
          <ac:chgData name="Mark Hanly" userId="67462bc7-2b51-4455-b2e7-b5f944a4684a" providerId="ADAL" clId="{4321CC37-A8DF-0D45-B390-9075F5AAE74D}" dt="2021-10-25T03:53:55.068" v="144"/>
          <ac:grpSpMkLst>
            <pc:docMk/>
            <pc:sldMk cId="4253086167" sldId="265"/>
            <ac:grpSpMk id="68" creationId="{602673F6-28B1-3644-9665-E99FCB8172C2}"/>
          </ac:grpSpMkLst>
        </pc:grpChg>
        <pc:grpChg chg="del mod">
          <ac:chgData name="Mark Hanly" userId="67462bc7-2b51-4455-b2e7-b5f944a4684a" providerId="ADAL" clId="{4321CC37-A8DF-0D45-B390-9075F5AAE74D}" dt="2021-10-25T03:53:55.073" v="155"/>
          <ac:grpSpMkLst>
            <pc:docMk/>
            <pc:sldMk cId="4253086167" sldId="265"/>
            <ac:grpSpMk id="73" creationId="{F9E209C1-8C4F-BC48-923D-B157B4BE7405}"/>
          </ac:grpSpMkLst>
        </pc:grpChg>
        <pc:grpChg chg="del mod">
          <ac:chgData name="Mark Hanly" userId="67462bc7-2b51-4455-b2e7-b5f944a4684a" providerId="ADAL" clId="{4321CC37-A8DF-0D45-B390-9075F5AAE74D}" dt="2021-10-25T03:53:55.064" v="135"/>
          <ac:grpSpMkLst>
            <pc:docMk/>
            <pc:sldMk cId="4253086167" sldId="265"/>
            <ac:grpSpMk id="76" creationId="{D5E925F6-5084-A242-8BA3-3BE2AC1DEFE4}"/>
          </ac:grpSpMkLst>
        </pc:grpChg>
        <pc:grpChg chg="del mod">
          <ac:chgData name="Mark Hanly" userId="67462bc7-2b51-4455-b2e7-b5f944a4684a" providerId="ADAL" clId="{4321CC37-A8DF-0D45-B390-9075F5AAE74D}" dt="2021-10-25T03:54:03.574" v="217"/>
          <ac:grpSpMkLst>
            <pc:docMk/>
            <pc:sldMk cId="4253086167" sldId="265"/>
            <ac:grpSpMk id="81" creationId="{2246F063-C8E1-BF41-8F6E-F45AD13F0BFC}"/>
          </ac:grpSpMkLst>
        </pc:grpChg>
        <pc:grpChg chg="del mod">
          <ac:chgData name="Mark Hanly" userId="67462bc7-2b51-4455-b2e7-b5f944a4684a" providerId="ADAL" clId="{4321CC37-A8DF-0D45-B390-9075F5AAE74D}" dt="2021-10-25T03:53:55.080" v="172"/>
          <ac:grpSpMkLst>
            <pc:docMk/>
            <pc:sldMk cId="4253086167" sldId="265"/>
            <ac:grpSpMk id="93" creationId="{C3D9AD9F-3F9C-2E4F-AB64-66212FC33BD3}"/>
          </ac:grpSpMkLst>
        </pc:grpChg>
        <pc:grpChg chg="del mod">
          <ac:chgData name="Mark Hanly" userId="67462bc7-2b51-4455-b2e7-b5f944a4684a" providerId="ADAL" clId="{4321CC37-A8DF-0D45-B390-9075F5AAE74D}" dt="2021-10-25T03:54:03.571" v="211"/>
          <ac:grpSpMkLst>
            <pc:docMk/>
            <pc:sldMk cId="4253086167" sldId="265"/>
            <ac:grpSpMk id="96" creationId="{108315E4-B454-A548-AA86-1FCEB68C099A}"/>
          </ac:grpSpMkLst>
        </pc:grpChg>
        <pc:grpChg chg="del mod">
          <ac:chgData name="Mark Hanly" userId="67462bc7-2b51-4455-b2e7-b5f944a4684a" providerId="ADAL" clId="{4321CC37-A8DF-0D45-B390-9075F5AAE74D}" dt="2021-10-25T03:54:03.554" v="179"/>
          <ac:grpSpMkLst>
            <pc:docMk/>
            <pc:sldMk cId="4253086167" sldId="265"/>
            <ac:grpSpMk id="100" creationId="{421E91D4-75AD-834F-8209-05E1D39A7206}"/>
          </ac:grpSpMkLst>
        </pc:grpChg>
        <pc:grpChg chg="del mod">
          <ac:chgData name="Mark Hanly" userId="67462bc7-2b51-4455-b2e7-b5f944a4684a" providerId="ADAL" clId="{4321CC37-A8DF-0D45-B390-9075F5AAE74D}" dt="2021-10-25T03:54:03.557" v="185"/>
          <ac:grpSpMkLst>
            <pc:docMk/>
            <pc:sldMk cId="4253086167" sldId="265"/>
            <ac:grpSpMk id="104" creationId="{116627EA-CA0C-884A-99FB-5CB65029DFBC}"/>
          </ac:grpSpMkLst>
        </pc:grpChg>
        <pc:grpChg chg="del mod">
          <ac:chgData name="Mark Hanly" userId="67462bc7-2b51-4455-b2e7-b5f944a4684a" providerId="ADAL" clId="{4321CC37-A8DF-0D45-B390-9075F5AAE74D}" dt="2021-10-25T03:54:03.556" v="183"/>
          <ac:grpSpMkLst>
            <pc:docMk/>
            <pc:sldMk cId="4253086167" sldId="265"/>
            <ac:grpSpMk id="107" creationId="{AD1CEC2B-5E4C-D743-A445-A9EE019ACEB3}"/>
          </ac:grpSpMkLst>
        </pc:grpChg>
        <pc:grpChg chg="del mod">
          <ac:chgData name="Mark Hanly" userId="67462bc7-2b51-4455-b2e7-b5f944a4684a" providerId="ADAL" clId="{4321CC37-A8DF-0D45-B390-9075F5AAE74D}" dt="2021-10-25T03:54:03.578" v="226"/>
          <ac:grpSpMkLst>
            <pc:docMk/>
            <pc:sldMk cId="4253086167" sldId="265"/>
            <ac:grpSpMk id="115" creationId="{2668E50B-5FA6-164B-A1A4-BFD5D147504C}"/>
          </ac:grpSpMkLst>
        </pc:grpChg>
        <pc:grpChg chg="del mod">
          <ac:chgData name="Mark Hanly" userId="67462bc7-2b51-4455-b2e7-b5f944a4684a" providerId="ADAL" clId="{4321CC37-A8DF-0D45-B390-9075F5AAE74D}" dt="2021-10-25T03:54:03.553" v="178"/>
          <ac:grpSpMkLst>
            <pc:docMk/>
            <pc:sldMk cId="4253086167" sldId="265"/>
            <ac:grpSpMk id="116" creationId="{713E9384-1304-3344-B783-8CA014811455}"/>
          </ac:grpSpMkLst>
        </pc:grpChg>
        <pc:grpChg chg="del mod">
          <ac:chgData name="Mark Hanly" userId="67462bc7-2b51-4455-b2e7-b5f944a4684a" providerId="ADAL" clId="{4321CC37-A8DF-0D45-B390-9075F5AAE74D}" dt="2021-10-25T03:54:03.563" v="196"/>
          <ac:grpSpMkLst>
            <pc:docMk/>
            <pc:sldMk cId="4253086167" sldId="265"/>
            <ac:grpSpMk id="127" creationId="{3F0033EE-50C5-7A4C-8C6C-9CF5D37CA326}"/>
          </ac:grpSpMkLst>
        </pc:grpChg>
        <pc:grpChg chg="del mod">
          <ac:chgData name="Mark Hanly" userId="67462bc7-2b51-4455-b2e7-b5f944a4684a" providerId="ADAL" clId="{4321CC37-A8DF-0D45-B390-9075F5AAE74D}" dt="2021-10-25T03:54:03.576" v="222"/>
          <ac:grpSpMkLst>
            <pc:docMk/>
            <pc:sldMk cId="4253086167" sldId="265"/>
            <ac:grpSpMk id="128" creationId="{369CAB73-758A-B041-81E2-73873930566C}"/>
          </ac:grpSpMkLst>
        </pc:grpChg>
        <pc:grpChg chg="del mod">
          <ac:chgData name="Mark Hanly" userId="67462bc7-2b51-4455-b2e7-b5f944a4684a" providerId="ADAL" clId="{4321CC37-A8DF-0D45-B390-9075F5AAE74D}" dt="2021-10-25T03:54:03.581" v="231"/>
          <ac:grpSpMkLst>
            <pc:docMk/>
            <pc:sldMk cId="4253086167" sldId="265"/>
            <ac:grpSpMk id="141" creationId="{1E1CE843-1339-2A4A-AB17-4C3E838BC46D}"/>
          </ac:grpSpMkLst>
        </pc:grpChg>
        <pc:grpChg chg="del mod">
          <ac:chgData name="Mark Hanly" userId="67462bc7-2b51-4455-b2e7-b5f944a4684a" providerId="ADAL" clId="{4321CC37-A8DF-0D45-B390-9075F5AAE74D}" dt="2021-10-25T03:54:03.569" v="207"/>
          <ac:grpSpMkLst>
            <pc:docMk/>
            <pc:sldMk cId="4253086167" sldId="265"/>
            <ac:grpSpMk id="146" creationId="{564B67A5-5ADE-4F47-8FD7-DE9FADDE773C}"/>
          </ac:grpSpMkLst>
        </pc:grpChg>
        <pc:grpChg chg="del mod">
          <ac:chgData name="Mark Hanly" userId="67462bc7-2b51-4455-b2e7-b5f944a4684a" providerId="ADAL" clId="{4321CC37-A8DF-0D45-B390-9075F5AAE74D}" dt="2021-10-25T03:54:03.581" v="232"/>
          <ac:grpSpMkLst>
            <pc:docMk/>
            <pc:sldMk cId="4253086167" sldId="265"/>
            <ac:grpSpMk id="151" creationId="{FDE74846-5390-4748-971A-4A411B70BF10}"/>
          </ac:grpSpMkLst>
        </pc:grpChg>
        <pc:grpChg chg="del mod">
          <ac:chgData name="Mark Hanly" userId="67462bc7-2b51-4455-b2e7-b5f944a4684a" providerId="ADAL" clId="{4321CC37-A8DF-0D45-B390-9075F5AAE74D}" dt="2021-10-25T03:54:03.575" v="219"/>
          <ac:grpSpMkLst>
            <pc:docMk/>
            <pc:sldMk cId="4253086167" sldId="265"/>
            <ac:grpSpMk id="158" creationId="{F043017D-F101-C74D-B3E4-16C56DFC18D1}"/>
          </ac:grpSpMkLst>
        </pc:grpChg>
        <pc:grpChg chg="del mod">
          <ac:chgData name="Mark Hanly" userId="67462bc7-2b51-4455-b2e7-b5f944a4684a" providerId="ADAL" clId="{4321CC37-A8DF-0D45-B390-9075F5AAE74D}" dt="2021-10-25T03:54:03.565" v="199"/>
          <ac:grpSpMkLst>
            <pc:docMk/>
            <pc:sldMk cId="4253086167" sldId="265"/>
            <ac:grpSpMk id="163" creationId="{AB02DC5B-9494-954E-9437-44F49689F66C}"/>
          </ac:grpSpMkLst>
        </pc:grpChg>
        <pc:grpChg chg="del mod">
          <ac:chgData name="Mark Hanly" userId="67462bc7-2b51-4455-b2e7-b5f944a4684a" providerId="ADAL" clId="{4321CC37-A8DF-0D45-B390-9075F5AAE74D}" dt="2021-10-25T03:53:55.075" v="160"/>
          <ac:grpSpMkLst>
            <pc:docMk/>
            <pc:sldMk cId="4253086167" sldId="265"/>
            <ac:grpSpMk id="167" creationId="{890BD5B2-23A3-AB48-BA97-299DCB95AAE0}"/>
          </ac:grpSpMkLst>
        </pc:grpChg>
        <pc:picChg chg="mod">
          <ac:chgData name="Mark Hanly" userId="67462bc7-2b51-4455-b2e7-b5f944a4684a" providerId="ADAL" clId="{4321CC37-A8DF-0D45-B390-9075F5AAE74D}" dt="2021-10-27T02:31:53.442" v="1674" actId="14100"/>
          <ac:picMkLst>
            <pc:docMk/>
            <pc:sldMk cId="4253086167" sldId="265"/>
            <ac:picMk id="5" creationId="{53C1E539-1066-BC4E-8206-448E1EA42394}"/>
          </ac:picMkLst>
        </pc:picChg>
        <pc:picChg chg="del mod">
          <ac:chgData name="Mark Hanly" userId="67462bc7-2b51-4455-b2e7-b5f944a4684a" providerId="ADAL" clId="{4321CC37-A8DF-0D45-B390-9075F5AAE74D}" dt="2021-10-27T02:31:49.955" v="1673" actId="478"/>
          <ac:picMkLst>
            <pc:docMk/>
            <pc:sldMk cId="4253086167" sldId="265"/>
            <ac:picMk id="7" creationId="{3DD3C70D-3D4E-D74F-8F31-344F62172DD6}"/>
          </ac:picMkLst>
        </pc:picChg>
        <pc:inkChg chg="del mod">
          <ac:chgData name="Mark Hanly" userId="67462bc7-2b51-4455-b2e7-b5f944a4684a" providerId="ADAL" clId="{4321CC37-A8DF-0D45-B390-9075F5AAE74D}" dt="2021-10-25T03:53:55.078" v="167"/>
          <ac:inkMkLst>
            <pc:docMk/>
            <pc:sldMk cId="4253086167" sldId="265"/>
            <ac:inkMk id="4" creationId="{8C85F183-64E9-A141-BCE1-3AA617D2A626}"/>
          </ac:inkMkLst>
        </pc:inkChg>
        <pc:inkChg chg="del">
          <ac:chgData name="Mark Hanly" userId="67462bc7-2b51-4455-b2e7-b5f944a4684a" providerId="ADAL" clId="{4321CC37-A8DF-0D45-B390-9075F5AAE74D}" dt="2021-10-25T03:53:55.072" v="153"/>
          <ac:inkMkLst>
            <pc:docMk/>
            <pc:sldMk cId="4253086167" sldId="265"/>
            <ac:inkMk id="6" creationId="{B50DF1CD-DFE1-AE40-994E-40EB3BA80462}"/>
          </ac:inkMkLst>
        </pc:inkChg>
        <pc:inkChg chg="mod">
          <ac:chgData name="Mark Hanly" userId="67462bc7-2b51-4455-b2e7-b5f944a4684a" providerId="ADAL" clId="{4321CC37-A8DF-0D45-B390-9075F5AAE74D}" dt="2021-10-25T03:53:55.078" v="167"/>
          <ac:inkMkLst>
            <pc:docMk/>
            <pc:sldMk cId="4253086167" sldId="265"/>
            <ac:inkMk id="10" creationId="{C08C89DB-28EB-5649-99C7-26872ACB7920}"/>
          </ac:inkMkLst>
        </pc:inkChg>
        <pc:inkChg chg="del">
          <ac:chgData name="Mark Hanly" userId="67462bc7-2b51-4455-b2e7-b5f944a4684a" providerId="ADAL" clId="{4321CC37-A8DF-0D45-B390-9075F5AAE74D}" dt="2021-10-25T03:53:55.070" v="147"/>
          <ac:inkMkLst>
            <pc:docMk/>
            <pc:sldMk cId="4253086167" sldId="265"/>
            <ac:inkMk id="12" creationId="{764635B9-A223-574C-B097-940C4D745609}"/>
          </ac:inkMkLst>
        </pc:inkChg>
        <pc:inkChg chg="del mod">
          <ac:chgData name="Mark Hanly" userId="67462bc7-2b51-4455-b2e7-b5f944a4684a" providerId="ADAL" clId="{4321CC37-A8DF-0D45-B390-9075F5AAE74D}" dt="2021-10-25T03:53:55.081" v="173"/>
          <ac:inkMkLst>
            <pc:docMk/>
            <pc:sldMk cId="4253086167" sldId="265"/>
            <ac:inkMk id="13" creationId="{6A588FD4-A2E5-FD46-808C-BD83D5859505}"/>
          </ac:inkMkLst>
        </pc:inkChg>
        <pc:inkChg chg="del mod">
          <ac:chgData name="Mark Hanly" userId="67462bc7-2b51-4455-b2e7-b5f944a4684a" providerId="ADAL" clId="{4321CC37-A8DF-0D45-B390-9075F5AAE74D}" dt="2021-10-25T03:53:55.076" v="161"/>
          <ac:inkMkLst>
            <pc:docMk/>
            <pc:sldMk cId="4253086167" sldId="265"/>
            <ac:inkMk id="14" creationId="{89508C5F-5841-C841-BFA6-32177DCD31A7}"/>
          </ac:inkMkLst>
        </pc:inkChg>
        <pc:inkChg chg="del mod">
          <ac:chgData name="Mark Hanly" userId="67462bc7-2b51-4455-b2e7-b5f944a4684a" providerId="ADAL" clId="{4321CC37-A8DF-0D45-B390-9075F5AAE74D}" dt="2021-10-25T03:53:55.074" v="158"/>
          <ac:inkMkLst>
            <pc:docMk/>
            <pc:sldMk cId="4253086167" sldId="265"/>
            <ac:inkMk id="16" creationId="{22E80063-AE97-0F42-8D7C-76F349FAC473}"/>
          </ac:inkMkLst>
        </pc:inkChg>
        <pc:inkChg chg="del mod">
          <ac:chgData name="Mark Hanly" userId="67462bc7-2b51-4455-b2e7-b5f944a4684a" providerId="ADAL" clId="{4321CC37-A8DF-0D45-B390-9075F5AAE74D}" dt="2021-10-25T03:53:55.074" v="157"/>
          <ac:inkMkLst>
            <pc:docMk/>
            <pc:sldMk cId="4253086167" sldId="265"/>
            <ac:inkMk id="17" creationId="{BA968796-A43E-9449-83C8-FC20D27F96F1}"/>
          </ac:inkMkLst>
        </pc:inkChg>
        <pc:inkChg chg="del mod">
          <ac:chgData name="Mark Hanly" userId="67462bc7-2b51-4455-b2e7-b5f944a4684a" providerId="ADAL" clId="{4321CC37-A8DF-0D45-B390-9075F5AAE74D}" dt="2021-10-25T03:53:55.069" v="146"/>
          <ac:inkMkLst>
            <pc:docMk/>
            <pc:sldMk cId="4253086167" sldId="265"/>
            <ac:inkMk id="18" creationId="{8CAC1FB3-A1CB-184B-9F03-FA2A28540420}"/>
          </ac:inkMkLst>
        </pc:inkChg>
        <pc:inkChg chg="del mod">
          <ac:chgData name="Mark Hanly" userId="67462bc7-2b51-4455-b2e7-b5f944a4684a" providerId="ADAL" clId="{4321CC37-A8DF-0D45-B390-9075F5AAE74D}" dt="2021-10-25T03:53:55.080" v="171"/>
          <ac:inkMkLst>
            <pc:docMk/>
            <pc:sldMk cId="4253086167" sldId="265"/>
            <ac:inkMk id="19" creationId="{ABA9ED11-4C4B-B44D-A151-51F8D784F190}"/>
          </ac:inkMkLst>
        </pc:inkChg>
        <pc:inkChg chg="del mod">
          <ac:chgData name="Mark Hanly" userId="67462bc7-2b51-4455-b2e7-b5f944a4684a" providerId="ADAL" clId="{4321CC37-A8DF-0D45-B390-9075F5AAE74D}" dt="2021-10-25T03:53:55.070" v="148"/>
          <ac:inkMkLst>
            <pc:docMk/>
            <pc:sldMk cId="4253086167" sldId="265"/>
            <ac:inkMk id="20" creationId="{F8195EA7-71B9-354E-A300-E9B6B3F15677}"/>
          </ac:inkMkLst>
        </pc:inkChg>
        <pc:inkChg chg="del">
          <ac:chgData name="Mark Hanly" userId="67462bc7-2b51-4455-b2e7-b5f944a4684a" providerId="ADAL" clId="{4321CC37-A8DF-0D45-B390-9075F5AAE74D}" dt="2021-10-25T03:53:55.065" v="136"/>
          <ac:inkMkLst>
            <pc:docMk/>
            <pc:sldMk cId="4253086167" sldId="265"/>
            <ac:inkMk id="21" creationId="{11D1E4E0-1524-D947-B725-7D8BCD8608CD}"/>
          </ac:inkMkLst>
        </pc:inkChg>
        <pc:inkChg chg="del mod">
          <ac:chgData name="Mark Hanly" userId="67462bc7-2b51-4455-b2e7-b5f944a4684a" providerId="ADAL" clId="{4321CC37-A8DF-0D45-B390-9075F5AAE74D}" dt="2021-10-25T03:53:55.078" v="166"/>
          <ac:inkMkLst>
            <pc:docMk/>
            <pc:sldMk cId="4253086167" sldId="265"/>
            <ac:inkMk id="23" creationId="{58E165A7-572B-D341-958D-9D52EBADB226}"/>
          </ac:inkMkLst>
        </pc:inkChg>
        <pc:inkChg chg="del">
          <ac:chgData name="Mark Hanly" userId="67462bc7-2b51-4455-b2e7-b5f944a4684a" providerId="ADAL" clId="{4321CC37-A8DF-0D45-B390-9075F5AAE74D}" dt="2021-10-25T03:53:55.062" v="130"/>
          <ac:inkMkLst>
            <pc:docMk/>
            <pc:sldMk cId="4253086167" sldId="265"/>
            <ac:inkMk id="24" creationId="{61D9B33B-50C6-9640-8B18-47F68E8A2658}"/>
          </ac:inkMkLst>
        </pc:inkChg>
        <pc:inkChg chg="del mod">
          <ac:chgData name="Mark Hanly" userId="67462bc7-2b51-4455-b2e7-b5f944a4684a" providerId="ADAL" clId="{4321CC37-A8DF-0D45-B390-9075F5AAE74D}" dt="2021-10-25T03:53:55.059" v="123"/>
          <ac:inkMkLst>
            <pc:docMk/>
            <pc:sldMk cId="4253086167" sldId="265"/>
            <ac:inkMk id="25" creationId="{6E7AED35-C3F3-5B42-A369-61F32093F979}"/>
          </ac:inkMkLst>
        </pc:inkChg>
        <pc:inkChg chg="del">
          <ac:chgData name="Mark Hanly" userId="67462bc7-2b51-4455-b2e7-b5f944a4684a" providerId="ADAL" clId="{4321CC37-A8DF-0D45-B390-9075F5AAE74D}" dt="2021-10-25T03:53:55.057" v="120"/>
          <ac:inkMkLst>
            <pc:docMk/>
            <pc:sldMk cId="4253086167" sldId="265"/>
            <ac:inkMk id="26" creationId="{FEB36ED4-14A1-A54C-AE50-9F9CE1720C40}"/>
          </ac:inkMkLst>
        </pc:inkChg>
        <pc:inkChg chg="del mod">
          <ac:chgData name="Mark Hanly" userId="67462bc7-2b51-4455-b2e7-b5f944a4684a" providerId="ADAL" clId="{4321CC37-A8DF-0D45-B390-9075F5AAE74D}" dt="2021-10-25T03:53:55.061" v="129"/>
          <ac:inkMkLst>
            <pc:docMk/>
            <pc:sldMk cId="4253086167" sldId="265"/>
            <ac:inkMk id="27" creationId="{F3BD974D-684B-DF46-AA5C-CEEDDE45491D}"/>
          </ac:inkMkLst>
        </pc:inkChg>
        <pc:inkChg chg="del mod">
          <ac:chgData name="Mark Hanly" userId="67462bc7-2b51-4455-b2e7-b5f944a4684a" providerId="ADAL" clId="{4321CC37-A8DF-0D45-B390-9075F5AAE74D}" dt="2021-10-25T03:53:55.079" v="168"/>
          <ac:inkMkLst>
            <pc:docMk/>
            <pc:sldMk cId="4253086167" sldId="265"/>
            <ac:inkMk id="30" creationId="{5EE878D1-7DE1-EC40-B3B7-3F5DA654CF3D}"/>
          </ac:inkMkLst>
        </pc:inkChg>
        <pc:inkChg chg="del mod">
          <ac:chgData name="Mark Hanly" userId="67462bc7-2b51-4455-b2e7-b5f944a4684a" providerId="ADAL" clId="{4321CC37-A8DF-0D45-B390-9075F5AAE74D}" dt="2021-10-25T03:53:55.068" v="143"/>
          <ac:inkMkLst>
            <pc:docMk/>
            <pc:sldMk cId="4253086167" sldId="265"/>
            <ac:inkMk id="31" creationId="{9444D2DD-2559-3743-BA22-9913243E6932}"/>
          </ac:inkMkLst>
        </pc:inkChg>
        <pc:inkChg chg="del mod">
          <ac:chgData name="Mark Hanly" userId="67462bc7-2b51-4455-b2e7-b5f944a4684a" providerId="ADAL" clId="{4321CC37-A8DF-0D45-B390-9075F5AAE74D}" dt="2021-10-25T03:53:55.067" v="141"/>
          <ac:inkMkLst>
            <pc:docMk/>
            <pc:sldMk cId="4253086167" sldId="265"/>
            <ac:inkMk id="32" creationId="{E97ABE92-EAAE-A94A-B34B-757750B7E41F}"/>
          </ac:inkMkLst>
        </pc:inkChg>
        <pc:inkChg chg="del">
          <ac:chgData name="Mark Hanly" userId="67462bc7-2b51-4455-b2e7-b5f944a4684a" providerId="ADAL" clId="{4321CC37-A8DF-0D45-B390-9075F5AAE74D}" dt="2021-10-25T03:53:55.059" v="125"/>
          <ac:inkMkLst>
            <pc:docMk/>
            <pc:sldMk cId="4253086167" sldId="265"/>
            <ac:inkMk id="33" creationId="{04EFFF8D-9546-604A-B648-64B201B21E97}"/>
          </ac:inkMkLst>
        </pc:inkChg>
        <pc:inkChg chg="del">
          <ac:chgData name="Mark Hanly" userId="67462bc7-2b51-4455-b2e7-b5f944a4684a" providerId="ADAL" clId="{4321CC37-A8DF-0D45-B390-9075F5AAE74D}" dt="2021-10-25T03:53:55.082" v="176"/>
          <ac:inkMkLst>
            <pc:docMk/>
            <pc:sldMk cId="4253086167" sldId="265"/>
            <ac:inkMk id="35" creationId="{5F3D6521-5D4C-AE47-90B2-22E177DB8403}"/>
          </ac:inkMkLst>
        </pc:inkChg>
        <pc:inkChg chg="del mod">
          <ac:chgData name="Mark Hanly" userId="67462bc7-2b51-4455-b2e7-b5f944a4684a" providerId="ADAL" clId="{4321CC37-A8DF-0D45-B390-9075F5AAE74D}" dt="2021-10-25T03:53:55.070" v="149"/>
          <ac:inkMkLst>
            <pc:docMk/>
            <pc:sldMk cId="4253086167" sldId="265"/>
            <ac:inkMk id="36" creationId="{8F397679-CEBD-634D-94EC-FFF69E879CC1}"/>
          </ac:inkMkLst>
        </pc:inkChg>
        <pc:inkChg chg="del mod">
          <ac:chgData name="Mark Hanly" userId="67462bc7-2b51-4455-b2e7-b5f944a4684a" providerId="ADAL" clId="{4321CC37-A8DF-0D45-B390-9075F5AAE74D}" dt="2021-10-25T03:53:55.071" v="151"/>
          <ac:inkMkLst>
            <pc:docMk/>
            <pc:sldMk cId="4253086167" sldId="265"/>
            <ac:inkMk id="37" creationId="{1EBB4186-1FCD-E647-B318-72819B1DED22}"/>
          </ac:inkMkLst>
        </pc:inkChg>
        <pc:inkChg chg="del mod">
          <ac:chgData name="Mark Hanly" userId="67462bc7-2b51-4455-b2e7-b5f944a4684a" providerId="ADAL" clId="{4321CC37-A8DF-0D45-B390-9075F5AAE74D}" dt="2021-10-25T03:53:55.081" v="174"/>
          <ac:inkMkLst>
            <pc:docMk/>
            <pc:sldMk cId="4253086167" sldId="265"/>
            <ac:inkMk id="38" creationId="{939B16D0-0AA3-8A4A-A0FA-B6BF075E564D}"/>
          </ac:inkMkLst>
        </pc:inkChg>
        <pc:inkChg chg="del mod">
          <ac:chgData name="Mark Hanly" userId="67462bc7-2b51-4455-b2e7-b5f944a4684a" providerId="ADAL" clId="{4321CC37-A8DF-0D45-B390-9075F5AAE74D}" dt="2021-10-25T03:53:55.076" v="162"/>
          <ac:inkMkLst>
            <pc:docMk/>
            <pc:sldMk cId="4253086167" sldId="265"/>
            <ac:inkMk id="40" creationId="{CC19EAED-6AA2-8C46-88FA-0AAFEAA0B9AA}"/>
          </ac:inkMkLst>
        </pc:inkChg>
        <pc:inkChg chg="del">
          <ac:chgData name="Mark Hanly" userId="67462bc7-2b51-4455-b2e7-b5f944a4684a" providerId="ADAL" clId="{4321CC37-A8DF-0D45-B390-9075F5AAE74D}" dt="2021-10-25T03:53:55.067" v="142"/>
          <ac:inkMkLst>
            <pc:docMk/>
            <pc:sldMk cId="4253086167" sldId="265"/>
            <ac:inkMk id="41" creationId="{17085A11-7D67-1244-B7EA-F8C8A57EF1E3}"/>
          </ac:inkMkLst>
        </pc:inkChg>
        <pc:inkChg chg="del mod">
          <ac:chgData name="Mark Hanly" userId="67462bc7-2b51-4455-b2e7-b5f944a4684a" providerId="ADAL" clId="{4321CC37-A8DF-0D45-B390-9075F5AAE74D}" dt="2021-10-25T03:53:55.065" v="138"/>
          <ac:inkMkLst>
            <pc:docMk/>
            <pc:sldMk cId="4253086167" sldId="265"/>
            <ac:inkMk id="43" creationId="{040FAB07-0A2C-BC4E-9E52-833271BB6FCF}"/>
          </ac:inkMkLst>
        </pc:inkChg>
        <pc:inkChg chg="del mod">
          <ac:chgData name="Mark Hanly" userId="67462bc7-2b51-4455-b2e7-b5f944a4684a" providerId="ADAL" clId="{4321CC37-A8DF-0D45-B390-9075F5AAE74D}" dt="2021-10-25T03:53:55.079" v="169"/>
          <ac:inkMkLst>
            <pc:docMk/>
            <pc:sldMk cId="4253086167" sldId="265"/>
            <ac:inkMk id="44" creationId="{79E627CD-0EF3-624A-A01E-F91B23A4B4AC}"/>
          </ac:inkMkLst>
        </pc:inkChg>
        <pc:inkChg chg="del mod">
          <ac:chgData name="Mark Hanly" userId="67462bc7-2b51-4455-b2e7-b5f944a4684a" providerId="ADAL" clId="{4321CC37-A8DF-0D45-B390-9075F5AAE74D}" dt="2021-10-25T03:53:55.069" v="145"/>
          <ac:inkMkLst>
            <pc:docMk/>
            <pc:sldMk cId="4253086167" sldId="265"/>
            <ac:inkMk id="46" creationId="{BFF5589B-1A34-6444-BD5C-045FEA8842E9}"/>
          </ac:inkMkLst>
        </pc:inkChg>
        <pc:inkChg chg="del mod">
          <ac:chgData name="Mark Hanly" userId="67462bc7-2b51-4455-b2e7-b5f944a4684a" providerId="ADAL" clId="{4321CC37-A8DF-0D45-B390-9075F5AAE74D}" dt="2021-10-25T03:53:55.064" v="134"/>
          <ac:inkMkLst>
            <pc:docMk/>
            <pc:sldMk cId="4253086167" sldId="265"/>
            <ac:inkMk id="48" creationId="{0FF7F030-A694-9D48-AA6C-739897357FF4}"/>
          </ac:inkMkLst>
        </pc:inkChg>
        <pc:inkChg chg="del mod">
          <ac:chgData name="Mark Hanly" userId="67462bc7-2b51-4455-b2e7-b5f944a4684a" providerId="ADAL" clId="{4321CC37-A8DF-0D45-B390-9075F5AAE74D}" dt="2021-10-25T03:53:55.073" v="156"/>
          <ac:inkMkLst>
            <pc:docMk/>
            <pc:sldMk cId="4253086167" sldId="265"/>
            <ac:inkMk id="50" creationId="{CC279507-E7B7-7C4F-8FDA-C259BC5A08B9}"/>
          </ac:inkMkLst>
        </pc:inkChg>
        <pc:inkChg chg="del mod">
          <ac:chgData name="Mark Hanly" userId="67462bc7-2b51-4455-b2e7-b5f944a4684a" providerId="ADAL" clId="{4321CC37-A8DF-0D45-B390-9075F5AAE74D}" dt="2021-10-25T03:53:55.075" v="159"/>
          <ac:inkMkLst>
            <pc:docMk/>
            <pc:sldMk cId="4253086167" sldId="265"/>
            <ac:inkMk id="51" creationId="{7387F8DC-6A0F-6B40-8917-84AF32032C70}"/>
          </ac:inkMkLst>
        </pc:inkChg>
        <pc:inkChg chg="del">
          <ac:chgData name="Mark Hanly" userId="67462bc7-2b51-4455-b2e7-b5f944a4684a" providerId="ADAL" clId="{4321CC37-A8DF-0D45-B390-9075F5AAE74D}" dt="2021-10-25T03:53:55.056" v="119"/>
          <ac:inkMkLst>
            <pc:docMk/>
            <pc:sldMk cId="4253086167" sldId="265"/>
            <ac:inkMk id="52" creationId="{C4B37CD5-79AC-064F-87E0-5A288AF8CE01}"/>
          </ac:inkMkLst>
        </pc:inkChg>
        <pc:inkChg chg="del mod">
          <ac:chgData name="Mark Hanly" userId="67462bc7-2b51-4455-b2e7-b5f944a4684a" providerId="ADAL" clId="{4321CC37-A8DF-0D45-B390-9075F5AAE74D}" dt="2021-10-25T03:53:55.079" v="170"/>
          <ac:inkMkLst>
            <pc:docMk/>
            <pc:sldMk cId="4253086167" sldId="265"/>
            <ac:inkMk id="53" creationId="{CD2EADC5-5236-194A-A09C-8816C028FFDF}"/>
          </ac:inkMkLst>
        </pc:inkChg>
        <pc:inkChg chg="del mod">
          <ac:chgData name="Mark Hanly" userId="67462bc7-2b51-4455-b2e7-b5f944a4684a" providerId="ADAL" clId="{4321CC37-A8DF-0D45-B390-9075F5AAE74D}" dt="2021-10-25T03:53:55.063" v="133"/>
          <ac:inkMkLst>
            <pc:docMk/>
            <pc:sldMk cId="4253086167" sldId="265"/>
            <ac:inkMk id="54" creationId="{11CE3C8B-8933-4243-9B17-D29C53E1D495}"/>
          </ac:inkMkLst>
        </pc:inkChg>
        <pc:inkChg chg="del mod">
          <ac:chgData name="Mark Hanly" userId="67462bc7-2b51-4455-b2e7-b5f944a4684a" providerId="ADAL" clId="{4321CC37-A8DF-0D45-B390-9075F5AAE74D}" dt="2021-10-25T03:53:55.060" v="127"/>
          <ac:inkMkLst>
            <pc:docMk/>
            <pc:sldMk cId="4253086167" sldId="265"/>
            <ac:inkMk id="56" creationId="{30DF2F71-2041-AA41-A6C7-14753CC4A556}"/>
          </ac:inkMkLst>
        </pc:inkChg>
        <pc:inkChg chg="del">
          <ac:chgData name="Mark Hanly" userId="67462bc7-2b51-4455-b2e7-b5f944a4684a" providerId="ADAL" clId="{4321CC37-A8DF-0D45-B390-9075F5AAE74D}" dt="2021-10-25T03:53:55.059" v="124"/>
          <ac:inkMkLst>
            <pc:docMk/>
            <pc:sldMk cId="4253086167" sldId="265"/>
            <ac:inkMk id="57" creationId="{8CD2E3C6-4AC3-354B-8DC5-1230278D4AF2}"/>
          </ac:inkMkLst>
        </pc:inkChg>
        <pc:inkChg chg="del mod">
          <ac:chgData name="Mark Hanly" userId="67462bc7-2b51-4455-b2e7-b5f944a4684a" providerId="ADAL" clId="{4321CC37-A8DF-0D45-B390-9075F5AAE74D}" dt="2021-10-25T03:53:55.072" v="152"/>
          <ac:inkMkLst>
            <pc:docMk/>
            <pc:sldMk cId="4253086167" sldId="265"/>
            <ac:inkMk id="58" creationId="{26E71A9A-A0B2-3C4F-B7B8-DB2DA1189184}"/>
          </ac:inkMkLst>
        </pc:inkChg>
        <pc:inkChg chg="del mod">
          <ac:chgData name="Mark Hanly" userId="67462bc7-2b51-4455-b2e7-b5f944a4684a" providerId="ADAL" clId="{4321CC37-A8DF-0D45-B390-9075F5AAE74D}" dt="2021-10-25T03:53:55.068" v="144"/>
          <ac:inkMkLst>
            <pc:docMk/>
            <pc:sldMk cId="4253086167" sldId="265"/>
            <ac:inkMk id="64" creationId="{83899FB5-6A5C-5044-887A-5C8BEEA92AC5}"/>
          </ac:inkMkLst>
        </pc:inkChg>
        <pc:inkChg chg="del">
          <ac:chgData name="Mark Hanly" userId="67462bc7-2b51-4455-b2e7-b5f944a4684a" providerId="ADAL" clId="{4321CC37-A8DF-0D45-B390-9075F5AAE74D}" dt="2021-10-25T03:53:55.065" v="137"/>
          <ac:inkMkLst>
            <pc:docMk/>
            <pc:sldMk cId="4253086167" sldId="265"/>
            <ac:inkMk id="65" creationId="{9FFDD2AA-1E25-6E44-873C-41C0FB46C560}"/>
          </ac:inkMkLst>
        </pc:inkChg>
        <pc:inkChg chg="del mod">
          <ac:chgData name="Mark Hanly" userId="67462bc7-2b51-4455-b2e7-b5f944a4684a" providerId="ADAL" clId="{4321CC37-A8DF-0D45-B390-9075F5AAE74D}" dt="2021-10-25T03:53:55.077" v="165"/>
          <ac:inkMkLst>
            <pc:docMk/>
            <pc:sldMk cId="4253086167" sldId="265"/>
            <ac:inkMk id="67" creationId="{0E25D972-1B40-3449-87F3-B2BF974AF966}"/>
          </ac:inkMkLst>
        </pc:inkChg>
        <pc:inkChg chg="del">
          <ac:chgData name="Mark Hanly" userId="67462bc7-2b51-4455-b2e7-b5f944a4684a" providerId="ADAL" clId="{4321CC37-A8DF-0D45-B390-9075F5AAE74D}" dt="2021-10-25T03:53:55.063" v="132"/>
          <ac:inkMkLst>
            <pc:docMk/>
            <pc:sldMk cId="4253086167" sldId="265"/>
            <ac:inkMk id="69" creationId="{BB161A47-6905-224D-A25B-074DF5832742}"/>
          </ac:inkMkLst>
        </pc:inkChg>
        <pc:inkChg chg="del mod">
          <ac:chgData name="Mark Hanly" userId="67462bc7-2b51-4455-b2e7-b5f944a4684a" providerId="ADAL" clId="{4321CC37-A8DF-0D45-B390-9075F5AAE74D}" dt="2021-10-25T03:53:55.073" v="155"/>
          <ac:inkMkLst>
            <pc:docMk/>
            <pc:sldMk cId="4253086167" sldId="265"/>
            <ac:inkMk id="70" creationId="{44C5165A-2CCF-3C4C-BB2D-890D8207F45A}"/>
          </ac:inkMkLst>
        </pc:inkChg>
        <pc:inkChg chg="del mod">
          <ac:chgData name="Mark Hanly" userId="67462bc7-2b51-4455-b2e7-b5f944a4684a" providerId="ADAL" clId="{4321CC37-A8DF-0D45-B390-9075F5AAE74D}" dt="2021-10-25T03:53:55.076" v="163"/>
          <ac:inkMkLst>
            <pc:docMk/>
            <pc:sldMk cId="4253086167" sldId="265"/>
            <ac:inkMk id="72" creationId="{C1704434-C5FE-1847-92C0-ACD7EC3216B6}"/>
          </ac:inkMkLst>
        </pc:inkChg>
        <pc:inkChg chg="del mod">
          <ac:chgData name="Mark Hanly" userId="67462bc7-2b51-4455-b2e7-b5f944a4684a" providerId="ADAL" clId="{4321CC37-A8DF-0D45-B390-9075F5AAE74D}" dt="2021-10-25T03:53:55.072" v="154"/>
          <ac:inkMkLst>
            <pc:docMk/>
            <pc:sldMk cId="4253086167" sldId="265"/>
            <ac:inkMk id="74" creationId="{F3C59B4C-62EF-D74E-9A59-2EF14441AE20}"/>
          </ac:inkMkLst>
        </pc:inkChg>
        <pc:inkChg chg="del">
          <ac:chgData name="Mark Hanly" userId="67462bc7-2b51-4455-b2e7-b5f944a4684a" providerId="ADAL" clId="{4321CC37-A8DF-0D45-B390-9075F5AAE74D}" dt="2021-10-25T03:53:55.064" v="135"/>
          <ac:inkMkLst>
            <pc:docMk/>
            <pc:sldMk cId="4253086167" sldId="265"/>
            <ac:inkMk id="75" creationId="{AC6AEE6A-6F9D-6248-848C-CF0924CFF383}"/>
          </ac:inkMkLst>
        </pc:inkChg>
        <pc:inkChg chg="del">
          <ac:chgData name="Mark Hanly" userId="67462bc7-2b51-4455-b2e7-b5f944a4684a" providerId="ADAL" clId="{4321CC37-A8DF-0D45-B390-9075F5AAE74D}" dt="2021-10-25T03:54:03.556" v="182"/>
          <ac:inkMkLst>
            <pc:docMk/>
            <pc:sldMk cId="4253086167" sldId="265"/>
            <ac:inkMk id="77" creationId="{09BB952B-E39D-CD4B-A289-E8D7776752B8}"/>
          </ac:inkMkLst>
        </pc:inkChg>
        <pc:inkChg chg="del mod">
          <ac:chgData name="Mark Hanly" userId="67462bc7-2b51-4455-b2e7-b5f944a4684a" providerId="ADAL" clId="{4321CC37-A8DF-0D45-B390-9075F5AAE74D}" dt="2021-10-25T03:54:03.558" v="187"/>
          <ac:inkMkLst>
            <pc:docMk/>
            <pc:sldMk cId="4253086167" sldId="265"/>
            <ac:inkMk id="78" creationId="{16E94D51-EF3B-4D4E-B679-5F92EB7EDE97}"/>
          </ac:inkMkLst>
        </pc:inkChg>
        <pc:inkChg chg="del mod">
          <ac:chgData name="Mark Hanly" userId="67462bc7-2b51-4455-b2e7-b5f944a4684a" providerId="ADAL" clId="{4321CC37-A8DF-0D45-B390-9075F5AAE74D}" dt="2021-10-25T03:54:03.574" v="217"/>
          <ac:inkMkLst>
            <pc:docMk/>
            <pc:sldMk cId="4253086167" sldId="265"/>
            <ac:inkMk id="79" creationId="{EE59BBF6-E485-DA40-9851-42556FDD3049}"/>
          </ac:inkMkLst>
        </pc:inkChg>
        <pc:inkChg chg="del mod">
          <ac:chgData name="Mark Hanly" userId="67462bc7-2b51-4455-b2e7-b5f944a4684a" providerId="ADAL" clId="{4321CC37-A8DF-0D45-B390-9075F5AAE74D}" dt="2021-10-25T03:54:03.580" v="229"/>
          <ac:inkMkLst>
            <pc:docMk/>
            <pc:sldMk cId="4253086167" sldId="265"/>
            <ac:inkMk id="80" creationId="{4355CE08-73F5-6F40-8064-CBCB25E01A55}"/>
          </ac:inkMkLst>
        </pc:inkChg>
        <pc:inkChg chg="del mod">
          <ac:chgData name="Mark Hanly" userId="67462bc7-2b51-4455-b2e7-b5f944a4684a" providerId="ADAL" clId="{4321CC37-A8DF-0D45-B390-9075F5AAE74D}" dt="2021-10-25T03:53:55.058" v="122"/>
          <ac:inkMkLst>
            <pc:docMk/>
            <pc:sldMk cId="4253086167" sldId="265"/>
            <ac:inkMk id="82" creationId="{C2DB192E-D8A2-494A-9CCA-EBB09CB2E750}"/>
          </ac:inkMkLst>
        </pc:inkChg>
        <pc:inkChg chg="del mod">
          <ac:chgData name="Mark Hanly" userId="67462bc7-2b51-4455-b2e7-b5f944a4684a" providerId="ADAL" clId="{4321CC37-A8DF-0D45-B390-9075F5AAE74D}" dt="2021-10-25T03:53:55.075" v="160"/>
          <ac:inkMkLst>
            <pc:docMk/>
            <pc:sldMk cId="4253086167" sldId="265"/>
            <ac:inkMk id="83" creationId="{5E0733FF-3D7F-614D-A87C-40ABB64AE680}"/>
          </ac:inkMkLst>
        </pc:inkChg>
        <pc:inkChg chg="del mod">
          <ac:chgData name="Mark Hanly" userId="67462bc7-2b51-4455-b2e7-b5f944a4684a" providerId="ADAL" clId="{4321CC37-A8DF-0D45-B390-9075F5AAE74D}" dt="2021-10-25T03:53:55.066" v="140"/>
          <ac:inkMkLst>
            <pc:docMk/>
            <pc:sldMk cId="4253086167" sldId="265"/>
            <ac:inkMk id="84" creationId="{AE5764FE-F93A-784F-A06D-56B7087659B7}"/>
          </ac:inkMkLst>
        </pc:inkChg>
        <pc:inkChg chg="del mod">
          <ac:chgData name="Mark Hanly" userId="67462bc7-2b51-4455-b2e7-b5f944a4684a" providerId="ADAL" clId="{4321CC37-A8DF-0D45-B390-9075F5AAE74D}" dt="2021-10-25T03:53:55.066" v="139"/>
          <ac:inkMkLst>
            <pc:docMk/>
            <pc:sldMk cId="4253086167" sldId="265"/>
            <ac:inkMk id="85" creationId="{1C2C31C5-6188-7841-AA37-D3D5F2DCF92F}"/>
          </ac:inkMkLst>
        </pc:inkChg>
        <pc:inkChg chg="del">
          <ac:chgData name="Mark Hanly" userId="67462bc7-2b51-4455-b2e7-b5f944a4684a" providerId="ADAL" clId="{4321CC37-A8DF-0D45-B390-9075F5AAE74D}" dt="2021-10-25T03:53:55.058" v="121"/>
          <ac:inkMkLst>
            <pc:docMk/>
            <pc:sldMk cId="4253086167" sldId="265"/>
            <ac:inkMk id="86" creationId="{8108330A-D6DA-A546-8393-6616C7F1A129}"/>
          </ac:inkMkLst>
        </pc:inkChg>
        <pc:inkChg chg="del mod">
          <ac:chgData name="Mark Hanly" userId="67462bc7-2b51-4455-b2e7-b5f944a4684a" providerId="ADAL" clId="{4321CC37-A8DF-0D45-B390-9075F5AAE74D}" dt="2021-10-25T03:53:55.071" v="150"/>
          <ac:inkMkLst>
            <pc:docMk/>
            <pc:sldMk cId="4253086167" sldId="265"/>
            <ac:inkMk id="87" creationId="{E8DBE8A1-7B43-1B4F-9C03-72538BFC5903}"/>
          </ac:inkMkLst>
        </pc:inkChg>
        <pc:inkChg chg="del mod">
          <ac:chgData name="Mark Hanly" userId="67462bc7-2b51-4455-b2e7-b5f944a4684a" providerId="ADAL" clId="{4321CC37-A8DF-0D45-B390-9075F5AAE74D}" dt="2021-10-25T03:53:55.077" v="164"/>
          <ac:inkMkLst>
            <pc:docMk/>
            <pc:sldMk cId="4253086167" sldId="265"/>
            <ac:inkMk id="88" creationId="{70EA28A8-AB66-C645-8763-6638F0CABFC8}"/>
          </ac:inkMkLst>
        </pc:inkChg>
        <pc:inkChg chg="del">
          <ac:chgData name="Mark Hanly" userId="67462bc7-2b51-4455-b2e7-b5f944a4684a" providerId="ADAL" clId="{4321CC37-A8DF-0D45-B390-9075F5AAE74D}" dt="2021-10-25T03:53:55.062" v="131"/>
          <ac:inkMkLst>
            <pc:docMk/>
            <pc:sldMk cId="4253086167" sldId="265"/>
            <ac:inkMk id="90" creationId="{FCA5076A-827E-8441-A263-833A35066728}"/>
          </ac:inkMkLst>
        </pc:inkChg>
        <pc:inkChg chg="del mod">
          <ac:chgData name="Mark Hanly" userId="67462bc7-2b51-4455-b2e7-b5f944a4684a" providerId="ADAL" clId="{4321CC37-A8DF-0D45-B390-9075F5AAE74D}" dt="2021-10-25T03:53:55.081" v="175"/>
          <ac:inkMkLst>
            <pc:docMk/>
            <pc:sldMk cId="4253086167" sldId="265"/>
            <ac:inkMk id="91" creationId="{2FCC6361-8156-8942-ABC7-A01DE05D6955}"/>
          </ac:inkMkLst>
        </pc:inkChg>
        <pc:inkChg chg="del">
          <ac:chgData name="Mark Hanly" userId="67462bc7-2b51-4455-b2e7-b5f944a4684a" providerId="ADAL" clId="{4321CC37-A8DF-0D45-B390-9075F5AAE74D}" dt="2021-10-25T03:53:55.080" v="172"/>
          <ac:inkMkLst>
            <pc:docMk/>
            <pc:sldMk cId="4253086167" sldId="265"/>
            <ac:inkMk id="92" creationId="{EA543FBD-D8F2-8D4C-B362-597F0E7CEE7C}"/>
          </ac:inkMkLst>
        </pc:inkChg>
        <pc:inkChg chg="del">
          <ac:chgData name="Mark Hanly" userId="67462bc7-2b51-4455-b2e7-b5f944a4684a" providerId="ADAL" clId="{4321CC37-A8DF-0D45-B390-9075F5AAE74D}" dt="2021-10-25T03:54:03.571" v="211"/>
          <ac:inkMkLst>
            <pc:docMk/>
            <pc:sldMk cId="4253086167" sldId="265"/>
            <ac:inkMk id="94" creationId="{C021FC13-3D04-AC46-936F-55D73C6FE788}"/>
          </ac:inkMkLst>
        </pc:inkChg>
        <pc:inkChg chg="del mod">
          <ac:chgData name="Mark Hanly" userId="67462bc7-2b51-4455-b2e7-b5f944a4684a" providerId="ADAL" clId="{4321CC37-A8DF-0D45-B390-9075F5AAE74D}" dt="2021-10-25T03:54:03.579" v="228"/>
          <ac:inkMkLst>
            <pc:docMk/>
            <pc:sldMk cId="4253086167" sldId="265"/>
            <ac:inkMk id="95" creationId="{0F65848D-8702-944E-906B-BC6EE616675D}"/>
          </ac:inkMkLst>
        </pc:inkChg>
        <pc:inkChg chg="del">
          <ac:chgData name="Mark Hanly" userId="67462bc7-2b51-4455-b2e7-b5f944a4684a" providerId="ADAL" clId="{4321CC37-A8DF-0D45-B390-9075F5AAE74D}" dt="2021-10-25T03:54:03.567" v="204"/>
          <ac:inkMkLst>
            <pc:docMk/>
            <pc:sldMk cId="4253086167" sldId="265"/>
            <ac:inkMk id="97" creationId="{12D49754-B09E-5842-8FB7-EBEBCD343DC1}"/>
          </ac:inkMkLst>
        </pc:inkChg>
        <pc:inkChg chg="del">
          <ac:chgData name="Mark Hanly" userId="67462bc7-2b51-4455-b2e7-b5f944a4684a" providerId="ADAL" clId="{4321CC37-A8DF-0D45-B390-9075F5AAE74D}" dt="2021-10-25T03:54:03.554" v="179"/>
          <ac:inkMkLst>
            <pc:docMk/>
            <pc:sldMk cId="4253086167" sldId="265"/>
            <ac:inkMk id="98" creationId="{4B6A3AF6-A4D1-5A4E-88A4-4865B194C0E4}"/>
          </ac:inkMkLst>
        </pc:inkChg>
        <pc:inkChg chg="del mod">
          <ac:chgData name="Mark Hanly" userId="67462bc7-2b51-4455-b2e7-b5f944a4684a" providerId="ADAL" clId="{4321CC37-A8DF-0D45-B390-9075F5AAE74D}" dt="2021-10-25T03:54:03.567" v="203"/>
          <ac:inkMkLst>
            <pc:docMk/>
            <pc:sldMk cId="4253086167" sldId="265"/>
            <ac:inkMk id="99" creationId="{532825E6-24C7-C54B-8B96-305DF8FFCCF8}"/>
          </ac:inkMkLst>
        </pc:inkChg>
        <pc:inkChg chg="del mod">
          <ac:chgData name="Mark Hanly" userId="67462bc7-2b51-4455-b2e7-b5f944a4684a" providerId="ADAL" clId="{4321CC37-A8DF-0D45-B390-9075F5AAE74D}" dt="2021-10-25T03:54:03.582" v="234"/>
          <ac:inkMkLst>
            <pc:docMk/>
            <pc:sldMk cId="4253086167" sldId="265"/>
            <ac:inkMk id="101" creationId="{657E0750-8372-9648-AF9D-E6702A13CAF6}"/>
          </ac:inkMkLst>
        </pc:inkChg>
        <pc:inkChg chg="del mod">
          <ac:chgData name="Mark Hanly" userId="67462bc7-2b51-4455-b2e7-b5f944a4684a" providerId="ADAL" clId="{4321CC37-A8DF-0D45-B390-9075F5AAE74D}" dt="2021-10-25T03:54:03.557" v="185"/>
          <ac:inkMkLst>
            <pc:docMk/>
            <pc:sldMk cId="4253086167" sldId="265"/>
            <ac:inkMk id="102" creationId="{CA8454E2-6117-5D4C-9A7C-DD2CD8AC71B4}"/>
          </ac:inkMkLst>
        </pc:inkChg>
        <pc:inkChg chg="del">
          <ac:chgData name="Mark Hanly" userId="67462bc7-2b51-4455-b2e7-b5f944a4684a" providerId="ADAL" clId="{4321CC37-A8DF-0D45-B390-9075F5AAE74D}" dt="2021-10-25T03:54:03.553" v="177"/>
          <ac:inkMkLst>
            <pc:docMk/>
            <pc:sldMk cId="4253086167" sldId="265"/>
            <ac:inkMk id="103" creationId="{A9FD908D-0314-4146-B836-EDD8952A2C24}"/>
          </ac:inkMkLst>
        </pc:inkChg>
        <pc:inkChg chg="del mod">
          <ac:chgData name="Mark Hanly" userId="67462bc7-2b51-4455-b2e7-b5f944a4684a" providerId="ADAL" clId="{4321CC37-A8DF-0D45-B390-9075F5AAE74D}" dt="2021-10-25T03:54:03.564" v="197"/>
          <ac:inkMkLst>
            <pc:docMk/>
            <pc:sldMk cId="4253086167" sldId="265"/>
            <ac:inkMk id="105" creationId="{12401BBD-B759-1E49-9303-48EF5EBC4163}"/>
          </ac:inkMkLst>
        </pc:inkChg>
        <pc:inkChg chg="del">
          <ac:chgData name="Mark Hanly" userId="67462bc7-2b51-4455-b2e7-b5f944a4684a" providerId="ADAL" clId="{4321CC37-A8DF-0D45-B390-9075F5AAE74D}" dt="2021-10-25T03:54:03.556" v="183"/>
          <ac:inkMkLst>
            <pc:docMk/>
            <pc:sldMk cId="4253086167" sldId="265"/>
            <ac:inkMk id="106" creationId="{F9A8A77A-E896-0F45-9904-9CF85D4EB82F}"/>
          </ac:inkMkLst>
        </pc:inkChg>
        <pc:inkChg chg="del">
          <ac:chgData name="Mark Hanly" userId="67462bc7-2b51-4455-b2e7-b5f944a4684a" providerId="ADAL" clId="{4321CC37-A8DF-0D45-B390-9075F5AAE74D}" dt="2021-10-25T03:54:03.553" v="178"/>
          <ac:inkMkLst>
            <pc:docMk/>
            <pc:sldMk cId="4253086167" sldId="265"/>
            <ac:inkMk id="108" creationId="{6DB90097-1E70-484A-9A88-CF0C6F2005CD}"/>
          </ac:inkMkLst>
        </pc:inkChg>
        <pc:inkChg chg="del mod">
          <ac:chgData name="Mark Hanly" userId="67462bc7-2b51-4455-b2e7-b5f944a4684a" providerId="ADAL" clId="{4321CC37-A8DF-0D45-B390-9075F5AAE74D}" dt="2021-10-25T03:54:03.560" v="191"/>
          <ac:inkMkLst>
            <pc:docMk/>
            <pc:sldMk cId="4253086167" sldId="265"/>
            <ac:inkMk id="109" creationId="{731B83B3-CB8A-3944-A4F9-F9FDDF3CBACA}"/>
          </ac:inkMkLst>
        </pc:inkChg>
        <pc:inkChg chg="del">
          <ac:chgData name="Mark Hanly" userId="67462bc7-2b51-4455-b2e7-b5f944a4684a" providerId="ADAL" clId="{4321CC37-A8DF-0D45-B390-9075F5AAE74D}" dt="2021-10-25T03:54:03.559" v="188"/>
          <ac:inkMkLst>
            <pc:docMk/>
            <pc:sldMk cId="4253086167" sldId="265"/>
            <ac:inkMk id="110" creationId="{50472CA9-C463-FE4B-B71D-56E5F72528E0}"/>
          </ac:inkMkLst>
        </pc:inkChg>
        <pc:inkChg chg="del mod">
          <ac:chgData name="Mark Hanly" userId="67462bc7-2b51-4455-b2e7-b5f944a4684a" providerId="ADAL" clId="{4321CC37-A8DF-0D45-B390-9075F5AAE74D}" dt="2021-10-25T03:54:03.580" v="230"/>
          <ac:inkMkLst>
            <pc:docMk/>
            <pc:sldMk cId="4253086167" sldId="265"/>
            <ac:inkMk id="111" creationId="{E0B72ABC-040B-9846-AD3E-21E74A5BDC94}"/>
          </ac:inkMkLst>
        </pc:inkChg>
        <pc:inkChg chg="del mod">
          <ac:chgData name="Mark Hanly" userId="67462bc7-2b51-4455-b2e7-b5f944a4684a" providerId="ADAL" clId="{4321CC37-A8DF-0D45-B390-9075F5AAE74D}" dt="2021-10-25T03:54:03.563" v="196"/>
          <ac:inkMkLst>
            <pc:docMk/>
            <pc:sldMk cId="4253086167" sldId="265"/>
            <ac:inkMk id="112" creationId="{C3F86FC4-94A8-854B-8975-9BBEB77FEF4E}"/>
          </ac:inkMkLst>
        </pc:inkChg>
        <pc:inkChg chg="del">
          <ac:chgData name="Mark Hanly" userId="67462bc7-2b51-4455-b2e7-b5f944a4684a" providerId="ADAL" clId="{4321CC37-A8DF-0D45-B390-9075F5AAE74D}" dt="2021-10-25T03:54:03.578" v="226"/>
          <ac:inkMkLst>
            <pc:docMk/>
            <pc:sldMk cId="4253086167" sldId="265"/>
            <ac:inkMk id="113" creationId="{3A7A8C0F-B5C2-544B-B838-D9E781452FC6}"/>
          </ac:inkMkLst>
        </pc:inkChg>
        <pc:inkChg chg="del mod">
          <ac:chgData name="Mark Hanly" userId="67462bc7-2b51-4455-b2e7-b5f944a4684a" providerId="ADAL" clId="{4321CC37-A8DF-0D45-B390-9075F5AAE74D}" dt="2021-10-25T03:54:03.582" v="235"/>
          <ac:inkMkLst>
            <pc:docMk/>
            <pc:sldMk cId="4253086167" sldId="265"/>
            <ac:inkMk id="114" creationId="{CEA4F030-0226-964B-BE6F-10896CDC3A55}"/>
          </ac:inkMkLst>
        </pc:inkChg>
        <pc:inkChg chg="del">
          <ac:chgData name="Mark Hanly" userId="67462bc7-2b51-4455-b2e7-b5f944a4684a" providerId="ADAL" clId="{4321CC37-A8DF-0D45-B390-9075F5AAE74D}" dt="2021-10-25T03:54:03.576" v="222"/>
          <ac:inkMkLst>
            <pc:docMk/>
            <pc:sldMk cId="4253086167" sldId="265"/>
            <ac:inkMk id="117" creationId="{862CF1DA-0DFC-E541-90D2-F5732609CE2D}"/>
          </ac:inkMkLst>
        </pc:inkChg>
        <pc:inkChg chg="del mod">
          <ac:chgData name="Mark Hanly" userId="67462bc7-2b51-4455-b2e7-b5f944a4684a" providerId="ADAL" clId="{4321CC37-A8DF-0D45-B390-9075F5AAE74D}" dt="2021-10-25T03:54:03.583" v="237"/>
          <ac:inkMkLst>
            <pc:docMk/>
            <pc:sldMk cId="4253086167" sldId="265"/>
            <ac:inkMk id="118" creationId="{6EB75880-D5B8-124E-8512-125D55ECD3FF}"/>
          </ac:inkMkLst>
        </pc:inkChg>
        <pc:inkChg chg="del">
          <ac:chgData name="Mark Hanly" userId="67462bc7-2b51-4455-b2e7-b5f944a4684a" providerId="ADAL" clId="{4321CC37-A8DF-0D45-B390-9075F5AAE74D}" dt="2021-10-25T03:54:03.578" v="225"/>
          <ac:inkMkLst>
            <pc:docMk/>
            <pc:sldMk cId="4253086167" sldId="265"/>
            <ac:inkMk id="119" creationId="{03EAE6B4-0EEA-3B49-B14D-8C3F01562D72}"/>
          </ac:inkMkLst>
        </pc:inkChg>
        <pc:inkChg chg="del">
          <ac:chgData name="Mark Hanly" userId="67462bc7-2b51-4455-b2e7-b5f944a4684a" providerId="ADAL" clId="{4321CC37-A8DF-0D45-B390-9075F5AAE74D}" dt="2021-10-25T03:54:03.573" v="215"/>
          <ac:inkMkLst>
            <pc:docMk/>
            <pc:sldMk cId="4253086167" sldId="265"/>
            <ac:inkMk id="120" creationId="{BBCBFC14-6AE5-E44B-A57F-E1BCC61FCDB3}"/>
          </ac:inkMkLst>
        </pc:inkChg>
        <pc:inkChg chg="del">
          <ac:chgData name="Mark Hanly" userId="67462bc7-2b51-4455-b2e7-b5f944a4684a" providerId="ADAL" clId="{4321CC37-A8DF-0D45-B390-9075F5AAE74D}" dt="2021-10-25T03:54:03.569" v="208"/>
          <ac:inkMkLst>
            <pc:docMk/>
            <pc:sldMk cId="4253086167" sldId="265"/>
            <ac:inkMk id="121" creationId="{1378EB0C-5D91-B848-B6D0-1BE01EED97BD}"/>
          </ac:inkMkLst>
        </pc:inkChg>
        <pc:inkChg chg="del">
          <ac:chgData name="Mark Hanly" userId="67462bc7-2b51-4455-b2e7-b5f944a4684a" providerId="ADAL" clId="{4321CC37-A8DF-0D45-B390-9075F5AAE74D}" dt="2021-10-25T03:54:03.561" v="192"/>
          <ac:inkMkLst>
            <pc:docMk/>
            <pc:sldMk cId="4253086167" sldId="265"/>
            <ac:inkMk id="122" creationId="{AF32814D-9B02-624F-9B80-B2D6D0DD4180}"/>
          </ac:inkMkLst>
        </pc:inkChg>
        <pc:inkChg chg="del">
          <ac:chgData name="Mark Hanly" userId="67462bc7-2b51-4455-b2e7-b5f944a4684a" providerId="ADAL" clId="{4321CC37-A8DF-0D45-B390-9075F5AAE74D}" dt="2021-10-25T03:54:03.557" v="184"/>
          <ac:inkMkLst>
            <pc:docMk/>
            <pc:sldMk cId="4253086167" sldId="265"/>
            <ac:inkMk id="123" creationId="{F96E233E-11F1-C54D-B619-9DBA73812361}"/>
          </ac:inkMkLst>
        </pc:inkChg>
        <pc:inkChg chg="del">
          <ac:chgData name="Mark Hanly" userId="67462bc7-2b51-4455-b2e7-b5f944a4684a" providerId="ADAL" clId="{4321CC37-A8DF-0D45-B390-9075F5AAE74D}" dt="2021-10-25T03:54:03.571" v="212"/>
          <ac:inkMkLst>
            <pc:docMk/>
            <pc:sldMk cId="4253086167" sldId="265"/>
            <ac:inkMk id="124" creationId="{1ADC9CFF-CDB5-4D41-81A3-4AC13012B074}"/>
          </ac:inkMkLst>
        </pc:inkChg>
        <pc:inkChg chg="del">
          <ac:chgData name="Mark Hanly" userId="67462bc7-2b51-4455-b2e7-b5f944a4684a" providerId="ADAL" clId="{4321CC37-A8DF-0D45-B390-9075F5AAE74D}" dt="2021-10-25T03:54:03.584" v="238"/>
          <ac:inkMkLst>
            <pc:docMk/>
            <pc:sldMk cId="4253086167" sldId="265"/>
            <ac:inkMk id="125" creationId="{F3BE498A-E598-F24E-B971-F8B0B6F19E85}"/>
          </ac:inkMkLst>
        </pc:inkChg>
        <pc:inkChg chg="del">
          <ac:chgData name="Mark Hanly" userId="67462bc7-2b51-4455-b2e7-b5f944a4684a" providerId="ADAL" clId="{4321CC37-A8DF-0D45-B390-9075F5AAE74D}" dt="2021-10-25T03:54:03.579" v="227"/>
          <ac:inkMkLst>
            <pc:docMk/>
            <pc:sldMk cId="4253086167" sldId="265"/>
            <ac:inkMk id="126" creationId="{16055B19-4C10-CB4A-B6B9-865395AF9ED7}"/>
          </ac:inkMkLst>
        </pc:inkChg>
        <pc:inkChg chg="del mod">
          <ac:chgData name="Mark Hanly" userId="67462bc7-2b51-4455-b2e7-b5f944a4684a" providerId="ADAL" clId="{4321CC37-A8DF-0D45-B390-9075F5AAE74D}" dt="2021-10-25T03:54:03.581" v="233"/>
          <ac:inkMkLst>
            <pc:docMk/>
            <pc:sldMk cId="4253086167" sldId="265"/>
            <ac:inkMk id="129" creationId="{FD6B70A6-1577-B145-B8FC-2C00EF511FDF}"/>
          </ac:inkMkLst>
        </pc:inkChg>
        <pc:inkChg chg="del mod">
          <ac:chgData name="Mark Hanly" userId="67462bc7-2b51-4455-b2e7-b5f944a4684a" providerId="ADAL" clId="{4321CC37-A8DF-0D45-B390-9075F5AAE74D}" dt="2021-10-25T03:54:03.575" v="220"/>
          <ac:inkMkLst>
            <pc:docMk/>
            <pc:sldMk cId="4253086167" sldId="265"/>
            <ac:inkMk id="130" creationId="{283B2955-4592-C342-BE48-D805AC118B0E}"/>
          </ac:inkMkLst>
        </pc:inkChg>
        <pc:inkChg chg="del mod">
          <ac:chgData name="Mark Hanly" userId="67462bc7-2b51-4455-b2e7-b5f944a4684a" providerId="ADAL" clId="{4321CC37-A8DF-0D45-B390-9075F5AAE74D}" dt="2021-10-25T03:54:03.576" v="221"/>
          <ac:inkMkLst>
            <pc:docMk/>
            <pc:sldMk cId="4253086167" sldId="265"/>
            <ac:inkMk id="131" creationId="{DA4A9FF3-75EB-C447-B452-64AB9896F5D9}"/>
          </ac:inkMkLst>
        </pc:inkChg>
        <pc:inkChg chg="del mod">
          <ac:chgData name="Mark Hanly" userId="67462bc7-2b51-4455-b2e7-b5f944a4684a" providerId="ADAL" clId="{4321CC37-A8DF-0D45-B390-9075F5AAE74D}" dt="2021-10-25T03:54:03.570" v="209"/>
          <ac:inkMkLst>
            <pc:docMk/>
            <pc:sldMk cId="4253086167" sldId="265"/>
            <ac:inkMk id="132" creationId="{7AD6361F-1B62-9A4E-842B-CCA26E9B0A44}"/>
          </ac:inkMkLst>
        </pc:inkChg>
        <pc:inkChg chg="del mod">
          <ac:chgData name="Mark Hanly" userId="67462bc7-2b51-4455-b2e7-b5f944a4684a" providerId="ADAL" clId="{4321CC37-A8DF-0D45-B390-9075F5AAE74D}" dt="2021-10-25T03:54:03.563" v="195"/>
          <ac:inkMkLst>
            <pc:docMk/>
            <pc:sldMk cId="4253086167" sldId="265"/>
            <ac:inkMk id="133" creationId="{276BAB15-039C-6449-819D-361F5D39748C}"/>
          </ac:inkMkLst>
        </pc:inkChg>
        <pc:inkChg chg="del mod">
          <ac:chgData name="Mark Hanly" userId="67462bc7-2b51-4455-b2e7-b5f944a4684a" providerId="ADAL" clId="{4321CC37-A8DF-0D45-B390-9075F5AAE74D}" dt="2021-10-25T03:54:03.581" v="231"/>
          <ac:inkMkLst>
            <pc:docMk/>
            <pc:sldMk cId="4253086167" sldId="265"/>
            <ac:inkMk id="134" creationId="{BCA62992-7761-D143-82B8-65131EC934C4}"/>
          </ac:inkMkLst>
        </pc:inkChg>
        <pc:inkChg chg="del mod">
          <ac:chgData name="Mark Hanly" userId="67462bc7-2b51-4455-b2e7-b5f944a4684a" providerId="ADAL" clId="{4321CC37-A8DF-0D45-B390-9075F5AAE74D}" dt="2021-10-25T03:54:03.565" v="200"/>
          <ac:inkMkLst>
            <pc:docMk/>
            <pc:sldMk cId="4253086167" sldId="265"/>
            <ac:inkMk id="135" creationId="{BF7A7571-E658-8146-80CF-553C11918E26}"/>
          </ac:inkMkLst>
        </pc:inkChg>
        <pc:inkChg chg="del mod">
          <ac:chgData name="Mark Hanly" userId="67462bc7-2b51-4455-b2e7-b5f944a4684a" providerId="ADAL" clId="{4321CC37-A8DF-0D45-B390-9075F5AAE74D}" dt="2021-10-25T03:54:03.577" v="223"/>
          <ac:inkMkLst>
            <pc:docMk/>
            <pc:sldMk cId="4253086167" sldId="265"/>
            <ac:inkMk id="136" creationId="{28563B2D-7F32-6141-B072-1B5ED9EB22E5}"/>
          </ac:inkMkLst>
        </pc:inkChg>
        <pc:inkChg chg="del mod">
          <ac:chgData name="Mark Hanly" userId="67462bc7-2b51-4455-b2e7-b5f944a4684a" providerId="ADAL" clId="{4321CC37-A8DF-0D45-B390-9075F5AAE74D}" dt="2021-10-25T03:54:03.561" v="193"/>
          <ac:inkMkLst>
            <pc:docMk/>
            <pc:sldMk cId="4253086167" sldId="265"/>
            <ac:inkMk id="137" creationId="{8658190B-F776-904A-BC26-9AE216C3FF77}"/>
          </ac:inkMkLst>
        </pc:inkChg>
        <pc:inkChg chg="del mod">
          <ac:chgData name="Mark Hanly" userId="67462bc7-2b51-4455-b2e7-b5f944a4684a" providerId="ADAL" clId="{4321CC37-A8DF-0D45-B390-9075F5AAE74D}" dt="2021-10-25T03:54:03.568" v="206"/>
          <ac:inkMkLst>
            <pc:docMk/>
            <pc:sldMk cId="4253086167" sldId="265"/>
            <ac:inkMk id="138" creationId="{DE8711D8-2DB5-BD4B-832E-BFBBA62A90A3}"/>
          </ac:inkMkLst>
        </pc:inkChg>
        <pc:inkChg chg="del mod">
          <ac:chgData name="Mark Hanly" userId="67462bc7-2b51-4455-b2e7-b5f944a4684a" providerId="ADAL" clId="{4321CC37-A8DF-0D45-B390-9075F5AAE74D}" dt="2021-10-25T03:54:03.570" v="210"/>
          <ac:inkMkLst>
            <pc:docMk/>
            <pc:sldMk cId="4253086167" sldId="265"/>
            <ac:inkMk id="139" creationId="{72543465-4968-9249-BB76-BDC0F935C30C}"/>
          </ac:inkMkLst>
        </pc:inkChg>
        <pc:inkChg chg="del">
          <ac:chgData name="Mark Hanly" userId="67462bc7-2b51-4455-b2e7-b5f944a4684a" providerId="ADAL" clId="{4321CC37-A8DF-0D45-B390-9075F5AAE74D}" dt="2021-10-25T03:54:03.555" v="181"/>
          <ac:inkMkLst>
            <pc:docMk/>
            <pc:sldMk cId="4253086167" sldId="265"/>
            <ac:inkMk id="140" creationId="{21780DD5-DF8B-F343-A8B5-A7F6BE440828}"/>
          </ac:inkMkLst>
        </pc:inkChg>
        <pc:inkChg chg="del">
          <ac:chgData name="Mark Hanly" userId="67462bc7-2b51-4455-b2e7-b5f944a4684a" providerId="ADAL" clId="{4321CC37-A8DF-0D45-B390-9075F5AAE74D}" dt="2021-10-25T03:54:03.558" v="186"/>
          <ac:inkMkLst>
            <pc:docMk/>
            <pc:sldMk cId="4253086167" sldId="265"/>
            <ac:inkMk id="142" creationId="{8488E363-87A7-C84C-A29C-1FA736E93F8E}"/>
          </ac:inkMkLst>
        </pc:inkChg>
        <pc:inkChg chg="del mod">
          <ac:chgData name="Mark Hanly" userId="67462bc7-2b51-4455-b2e7-b5f944a4684a" providerId="ADAL" clId="{4321CC37-A8DF-0D45-B390-9075F5AAE74D}" dt="2021-10-25T03:54:03.569" v="207"/>
          <ac:inkMkLst>
            <pc:docMk/>
            <pc:sldMk cId="4253086167" sldId="265"/>
            <ac:inkMk id="143" creationId="{0BA2780F-B96A-C548-9DE8-98A39F662863}"/>
          </ac:inkMkLst>
        </pc:inkChg>
        <pc:inkChg chg="del mod">
          <ac:chgData name="Mark Hanly" userId="67462bc7-2b51-4455-b2e7-b5f944a4684a" providerId="ADAL" clId="{4321CC37-A8DF-0D45-B390-9075F5AAE74D}" dt="2021-10-25T03:54:03.573" v="216"/>
          <ac:inkMkLst>
            <pc:docMk/>
            <pc:sldMk cId="4253086167" sldId="265"/>
            <ac:inkMk id="144" creationId="{92C3163B-EADD-D149-9001-FDB2A4D5E9E8}"/>
          </ac:inkMkLst>
        </pc:inkChg>
        <pc:inkChg chg="del mod">
          <ac:chgData name="Mark Hanly" userId="67462bc7-2b51-4455-b2e7-b5f944a4684a" providerId="ADAL" clId="{4321CC37-A8DF-0D45-B390-9075F5AAE74D}" dt="2021-10-25T03:54:03.559" v="189"/>
          <ac:inkMkLst>
            <pc:docMk/>
            <pc:sldMk cId="4253086167" sldId="265"/>
            <ac:inkMk id="145" creationId="{057A2AB3-4755-E746-8F3E-4D7DEA5CF855}"/>
          </ac:inkMkLst>
        </pc:inkChg>
        <pc:inkChg chg="del mod">
          <ac:chgData name="Mark Hanly" userId="67462bc7-2b51-4455-b2e7-b5f944a4684a" providerId="ADAL" clId="{4321CC37-A8DF-0D45-B390-9075F5AAE74D}" dt="2021-10-25T03:54:03.572" v="213"/>
          <ac:inkMkLst>
            <pc:docMk/>
            <pc:sldMk cId="4253086167" sldId="265"/>
            <ac:inkMk id="147" creationId="{D6A0F42E-F5F6-944B-A082-109AC9F1890F}"/>
          </ac:inkMkLst>
        </pc:inkChg>
        <pc:inkChg chg="del mod">
          <ac:chgData name="Mark Hanly" userId="67462bc7-2b51-4455-b2e7-b5f944a4684a" providerId="ADAL" clId="{4321CC37-A8DF-0D45-B390-9075F5AAE74D}" dt="2021-10-25T03:54:03.581" v="232"/>
          <ac:inkMkLst>
            <pc:docMk/>
            <pc:sldMk cId="4253086167" sldId="265"/>
            <ac:inkMk id="148" creationId="{97DD3EEF-8D0A-0548-AB55-6E4E71612E0F}"/>
          </ac:inkMkLst>
        </pc:inkChg>
        <pc:inkChg chg="del">
          <ac:chgData name="Mark Hanly" userId="67462bc7-2b51-4455-b2e7-b5f944a4684a" providerId="ADAL" clId="{4321CC37-A8DF-0D45-B390-9075F5AAE74D}" dt="2021-10-25T03:54:03.566" v="201"/>
          <ac:inkMkLst>
            <pc:docMk/>
            <pc:sldMk cId="4253086167" sldId="265"/>
            <ac:inkMk id="149" creationId="{F9EDB1FD-2C53-0F46-82CC-6D3F6AA830F7}"/>
          </ac:inkMkLst>
        </pc:inkChg>
        <pc:inkChg chg="del mod">
          <ac:chgData name="Mark Hanly" userId="67462bc7-2b51-4455-b2e7-b5f944a4684a" providerId="ADAL" clId="{4321CC37-A8DF-0D45-B390-9075F5AAE74D}" dt="2021-10-25T03:54:03.583" v="236"/>
          <ac:inkMkLst>
            <pc:docMk/>
            <pc:sldMk cId="4253086167" sldId="265"/>
            <ac:inkMk id="150" creationId="{DADAA2A5-1694-B54C-BDA0-8BF9C1AC66B9}"/>
          </ac:inkMkLst>
        </pc:inkChg>
        <pc:inkChg chg="del mod">
          <ac:chgData name="Mark Hanly" userId="67462bc7-2b51-4455-b2e7-b5f944a4684a" providerId="ADAL" clId="{4321CC37-A8DF-0D45-B390-9075F5AAE74D}" dt="2021-10-25T03:54:03.566" v="202"/>
          <ac:inkMkLst>
            <pc:docMk/>
            <pc:sldMk cId="4253086167" sldId="265"/>
            <ac:inkMk id="152" creationId="{78E845E0-6627-4A4C-AE44-AC7ABFBD6407}"/>
          </ac:inkMkLst>
        </pc:inkChg>
        <pc:inkChg chg="del">
          <ac:chgData name="Mark Hanly" userId="67462bc7-2b51-4455-b2e7-b5f944a4684a" providerId="ADAL" clId="{4321CC37-A8DF-0D45-B390-9075F5AAE74D}" dt="2021-10-25T03:54:03.554" v="180"/>
          <ac:inkMkLst>
            <pc:docMk/>
            <pc:sldMk cId="4253086167" sldId="265"/>
            <ac:inkMk id="153" creationId="{B1354F5A-BC5F-A448-B920-93D7C6401CFA}"/>
          </ac:inkMkLst>
        </pc:inkChg>
        <pc:inkChg chg="del mod">
          <ac:chgData name="Mark Hanly" userId="67462bc7-2b51-4455-b2e7-b5f944a4684a" providerId="ADAL" clId="{4321CC37-A8DF-0D45-B390-9075F5AAE74D}" dt="2021-10-25T03:54:03.568" v="205"/>
          <ac:inkMkLst>
            <pc:docMk/>
            <pc:sldMk cId="4253086167" sldId="265"/>
            <ac:inkMk id="154" creationId="{0E68750E-A414-5241-AA9E-63C8A655A71E}"/>
          </ac:inkMkLst>
        </pc:inkChg>
        <pc:inkChg chg="del mod">
          <ac:chgData name="Mark Hanly" userId="67462bc7-2b51-4455-b2e7-b5f944a4684a" providerId="ADAL" clId="{4321CC37-A8DF-0D45-B390-9075F5AAE74D}" dt="2021-10-25T03:54:03.575" v="219"/>
          <ac:inkMkLst>
            <pc:docMk/>
            <pc:sldMk cId="4253086167" sldId="265"/>
            <ac:inkMk id="155" creationId="{4AAB79A9-8FF9-CD47-B13E-3B7F6E0FC805}"/>
          </ac:inkMkLst>
        </pc:inkChg>
        <pc:inkChg chg="del mod">
          <ac:chgData name="Mark Hanly" userId="67462bc7-2b51-4455-b2e7-b5f944a4684a" providerId="ADAL" clId="{4321CC37-A8DF-0D45-B390-9075F5AAE74D}" dt="2021-10-25T03:54:03.560" v="190"/>
          <ac:inkMkLst>
            <pc:docMk/>
            <pc:sldMk cId="4253086167" sldId="265"/>
            <ac:inkMk id="156" creationId="{FDF38455-7FA9-AC45-B003-0114FF778326}"/>
          </ac:inkMkLst>
        </pc:inkChg>
        <pc:inkChg chg="del mod">
          <ac:chgData name="Mark Hanly" userId="67462bc7-2b51-4455-b2e7-b5f944a4684a" providerId="ADAL" clId="{4321CC37-A8DF-0D45-B390-9075F5AAE74D}" dt="2021-10-25T03:54:03.577" v="224"/>
          <ac:inkMkLst>
            <pc:docMk/>
            <pc:sldMk cId="4253086167" sldId="265"/>
            <ac:inkMk id="157" creationId="{AFA0393F-3486-5A41-AE61-DEC7BD091AE6}"/>
          </ac:inkMkLst>
        </pc:inkChg>
        <pc:inkChg chg="del">
          <ac:chgData name="Mark Hanly" userId="67462bc7-2b51-4455-b2e7-b5f944a4684a" providerId="ADAL" clId="{4321CC37-A8DF-0D45-B390-9075F5AAE74D}" dt="2021-10-25T03:54:03.562" v="194"/>
          <ac:inkMkLst>
            <pc:docMk/>
            <pc:sldMk cId="4253086167" sldId="265"/>
            <ac:inkMk id="159" creationId="{1A6FC2C3-E06E-BF40-842A-97F55B85A741}"/>
          </ac:inkMkLst>
        </pc:inkChg>
        <pc:inkChg chg="del mod">
          <ac:chgData name="Mark Hanly" userId="67462bc7-2b51-4455-b2e7-b5f944a4684a" providerId="ADAL" clId="{4321CC37-A8DF-0D45-B390-9075F5AAE74D}" dt="2021-10-25T03:54:03.564" v="198"/>
          <ac:inkMkLst>
            <pc:docMk/>
            <pc:sldMk cId="4253086167" sldId="265"/>
            <ac:inkMk id="160" creationId="{801B9111-3DE7-624D-8A15-0202B2A0513B}"/>
          </ac:inkMkLst>
        </pc:inkChg>
        <pc:inkChg chg="del mod">
          <ac:chgData name="Mark Hanly" userId="67462bc7-2b51-4455-b2e7-b5f944a4684a" providerId="ADAL" clId="{4321CC37-A8DF-0D45-B390-9075F5AAE74D}" dt="2021-10-25T03:54:03.574" v="218"/>
          <ac:inkMkLst>
            <pc:docMk/>
            <pc:sldMk cId="4253086167" sldId="265"/>
            <ac:inkMk id="161" creationId="{BB8DAA05-DF0E-D44D-84D8-877F7F8CF786}"/>
          </ac:inkMkLst>
        </pc:inkChg>
        <pc:inkChg chg="del mod">
          <ac:chgData name="Mark Hanly" userId="67462bc7-2b51-4455-b2e7-b5f944a4684a" providerId="ADAL" clId="{4321CC37-A8DF-0D45-B390-9075F5AAE74D}" dt="2021-10-25T03:54:03.565" v="199"/>
          <ac:inkMkLst>
            <pc:docMk/>
            <pc:sldMk cId="4253086167" sldId="265"/>
            <ac:inkMk id="162" creationId="{0C7DDD28-F29B-484F-B05F-18DAB020B94C}"/>
          </ac:inkMkLst>
        </pc:inkChg>
        <pc:inkChg chg="del">
          <ac:chgData name="Mark Hanly" userId="67462bc7-2b51-4455-b2e7-b5f944a4684a" providerId="ADAL" clId="{4321CC37-A8DF-0D45-B390-9075F5AAE74D}" dt="2021-10-25T03:54:03.572" v="214"/>
          <ac:inkMkLst>
            <pc:docMk/>
            <pc:sldMk cId="4253086167" sldId="265"/>
            <ac:inkMk id="164" creationId="{ABAEEBE3-41B8-794E-8096-00C935D27696}"/>
          </ac:inkMkLst>
        </pc:inkChg>
        <pc:inkChg chg="del mod">
          <ac:chgData name="Mark Hanly" userId="67462bc7-2b51-4455-b2e7-b5f944a4684a" providerId="ADAL" clId="{4321CC37-A8DF-0D45-B390-9075F5AAE74D}" dt="2021-10-25T03:53:55.061" v="128"/>
          <ac:inkMkLst>
            <pc:docMk/>
            <pc:sldMk cId="4253086167" sldId="265"/>
            <ac:inkMk id="165" creationId="{6833FA08-BDEB-8642-B14B-3CEF6EAA059B}"/>
          </ac:inkMkLst>
        </pc:inkChg>
        <pc:inkChg chg="del mod">
          <ac:chgData name="Mark Hanly" userId="67462bc7-2b51-4455-b2e7-b5f944a4684a" providerId="ADAL" clId="{4321CC37-A8DF-0D45-B390-9075F5AAE74D}" dt="2021-10-25T03:53:55.060" v="126"/>
          <ac:inkMkLst>
            <pc:docMk/>
            <pc:sldMk cId="4253086167" sldId="265"/>
            <ac:inkMk id="166" creationId="{236762CC-0230-724C-9455-EAFC2A41F719}"/>
          </ac:inkMkLst>
        </pc:inkChg>
      </pc:sldChg>
      <pc:sldChg chg="modSp mod ord">
        <pc:chgData name="Mark Hanly" userId="67462bc7-2b51-4455-b2e7-b5f944a4684a" providerId="ADAL" clId="{4321CC37-A8DF-0D45-B390-9075F5AAE74D}" dt="2021-10-27T03:08:36.776" v="2995" actId="20577"/>
        <pc:sldMkLst>
          <pc:docMk/>
          <pc:sldMk cId="1891273768" sldId="273"/>
        </pc:sldMkLst>
        <pc:spChg chg="mod">
          <ac:chgData name="Mark Hanly" userId="67462bc7-2b51-4455-b2e7-b5f944a4684a" providerId="ADAL" clId="{4321CC37-A8DF-0D45-B390-9075F5AAE74D}" dt="2021-10-27T03:08:36.776" v="2995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delSp modSp modAnim">
        <pc:chgData name="Mark Hanly" userId="67462bc7-2b51-4455-b2e7-b5f944a4684a" providerId="ADAL" clId="{4321CC37-A8DF-0D45-B390-9075F5AAE74D}" dt="2021-10-27T03:17:48.818" v="3105"/>
        <pc:sldMkLst>
          <pc:docMk/>
          <pc:sldMk cId="1222720181" sldId="275"/>
        </pc:sldMkLst>
        <pc:spChg chg="mod">
          <ac:chgData name="Mark Hanly" userId="67462bc7-2b51-4455-b2e7-b5f944a4684a" providerId="ADAL" clId="{4321CC37-A8DF-0D45-B390-9075F5AAE74D}" dt="2021-10-27T03:17:23.922" v="3102" actId="20577"/>
          <ac:spMkLst>
            <pc:docMk/>
            <pc:sldMk cId="1222720181" sldId="275"/>
            <ac:spMk id="3" creationId="{B7BA52AF-25D9-3C44-8C0A-E522F663F6CE}"/>
          </ac:spMkLst>
        </pc:spChg>
        <pc:inkChg chg="del">
          <ac:chgData name="Mark Hanly" userId="67462bc7-2b51-4455-b2e7-b5f944a4684a" providerId="ADAL" clId="{4321CC37-A8DF-0D45-B390-9075F5AAE74D}" dt="2021-10-27T01:04:14.120" v="1516"/>
          <ac:inkMkLst>
            <pc:docMk/>
            <pc:sldMk cId="1222720181" sldId="275"/>
            <ac:inkMk id="4" creationId="{D01386A4-49D6-5C4E-BC71-469A0713464F}"/>
          </ac:inkMkLst>
        </pc:inkChg>
        <pc:inkChg chg="del">
          <ac:chgData name="Mark Hanly" userId="67462bc7-2b51-4455-b2e7-b5f944a4684a" providerId="ADAL" clId="{4321CC37-A8DF-0D45-B390-9075F5AAE74D}" dt="2021-10-27T01:04:17.725" v="1517"/>
          <ac:inkMkLst>
            <pc:docMk/>
            <pc:sldMk cId="1222720181" sldId="275"/>
            <ac:inkMk id="5" creationId="{71EAA9CB-1413-E042-9DB3-528FC36EA715}"/>
          </ac:inkMkLst>
        </pc:inkChg>
        <pc:inkChg chg="del">
          <ac:chgData name="Mark Hanly" userId="67462bc7-2b51-4455-b2e7-b5f944a4684a" providerId="ADAL" clId="{4321CC37-A8DF-0D45-B390-9075F5AAE74D}" dt="2021-10-27T01:04:17.727" v="1520"/>
          <ac:inkMkLst>
            <pc:docMk/>
            <pc:sldMk cId="1222720181" sldId="275"/>
            <ac:inkMk id="6" creationId="{650225D1-1715-D545-892C-D6360D967C88}"/>
          </ac:inkMkLst>
        </pc:inkChg>
        <pc:inkChg chg="del">
          <ac:chgData name="Mark Hanly" userId="67462bc7-2b51-4455-b2e7-b5f944a4684a" providerId="ADAL" clId="{4321CC37-A8DF-0D45-B390-9075F5AAE74D}" dt="2021-10-27T01:04:17.727" v="1519"/>
          <ac:inkMkLst>
            <pc:docMk/>
            <pc:sldMk cId="1222720181" sldId="275"/>
            <ac:inkMk id="7" creationId="{51B98EA2-F012-0A4E-B010-CE2C13C36B37}"/>
          </ac:inkMkLst>
        </pc:inkChg>
        <pc:inkChg chg="del">
          <ac:chgData name="Mark Hanly" userId="67462bc7-2b51-4455-b2e7-b5f944a4684a" providerId="ADAL" clId="{4321CC37-A8DF-0D45-B390-9075F5AAE74D}" dt="2021-10-27T01:04:17.728" v="1521"/>
          <ac:inkMkLst>
            <pc:docMk/>
            <pc:sldMk cId="1222720181" sldId="275"/>
            <ac:inkMk id="8" creationId="{39A3A9AB-FB99-8A49-83FD-2B72D279DD0F}"/>
          </ac:inkMkLst>
        </pc:inkChg>
        <pc:inkChg chg="del">
          <ac:chgData name="Mark Hanly" userId="67462bc7-2b51-4455-b2e7-b5f944a4684a" providerId="ADAL" clId="{4321CC37-A8DF-0D45-B390-9075F5AAE74D}" dt="2021-10-27T01:04:17.728" v="1522"/>
          <ac:inkMkLst>
            <pc:docMk/>
            <pc:sldMk cId="1222720181" sldId="275"/>
            <ac:inkMk id="10" creationId="{EA45112F-7191-A440-8A41-FD3E2D66C8EB}"/>
          </ac:inkMkLst>
        </pc:inkChg>
        <pc:inkChg chg="del">
          <ac:chgData name="Mark Hanly" userId="67462bc7-2b51-4455-b2e7-b5f944a4684a" providerId="ADAL" clId="{4321CC37-A8DF-0D45-B390-9075F5AAE74D}" dt="2021-10-27T01:04:17.726" v="1518"/>
          <ac:inkMkLst>
            <pc:docMk/>
            <pc:sldMk cId="1222720181" sldId="275"/>
            <ac:inkMk id="11" creationId="{6E8F6979-43E9-414B-96E7-87E67C2C513C}"/>
          </ac:inkMkLst>
        </pc:inkChg>
      </pc:sldChg>
      <pc:sldChg chg="delSp modSp">
        <pc:chgData name="Mark Hanly" userId="67462bc7-2b51-4455-b2e7-b5f944a4684a" providerId="ADAL" clId="{4321CC37-A8DF-0D45-B390-9075F5AAE74D}" dt="2021-10-27T01:04:43.772" v="1524"/>
        <pc:sldMkLst>
          <pc:docMk/>
          <pc:sldMk cId="990749771" sldId="276"/>
        </pc:sldMkLst>
        <pc:grpChg chg="del mod">
          <ac:chgData name="Mark Hanly" userId="67462bc7-2b51-4455-b2e7-b5f944a4684a" providerId="ADAL" clId="{4321CC37-A8DF-0D45-B390-9075F5AAE74D}" dt="2021-10-27T01:04:43.771" v="1523"/>
          <ac:grpSpMkLst>
            <pc:docMk/>
            <pc:sldMk cId="990749771" sldId="276"/>
            <ac:grpSpMk id="6" creationId="{C9A75B0B-0D80-BE4D-9C79-5F043CB95F58}"/>
          </ac:grpSpMkLst>
        </pc:grpChg>
        <pc:inkChg chg="del mod">
          <ac:chgData name="Mark Hanly" userId="67462bc7-2b51-4455-b2e7-b5f944a4684a" providerId="ADAL" clId="{4321CC37-A8DF-0D45-B390-9075F5AAE74D}" dt="2021-10-27T01:04:43.772" v="1524"/>
          <ac:inkMkLst>
            <pc:docMk/>
            <pc:sldMk cId="990749771" sldId="276"/>
            <ac:inkMk id="4" creationId="{92DE9B0E-9CC7-404D-8F39-8B341F59E4FC}"/>
          </ac:inkMkLst>
        </pc:inkChg>
        <pc:inkChg chg="del">
          <ac:chgData name="Mark Hanly" userId="67462bc7-2b51-4455-b2e7-b5f944a4684a" providerId="ADAL" clId="{4321CC37-A8DF-0D45-B390-9075F5AAE74D}" dt="2021-10-27T01:04:43.771" v="1523"/>
          <ac:inkMkLst>
            <pc:docMk/>
            <pc:sldMk cId="990749771" sldId="276"/>
            <ac:inkMk id="5" creationId="{C7EF7E0B-FD05-D943-AD05-B126E71581C8}"/>
          </ac:inkMkLst>
        </pc:inkChg>
      </pc:sldChg>
      <pc:sldChg chg="delSp modSp">
        <pc:chgData name="Mark Hanly" userId="67462bc7-2b51-4455-b2e7-b5f944a4684a" providerId="ADAL" clId="{4321CC37-A8DF-0D45-B390-9075F5AAE74D}" dt="2021-10-27T03:20:54.287" v="3107"/>
        <pc:sldMkLst>
          <pc:docMk/>
          <pc:sldMk cId="1398926883" sldId="277"/>
        </pc:sldMkLst>
        <pc:grpChg chg="del mod">
          <ac:chgData name="Mark Hanly" userId="67462bc7-2b51-4455-b2e7-b5f944a4684a" providerId="ADAL" clId="{4321CC37-A8DF-0D45-B390-9075F5AAE74D}" dt="2021-10-27T03:20:54.286" v="3106"/>
          <ac:grpSpMkLst>
            <pc:docMk/>
            <pc:sldMk cId="1398926883" sldId="277"/>
            <ac:grpSpMk id="6" creationId="{FC2CAB06-6C77-4443-AF02-49291E7555F3}"/>
          </ac:grpSpMkLst>
        </pc:grpChg>
        <pc:inkChg chg="del mod">
          <ac:chgData name="Mark Hanly" userId="67462bc7-2b51-4455-b2e7-b5f944a4684a" providerId="ADAL" clId="{4321CC37-A8DF-0D45-B390-9075F5AAE74D}" dt="2021-10-27T03:20:54.287" v="3107"/>
          <ac:inkMkLst>
            <pc:docMk/>
            <pc:sldMk cId="1398926883" sldId="277"/>
            <ac:inkMk id="4" creationId="{A27311A5-F0C7-6249-BDE2-9E37532A9F7C}"/>
          </ac:inkMkLst>
        </pc:inkChg>
        <pc:inkChg chg="del">
          <ac:chgData name="Mark Hanly" userId="67462bc7-2b51-4455-b2e7-b5f944a4684a" providerId="ADAL" clId="{4321CC37-A8DF-0D45-B390-9075F5AAE74D}" dt="2021-10-27T03:20:54.286" v="3106"/>
          <ac:inkMkLst>
            <pc:docMk/>
            <pc:sldMk cId="1398926883" sldId="277"/>
            <ac:inkMk id="5" creationId="{52BFECA8-22FD-2C4F-9A08-CA2892179551}"/>
          </ac:inkMkLst>
        </pc:inkChg>
      </pc:sldChg>
      <pc:sldChg chg="addSp delSp modSp new mod">
        <pc:chgData name="Mark Hanly" userId="67462bc7-2b51-4455-b2e7-b5f944a4684a" providerId="ADAL" clId="{4321CC37-A8DF-0D45-B390-9075F5AAE74D}" dt="2021-10-25T05:24:12.073" v="1147" actId="1076"/>
        <pc:sldMkLst>
          <pc:docMk/>
          <pc:sldMk cId="1573736316" sldId="279"/>
        </pc:sldMkLst>
        <pc:spChg chg="del">
          <ac:chgData name="Mark Hanly" userId="67462bc7-2b51-4455-b2e7-b5f944a4684a" providerId="ADAL" clId="{4321CC37-A8DF-0D45-B390-9075F5AAE74D}" dt="2021-10-25T04:31:02.143" v="270" actId="478"/>
          <ac:spMkLst>
            <pc:docMk/>
            <pc:sldMk cId="1573736316" sldId="279"/>
            <ac:spMk id="2" creationId="{BA75D6F9-CCEA-F942-981A-8113FC602BE0}"/>
          </ac:spMkLst>
        </pc:spChg>
        <pc:spChg chg="del mod">
          <ac:chgData name="Mark Hanly" userId="67462bc7-2b51-4455-b2e7-b5f944a4684a" providerId="ADAL" clId="{4321CC37-A8DF-0D45-B390-9075F5AAE74D}" dt="2021-10-25T04:48:19.208" v="928" actId="478"/>
          <ac:spMkLst>
            <pc:docMk/>
            <pc:sldMk cId="1573736316" sldId="279"/>
            <ac:spMk id="3" creationId="{B2508B26-D230-FF40-BDA7-A2F505428BA3}"/>
          </ac:spMkLst>
        </pc:spChg>
        <pc:spChg chg="add mod">
          <ac:chgData name="Mark Hanly" userId="67462bc7-2b51-4455-b2e7-b5f944a4684a" providerId="ADAL" clId="{4321CC37-A8DF-0D45-B390-9075F5AAE74D}" dt="2021-10-25T04:48:16.600" v="927" actId="20577"/>
          <ac:spMkLst>
            <pc:docMk/>
            <pc:sldMk cId="1573736316" sldId="279"/>
            <ac:spMk id="6" creationId="{A38477E5-CD1B-0E44-A057-546C13F1D5F2}"/>
          </ac:spMkLst>
        </pc:spChg>
        <pc:spChg chg="add mod">
          <ac:chgData name="Mark Hanly" userId="67462bc7-2b51-4455-b2e7-b5f944a4684a" providerId="ADAL" clId="{4321CC37-A8DF-0D45-B390-9075F5AAE74D}" dt="2021-10-25T05:24:12.073" v="1147" actId="1076"/>
          <ac:spMkLst>
            <pc:docMk/>
            <pc:sldMk cId="1573736316" sldId="279"/>
            <ac:spMk id="7" creationId="{78B1CA78-B6F1-DC4D-9683-160D699791D0}"/>
          </ac:spMkLst>
        </pc:spChg>
        <pc:picChg chg="add mod">
          <ac:chgData name="Mark Hanly" userId="67462bc7-2b51-4455-b2e7-b5f944a4684a" providerId="ADAL" clId="{4321CC37-A8DF-0D45-B390-9075F5AAE74D}" dt="2021-10-25T04:48:21.623" v="929" actId="1076"/>
          <ac:picMkLst>
            <pc:docMk/>
            <pc:sldMk cId="1573736316" sldId="279"/>
            <ac:picMk id="5" creationId="{4A3458E3-2927-F94F-B644-5A662C8F03B7}"/>
          </ac:picMkLst>
        </pc:picChg>
      </pc:sldChg>
      <pc:sldChg chg="modSp new mod modAnim">
        <pc:chgData name="Mark Hanly" userId="67462bc7-2b51-4455-b2e7-b5f944a4684a" providerId="ADAL" clId="{4321CC37-A8DF-0D45-B390-9075F5AAE74D}" dt="2021-10-25T04:51:12.476" v="959" actId="1076"/>
        <pc:sldMkLst>
          <pc:docMk/>
          <pc:sldMk cId="2240976131" sldId="280"/>
        </pc:sldMkLst>
        <pc:spChg chg="mod">
          <ac:chgData name="Mark Hanly" userId="67462bc7-2b51-4455-b2e7-b5f944a4684a" providerId="ADAL" clId="{4321CC37-A8DF-0D45-B390-9075F5AAE74D}" dt="2021-10-25T04:50:50.651" v="954" actId="403"/>
          <ac:spMkLst>
            <pc:docMk/>
            <pc:sldMk cId="2240976131" sldId="280"/>
            <ac:spMk id="2" creationId="{8E011DF5-05EE-834E-A8E7-4738BA722E76}"/>
          </ac:spMkLst>
        </pc:spChg>
        <pc:spChg chg="mod">
          <ac:chgData name="Mark Hanly" userId="67462bc7-2b51-4455-b2e7-b5f944a4684a" providerId="ADAL" clId="{4321CC37-A8DF-0D45-B390-9075F5AAE74D}" dt="2021-10-25T04:51:12.476" v="959" actId="1076"/>
          <ac:spMkLst>
            <pc:docMk/>
            <pc:sldMk cId="2240976131" sldId="280"/>
            <ac:spMk id="3" creationId="{BD2D155D-D2C8-F14B-A1C3-6F6285EFD091}"/>
          </ac:spMkLst>
        </pc:spChg>
      </pc:sldChg>
      <pc:sldChg chg="modSp add mod ord">
        <pc:chgData name="Mark Hanly" userId="67462bc7-2b51-4455-b2e7-b5f944a4684a" providerId="ADAL" clId="{4321CC37-A8DF-0D45-B390-9075F5AAE74D}" dt="2021-10-27T00:54:23.578" v="1438" actId="113"/>
        <pc:sldMkLst>
          <pc:docMk/>
          <pc:sldMk cId="3204112616" sldId="281"/>
        </pc:sldMkLst>
        <pc:spChg chg="mod">
          <ac:chgData name="Mark Hanly" userId="67462bc7-2b51-4455-b2e7-b5f944a4684a" providerId="ADAL" clId="{4321CC37-A8DF-0D45-B390-9075F5AAE74D}" dt="2021-10-25T04:50:55.711" v="955" actId="403"/>
          <ac:spMkLst>
            <pc:docMk/>
            <pc:sldMk cId="3204112616" sldId="281"/>
            <ac:spMk id="2" creationId="{8E011DF5-05EE-834E-A8E7-4738BA722E76}"/>
          </ac:spMkLst>
        </pc:spChg>
        <pc:spChg chg="mod">
          <ac:chgData name="Mark Hanly" userId="67462bc7-2b51-4455-b2e7-b5f944a4684a" providerId="ADAL" clId="{4321CC37-A8DF-0D45-B390-9075F5AAE74D}" dt="2021-10-27T00:54:23.578" v="1438" actId="113"/>
          <ac:spMkLst>
            <pc:docMk/>
            <pc:sldMk cId="3204112616" sldId="281"/>
            <ac:spMk id="3" creationId="{BD2D155D-D2C8-F14B-A1C3-6F6285EFD091}"/>
          </ac:spMkLst>
        </pc:spChg>
      </pc:sldChg>
      <pc:sldChg chg="modSp add mod modAnim">
        <pc:chgData name="Mark Hanly" userId="67462bc7-2b51-4455-b2e7-b5f944a4684a" providerId="ADAL" clId="{4321CC37-A8DF-0D45-B390-9075F5AAE74D}" dt="2021-10-27T03:29:54.605" v="3235"/>
        <pc:sldMkLst>
          <pc:docMk/>
          <pc:sldMk cId="3107899890" sldId="282"/>
        </pc:sldMkLst>
        <pc:spChg chg="mod">
          <ac:chgData name="Mark Hanly" userId="67462bc7-2b51-4455-b2e7-b5f944a4684a" providerId="ADAL" clId="{4321CC37-A8DF-0D45-B390-9075F5AAE74D}" dt="2021-10-25T04:51:02.669" v="957" actId="403"/>
          <ac:spMkLst>
            <pc:docMk/>
            <pc:sldMk cId="3107899890" sldId="282"/>
            <ac:spMk id="2" creationId="{8E011DF5-05EE-834E-A8E7-4738BA722E76}"/>
          </ac:spMkLst>
        </pc:spChg>
        <pc:spChg chg="mod">
          <ac:chgData name="Mark Hanly" userId="67462bc7-2b51-4455-b2e7-b5f944a4684a" providerId="ADAL" clId="{4321CC37-A8DF-0D45-B390-9075F5AAE74D}" dt="2021-10-27T03:28:40.891" v="3230" actId="404"/>
          <ac:spMkLst>
            <pc:docMk/>
            <pc:sldMk cId="3107899890" sldId="282"/>
            <ac:spMk id="3" creationId="{BD2D155D-D2C8-F14B-A1C3-6F6285EFD091}"/>
          </ac:spMkLst>
        </pc:spChg>
      </pc:sldChg>
      <pc:sldChg chg="add del">
        <pc:chgData name="Mark Hanly" userId="67462bc7-2b51-4455-b2e7-b5f944a4684a" providerId="ADAL" clId="{4321CC37-A8DF-0D45-B390-9075F5AAE74D}" dt="2021-10-25T05:24:31.204" v="1148" actId="2696"/>
        <pc:sldMkLst>
          <pc:docMk/>
          <pc:sldMk cId="1510673373" sldId="283"/>
        </pc:sldMkLst>
      </pc:sldChg>
      <pc:sldChg chg="new del">
        <pc:chgData name="Mark Hanly" userId="67462bc7-2b51-4455-b2e7-b5f944a4684a" providerId="ADAL" clId="{4321CC37-A8DF-0D45-B390-9075F5AAE74D}" dt="2021-10-25T05:22:34.814" v="1126" actId="680"/>
        <pc:sldMkLst>
          <pc:docMk/>
          <pc:sldMk cId="843041599" sldId="284"/>
        </pc:sldMkLst>
      </pc:sldChg>
      <pc:sldChg chg="addSp modSp add mod modNotesTx">
        <pc:chgData name="Mark Hanly" userId="67462bc7-2b51-4455-b2e7-b5f944a4684a" providerId="ADAL" clId="{4321CC37-A8DF-0D45-B390-9075F5AAE74D}" dt="2021-10-27T00:56:10.908" v="1515" actId="404"/>
        <pc:sldMkLst>
          <pc:docMk/>
          <pc:sldMk cId="3804956333" sldId="284"/>
        </pc:sldMkLst>
        <pc:spChg chg="mod">
          <ac:chgData name="Mark Hanly" userId="67462bc7-2b51-4455-b2e7-b5f944a4684a" providerId="ADAL" clId="{4321CC37-A8DF-0D45-B390-9075F5AAE74D}" dt="2021-10-27T00:55:28.159" v="1505" actId="113"/>
          <ac:spMkLst>
            <pc:docMk/>
            <pc:sldMk cId="3804956333" sldId="284"/>
            <ac:spMk id="3" creationId="{BD2D155D-D2C8-F14B-A1C3-6F6285EFD091}"/>
          </ac:spMkLst>
        </pc:spChg>
        <pc:spChg chg="add mod">
          <ac:chgData name="Mark Hanly" userId="67462bc7-2b51-4455-b2e7-b5f944a4684a" providerId="ADAL" clId="{4321CC37-A8DF-0D45-B390-9075F5AAE74D}" dt="2021-10-27T00:56:10.908" v="1515" actId="404"/>
          <ac:spMkLst>
            <pc:docMk/>
            <pc:sldMk cId="3804956333" sldId="284"/>
            <ac:spMk id="6" creationId="{E6E9A357-453B-3746-9362-9963AADE19F1}"/>
          </ac:spMkLst>
        </pc:spChg>
        <pc:picChg chg="add mod">
          <ac:chgData name="Mark Hanly" userId="67462bc7-2b51-4455-b2e7-b5f944a4684a" providerId="ADAL" clId="{4321CC37-A8DF-0D45-B390-9075F5AAE74D}" dt="2021-10-27T00:55:45.272" v="1511" actId="1036"/>
          <ac:picMkLst>
            <pc:docMk/>
            <pc:sldMk cId="3804956333" sldId="284"/>
            <ac:picMk id="5" creationId="{DD5347F5-D963-3C4C-B374-75F443DADA85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13:36.185" v="3026" actId="108"/>
        <pc:sldMkLst>
          <pc:docMk/>
          <pc:sldMk cId="2039900599" sldId="285"/>
        </pc:sldMkLst>
        <pc:spChg chg="mod">
          <ac:chgData name="Mark Hanly" userId="67462bc7-2b51-4455-b2e7-b5f944a4684a" providerId="ADAL" clId="{4321CC37-A8DF-0D45-B390-9075F5AAE74D}" dt="2021-10-27T03:13:36.185" v="3026" actId="108"/>
          <ac:spMkLst>
            <pc:docMk/>
            <pc:sldMk cId="2039900599" sldId="285"/>
            <ac:spMk id="3" creationId="{BD2D155D-D2C8-F14B-A1C3-6F6285EFD091}"/>
          </ac:spMkLst>
        </pc:spChg>
        <pc:spChg chg="add del mod">
          <ac:chgData name="Mark Hanly" userId="67462bc7-2b51-4455-b2e7-b5f944a4684a" providerId="ADAL" clId="{4321CC37-A8DF-0D45-B390-9075F5AAE74D}" dt="2021-10-25T05:35:00.397" v="1221" actId="478"/>
          <ac:spMkLst>
            <pc:docMk/>
            <pc:sldMk cId="2039900599" sldId="285"/>
            <ac:spMk id="4" creationId="{2188CDD6-39DB-C946-AE49-021C338190E6}"/>
          </ac:spMkLst>
        </pc:spChg>
        <pc:spChg chg="del">
          <ac:chgData name="Mark Hanly" userId="67462bc7-2b51-4455-b2e7-b5f944a4684a" providerId="ADAL" clId="{4321CC37-A8DF-0D45-B390-9075F5AAE74D}" dt="2021-10-25T05:35:15.694" v="1227" actId="478"/>
          <ac:spMkLst>
            <pc:docMk/>
            <pc:sldMk cId="2039900599" sldId="285"/>
            <ac:spMk id="6" creationId="{E6E9A357-453B-3746-9362-9963AADE19F1}"/>
          </ac:spMkLst>
        </pc:spChg>
        <pc:picChg chg="del">
          <ac:chgData name="Mark Hanly" userId="67462bc7-2b51-4455-b2e7-b5f944a4684a" providerId="ADAL" clId="{4321CC37-A8DF-0D45-B390-9075F5AAE74D}" dt="2021-10-25T05:34:46.339" v="1201" actId="478"/>
          <ac:picMkLst>
            <pc:docMk/>
            <pc:sldMk cId="2039900599" sldId="285"/>
            <ac:picMk id="5" creationId="{DD5347F5-D963-3C4C-B374-75F443DADA85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11:41.660" v="3014" actId="1036"/>
        <pc:sldMkLst>
          <pc:docMk/>
          <pc:sldMk cId="2339833812" sldId="286"/>
        </pc:sldMkLst>
        <pc:spChg chg="del">
          <ac:chgData name="Mark Hanly" userId="67462bc7-2b51-4455-b2e7-b5f944a4684a" providerId="ADAL" clId="{4321CC37-A8DF-0D45-B390-9075F5AAE74D}" dt="2021-10-27T03:11:30.919" v="3008" actId="478"/>
          <ac:spMkLst>
            <pc:docMk/>
            <pc:sldMk cId="2339833812" sldId="286"/>
            <ac:spMk id="3" creationId="{BD2D155D-D2C8-F14B-A1C3-6F6285EFD091}"/>
          </ac:spMkLst>
        </pc:spChg>
        <pc:spChg chg="add del mod">
          <ac:chgData name="Mark Hanly" userId="67462bc7-2b51-4455-b2e7-b5f944a4684a" providerId="ADAL" clId="{4321CC37-A8DF-0D45-B390-9075F5AAE74D}" dt="2021-10-27T03:11:33.434" v="3009" actId="478"/>
          <ac:spMkLst>
            <pc:docMk/>
            <pc:sldMk cId="2339833812" sldId="286"/>
            <ac:spMk id="4" creationId="{18EAFFBD-A476-4B4D-AE07-1F9D92BDAE4D}"/>
          </ac:spMkLst>
        </pc:spChg>
        <pc:spChg chg="del">
          <ac:chgData name="Mark Hanly" userId="67462bc7-2b51-4455-b2e7-b5f944a4684a" providerId="ADAL" clId="{4321CC37-A8DF-0D45-B390-9075F5AAE74D}" dt="2021-10-25T05:35:44.481" v="1233" actId="478"/>
          <ac:spMkLst>
            <pc:docMk/>
            <pc:sldMk cId="2339833812" sldId="286"/>
            <ac:spMk id="6" creationId="{E6E9A357-453B-3746-9362-9963AADE19F1}"/>
          </ac:spMkLst>
        </pc:spChg>
        <pc:picChg chg="del">
          <ac:chgData name="Mark Hanly" userId="67462bc7-2b51-4455-b2e7-b5f944a4684a" providerId="ADAL" clId="{4321CC37-A8DF-0D45-B390-9075F5AAE74D}" dt="2021-10-25T05:35:41.934" v="1232" actId="478"/>
          <ac:picMkLst>
            <pc:docMk/>
            <pc:sldMk cId="2339833812" sldId="286"/>
            <ac:picMk id="5" creationId="{DD5347F5-D963-3C4C-B374-75F443DADA85}"/>
          </ac:picMkLst>
        </pc:picChg>
        <pc:picChg chg="add mod">
          <ac:chgData name="Mark Hanly" userId="67462bc7-2b51-4455-b2e7-b5f944a4684a" providerId="ADAL" clId="{4321CC37-A8DF-0D45-B390-9075F5AAE74D}" dt="2021-10-27T03:11:41.660" v="3014" actId="1036"/>
          <ac:picMkLst>
            <pc:docMk/>
            <pc:sldMk cId="2339833812" sldId="286"/>
            <ac:picMk id="7" creationId="{0A69D6B7-81DF-B340-961C-CBE3029152E3}"/>
          </ac:picMkLst>
        </pc:picChg>
      </pc:sldChg>
      <pc:sldChg chg="addSp delSp modSp new mod">
        <pc:chgData name="Mark Hanly" userId="67462bc7-2b51-4455-b2e7-b5f944a4684a" providerId="ADAL" clId="{4321CC37-A8DF-0D45-B390-9075F5AAE74D}" dt="2021-10-27T02:30:44.437" v="1569" actId="478"/>
        <pc:sldMkLst>
          <pc:docMk/>
          <pc:sldMk cId="2980913440" sldId="287"/>
        </pc:sldMkLst>
        <pc:spChg chg="mod">
          <ac:chgData name="Mark Hanly" userId="67462bc7-2b51-4455-b2e7-b5f944a4684a" providerId="ADAL" clId="{4321CC37-A8DF-0D45-B390-9075F5AAE74D}" dt="2021-10-27T02:30:41.121" v="1568" actId="20577"/>
          <ac:spMkLst>
            <pc:docMk/>
            <pc:sldMk cId="2980913440" sldId="287"/>
            <ac:spMk id="2" creationId="{7EA823DF-DEA1-9340-8250-DC8715C2C2E3}"/>
          </ac:spMkLst>
        </pc:spChg>
        <pc:spChg chg="del">
          <ac:chgData name="Mark Hanly" userId="67462bc7-2b51-4455-b2e7-b5f944a4684a" providerId="ADAL" clId="{4321CC37-A8DF-0D45-B390-9075F5AAE74D}" dt="2021-10-27T02:30:44.437" v="1569" actId="478"/>
          <ac:spMkLst>
            <pc:docMk/>
            <pc:sldMk cId="2980913440" sldId="287"/>
            <ac:spMk id="3" creationId="{EDB0CE80-49DE-1B47-9EF2-87799164E7F0}"/>
          </ac:spMkLst>
        </pc:spChg>
        <pc:inkChg chg="add">
          <ac:chgData name="Mark Hanly" userId="67462bc7-2b51-4455-b2e7-b5f944a4684a" providerId="ADAL" clId="{4321CC37-A8DF-0D45-B390-9075F5AAE74D}" dt="2021-10-27T02:30:31.666" v="1539" actId="9405"/>
          <ac:inkMkLst>
            <pc:docMk/>
            <pc:sldMk cId="2980913440" sldId="287"/>
            <ac:inkMk id="4" creationId="{FB746838-168D-394C-8164-BAD08FE3CCF7}"/>
          </ac:inkMkLst>
        </pc:inkChg>
      </pc:sldChg>
      <pc:sldChg chg="addSp delSp modSp add mod">
        <pc:chgData name="Mark Hanly" userId="67462bc7-2b51-4455-b2e7-b5f944a4684a" providerId="ADAL" clId="{4321CC37-A8DF-0D45-B390-9075F5AAE74D}" dt="2021-10-27T03:16:35.011" v="3041" actId="478"/>
        <pc:sldMkLst>
          <pc:docMk/>
          <pc:sldMk cId="3613492420" sldId="288"/>
        </pc:sldMkLst>
        <pc:spChg chg="mod">
          <ac:chgData name="Mark Hanly" userId="67462bc7-2b51-4455-b2e7-b5f944a4684a" providerId="ADAL" clId="{4321CC37-A8DF-0D45-B390-9075F5AAE74D}" dt="2021-10-27T03:16:32.551" v="3040" actId="1076"/>
          <ac:spMkLst>
            <pc:docMk/>
            <pc:sldMk cId="3613492420" sldId="288"/>
            <ac:spMk id="2" creationId="{7EA823DF-DEA1-9340-8250-DC8715C2C2E3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6" creationId="{7C3FD447-ED30-3E42-8CAB-6C01429A8047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12" creationId="{E78C8E95-C70F-254A-AD40-9A04AE6F1332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13" creationId="{97E4CBE7-2206-A747-92F1-A0D65358495B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2" creationId="{88A3BDC8-599B-634F-BA3B-A7FA07A06148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3" creationId="{FB46ABEF-9991-B64F-A556-4F3FB0EE0420}"/>
          </ac:spMkLst>
        </pc:spChg>
        <pc:spChg chg="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8" creationId="{F0E93804-51FA-1C42-A925-5EBDD1D1FEB6}"/>
          </ac:spMkLst>
        </pc:spChg>
        <pc:spChg chg="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9" creationId="{F53BEED1-8253-1344-82D2-9A45D346FE2F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30" creationId="{588C6296-DC76-3641-99D3-E70356656678}"/>
          </ac:spMkLst>
        </pc:spChg>
        <pc:grpChg chg="add mod">
          <ac:chgData name="Mark Hanly" userId="67462bc7-2b51-4455-b2e7-b5f944a4684a" providerId="ADAL" clId="{4321CC37-A8DF-0D45-B390-9075F5AAE74D}" dt="2021-10-27T03:16:27.689" v="3039" actId="1076"/>
          <ac:grpSpMkLst>
            <pc:docMk/>
            <pc:sldMk cId="3613492420" sldId="288"/>
            <ac:grpSpMk id="24" creationId="{6843663A-AA93-2F4A-A9FE-5012F920F770}"/>
          </ac:grpSpMkLst>
        </pc:grpChg>
        <pc:grpChg chg="add mod">
          <ac:chgData name="Mark Hanly" userId="67462bc7-2b51-4455-b2e7-b5f944a4684a" providerId="ADAL" clId="{4321CC37-A8DF-0D45-B390-9075F5AAE74D}" dt="2021-10-27T03:16:27.689" v="3039" actId="1076"/>
          <ac:grpSpMkLst>
            <pc:docMk/>
            <pc:sldMk cId="3613492420" sldId="288"/>
            <ac:grpSpMk id="25" creationId="{1FCC0382-4EAF-C141-B4BA-55F1719C96F4}"/>
          </ac:grpSpMkLst>
        </pc:grpChg>
        <pc:picChg chg="add mod">
          <ac:chgData name="Mark Hanly" userId="67462bc7-2b51-4455-b2e7-b5f944a4684a" providerId="ADAL" clId="{4321CC37-A8DF-0D45-B390-9075F5AAE74D}" dt="2021-10-27T03:16:27.689" v="3039" actId="1076"/>
          <ac:picMkLst>
            <pc:docMk/>
            <pc:sldMk cId="3613492420" sldId="288"/>
            <ac:picMk id="5" creationId="{C6538A50-4B68-3E42-A164-1FF708CA991C}"/>
          </ac:picMkLst>
        </pc:picChg>
        <pc:inkChg chg="del mod">
          <ac:chgData name="Mark Hanly" userId="67462bc7-2b51-4455-b2e7-b5f944a4684a" providerId="ADAL" clId="{4321CC37-A8DF-0D45-B390-9075F5AAE74D}" dt="2021-10-27T03:16:35.011" v="3041" actId="478"/>
          <ac:inkMkLst>
            <pc:docMk/>
            <pc:sldMk cId="3613492420" sldId="288"/>
            <ac:inkMk id="4" creationId="{FB746838-168D-394C-8164-BAD08FE3CCF7}"/>
          </ac:inkMkLst>
        </pc:ink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8" creationId="{5B775DED-CC58-CB41-8900-DEE3FFCB11EE}"/>
          </ac:cxnSpMkLst>
        </pc:cxn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9" creationId="{A0317FEF-3826-1D42-88DE-7256790168AD}"/>
          </ac:cxnSpMkLst>
        </pc:cxn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15" creationId="{AD3F58B1-E6EE-B743-A698-C376330B68BD}"/>
          </ac:cxnSpMkLst>
        </pc:cxn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17" creationId="{7F7D4C75-99E4-F442-A1A6-39E718543724}"/>
          </ac:cxnSpMkLst>
        </pc:cxnChg>
        <pc:cxnChg chg="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26" creationId="{8C36F062-428A-7944-A4B7-92D75CF34CF4}"/>
          </ac:cxnSpMkLst>
        </pc:cxnChg>
        <pc:cxnChg chg="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27" creationId="{504EB6D0-11B6-DC4B-8E0C-B6E7322B2A6B}"/>
          </ac:cxnSpMkLst>
        </pc:cxnChg>
      </pc:sldChg>
      <pc:sldChg chg="addSp delSp modSp new mod">
        <pc:chgData name="Mark Hanly" userId="67462bc7-2b51-4455-b2e7-b5f944a4684a" providerId="ADAL" clId="{4321CC37-A8DF-0D45-B390-9075F5AAE74D}" dt="2021-10-27T02:56:49.033" v="2554" actId="1076"/>
        <pc:sldMkLst>
          <pc:docMk/>
          <pc:sldMk cId="1142151547" sldId="289"/>
        </pc:sldMkLst>
        <pc:spChg chg="mod">
          <ac:chgData name="Mark Hanly" userId="67462bc7-2b51-4455-b2e7-b5f944a4684a" providerId="ADAL" clId="{4321CC37-A8DF-0D45-B390-9075F5AAE74D}" dt="2021-10-27T02:55:43.378" v="2541"/>
          <ac:spMkLst>
            <pc:docMk/>
            <pc:sldMk cId="1142151547" sldId="289"/>
            <ac:spMk id="2" creationId="{D6F00378-A3E1-CD47-8280-3AAE52B05579}"/>
          </ac:spMkLst>
        </pc:spChg>
        <pc:spChg chg="del mod">
          <ac:chgData name="Mark Hanly" userId="67462bc7-2b51-4455-b2e7-b5f944a4684a" providerId="ADAL" clId="{4321CC37-A8DF-0D45-B390-9075F5AAE74D}" dt="2021-10-27T02:55:49.493" v="2543" actId="478"/>
          <ac:spMkLst>
            <pc:docMk/>
            <pc:sldMk cId="1142151547" sldId="289"/>
            <ac:spMk id="3" creationId="{4AAD21D5-A520-3344-A894-9C3A9994C8DA}"/>
          </ac:spMkLst>
        </pc:spChg>
        <pc:spChg chg="add del mod">
          <ac:chgData name="Mark Hanly" userId="67462bc7-2b51-4455-b2e7-b5f944a4684a" providerId="ADAL" clId="{4321CC37-A8DF-0D45-B390-9075F5AAE74D}" dt="2021-10-27T02:56:44.012" v="2552" actId="21"/>
          <ac:spMkLst>
            <pc:docMk/>
            <pc:sldMk cId="1142151547" sldId="289"/>
            <ac:spMk id="5" creationId="{1074B6AE-9BC0-2D40-AA5A-C5CB12E838A6}"/>
          </ac:spMkLst>
        </pc:spChg>
        <pc:spChg chg="add del mod">
          <ac:chgData name="Mark Hanly" userId="67462bc7-2b51-4455-b2e7-b5f944a4684a" providerId="ADAL" clId="{4321CC37-A8DF-0D45-B390-9075F5AAE74D}" dt="2021-10-27T02:56:44.012" v="2552" actId="21"/>
          <ac:spMkLst>
            <pc:docMk/>
            <pc:sldMk cId="1142151547" sldId="289"/>
            <ac:spMk id="6" creationId="{C70C8E68-4402-2C42-A77F-D5EB2CAFE0A4}"/>
          </ac:spMkLst>
        </pc:spChg>
        <pc:spChg chg="add del mod">
          <ac:chgData name="Mark Hanly" userId="67462bc7-2b51-4455-b2e7-b5f944a4684a" providerId="ADAL" clId="{4321CC37-A8DF-0D45-B390-9075F5AAE74D}" dt="2021-10-27T02:56:35.537" v="2551" actId="21"/>
          <ac:spMkLst>
            <pc:docMk/>
            <pc:sldMk cId="1142151547" sldId="289"/>
            <ac:spMk id="7" creationId="{48524775-20F8-AF42-9F6F-82CE54315B7E}"/>
          </ac:spMkLst>
        </pc:spChg>
        <pc:picChg chg="add del mod">
          <ac:chgData name="Mark Hanly" userId="67462bc7-2b51-4455-b2e7-b5f944a4684a" providerId="ADAL" clId="{4321CC37-A8DF-0D45-B390-9075F5AAE74D}" dt="2021-10-27T02:55:46.594" v="2542" actId="478"/>
          <ac:picMkLst>
            <pc:docMk/>
            <pc:sldMk cId="1142151547" sldId="289"/>
            <ac:picMk id="4" creationId="{D63F4624-822E-814B-829C-5C0E3F6246CB}"/>
          </ac:picMkLst>
        </pc:picChg>
        <pc:picChg chg="add mod">
          <ac:chgData name="Mark Hanly" userId="67462bc7-2b51-4455-b2e7-b5f944a4684a" providerId="ADAL" clId="{4321CC37-A8DF-0D45-B390-9075F5AAE74D}" dt="2021-10-27T02:56:49.033" v="2554" actId="1076"/>
          <ac:picMkLst>
            <pc:docMk/>
            <pc:sldMk cId="1142151547" sldId="289"/>
            <ac:picMk id="8" creationId="{8C1E7327-9768-0A47-8331-DAB5C022103E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09:49.989" v="2996" actId="1076"/>
        <pc:sldMkLst>
          <pc:docMk/>
          <pc:sldMk cId="1457695467" sldId="290"/>
        </pc:sldMkLst>
        <pc:spChg chg="mod">
          <ac:chgData name="Mark Hanly" userId="67462bc7-2b51-4455-b2e7-b5f944a4684a" providerId="ADAL" clId="{4321CC37-A8DF-0D45-B390-9075F5AAE74D}" dt="2021-10-27T03:00:54.699" v="2835" actId="20577"/>
          <ac:spMkLst>
            <pc:docMk/>
            <pc:sldMk cId="1457695467" sldId="290"/>
            <ac:spMk id="2" creationId="{D6F00378-A3E1-CD47-8280-3AAE52B05579}"/>
          </ac:spMkLst>
        </pc:spChg>
        <pc:picChg chg="add mod">
          <ac:chgData name="Mark Hanly" userId="67462bc7-2b51-4455-b2e7-b5f944a4684a" providerId="ADAL" clId="{4321CC37-A8DF-0D45-B390-9075F5AAE74D}" dt="2021-10-27T03:09:49.989" v="2996" actId="1076"/>
          <ac:picMkLst>
            <pc:docMk/>
            <pc:sldMk cId="1457695467" sldId="290"/>
            <ac:picMk id="4" creationId="{08C2CCE3-0AFA-C444-B6B6-438F122CBA6F}"/>
          </ac:picMkLst>
        </pc:picChg>
        <pc:picChg chg="del">
          <ac:chgData name="Mark Hanly" userId="67462bc7-2b51-4455-b2e7-b5f944a4684a" providerId="ADAL" clId="{4321CC37-A8DF-0D45-B390-9075F5AAE74D}" dt="2021-10-27T02:57:36.999" v="2673" actId="478"/>
          <ac:picMkLst>
            <pc:docMk/>
            <pc:sldMk cId="1457695467" sldId="290"/>
            <ac:picMk id="8" creationId="{8C1E7327-9768-0A47-8331-DAB5C022103E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09:56.940" v="2997" actId="1076"/>
        <pc:sldMkLst>
          <pc:docMk/>
          <pc:sldMk cId="1520959941" sldId="291"/>
        </pc:sldMkLst>
        <pc:spChg chg="mod">
          <ac:chgData name="Mark Hanly" userId="67462bc7-2b51-4455-b2e7-b5f944a4684a" providerId="ADAL" clId="{4321CC37-A8DF-0D45-B390-9075F5AAE74D}" dt="2021-10-27T02:59:25.132" v="2759" actId="207"/>
          <ac:spMkLst>
            <pc:docMk/>
            <pc:sldMk cId="1520959941" sldId="291"/>
            <ac:spMk id="2" creationId="{D6F00378-A3E1-CD47-8280-3AAE52B05579}"/>
          </ac:spMkLst>
        </pc:spChg>
        <pc:picChg chg="del">
          <ac:chgData name="Mark Hanly" userId="67462bc7-2b51-4455-b2e7-b5f944a4684a" providerId="ADAL" clId="{4321CC37-A8DF-0D45-B390-9075F5AAE74D}" dt="2021-10-27T02:59:08.849" v="2755" actId="478"/>
          <ac:picMkLst>
            <pc:docMk/>
            <pc:sldMk cId="1520959941" sldId="291"/>
            <ac:picMk id="4" creationId="{08C2CCE3-0AFA-C444-B6B6-438F122CBA6F}"/>
          </ac:picMkLst>
        </pc:picChg>
        <pc:picChg chg="add mod">
          <ac:chgData name="Mark Hanly" userId="67462bc7-2b51-4455-b2e7-b5f944a4684a" providerId="ADAL" clId="{4321CC37-A8DF-0D45-B390-9075F5AAE74D}" dt="2021-10-27T03:09:56.940" v="2997" actId="1076"/>
          <ac:picMkLst>
            <pc:docMk/>
            <pc:sldMk cId="1520959941" sldId="291"/>
            <ac:picMk id="5" creationId="{680D51A2-B1DE-ED43-BCA5-441847BCC5D7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10:51.336" v="3006" actId="1076"/>
        <pc:sldMkLst>
          <pc:docMk/>
          <pc:sldMk cId="233253575" sldId="292"/>
        </pc:sldMkLst>
        <pc:spChg chg="mod">
          <ac:chgData name="Mark Hanly" userId="67462bc7-2b51-4455-b2e7-b5f944a4684a" providerId="ADAL" clId="{4321CC37-A8DF-0D45-B390-9075F5AAE74D}" dt="2021-10-27T03:04:24.375" v="2849" actId="20577"/>
          <ac:spMkLst>
            <pc:docMk/>
            <pc:sldMk cId="233253575" sldId="292"/>
            <ac:spMk id="2" creationId="{D6F00378-A3E1-CD47-8280-3AAE52B05579}"/>
          </ac:spMkLst>
        </pc:spChg>
        <pc:picChg chg="add mod">
          <ac:chgData name="Mark Hanly" userId="67462bc7-2b51-4455-b2e7-b5f944a4684a" providerId="ADAL" clId="{4321CC37-A8DF-0D45-B390-9075F5AAE74D}" dt="2021-10-27T03:10:51.336" v="3006" actId="1076"/>
          <ac:picMkLst>
            <pc:docMk/>
            <pc:sldMk cId="233253575" sldId="292"/>
            <ac:picMk id="4" creationId="{6DDA2972-C9FE-B443-AE4C-8CCC9B9F1BFB}"/>
          </ac:picMkLst>
        </pc:picChg>
        <pc:picChg chg="del">
          <ac:chgData name="Mark Hanly" userId="67462bc7-2b51-4455-b2e7-b5f944a4684a" providerId="ADAL" clId="{4321CC37-A8DF-0D45-B390-9075F5AAE74D}" dt="2021-10-27T03:04:27.712" v="2850" actId="478"/>
          <ac:picMkLst>
            <pc:docMk/>
            <pc:sldMk cId="233253575" sldId="292"/>
            <ac:picMk id="5" creationId="{680D51A2-B1DE-ED43-BCA5-441847BCC5D7}"/>
          </ac:picMkLst>
        </pc:picChg>
      </pc:sldChg>
      <pc:sldChg chg="addSp delSp modSp new mod">
        <pc:chgData name="Mark Hanly" userId="67462bc7-2b51-4455-b2e7-b5f944a4684a" providerId="ADAL" clId="{4321CC37-A8DF-0D45-B390-9075F5AAE74D}" dt="2021-10-27T03:07:09.104" v="2944" actId="1076"/>
        <pc:sldMkLst>
          <pc:docMk/>
          <pc:sldMk cId="3012291806" sldId="293"/>
        </pc:sldMkLst>
        <pc:spChg chg="mod">
          <ac:chgData name="Mark Hanly" userId="67462bc7-2b51-4455-b2e7-b5f944a4684a" providerId="ADAL" clId="{4321CC37-A8DF-0D45-B390-9075F5AAE74D}" dt="2021-10-27T03:06:24.356" v="2940" actId="20577"/>
          <ac:spMkLst>
            <pc:docMk/>
            <pc:sldMk cId="3012291806" sldId="293"/>
            <ac:spMk id="2" creationId="{168BC9C9-F43C-664E-80E3-7737003A5EF6}"/>
          </ac:spMkLst>
        </pc:spChg>
        <pc:spChg chg="del">
          <ac:chgData name="Mark Hanly" userId="67462bc7-2b51-4455-b2e7-b5f944a4684a" providerId="ADAL" clId="{4321CC37-A8DF-0D45-B390-9075F5AAE74D}" dt="2021-10-27T03:06:28.849" v="2941" actId="478"/>
          <ac:spMkLst>
            <pc:docMk/>
            <pc:sldMk cId="3012291806" sldId="293"/>
            <ac:spMk id="3" creationId="{7D959106-F13A-474E-B8C8-3AF8EB321AD0}"/>
          </ac:spMkLst>
        </pc:spChg>
        <pc:picChg chg="add mod">
          <ac:chgData name="Mark Hanly" userId="67462bc7-2b51-4455-b2e7-b5f944a4684a" providerId="ADAL" clId="{4321CC37-A8DF-0D45-B390-9075F5AAE74D}" dt="2021-10-27T03:07:09.104" v="2944" actId="1076"/>
          <ac:picMkLst>
            <pc:docMk/>
            <pc:sldMk cId="3012291806" sldId="293"/>
            <ac:picMk id="5" creationId="{32516F14-6083-2B46-9F0C-9D0BA392B4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4CFFD8-FFA1-AF47-AC67-19BB0D643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51320-C724-EA43-80A0-A4B563384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BA12F4-A49F-444F-918B-0863A0496EA0}" type="datetime1">
              <a:rPr lang="en-US" altLang="en-US"/>
              <a:pPr>
                <a:defRPr/>
              </a:pPr>
              <a:t>6/20/22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04813-495C-B347-979C-E87DC000C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3C0D-AA5B-7A46-AE80-42A32DD856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F7EC54-9DAB-8A4D-9B31-15F34FB31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7T05:51:56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24575,'11'0'0,"-4"0"0,4 0 0,-1 0 0,-3 0 0,1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2:30:3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7T05:32:24.04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0 28671,'12'0'0,"-2"0"0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8C538-C475-8F41-8DC4-B1AC00692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D5CB6-D5C1-3647-850B-9928B84E7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F31AAC9-8E4E-6543-9508-37BD90B8D716}" type="datetime1">
              <a:rPr lang="en-US" altLang="en-US"/>
              <a:pPr>
                <a:defRPr/>
              </a:pPr>
              <a:t>6/20/22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D53CDD-33C8-7B48-9F4D-B813CEAFC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4023F1-8AC7-2642-A6C3-E5AEEBCC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F010-6389-C043-BE34-0CF315A30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7243-DA01-7946-8523-B32303C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4DF510F-FEE4-A646-849C-08DC8195B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576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General approach </a:t>
            </a:r>
            <a:r>
              <a:rPr lang="en-US" b="1" i="1" dirty="0"/>
              <a:t>Start simple, build in complexity, compare at each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40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Wave one of a longitudinal household survey. Known that incentives will increase response, but not sure what to offer. Ran incentive experiment to compare two incentive levels 10 euro versus 25 euro.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8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pi_ij</a:t>
            </a:r>
            <a:r>
              <a:rPr lang="en-US" dirty="0"/>
              <a:t> = P(</a:t>
            </a:r>
            <a:r>
              <a:rPr lang="en-US" dirty="0" err="1"/>
              <a:t>Y_ij</a:t>
            </a:r>
            <a:r>
              <a:rPr lang="en-US" dirty="0"/>
              <a:t> = 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log(</a:t>
            </a:r>
            <a:r>
              <a:rPr lang="en-US" dirty="0" err="1"/>
              <a:t>pi_ij</a:t>
            </a:r>
            <a:r>
              <a:rPr lang="en-US" dirty="0"/>
              <a:t>/(1-pi_ij)) = B0 + B1_ijIncentive + </a:t>
            </a:r>
            <a:r>
              <a:rPr lang="en-US" dirty="0" err="1"/>
              <a:t>BX_ij</a:t>
            </a:r>
            <a:r>
              <a:rPr lang="en-US" dirty="0"/>
              <a:t> + u0_ij + u1_ijIncentive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8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simple model then get progressively more complex, testing at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82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for model 2 the incentive effect is the same for each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For model 3 the incentive effect can vary by </a:t>
            </a:r>
            <a:r>
              <a:rPr lang="en-US" dirty="0" err="1"/>
              <a:t>neighbourhood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17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E97DE17-2939-6143-936E-A51ACB56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836615"/>
            <a:ext cx="18367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166E8-E689-964B-AB61-3A06769E1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6115053"/>
            <a:ext cx="29829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9" y="1061547"/>
            <a:ext cx="6696745" cy="809296"/>
          </a:xfrm>
        </p:spPr>
        <p:txBody>
          <a:bodyPr anchor="b"/>
          <a:lstStyle>
            <a:lvl1pPr>
              <a:defRPr b="1" i="0" baseline="0"/>
            </a:lvl1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14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AD237-454E-6947-9E60-8D90A7C6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7" y="6237291"/>
            <a:ext cx="2736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61589"/>
          </a:xfrm>
        </p:spPr>
        <p:txBody>
          <a:bodyPr/>
          <a:lstStyle>
            <a:lvl1pPr>
              <a:defRPr baseline="0">
                <a:latin typeface="Arial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43C9A41-26F4-9344-A6A8-81CC7051AC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5" y="433391"/>
            <a:ext cx="8208962" cy="4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3">
            <a:extLst>
              <a:ext uri="{FF2B5EF4-FFF2-40B4-BE49-F238E27FC236}">
                <a16:creationId xmlns:a16="http://schemas.microsoft.com/office/drawing/2014/main" id="{0191ABE7-D7FB-084C-94E6-6699A0CE5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8314" y="1225552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6pPr>
      <a:lvl7pPr marL="9143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7pPr>
      <a:lvl8pPr marL="137158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8pPr>
      <a:lvl9pPr marL="18287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9pPr>
    </p:titleStyle>
    <p:bodyStyle>
      <a:lvl1pPr marL="342895" indent="-342895" algn="l" rtl="0" eaLnBrk="1" fontAlgn="base" hangingPunct="1">
        <a:spcBef>
          <a:spcPts val="1200"/>
        </a:spcBef>
        <a:spcAft>
          <a:spcPct val="0"/>
        </a:spcAft>
        <a:buFont typeface="Arial" panose="020B0604020202020204" pitchFamily="34" charset="0"/>
        <a:defRPr sz="160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1" indent="-269871" algn="l" rtl="0" eaLnBrk="1" fontAlgn="base" hangingPunct="1">
        <a:spcBef>
          <a:spcPts val="900"/>
        </a:spcBef>
        <a:spcAft>
          <a:spcPct val="0"/>
        </a:spcAft>
        <a:buFont typeface="Arial" panose="020B0604020202020204" pitchFamily="34" charset="0"/>
        <a:buChar char="•"/>
        <a:defRPr sz="1601" kern="1200">
          <a:solidFill>
            <a:schemeClr val="tx1"/>
          </a:solidFill>
          <a:latin typeface="+mn-lt"/>
          <a:ea typeface="ＭＳ Ｐゴシック" charset="-128"/>
          <a:cs typeface="ＭＳ Ｐゴシック" panose="020B0600070205080204" pitchFamily="34" charset="-128"/>
        </a:defRPr>
      </a:lvl2pPr>
      <a:lvl3pPr marL="539743" indent="-269871" algn="l" rtl="0" eaLnBrk="1" fontAlgn="base" hangingPunct="1">
        <a:spcBef>
          <a:spcPts val="600"/>
        </a:spcBef>
        <a:spcAft>
          <a:spcPct val="0"/>
        </a:spcAft>
        <a:buFont typeface="Lucida Grande" panose="020B0600040502020204" pitchFamily="34" charset="0"/>
        <a:buChar char="–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14" indent="-269871" algn="l" rtl="0" eaLnBrk="1" fontAlgn="base" hangingPunct="1">
        <a:spcBef>
          <a:spcPts val="600"/>
        </a:spcBef>
        <a:spcAft>
          <a:spcPct val="0"/>
        </a:spcAft>
        <a:buFont typeface="Lucida Grande" panose="020B0600040502020204" pitchFamily="34" charset="0"/>
        <a:buChar char="»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60" indent="-285746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566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0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4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9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9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31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C3FAA-E127-D642-AAB3-B26969EBA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1296144"/>
          </a:xfrm>
        </p:spPr>
        <p:txBody>
          <a:bodyPr/>
          <a:lstStyle/>
          <a:p>
            <a:r>
              <a:rPr lang="en-US" sz="2800" dirty="0"/>
              <a:t>HDAT 9700</a:t>
            </a:r>
          </a:p>
          <a:p>
            <a:r>
              <a:rPr lang="en-US" sz="2800" dirty="0"/>
              <a:t>Multilevel modelling II</a:t>
            </a:r>
          </a:p>
          <a:p>
            <a:r>
              <a:rPr lang="en-US" sz="1800" b="0" i="1" dirty="0">
                <a:solidFill>
                  <a:schemeClr val="bg1">
                    <a:lumMod val="50000"/>
                  </a:schemeClr>
                </a:solidFill>
              </a:rPr>
              <a:t>Online tutorial</a:t>
            </a:r>
          </a:p>
        </p:txBody>
      </p:sp>
    </p:spTree>
    <p:extLst>
      <p:ext uri="{BB962C8B-B14F-4D97-AF65-F5344CB8AC3E}">
        <p14:creationId xmlns:p14="http://schemas.microsoft.com/office/powerpoint/2010/main" val="275504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C2DB-5A4F-7949-A10C-455359F7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BA52AF-25D9-3C44-8C0A-E522F663F6CE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000" b="1" dirty="0"/>
                  <a:t>Start simple | slowly add complexity | compare at each step</a:t>
                </a:r>
              </a:p>
              <a:p>
                <a:pPr marL="0" indent="0"/>
                <a:endParaRPr lang="en-US" sz="2000" b="1" dirty="0"/>
              </a:p>
              <a:p>
                <a:pPr marL="0" indent="0"/>
                <a:r>
                  <a:rPr lang="en-US" sz="2000" b="1" dirty="0"/>
                  <a:t>1.</a:t>
                </a:r>
                <a:r>
                  <a:rPr lang="en-US" sz="2000" dirty="0"/>
                  <a:t> Single level null model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000" dirty="0"/>
              </a:p>
              <a:p>
                <a:pPr marL="457200" indent="-457200">
                  <a:buAutoNum type="arabicPeriod"/>
                </a:pPr>
                <a:endParaRPr lang="en-AU" sz="2000" dirty="0"/>
              </a:p>
              <a:p>
                <a:r>
                  <a:rPr lang="en-US" sz="2000" b="1" dirty="0"/>
                  <a:t>2.</a:t>
                </a:r>
                <a:r>
                  <a:rPr lang="en-US" sz="2000" dirty="0"/>
                  <a:t> Random intercept null model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3.</a:t>
                </a:r>
                <a:r>
                  <a:rPr lang="en-US" sz="2000" dirty="0"/>
                  <a:t> Add fixed part variables 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4.</a:t>
                </a:r>
                <a:r>
                  <a:rPr lang="en-US" sz="2000" dirty="0"/>
                  <a:t> Test random slope if relevant 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AU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BA52AF-25D9-3C44-8C0A-E522F663F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blipFill>
                <a:blip r:embed="rId3"/>
                <a:stretch>
                  <a:fillRect l="-1852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508E45-3C50-9542-9D6A-48B103B2259E}"/>
                  </a:ext>
                </a:extLst>
              </p14:cNvPr>
              <p14:cNvContentPartPr/>
              <p14:nvPr/>
            </p14:nvContentPartPr>
            <p14:xfrm>
              <a:off x="5902760" y="3402142"/>
              <a:ext cx="205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508E45-3C50-9542-9D6A-48B103B225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8440" y="3397822"/>
                <a:ext cx="2916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7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AA3-E925-5E4E-92ED-B327DCB6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023F-F68C-C749-AB1E-0CADCF6721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Check variance partition coefficient to assess if multilevel model is suitable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Check model parameter estimates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 comparison statistics</a:t>
            </a:r>
          </a:p>
          <a:p>
            <a:pPr lvl="2"/>
            <a:r>
              <a:rPr lang="en-US" sz="2000" dirty="0"/>
              <a:t>Likelihood ratio test (nested models)</a:t>
            </a:r>
          </a:p>
          <a:p>
            <a:pPr lvl="2"/>
            <a:r>
              <a:rPr lang="en-US" sz="2000" dirty="0"/>
              <a:t>AIC (</a:t>
            </a:r>
            <a:r>
              <a:rPr lang="en-US" sz="2000" dirty="0" err="1"/>
              <a:t>penalises</a:t>
            </a:r>
            <a:r>
              <a:rPr lang="en-US" sz="2000" dirty="0"/>
              <a:t> for more parameters) </a:t>
            </a:r>
          </a:p>
          <a:p>
            <a:pPr lvl="2"/>
            <a:r>
              <a:rPr lang="en-US" sz="2000" dirty="0"/>
              <a:t>BIC (penalizes more for more parameters) </a:t>
            </a:r>
          </a:p>
        </p:txBody>
      </p:sp>
    </p:spTree>
    <p:extLst>
      <p:ext uri="{BB962C8B-B14F-4D97-AF65-F5344CB8AC3E}">
        <p14:creationId xmlns:p14="http://schemas.microsoft.com/office/powerpoint/2010/main" val="9907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78FB-8E18-8C43-B1B3-248C650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binary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C56EC-65F3-1A40-9815-E0C1BF754150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>
              <a:xfrm>
                <a:off x="4571999" y="1227140"/>
                <a:ext cx="4105277" cy="4606925"/>
              </a:xfrm>
            </p:spPr>
            <p:txBody>
              <a:bodyPr/>
              <a:lstStyle/>
              <a:p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Probability that outcome = 1</a:t>
                </a:r>
              </a:p>
              <a:p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Looks like logistic regression! Note no individual error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e</a:t>
                </a:r>
                <a:r>
                  <a:rPr lang="en-US" baseline="-25000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ij</a:t>
                </a:r>
                <a:endParaRPr lang="en-US" baseline="-250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Usual assumption of normally distributed random effects with fixed variance</a:t>
                </a:r>
              </a:p>
              <a:p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Must replace level one variance with variance from logistic distribution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AU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AU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AU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3.29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2C56EC-65F3-1A40-9815-E0C1BF754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xfrm>
                <a:off x="4571999" y="1227140"/>
                <a:ext cx="4105277" cy="4606925"/>
              </a:xfrm>
              <a:blipFill>
                <a:blip r:embed="rId2"/>
                <a:stretch>
                  <a:fillRect l="-3086" r="-4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F8F31B9-5781-9346-BD29-34E491BE77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315" y="1628800"/>
                <a:ext cx="4175693" cy="4176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895" indent="-342895" algn="l" rtl="0" eaLnBrk="1" fontAlgn="base" hangingPunct="1">
                  <a:spcBef>
                    <a:spcPts val="1200"/>
                  </a:spcBef>
                  <a:spcAft>
                    <a:spcPct val="0"/>
                  </a:spcAft>
                  <a:buFont typeface="Arial" panose="020B0604020202020204" pitchFamily="34" charset="0"/>
                  <a:defRPr sz="1601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269871" indent="-269871" algn="l" rtl="0" eaLnBrk="1" fontAlgn="base" hangingPunct="1">
                  <a:spcBef>
                    <a:spcPts val="9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1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panose="020B0600070205080204" pitchFamily="34" charset="-128"/>
                  </a:defRPr>
                </a:lvl2pPr>
                <a:lvl3pPr marL="539743" indent="-269871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Lucida Grande" panose="020B0600040502020204" pitchFamily="34" charset="0"/>
                  <a:buChar char="–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3pPr>
                <a:lvl4pPr marL="809614" indent="-269871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Lucida Grande" panose="020B0600040502020204" pitchFamily="34" charset="0"/>
                  <a:buChar char="»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4pPr>
                <a:lvl5pPr marL="1095360" indent="-285746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1" kern="1200">
                    <a:solidFill>
                      <a:schemeClr val="tx1"/>
                    </a:solidFill>
                    <a:latin typeface="+mn-lt"/>
                    <a:ea typeface="ヒラギノ角ゴ Pro W3" pitchFamily="-60" charset="-128"/>
                    <a:cs typeface="ヒラギノ角ゴ Pro W3" charset="-128"/>
                  </a:defRPr>
                </a:lvl5pPr>
                <a:lvl6pPr marL="2514566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0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4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49" indent="-228597" algn="l" defTabSz="9143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80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AU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AU" sz="18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Sommet bold"/>
                </a:endParaRPr>
              </a:p>
              <a:p>
                <a:endParaRPr lang="en-US" sz="1800" dirty="0">
                  <a:latin typeface="Sommet bol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𝑉𝑃𝐶</m:t>
                      </m:r>
                      <m:r>
                        <a:rPr lang="en-AU" sz="18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A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AU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AU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  <m:sup>
                              <m:r>
                                <a:rPr lang="en-AU" sz="1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F8F31B9-5781-9346-BD29-34E491BE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5" y="1628800"/>
                <a:ext cx="4175693" cy="4176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6DD5-7385-6740-91B3-92ED4A17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0620-5A29-0A4B-9FAD-AFE079B7DD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diagnostics</a:t>
            </a:r>
          </a:p>
          <a:p>
            <a:pPr lvl="2"/>
            <a:r>
              <a:rPr lang="en-US" sz="2800" dirty="0"/>
              <a:t>Model fits the data </a:t>
            </a:r>
          </a:p>
          <a:p>
            <a:pPr lvl="2"/>
            <a:r>
              <a:rPr lang="en-US" sz="2800" dirty="0"/>
              <a:t>Random effects are normally 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Visualise</a:t>
            </a:r>
            <a:r>
              <a:rPr lang="en-US" sz="2800" dirty="0"/>
              <a:t> and communicate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Predict out-of-sample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R</a:t>
            </a:r>
          </a:p>
          <a:p>
            <a:pPr lvl="2"/>
            <a:r>
              <a:rPr lang="en-US" sz="2800" b="1" dirty="0"/>
              <a:t>predict() </a:t>
            </a:r>
            <a:r>
              <a:rPr lang="en-US" sz="2800" dirty="0"/>
              <a:t>for level 1 predictions</a:t>
            </a:r>
          </a:p>
          <a:p>
            <a:pPr lvl="2"/>
            <a:r>
              <a:rPr lang="en-US" sz="2800" b="1" dirty="0" err="1"/>
              <a:t>ranef</a:t>
            </a:r>
            <a:r>
              <a:rPr lang="en-US" sz="2800" b="1" dirty="0"/>
              <a:t>() </a:t>
            </a:r>
            <a:r>
              <a:rPr lang="en-US" sz="2800" dirty="0"/>
              <a:t>for random effect predictions</a:t>
            </a:r>
          </a:p>
          <a:p>
            <a:pPr marL="269872" lvl="2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9C9-F43C-664E-80E3-7737003A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433391"/>
            <a:ext cx="8352157" cy="430887"/>
          </a:xfrm>
        </p:spPr>
        <p:txBody>
          <a:bodyPr/>
          <a:lstStyle/>
          <a:p>
            <a:r>
              <a:rPr lang="en-US" sz="2800" dirty="0"/>
              <a:t>Part 3: </a:t>
            </a:r>
            <a:r>
              <a:rPr lang="en-US" sz="2800" b="0" dirty="0"/>
              <a:t>Example of multilevel modelling in practice</a:t>
            </a:r>
          </a:p>
        </p:txBody>
      </p:sp>
      <p:pic>
        <p:nvPicPr>
          <p:cNvPr id="5" name="Picture 4" descr="Two cute robots">
            <a:extLst>
              <a:ext uri="{FF2B5EF4-FFF2-40B4-BE49-F238E27FC236}">
                <a16:creationId xmlns:a16="http://schemas.microsoft.com/office/drawing/2014/main" id="{32516F14-6083-2B46-9F0C-9D0BA392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414044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0C9-590E-7641-B0F9-C132DC51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9CD80-5E38-A949-9E79-00F3773F8888}"/>
              </a:ext>
            </a:extLst>
          </p:cNvPr>
          <p:cNvSpPr/>
          <p:nvPr/>
        </p:nvSpPr>
        <p:spPr>
          <a:xfrm>
            <a:off x="444987" y="5731927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i="1" dirty="0">
                <a:solidFill>
                  <a:schemeClr val="bg1">
                    <a:lumMod val="50000"/>
                  </a:schemeClr>
                </a:solidFill>
              </a:rPr>
              <a:t>Survey Research Methods</a:t>
            </a:r>
            <a:r>
              <a:rPr lang="en-AU" sz="1800" dirty="0">
                <a:solidFill>
                  <a:schemeClr val="bg1">
                    <a:lumMod val="50000"/>
                  </a:schemeClr>
                </a:solidFill>
              </a:rPr>
              <a:t> (2014): 8(1) 19-30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29E9A-F61B-944F-8FEC-2B24E2F6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39352"/>
            <a:ext cx="6520129" cy="43380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8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AAB6-3CD3-6C4C-98E7-0F8FA17D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incentive 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54C3-736C-D54E-81AE-DEA2B9A870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Irish Longitudinal Study of Ageing (TILDA)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1 Household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Recruitment by interviewers on doorstep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Two stage sample:</a:t>
            </a:r>
          </a:p>
          <a:p>
            <a:pPr lvl="2"/>
            <a:r>
              <a:rPr lang="en-US" sz="2000" dirty="0"/>
              <a:t>20 </a:t>
            </a:r>
            <a:r>
              <a:rPr lang="en-US" sz="2000" dirty="0" err="1"/>
              <a:t>neighbourhoods</a:t>
            </a:r>
            <a:endParaRPr lang="en-US" sz="2000" dirty="0"/>
          </a:p>
          <a:p>
            <a:pPr lvl="2"/>
            <a:r>
              <a:rPr lang="en-US" sz="2000" dirty="0"/>
              <a:t>60 households per </a:t>
            </a:r>
            <a:r>
              <a:rPr lang="en-US" sz="2000" dirty="0" err="1"/>
              <a:t>neighbourhood</a:t>
            </a:r>
            <a:endParaRPr lang="en-US" sz="2000" dirty="0"/>
          </a:p>
          <a:p>
            <a:pPr lvl="2"/>
            <a:r>
              <a:rPr lang="en-US" sz="2000" dirty="0"/>
              <a:t>1200 households 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Random assignment to </a:t>
            </a:r>
            <a:r>
              <a:rPr lang="en-AU" sz="2000" dirty="0"/>
              <a:t>€10 or €25 incentive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€10 group: 35% response rate</a:t>
            </a:r>
          </a:p>
          <a:p>
            <a:pPr lvl="1"/>
            <a:r>
              <a:rPr lang="en-AU" sz="2000" dirty="0"/>
              <a:t>€25 group: 61% response rate</a:t>
            </a:r>
          </a:p>
        </p:txBody>
      </p:sp>
    </p:spTree>
    <p:extLst>
      <p:ext uri="{BB962C8B-B14F-4D97-AF65-F5344CB8AC3E}">
        <p14:creationId xmlns:p14="http://schemas.microsoft.com/office/powerpoint/2010/main" val="12307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4716-474E-2842-9E93-92E463A9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 of incentive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C62E-A1AC-D842-969E-26C5BF934F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b="1" dirty="0"/>
              <a:t>Research Questions:</a:t>
            </a:r>
          </a:p>
          <a:p>
            <a:pPr marL="742950" indent="-742950">
              <a:buAutoNum type="arabicPeriod"/>
            </a:pPr>
            <a:r>
              <a:rPr lang="en-US" sz="2400" dirty="0"/>
              <a:t>Did participation vary by area?</a:t>
            </a:r>
          </a:p>
          <a:p>
            <a:pPr marL="742950" indent="-742950">
              <a:buAutoNum type="arabicPeriod"/>
            </a:pPr>
            <a:r>
              <a:rPr lang="en-US" sz="2400" dirty="0"/>
              <a:t>Does the effect of the incentive vary by area?</a:t>
            </a:r>
          </a:p>
          <a:p>
            <a:pPr marL="742950" indent="-742950">
              <a:buAutoNum type="arabicPeriod"/>
            </a:pPr>
            <a:r>
              <a:rPr lang="en-US" sz="2400" dirty="0"/>
              <a:t>What characteristics of an area explained where the incentive was most effective?</a:t>
            </a:r>
          </a:p>
          <a:p>
            <a:endParaRPr lang="en-US" dirty="0"/>
          </a:p>
          <a:p>
            <a:r>
              <a:rPr lang="en-US" b="1" dirty="0"/>
              <a:t>Discussion for the class:</a:t>
            </a:r>
          </a:p>
          <a:p>
            <a:pPr marL="342900" indent="-342900">
              <a:buAutoNum type="arabicPeriod"/>
            </a:pPr>
            <a:r>
              <a:rPr lang="en-US" dirty="0"/>
              <a:t>What is the multilevel structure here?</a:t>
            </a:r>
          </a:p>
          <a:p>
            <a:pPr marL="342900" indent="-342900">
              <a:buAutoNum type="arabicPeriod"/>
            </a:pPr>
            <a:r>
              <a:rPr lang="en-US" dirty="0"/>
              <a:t>What type of multilevel model would help answer (1) and (2) above?</a:t>
            </a:r>
          </a:p>
          <a:p>
            <a:pPr marL="342900" indent="-342900">
              <a:buAutoNum type="arabicPeriod"/>
            </a:pPr>
            <a:r>
              <a:rPr lang="en-US" dirty="0"/>
              <a:t>Can you write down the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9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23DF-DEA1-9340-8250-DC8715C2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write down the model?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746838-168D-394C-8164-BAD08FE3CCF7}"/>
                  </a:ext>
                </a:extLst>
              </p14:cNvPr>
              <p14:cNvContentPartPr/>
              <p14:nvPr/>
            </p14:nvContentPartPr>
            <p14:xfrm>
              <a:off x="2583566" y="7351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746838-168D-394C-8164-BAD08FE3C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566" y="7261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91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7DCA-029A-9744-B9A1-48754D90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861774"/>
          </a:xfrm>
        </p:spPr>
        <p:txBody>
          <a:bodyPr/>
          <a:lstStyle/>
          <a:p>
            <a:r>
              <a:rPr lang="en-US" sz="2800" dirty="0"/>
              <a:t>Model building and comparison: </a:t>
            </a:r>
            <a:r>
              <a:rPr lang="en-US" sz="2800" b="0" dirty="0"/>
              <a:t>Example from the prereading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87697-433E-3E4E-A1B6-7F00B6E7F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147"/>
            <a:ext cx="9144000" cy="40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4BE-F554-B74C-ADD1-86B4FCE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ADB2-451E-8D4B-A8ED-EEE2C9B938D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Assessment 1A due on Monday 27 Jun</a:t>
            </a:r>
            <a:endParaRPr lang="en-US" sz="200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Assessment 1B – will release tomorrow</a:t>
            </a:r>
          </a:p>
          <a:p>
            <a:pPr marL="0" lv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Cameras 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Record</a:t>
            </a:r>
          </a:p>
          <a:p>
            <a:pPr marL="0" inden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0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EB02-DECA-2141-9679-04C28352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30887"/>
          </a:xfrm>
        </p:spPr>
        <p:txBody>
          <a:bodyPr/>
          <a:lstStyle/>
          <a:p>
            <a:r>
              <a:rPr lang="en-US" sz="2800" dirty="0"/>
              <a:t>Model predictions: </a:t>
            </a:r>
            <a:r>
              <a:rPr lang="en-US" sz="2800" b="0" dirty="0"/>
              <a:t>Example from the pre-reading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1E539-1066-BC4E-8206-448E1EA42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5" y="1082453"/>
            <a:ext cx="7048265" cy="5133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8C89DB-28EB-5649-99C7-26872ACB7920}"/>
                  </a:ext>
                </a:extLst>
              </p14:cNvPr>
              <p14:cNvContentPartPr/>
              <p14:nvPr/>
            </p14:nvContentPartPr>
            <p14:xfrm>
              <a:off x="1239680" y="3550102"/>
              <a:ext cx="82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8C89DB-28EB-5649-99C7-26872ACB79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2120" y="3542542"/>
                <a:ext cx="2340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08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23DF-DEA1-9340-8250-DC8715C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53" y="404293"/>
            <a:ext cx="8208962" cy="461589"/>
          </a:xfrm>
        </p:spPr>
        <p:txBody>
          <a:bodyPr/>
          <a:lstStyle/>
          <a:p>
            <a:r>
              <a:rPr lang="en-US" dirty="0"/>
              <a:t>Thinking about the level 2 covariance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538A50-4B68-3E42-A164-1FF708CA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3" y="1754055"/>
            <a:ext cx="2519505" cy="2741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FD447-ED30-3E42-8CAB-6C01429A8047}"/>
              </a:ext>
            </a:extLst>
          </p:cNvPr>
          <p:cNvSpPr/>
          <p:nvPr/>
        </p:nvSpPr>
        <p:spPr>
          <a:xfrm>
            <a:off x="4616185" y="1412733"/>
            <a:ext cx="3888432" cy="3312411"/>
          </a:xfrm>
          <a:prstGeom prst="rect">
            <a:avLst/>
          </a:prstGeom>
          <a:solidFill>
            <a:srgbClr val="C8D5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775DED-CC58-CB41-8900-DEE3FFCB11E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560401" y="1412733"/>
            <a:ext cx="0" cy="33124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17FEF-3826-1D42-88DE-7256790168AD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4616185" y="3068939"/>
            <a:ext cx="38884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C8E95-C70F-254A-AD40-9A04AE6F1332}"/>
              </a:ext>
            </a:extLst>
          </p:cNvPr>
          <p:cNvSpPr txBox="1"/>
          <p:nvPr/>
        </p:nvSpPr>
        <p:spPr>
          <a:xfrm>
            <a:off x="5408273" y="4832941"/>
            <a:ext cx="24482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intercept u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4CBE7-2206-A747-92F1-A0D65358495B}"/>
              </a:ext>
            </a:extLst>
          </p:cNvPr>
          <p:cNvSpPr txBox="1"/>
          <p:nvPr/>
        </p:nvSpPr>
        <p:spPr>
          <a:xfrm rot="16200000">
            <a:off x="3153933" y="2840418"/>
            <a:ext cx="24482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600" b="1" dirty="0"/>
              <a:t>Random slope u</a:t>
            </a:r>
            <a:r>
              <a:rPr lang="en-US" sz="1600" b="1" baseline="-25000" dirty="0"/>
              <a:t>1j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43663A-AA93-2F4A-A9FE-5012F920F770}"/>
              </a:ext>
            </a:extLst>
          </p:cNvPr>
          <p:cNvGrpSpPr/>
          <p:nvPr/>
        </p:nvGrpSpPr>
        <p:grpSpPr>
          <a:xfrm>
            <a:off x="4572000" y="5373216"/>
            <a:ext cx="4076633" cy="337970"/>
            <a:chOff x="4455807" y="5157192"/>
            <a:chExt cx="4076633" cy="33797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3F58B1-E6EE-B743-A698-C376330B68BD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5157192"/>
              <a:ext cx="15841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7D4C75-99E4-F442-A1A6-39E718543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992" y="5157192"/>
              <a:ext cx="16561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A3BDC8-599B-634F-BA3B-A7FA07A06148}"/>
                </a:ext>
              </a:extLst>
            </p:cNvPr>
            <p:cNvSpPr txBox="1"/>
            <p:nvPr/>
          </p:nvSpPr>
          <p:spPr>
            <a:xfrm>
              <a:off x="4455807" y="5233552"/>
              <a:ext cx="1152128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AU" sz="105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Below average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46ABEF-9991-B64F-A556-4F3FB0EE0420}"/>
                </a:ext>
              </a:extLst>
            </p:cNvPr>
            <p:cNvSpPr txBox="1"/>
            <p:nvPr/>
          </p:nvSpPr>
          <p:spPr>
            <a:xfrm>
              <a:off x="7380312" y="5233552"/>
              <a:ext cx="1152128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AU" sz="105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Above average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CC0382-4EAF-C141-B4BA-55F1719C96F4}"/>
              </a:ext>
            </a:extLst>
          </p:cNvPr>
          <p:cNvGrpSpPr/>
          <p:nvPr/>
        </p:nvGrpSpPr>
        <p:grpSpPr>
          <a:xfrm rot="16200000">
            <a:off x="1929797" y="3059250"/>
            <a:ext cx="4076633" cy="337970"/>
            <a:chOff x="4455807" y="5157192"/>
            <a:chExt cx="4076633" cy="33797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36F062-428A-7944-A4B7-92D75CF34CF4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5157192"/>
              <a:ext cx="15841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04EB6D0-11B6-DC4B-8E0C-B6E7322B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501" y="5157201"/>
              <a:ext cx="165618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E93804-51FA-1C42-A925-5EBDD1D1FEB6}"/>
                </a:ext>
              </a:extLst>
            </p:cNvPr>
            <p:cNvSpPr txBox="1"/>
            <p:nvPr/>
          </p:nvSpPr>
          <p:spPr>
            <a:xfrm>
              <a:off x="4455807" y="5233552"/>
              <a:ext cx="1152128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AU" sz="105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Below average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3BEED1-8253-1344-82D2-9A45D346FE2F}"/>
                </a:ext>
              </a:extLst>
            </p:cNvPr>
            <p:cNvSpPr txBox="1"/>
            <p:nvPr/>
          </p:nvSpPr>
          <p:spPr>
            <a:xfrm>
              <a:off x="7380312" y="5233552"/>
              <a:ext cx="1152128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2900" marR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AU" sz="105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Above average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88C6296-DC76-3641-99D3-E70356656678}"/>
              </a:ext>
            </a:extLst>
          </p:cNvPr>
          <p:cNvSpPr txBox="1"/>
          <p:nvPr/>
        </p:nvSpPr>
        <p:spPr>
          <a:xfrm>
            <a:off x="488211" y="1329065"/>
            <a:ext cx="2448271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 probability of cooperation by incentive level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49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CAAE-ED85-7E4A-951A-39495216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F85A-0433-C54A-A881-40CFE79D509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Incentive effect did vary across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Incentive most effective where baseline response was 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Couldn’t identify </a:t>
            </a:r>
            <a:r>
              <a:rPr lang="en-US" sz="2800" dirty="0" err="1"/>
              <a:t>neighbourhood</a:t>
            </a:r>
            <a:r>
              <a:rPr lang="en-US" sz="2800" dirty="0"/>
              <a:t> characteristics that explained the variation</a:t>
            </a:r>
          </a:p>
          <a:p>
            <a:pPr lvl="2"/>
            <a:r>
              <a:rPr lang="en-US" sz="2800" dirty="0"/>
              <a:t>Tested population density, proportion of children, proportion volunteering, deprivation index, proportion aged &gt;65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2131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EFB7-CC53-6A61-E92F-EF33C866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63A0-5E06-7E24-E1EA-DCABE092A76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5298204"/>
          </a:xfrm>
        </p:spPr>
        <p:txBody>
          <a:bodyPr/>
          <a:lstStyle/>
          <a:p>
            <a:r>
              <a:rPr lang="en-US" sz="1800" b="1" dirty="0"/>
              <a:t>Model comparison</a:t>
            </a:r>
          </a:p>
          <a:p>
            <a:pPr>
              <a:buFontTx/>
              <a:buChar char="-"/>
            </a:pPr>
            <a:r>
              <a:rPr lang="en-US" sz="1800" dirty="0"/>
              <a:t>Likelihood ratio test (Nested), AIC or DIC</a:t>
            </a:r>
          </a:p>
          <a:p>
            <a:pPr>
              <a:buFontTx/>
              <a:buChar char="-"/>
            </a:pPr>
            <a:endParaRPr lang="en-US" sz="1800" dirty="0"/>
          </a:p>
          <a:p>
            <a:pPr marL="0" indent="0"/>
            <a:r>
              <a:rPr lang="en-US" sz="1800" b="1" dirty="0"/>
              <a:t>Model building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Start small | Build in complexity | Compare after each step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0" indent="0"/>
            <a:r>
              <a:rPr lang="en-US" sz="1800" b="1" dirty="0"/>
              <a:t>Predictions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Model diagnostics, </a:t>
            </a:r>
            <a:r>
              <a:rPr lang="en-US" sz="1800" dirty="0" err="1"/>
              <a:t>visualisation</a:t>
            </a:r>
            <a:r>
              <a:rPr lang="en-US" sz="1800" dirty="0"/>
              <a:t> and communication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Level 1 using </a:t>
            </a:r>
            <a:r>
              <a:rPr lang="en-US" sz="1800" b="1" dirty="0"/>
              <a:t>predict()</a:t>
            </a:r>
            <a:r>
              <a:rPr lang="en-US" sz="1800" dirty="0"/>
              <a:t> | Random effects using </a:t>
            </a:r>
            <a:r>
              <a:rPr lang="en-US" sz="1800" b="1" dirty="0" err="1"/>
              <a:t>ranef</a:t>
            </a:r>
            <a:r>
              <a:rPr lang="en-US" sz="1800" b="1" dirty="0"/>
              <a:t>()</a:t>
            </a:r>
          </a:p>
          <a:p>
            <a:pPr marL="0" indent="0"/>
            <a:endParaRPr lang="en-US" sz="1800" b="1" dirty="0"/>
          </a:p>
          <a:p>
            <a:pPr marL="0" indent="0"/>
            <a:r>
              <a:rPr lang="en-US" sz="1800" b="1" dirty="0"/>
              <a:t>Binary outcome</a:t>
            </a:r>
          </a:p>
          <a:p>
            <a:pPr marL="285750" indent="-285750">
              <a:buFont typeface="System Font Regular"/>
              <a:buChar char="-"/>
            </a:pPr>
            <a:r>
              <a:rPr lang="en-US" sz="1800" dirty="0"/>
              <a:t>Analogous to logistic regression | no level 1 error</a:t>
            </a:r>
          </a:p>
        </p:txBody>
      </p:sp>
    </p:spTree>
    <p:extLst>
      <p:ext uri="{BB962C8B-B14F-4D97-AF65-F5344CB8AC3E}">
        <p14:creationId xmlns:p14="http://schemas.microsoft.com/office/powerpoint/2010/main" val="4094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10C-9EEB-C946-B71C-58EC75F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15A1-A596-214E-AEAE-617C787126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5082180"/>
          </a:xfrm>
        </p:spPr>
        <p:txBody>
          <a:bodyPr/>
          <a:lstStyle/>
          <a:p>
            <a:pPr marL="0" indent="0"/>
            <a:r>
              <a:rPr lang="en-US" sz="2800" b="1" dirty="0"/>
              <a:t>Part 1. </a:t>
            </a:r>
            <a:r>
              <a:rPr lang="en-US" sz="2800" dirty="0"/>
              <a:t>Recap of last week: four key pictures</a:t>
            </a:r>
          </a:p>
          <a:p>
            <a:pPr marL="0" indent="0"/>
            <a:endParaRPr lang="en-US" sz="2800" b="1" dirty="0"/>
          </a:p>
          <a:p>
            <a:pPr marL="0" indent="0"/>
            <a:r>
              <a:rPr lang="en-US" sz="2800" b="1" dirty="0"/>
              <a:t>Part 2. </a:t>
            </a:r>
            <a:r>
              <a:rPr lang="en-US" sz="2800" dirty="0"/>
              <a:t>Model building, model comparison and 		models for binary outcomes</a:t>
            </a:r>
          </a:p>
          <a:p>
            <a:pPr marL="0" indent="0"/>
            <a:endParaRPr lang="en-US" sz="2800" b="1" dirty="0"/>
          </a:p>
          <a:p>
            <a:pPr marL="0" indent="0"/>
            <a:r>
              <a:rPr lang="en-US" sz="2800" b="1" dirty="0"/>
              <a:t>Part 3. </a:t>
            </a:r>
            <a:r>
              <a:rPr lang="en-US" sz="2800" dirty="0"/>
              <a:t>Example of multilevel modelling in practice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Variation in incentive effects across </a:t>
            </a:r>
            <a:r>
              <a:rPr lang="en-US" sz="1800" dirty="0" err="1"/>
              <a:t>neighbourhoods</a:t>
            </a:r>
            <a:r>
              <a:rPr lang="en-US" sz="1800" dirty="0"/>
              <a:t> (pre-reading)</a:t>
            </a:r>
          </a:p>
          <a:p>
            <a:pPr marL="0" indent="0"/>
            <a:endParaRPr lang="en-US" sz="2800" dirty="0"/>
          </a:p>
          <a:p>
            <a:pPr marL="0" indent="0"/>
            <a:r>
              <a:rPr lang="en-US" sz="2800" b="1" dirty="0"/>
              <a:t>Part 4. </a:t>
            </a:r>
            <a:r>
              <a:rPr lang="en-US" sz="2800" dirty="0"/>
              <a:t>Practical in RStudio</a:t>
            </a:r>
            <a:endParaRPr lang="en-US" sz="3200" dirty="0"/>
          </a:p>
          <a:p>
            <a:pPr marL="0" indent="0"/>
            <a:endParaRPr lang="en-US" sz="2800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9C9-F43C-664E-80E3-7737003A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30887"/>
          </a:xfrm>
        </p:spPr>
        <p:txBody>
          <a:bodyPr/>
          <a:lstStyle/>
          <a:p>
            <a:r>
              <a:rPr lang="en-US" sz="2800" dirty="0"/>
              <a:t>Part 1: </a:t>
            </a:r>
            <a:r>
              <a:rPr lang="en-US" sz="2800" b="0" dirty="0"/>
              <a:t>Recap from last week: 4 key pictures</a:t>
            </a:r>
          </a:p>
        </p:txBody>
      </p:sp>
      <p:pic>
        <p:nvPicPr>
          <p:cNvPr id="5" name="Picture 4" descr="Two cute robots">
            <a:extLst>
              <a:ext uri="{FF2B5EF4-FFF2-40B4-BE49-F238E27FC236}">
                <a16:creationId xmlns:a16="http://schemas.microsoft.com/office/drawing/2014/main" id="{32516F14-6083-2B46-9F0C-9D0BA392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414044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9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0378-A3E1-CD47-8280-3AAE52B0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1384995"/>
          </a:xfrm>
        </p:spPr>
        <p:txBody>
          <a:bodyPr/>
          <a:lstStyle/>
          <a:p>
            <a:r>
              <a:rPr lang="en-US" dirty="0"/>
              <a:t>1. Health data often has structure that introduces </a:t>
            </a:r>
            <a:r>
              <a:rPr lang="en-US" dirty="0">
                <a:solidFill>
                  <a:srgbClr val="7030A0"/>
                </a:solidFill>
              </a:rPr>
              <a:t>dependency</a:t>
            </a:r>
            <a:r>
              <a:rPr lang="en-US" dirty="0"/>
              <a:t> in the data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C1E7327-9768-0A47-8331-DAB5C022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2" y="2079000"/>
            <a:ext cx="8581035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5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0378-A3E1-CD47-8280-3AAE52B0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1846659"/>
          </a:xfrm>
        </p:spPr>
        <p:txBody>
          <a:bodyPr/>
          <a:lstStyle/>
          <a:p>
            <a:r>
              <a:rPr lang="en-US" dirty="0"/>
              <a:t>2. A multilevel model </a:t>
            </a:r>
            <a:r>
              <a:rPr lang="en-US" dirty="0">
                <a:solidFill>
                  <a:srgbClr val="7030A0"/>
                </a:solidFill>
              </a:rPr>
              <a:t>decomposes the residual variance </a:t>
            </a:r>
            <a:r>
              <a:rPr lang="en-US" dirty="0"/>
              <a:t>into between and within group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2CCE3-0AFA-C444-B6B6-438F122C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83832"/>
            <a:ext cx="5472608" cy="46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9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0378-A3E1-CD47-8280-3AAE52B0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1384995"/>
          </a:xfrm>
        </p:spPr>
        <p:txBody>
          <a:bodyPr/>
          <a:lstStyle/>
          <a:p>
            <a:r>
              <a:rPr lang="en-US" dirty="0"/>
              <a:t>3. A </a:t>
            </a:r>
            <a:r>
              <a:rPr lang="en-US" dirty="0">
                <a:solidFill>
                  <a:srgbClr val="7030A0"/>
                </a:solidFill>
              </a:rPr>
              <a:t>random intercept </a:t>
            </a:r>
            <a:r>
              <a:rPr lang="en-US" dirty="0"/>
              <a:t>model allows the intercept to vary across level 2 units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D51A2-B1DE-ED43-BCA5-441847BCC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9" y="1818386"/>
            <a:ext cx="4572022" cy="40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0378-A3E1-CD47-8280-3AAE52B0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1384995"/>
          </a:xfrm>
        </p:spPr>
        <p:txBody>
          <a:bodyPr/>
          <a:lstStyle/>
          <a:p>
            <a:r>
              <a:rPr lang="en-US" dirty="0"/>
              <a:t>4. A </a:t>
            </a:r>
            <a:r>
              <a:rPr lang="en-US" dirty="0">
                <a:solidFill>
                  <a:srgbClr val="7030A0"/>
                </a:solidFill>
              </a:rPr>
              <a:t>random slope </a:t>
            </a:r>
            <a:r>
              <a:rPr lang="en-US" dirty="0"/>
              <a:t>model allows the slope to vary across level 2 units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A2972-C9FE-B443-AE4C-8CCC9B9F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76" y="1818386"/>
            <a:ext cx="4579048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9C9-F43C-664E-80E3-7737003A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1323439"/>
          </a:xfrm>
        </p:spPr>
        <p:txBody>
          <a:bodyPr/>
          <a:lstStyle/>
          <a:p>
            <a:r>
              <a:rPr lang="en-US" sz="2800" dirty="0"/>
              <a:t>Part 2: </a:t>
            </a:r>
            <a:r>
              <a:rPr lang="en-US" sz="2800" b="0" dirty="0"/>
              <a:t>Model building, model comparison and models for binary outcomes</a:t>
            </a:r>
            <a:br>
              <a:rPr lang="en-US" sz="3200" dirty="0"/>
            </a:br>
            <a:endParaRPr lang="en-US" b="0" dirty="0"/>
          </a:p>
        </p:txBody>
      </p:sp>
      <p:pic>
        <p:nvPicPr>
          <p:cNvPr id="5" name="Picture 4" descr="Two cute robots">
            <a:extLst>
              <a:ext uri="{FF2B5EF4-FFF2-40B4-BE49-F238E27FC236}">
                <a16:creationId xmlns:a16="http://schemas.microsoft.com/office/drawing/2014/main" id="{32516F14-6083-2B46-9F0C-9D0BA392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414044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91656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431FDF29-2323-BF4E-962E-C12404C2A7DF}" vid="{C18FE3CD-ED57-A04B-8C7C-F8BDAC5EA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21403</TotalTime>
  <Words>803</Words>
  <Application>Microsoft Macintosh PowerPoint</Application>
  <PresentationFormat>On-screen Show (4:3)</PresentationFormat>
  <Paragraphs>138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Lucida Grande</vt:lpstr>
      <vt:lpstr>Sommet bold</vt:lpstr>
      <vt:lpstr>Sommet Bold Italic</vt:lpstr>
      <vt:lpstr>System Font Regular</vt:lpstr>
      <vt:lpstr>Wingdings</vt:lpstr>
      <vt:lpstr>ASB Presentation Template v2</vt:lpstr>
      <vt:lpstr>PowerPoint Presentation</vt:lpstr>
      <vt:lpstr>Housekeeping</vt:lpstr>
      <vt:lpstr>Outline today</vt:lpstr>
      <vt:lpstr>Part 1: Recap from last week: 4 key pictures</vt:lpstr>
      <vt:lpstr>1. Health data often has structure that introduces dependency in the data </vt:lpstr>
      <vt:lpstr>2. A multilevel model decomposes the residual variance into between and within group </vt:lpstr>
      <vt:lpstr>3. A random intercept model allows the intercept to vary across level 2 units </vt:lpstr>
      <vt:lpstr>4. A random slope model allows the slope to vary across level 2 units </vt:lpstr>
      <vt:lpstr>Part 2: Model building, model comparison and models for binary outcomes </vt:lpstr>
      <vt:lpstr>Model building</vt:lpstr>
      <vt:lpstr>Model comparison</vt:lpstr>
      <vt:lpstr>Analysis of binary outcomes</vt:lpstr>
      <vt:lpstr>Model predictions</vt:lpstr>
      <vt:lpstr>Part 3: Example of multilevel modelling in practice</vt:lpstr>
      <vt:lpstr>Prereading</vt:lpstr>
      <vt:lpstr>The incentive experiment</vt:lpstr>
      <vt:lpstr>Further analysis of incentive data</vt:lpstr>
      <vt:lpstr>Can you write down the model?</vt:lpstr>
      <vt:lpstr>Model building and comparison: Example from the prereading</vt:lpstr>
      <vt:lpstr>Model predictions: Example from the pre-reading</vt:lpstr>
      <vt:lpstr>Thinking about the level 2 covariance</vt:lpstr>
      <vt:lpstr>Conclusions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Hanly</dc:creator>
  <cp:lastModifiedBy>Mark Hanly</cp:lastModifiedBy>
  <cp:revision>97</cp:revision>
  <cp:lastPrinted>2017-02-16T02:51:45Z</cp:lastPrinted>
  <dcterms:created xsi:type="dcterms:W3CDTF">2020-02-28T00:01:09Z</dcterms:created>
  <dcterms:modified xsi:type="dcterms:W3CDTF">2022-06-20T06:29:48Z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