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0.xml" ContentType="application/vnd.openxmlformats-officedocument.presentationml.notesSlide+xml"/>
  <Override PartName="/ppt/ink/ink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3"/>
  </p:sldMasterIdLst>
  <p:notesMasterIdLst>
    <p:notesMasterId r:id="rId33"/>
  </p:notesMasterIdLst>
  <p:handoutMasterIdLst>
    <p:handoutMasterId r:id="rId34"/>
  </p:handoutMasterIdLst>
  <p:sldIdLst>
    <p:sldId id="256" r:id="rId4"/>
    <p:sldId id="257" r:id="rId5"/>
    <p:sldId id="273" r:id="rId6"/>
    <p:sldId id="309" r:id="rId7"/>
    <p:sldId id="290" r:id="rId8"/>
    <p:sldId id="291" r:id="rId9"/>
    <p:sldId id="292" r:id="rId10"/>
    <p:sldId id="293" r:id="rId11"/>
    <p:sldId id="294" r:id="rId12"/>
    <p:sldId id="302" r:id="rId13"/>
    <p:sldId id="303" r:id="rId14"/>
    <p:sldId id="287" r:id="rId15"/>
    <p:sldId id="304" r:id="rId16"/>
    <p:sldId id="288" r:id="rId17"/>
    <p:sldId id="283" r:id="rId18"/>
    <p:sldId id="289" r:id="rId19"/>
    <p:sldId id="295" r:id="rId20"/>
    <p:sldId id="296" r:id="rId21"/>
    <p:sldId id="258" r:id="rId22"/>
    <p:sldId id="297" r:id="rId23"/>
    <p:sldId id="259" r:id="rId24"/>
    <p:sldId id="260" r:id="rId25"/>
    <p:sldId id="299" r:id="rId26"/>
    <p:sldId id="301" r:id="rId27"/>
    <p:sldId id="305" r:id="rId28"/>
    <p:sldId id="306" r:id="rId29"/>
    <p:sldId id="307" r:id="rId30"/>
    <p:sldId id="308" r:id="rId31"/>
    <p:sldId id="298" r:id="rId32"/>
  </p:sldIdLst>
  <p:sldSz cx="9144000" cy="6858000" type="screen4x3"/>
  <p:notesSz cx="9144000" cy="6858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457153"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914307"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37146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1828613"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285768" algn="l" defTabSz="914307" rtl="0" eaLnBrk="1" latinLnBrk="0" hangingPunct="1">
      <a:defRPr sz="2400" kern="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742921" algn="l" defTabSz="914307" rtl="0" eaLnBrk="1" latinLnBrk="0" hangingPunct="1">
      <a:defRPr sz="2400" kern="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200075" algn="l" defTabSz="914307" rtl="0" eaLnBrk="1" latinLnBrk="0" hangingPunct="1">
      <a:defRPr sz="2400" kern="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657228" algn="l" defTabSz="914307" rtl="0" eaLnBrk="1" latinLnBrk="0" hangingPunct="1">
      <a:defRPr sz="2400" kern="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F6676A-DE99-0942-8E49-9653227823B9}" v="446" dt="2021-09-29T02:12:03.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92"/>
    <p:restoredTop sz="86122"/>
  </p:normalViewPr>
  <p:slideViewPr>
    <p:cSldViewPr>
      <p:cViewPr varScale="1">
        <p:scale>
          <a:sx n="109" d="100"/>
          <a:sy n="109" d="100"/>
        </p:scale>
        <p:origin x="1640" y="192"/>
      </p:cViewPr>
      <p:guideLst/>
    </p:cSldViewPr>
  </p:slideViewPr>
  <p:outlineViewPr>
    <p:cViewPr>
      <p:scale>
        <a:sx n="33" d="100"/>
        <a:sy n="33" d="100"/>
      </p:scale>
      <p:origin x="0" y="-6848"/>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52" d="100"/>
          <a:sy n="152" d="100"/>
        </p:scale>
        <p:origin x="232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Hanly" userId="67462bc7-2b51-4455-b2e7-b5f944a4684a" providerId="ADAL" clId="{2A876472-ACCA-2141-9510-92CD67A6FB5C}"/>
    <pc:docChg chg="undo custSel addSld delSld modSld sldOrd">
      <pc:chgData name="Mark Hanly" userId="67462bc7-2b51-4455-b2e7-b5f944a4684a" providerId="ADAL" clId="{2A876472-ACCA-2141-9510-92CD67A6FB5C}" dt="2020-09-22T10:14:46.428" v="9019" actId="20577"/>
      <pc:docMkLst>
        <pc:docMk/>
      </pc:docMkLst>
      <pc:sldChg chg="modSp mod">
        <pc:chgData name="Mark Hanly" userId="67462bc7-2b51-4455-b2e7-b5f944a4684a" providerId="ADAL" clId="{2A876472-ACCA-2141-9510-92CD67A6FB5C}" dt="2020-09-21T07:48:05.666" v="901" actId="404"/>
        <pc:sldMkLst>
          <pc:docMk/>
          <pc:sldMk cId="2755047265" sldId="256"/>
        </pc:sldMkLst>
        <pc:spChg chg="mod">
          <ac:chgData name="Mark Hanly" userId="67462bc7-2b51-4455-b2e7-b5f944a4684a" providerId="ADAL" clId="{2A876472-ACCA-2141-9510-92CD67A6FB5C}" dt="2020-09-21T07:48:05.666" v="901" actId="404"/>
          <ac:spMkLst>
            <pc:docMk/>
            <pc:sldMk cId="2755047265" sldId="256"/>
            <ac:spMk id="2" creationId="{5D4C3FAA-E127-D642-AAB3-B26969EBA9A7}"/>
          </ac:spMkLst>
        </pc:spChg>
      </pc:sldChg>
      <pc:sldChg chg="del">
        <pc:chgData name="Mark Hanly" userId="67462bc7-2b51-4455-b2e7-b5f944a4684a" providerId="ADAL" clId="{2A876472-ACCA-2141-9510-92CD67A6FB5C}" dt="2020-09-21T07:09:22.241" v="0" actId="2696"/>
        <pc:sldMkLst>
          <pc:docMk/>
          <pc:sldMk cId="462667943" sldId="257"/>
        </pc:sldMkLst>
      </pc:sldChg>
      <pc:sldChg chg="modSp add mod">
        <pc:chgData name="Mark Hanly" userId="67462bc7-2b51-4455-b2e7-b5f944a4684a" providerId="ADAL" clId="{2A876472-ACCA-2141-9510-92CD67A6FB5C}" dt="2020-09-22T01:58:14.864" v="6068" actId="20577"/>
        <pc:sldMkLst>
          <pc:docMk/>
          <pc:sldMk cId="2000918377" sldId="257"/>
        </pc:sldMkLst>
        <pc:spChg chg="mod">
          <ac:chgData name="Mark Hanly" userId="67462bc7-2b51-4455-b2e7-b5f944a4684a" providerId="ADAL" clId="{2A876472-ACCA-2141-9510-92CD67A6FB5C}" dt="2020-09-21T07:09:43.539" v="25" actId="20577"/>
          <ac:spMkLst>
            <pc:docMk/>
            <pc:sldMk cId="2000918377" sldId="257"/>
            <ac:spMk id="2" creationId="{D12014BE-F554-B74C-ADD1-86B4FCEDBB06}"/>
          </ac:spMkLst>
        </pc:spChg>
        <pc:spChg chg="mod">
          <ac:chgData name="Mark Hanly" userId="67462bc7-2b51-4455-b2e7-b5f944a4684a" providerId="ADAL" clId="{2A876472-ACCA-2141-9510-92CD67A6FB5C}" dt="2020-09-22T01:58:14.864" v="6068" actId="20577"/>
          <ac:spMkLst>
            <pc:docMk/>
            <pc:sldMk cId="2000918377" sldId="257"/>
            <ac:spMk id="3" creationId="{41D6ADB2-451E-8D4B-A8ED-EEE2C9B938D2}"/>
          </ac:spMkLst>
        </pc:spChg>
      </pc:sldChg>
      <pc:sldChg chg="del">
        <pc:chgData name="Mark Hanly" userId="67462bc7-2b51-4455-b2e7-b5f944a4684a" providerId="ADAL" clId="{2A876472-ACCA-2141-9510-92CD67A6FB5C}" dt="2020-09-21T07:09:22.270" v="1" actId="2696"/>
        <pc:sldMkLst>
          <pc:docMk/>
          <pc:sldMk cId="3159954978" sldId="258"/>
        </pc:sldMkLst>
      </pc:sldChg>
      <pc:sldChg chg="addSp modSp add mod modAnim modNotesTx">
        <pc:chgData name="Mark Hanly" userId="67462bc7-2b51-4455-b2e7-b5f944a4684a" providerId="ADAL" clId="{2A876472-ACCA-2141-9510-92CD67A6FB5C}" dt="2020-09-22T10:14:46.428" v="9019" actId="20577"/>
        <pc:sldMkLst>
          <pc:docMk/>
          <pc:sldMk cId="4204979748" sldId="258"/>
        </pc:sldMkLst>
        <pc:spChg chg="mod">
          <ac:chgData name="Mark Hanly" userId="67462bc7-2b51-4455-b2e7-b5f944a4684a" providerId="ADAL" clId="{2A876472-ACCA-2141-9510-92CD67A6FB5C}" dt="2020-09-21T07:19:58.258" v="270" actId="20577"/>
          <ac:spMkLst>
            <pc:docMk/>
            <pc:sldMk cId="4204979748" sldId="258"/>
            <ac:spMk id="2" creationId="{00BB5426-D781-D847-A741-732125B1E44E}"/>
          </ac:spMkLst>
        </pc:spChg>
        <pc:spChg chg="mod">
          <ac:chgData name="Mark Hanly" userId="67462bc7-2b51-4455-b2e7-b5f944a4684a" providerId="ADAL" clId="{2A876472-ACCA-2141-9510-92CD67A6FB5C}" dt="2020-09-21T07:35:37.152" v="541" actId="14100"/>
          <ac:spMkLst>
            <pc:docMk/>
            <pc:sldMk cId="4204979748" sldId="258"/>
            <ac:spMk id="3" creationId="{51169639-F332-FC42-A7D5-82B33867BBEA}"/>
          </ac:spMkLst>
        </pc:spChg>
        <pc:spChg chg="add mod">
          <ac:chgData name="Mark Hanly" userId="67462bc7-2b51-4455-b2e7-b5f944a4684a" providerId="ADAL" clId="{2A876472-ACCA-2141-9510-92CD67A6FB5C}" dt="2020-09-22T10:14:46.428" v="9019" actId="20577"/>
          <ac:spMkLst>
            <pc:docMk/>
            <pc:sldMk cId="4204979748" sldId="258"/>
            <ac:spMk id="5" creationId="{3B7743B0-B059-D74B-909F-7404D8F3FE0B}"/>
          </ac:spMkLst>
        </pc:spChg>
        <pc:graphicFrameChg chg="add mod modGraphic">
          <ac:chgData name="Mark Hanly" userId="67462bc7-2b51-4455-b2e7-b5f944a4684a" providerId="ADAL" clId="{2A876472-ACCA-2141-9510-92CD67A6FB5C}" dt="2020-09-21T07:49:21.154" v="911" actId="1076"/>
          <ac:graphicFrameMkLst>
            <pc:docMk/>
            <pc:sldMk cId="4204979748" sldId="258"/>
            <ac:graphicFrameMk id="4" creationId="{5500D0F3-4E80-7844-B04D-D2A9FBEA8852}"/>
          </ac:graphicFrameMkLst>
        </pc:graphicFrameChg>
      </pc:sldChg>
      <pc:sldChg chg="addSp delSp modSp add mod">
        <pc:chgData name="Mark Hanly" userId="67462bc7-2b51-4455-b2e7-b5f944a4684a" providerId="ADAL" clId="{2A876472-ACCA-2141-9510-92CD67A6FB5C}" dt="2020-09-21T23:20:23.300" v="2411" actId="20577"/>
        <pc:sldMkLst>
          <pc:docMk/>
          <pc:sldMk cId="2364625617" sldId="259"/>
        </pc:sldMkLst>
        <pc:spChg chg="mod">
          <ac:chgData name="Mark Hanly" userId="67462bc7-2b51-4455-b2e7-b5f944a4684a" providerId="ADAL" clId="{2A876472-ACCA-2141-9510-92CD67A6FB5C}" dt="2020-09-21T07:42:02.635" v="684" actId="20577"/>
          <ac:spMkLst>
            <pc:docMk/>
            <pc:sldMk cId="2364625617" sldId="259"/>
            <ac:spMk id="2" creationId="{9F9811E3-2890-4C48-98BA-7B9D7A05CFCD}"/>
          </ac:spMkLst>
        </pc:spChg>
        <pc:spChg chg="mod">
          <ac:chgData name="Mark Hanly" userId="67462bc7-2b51-4455-b2e7-b5f944a4684a" providerId="ADAL" clId="{2A876472-ACCA-2141-9510-92CD67A6FB5C}" dt="2020-09-21T23:20:23.300" v="2411" actId="20577"/>
          <ac:spMkLst>
            <pc:docMk/>
            <pc:sldMk cId="2364625617" sldId="259"/>
            <ac:spMk id="3" creationId="{0D29D842-78CB-844E-A13B-5CDBC241F5B6}"/>
          </ac:spMkLst>
        </pc:spChg>
        <pc:picChg chg="add del">
          <ac:chgData name="Mark Hanly" userId="67462bc7-2b51-4455-b2e7-b5f944a4684a" providerId="ADAL" clId="{2A876472-ACCA-2141-9510-92CD67A6FB5C}" dt="2020-09-21T07:41:51.546" v="643"/>
          <ac:picMkLst>
            <pc:docMk/>
            <pc:sldMk cId="2364625617" sldId="259"/>
            <ac:picMk id="1026" creationId="{245F19CE-E8E2-AA4B-9238-6A3906FE1497}"/>
          </ac:picMkLst>
        </pc:picChg>
        <pc:picChg chg="add mod">
          <ac:chgData name="Mark Hanly" userId="67462bc7-2b51-4455-b2e7-b5f944a4684a" providerId="ADAL" clId="{2A876472-ACCA-2141-9510-92CD67A6FB5C}" dt="2020-09-21T07:42:21.689" v="690" actId="1076"/>
          <ac:picMkLst>
            <pc:docMk/>
            <pc:sldMk cId="2364625617" sldId="259"/>
            <ac:picMk id="1028" creationId="{450E0F1D-C201-7544-AC0A-443F4C7639C0}"/>
          </ac:picMkLst>
        </pc:picChg>
      </pc:sldChg>
      <pc:sldChg chg="del">
        <pc:chgData name="Mark Hanly" userId="67462bc7-2b51-4455-b2e7-b5f944a4684a" providerId="ADAL" clId="{2A876472-ACCA-2141-9510-92CD67A6FB5C}" dt="2020-09-21T07:09:22.285" v="2" actId="2696"/>
        <pc:sldMkLst>
          <pc:docMk/>
          <pc:sldMk cId="4149854729" sldId="259"/>
        </pc:sldMkLst>
      </pc:sldChg>
      <pc:sldChg chg="addSp modSp add mod modAnim">
        <pc:chgData name="Mark Hanly" userId="67462bc7-2b51-4455-b2e7-b5f944a4684a" providerId="ADAL" clId="{2A876472-ACCA-2141-9510-92CD67A6FB5C}" dt="2020-09-22T05:58:31.871" v="8612"/>
        <pc:sldMkLst>
          <pc:docMk/>
          <pc:sldMk cId="104355209" sldId="260"/>
        </pc:sldMkLst>
        <pc:spChg chg="mod">
          <ac:chgData name="Mark Hanly" userId="67462bc7-2b51-4455-b2e7-b5f944a4684a" providerId="ADAL" clId="{2A876472-ACCA-2141-9510-92CD67A6FB5C}" dt="2020-09-21T07:49:39.283" v="948" actId="20577"/>
          <ac:spMkLst>
            <pc:docMk/>
            <pc:sldMk cId="104355209" sldId="260"/>
            <ac:spMk id="2" creationId="{94B741D1-5F86-7D40-8AE8-59BFF198BC2B}"/>
          </ac:spMkLst>
        </pc:spChg>
        <pc:spChg chg="mod">
          <ac:chgData name="Mark Hanly" userId="67462bc7-2b51-4455-b2e7-b5f944a4684a" providerId="ADAL" clId="{2A876472-ACCA-2141-9510-92CD67A6FB5C}" dt="2020-09-22T05:58:31.871" v="8612"/>
          <ac:spMkLst>
            <pc:docMk/>
            <pc:sldMk cId="104355209" sldId="260"/>
            <ac:spMk id="3" creationId="{ECA03B23-F14B-5B42-8AEE-A97708E62FC8}"/>
          </ac:spMkLst>
        </pc:spChg>
        <pc:graphicFrameChg chg="add mod modGraphic">
          <ac:chgData name="Mark Hanly" userId="67462bc7-2b51-4455-b2e7-b5f944a4684a" providerId="ADAL" clId="{2A876472-ACCA-2141-9510-92CD67A6FB5C}" dt="2020-09-21T07:59:02.285" v="1293" actId="1076"/>
          <ac:graphicFrameMkLst>
            <pc:docMk/>
            <pc:sldMk cId="104355209" sldId="260"/>
            <ac:graphicFrameMk id="4" creationId="{DFB4EFAB-AA92-5746-804C-F1B4F9EA8BE8}"/>
          </ac:graphicFrameMkLst>
        </pc:graphicFrameChg>
      </pc:sldChg>
      <pc:sldChg chg="del">
        <pc:chgData name="Mark Hanly" userId="67462bc7-2b51-4455-b2e7-b5f944a4684a" providerId="ADAL" clId="{2A876472-ACCA-2141-9510-92CD67A6FB5C}" dt="2020-09-21T07:09:22.304" v="3" actId="2696"/>
        <pc:sldMkLst>
          <pc:docMk/>
          <pc:sldMk cId="3009929046" sldId="260"/>
        </pc:sldMkLst>
      </pc:sldChg>
      <pc:sldChg chg="addSp modSp add mod">
        <pc:chgData name="Mark Hanly" userId="67462bc7-2b51-4455-b2e7-b5f944a4684a" providerId="ADAL" clId="{2A876472-ACCA-2141-9510-92CD67A6FB5C}" dt="2020-09-21T23:24:54.452" v="2566" actId="20577"/>
        <pc:sldMkLst>
          <pc:docMk/>
          <pc:sldMk cId="2233732884" sldId="261"/>
        </pc:sldMkLst>
        <pc:spChg chg="mod">
          <ac:chgData name="Mark Hanly" userId="67462bc7-2b51-4455-b2e7-b5f944a4684a" providerId="ADAL" clId="{2A876472-ACCA-2141-9510-92CD67A6FB5C}" dt="2020-09-21T07:59:54.128" v="1362" actId="20577"/>
          <ac:spMkLst>
            <pc:docMk/>
            <pc:sldMk cId="2233732884" sldId="261"/>
            <ac:spMk id="2" creationId="{3F676842-D0C6-5049-98DD-9623829CEC2B}"/>
          </ac:spMkLst>
        </pc:spChg>
        <pc:spChg chg="mod">
          <ac:chgData name="Mark Hanly" userId="67462bc7-2b51-4455-b2e7-b5f944a4684a" providerId="ADAL" clId="{2A876472-ACCA-2141-9510-92CD67A6FB5C}" dt="2020-09-21T08:43:45.175" v="1610" actId="14100"/>
          <ac:spMkLst>
            <pc:docMk/>
            <pc:sldMk cId="2233732884" sldId="261"/>
            <ac:spMk id="3" creationId="{3E2E8C33-4C8E-D041-8484-1D64D3B2AEB6}"/>
          </ac:spMkLst>
        </pc:spChg>
        <pc:spChg chg="add mod">
          <ac:chgData name="Mark Hanly" userId="67462bc7-2b51-4455-b2e7-b5f944a4684a" providerId="ADAL" clId="{2A876472-ACCA-2141-9510-92CD67A6FB5C}" dt="2020-09-21T08:43:47.600" v="1611" actId="14100"/>
          <ac:spMkLst>
            <pc:docMk/>
            <pc:sldMk cId="2233732884" sldId="261"/>
            <ac:spMk id="4" creationId="{3A8A0E41-98EF-9C47-9B0C-1BA88B747CD7}"/>
          </ac:spMkLst>
        </pc:spChg>
        <pc:graphicFrameChg chg="add mod modGraphic">
          <ac:chgData name="Mark Hanly" userId="67462bc7-2b51-4455-b2e7-b5f944a4684a" providerId="ADAL" clId="{2A876472-ACCA-2141-9510-92CD67A6FB5C}" dt="2020-09-21T23:24:54.452" v="2566" actId="20577"/>
          <ac:graphicFrameMkLst>
            <pc:docMk/>
            <pc:sldMk cId="2233732884" sldId="261"/>
            <ac:graphicFrameMk id="5" creationId="{60581C20-093B-C648-B89D-CE7C74DDF813}"/>
          </ac:graphicFrameMkLst>
        </pc:graphicFrameChg>
      </pc:sldChg>
      <pc:sldChg chg="addSp modSp add mod">
        <pc:chgData name="Mark Hanly" userId="67462bc7-2b51-4455-b2e7-b5f944a4684a" providerId="ADAL" clId="{2A876472-ACCA-2141-9510-92CD67A6FB5C}" dt="2020-09-22T04:07:23.949" v="7522" actId="20577"/>
        <pc:sldMkLst>
          <pc:docMk/>
          <pc:sldMk cId="35646963" sldId="262"/>
        </pc:sldMkLst>
        <pc:spChg chg="mod">
          <ac:chgData name="Mark Hanly" userId="67462bc7-2b51-4455-b2e7-b5f944a4684a" providerId="ADAL" clId="{2A876472-ACCA-2141-9510-92CD67A6FB5C}" dt="2020-09-21T08:55:23.296" v="1845" actId="20577"/>
          <ac:spMkLst>
            <pc:docMk/>
            <pc:sldMk cId="35646963" sldId="262"/>
            <ac:spMk id="2" creationId="{9F100B8D-9A3A-4742-8AAA-182B064FF830}"/>
          </ac:spMkLst>
        </pc:spChg>
        <pc:spChg chg="mod">
          <ac:chgData name="Mark Hanly" userId="67462bc7-2b51-4455-b2e7-b5f944a4684a" providerId="ADAL" clId="{2A876472-ACCA-2141-9510-92CD67A6FB5C}" dt="2020-09-22T04:07:23.949" v="7522" actId="20577"/>
          <ac:spMkLst>
            <pc:docMk/>
            <pc:sldMk cId="35646963" sldId="262"/>
            <ac:spMk id="3" creationId="{CCCB962E-D437-DB46-99F4-189AA252EEFB}"/>
          </ac:spMkLst>
        </pc:spChg>
        <pc:picChg chg="add mod">
          <ac:chgData name="Mark Hanly" userId="67462bc7-2b51-4455-b2e7-b5f944a4684a" providerId="ADAL" clId="{2A876472-ACCA-2141-9510-92CD67A6FB5C}" dt="2020-09-21T08:55:05.228" v="1807" actId="1440"/>
          <ac:picMkLst>
            <pc:docMk/>
            <pc:sldMk cId="35646963" sldId="262"/>
            <ac:picMk id="5" creationId="{BA7C2CD7-8360-9546-9FBD-D010A27B7254}"/>
          </ac:picMkLst>
        </pc:picChg>
      </pc:sldChg>
      <pc:sldChg chg="del">
        <pc:chgData name="Mark Hanly" userId="67462bc7-2b51-4455-b2e7-b5f944a4684a" providerId="ADAL" clId="{2A876472-ACCA-2141-9510-92CD67A6FB5C}" dt="2020-09-21T07:09:22.344" v="5" actId="2696"/>
        <pc:sldMkLst>
          <pc:docMk/>
          <pc:sldMk cId="2657619715" sldId="262"/>
        </pc:sldMkLst>
      </pc:sldChg>
      <pc:sldChg chg="del">
        <pc:chgData name="Mark Hanly" userId="67462bc7-2b51-4455-b2e7-b5f944a4684a" providerId="ADAL" clId="{2A876472-ACCA-2141-9510-92CD67A6FB5C}" dt="2020-09-21T07:09:22.377" v="6" actId="2696"/>
        <pc:sldMkLst>
          <pc:docMk/>
          <pc:sldMk cId="2025173844" sldId="263"/>
        </pc:sldMkLst>
      </pc:sldChg>
      <pc:sldChg chg="addSp delSp modSp add mod">
        <pc:chgData name="Mark Hanly" userId="67462bc7-2b51-4455-b2e7-b5f944a4684a" providerId="ADAL" clId="{2A876472-ACCA-2141-9510-92CD67A6FB5C}" dt="2020-09-22T04:07:41.713" v="7528" actId="14100"/>
        <pc:sldMkLst>
          <pc:docMk/>
          <pc:sldMk cId="4138709451" sldId="263"/>
        </pc:sldMkLst>
        <pc:spChg chg="mod">
          <ac:chgData name="Mark Hanly" userId="67462bc7-2b51-4455-b2e7-b5f944a4684a" providerId="ADAL" clId="{2A876472-ACCA-2141-9510-92CD67A6FB5C}" dt="2020-09-22T04:07:41.713" v="7528" actId="14100"/>
          <ac:spMkLst>
            <pc:docMk/>
            <pc:sldMk cId="4138709451" sldId="263"/>
            <ac:spMk id="3" creationId="{CCCB962E-D437-DB46-99F4-189AA252EEFB}"/>
          </ac:spMkLst>
        </pc:spChg>
        <pc:picChg chg="del">
          <ac:chgData name="Mark Hanly" userId="67462bc7-2b51-4455-b2e7-b5f944a4684a" providerId="ADAL" clId="{2A876472-ACCA-2141-9510-92CD67A6FB5C}" dt="2020-09-21T09:00:38.149" v="1847" actId="478"/>
          <ac:picMkLst>
            <pc:docMk/>
            <pc:sldMk cId="4138709451" sldId="263"/>
            <ac:picMk id="5" creationId="{BA7C2CD7-8360-9546-9FBD-D010A27B7254}"/>
          </ac:picMkLst>
        </pc:picChg>
        <pc:picChg chg="add mod">
          <ac:chgData name="Mark Hanly" userId="67462bc7-2b51-4455-b2e7-b5f944a4684a" providerId="ADAL" clId="{2A876472-ACCA-2141-9510-92CD67A6FB5C}" dt="2020-09-21T09:00:53.278" v="1852" actId="1076"/>
          <ac:picMkLst>
            <pc:docMk/>
            <pc:sldMk cId="4138709451" sldId="263"/>
            <ac:picMk id="6" creationId="{7EDD2EEE-4114-7A42-9E68-5DBFD5932936}"/>
          </ac:picMkLst>
        </pc:picChg>
      </pc:sldChg>
      <pc:sldChg chg="del">
        <pc:chgData name="Mark Hanly" userId="67462bc7-2b51-4455-b2e7-b5f944a4684a" providerId="ADAL" clId="{2A876472-ACCA-2141-9510-92CD67A6FB5C}" dt="2020-09-21T07:09:22.415" v="7" actId="2696"/>
        <pc:sldMkLst>
          <pc:docMk/>
          <pc:sldMk cId="599233470" sldId="264"/>
        </pc:sldMkLst>
      </pc:sldChg>
      <pc:sldChg chg="addSp delSp modSp add mod ord">
        <pc:chgData name="Mark Hanly" userId="67462bc7-2b51-4455-b2e7-b5f944a4684a" providerId="ADAL" clId="{2A876472-ACCA-2141-9510-92CD67A6FB5C}" dt="2020-09-22T04:08:01.055" v="7531" actId="113"/>
        <pc:sldMkLst>
          <pc:docMk/>
          <pc:sldMk cId="1297240134" sldId="264"/>
        </pc:sldMkLst>
        <pc:spChg chg="mod">
          <ac:chgData name="Mark Hanly" userId="67462bc7-2b51-4455-b2e7-b5f944a4684a" providerId="ADAL" clId="{2A876472-ACCA-2141-9510-92CD67A6FB5C}" dt="2020-09-22T04:08:01.055" v="7531" actId="113"/>
          <ac:spMkLst>
            <pc:docMk/>
            <pc:sldMk cId="1297240134" sldId="264"/>
            <ac:spMk id="3" creationId="{CCCB962E-D437-DB46-99F4-189AA252EEFB}"/>
          </ac:spMkLst>
        </pc:spChg>
        <pc:picChg chg="del">
          <ac:chgData name="Mark Hanly" userId="67462bc7-2b51-4455-b2e7-b5f944a4684a" providerId="ADAL" clId="{2A876472-ACCA-2141-9510-92CD67A6FB5C}" dt="2020-09-21T09:12:51.189" v="1857" actId="478"/>
          <ac:picMkLst>
            <pc:docMk/>
            <pc:sldMk cId="1297240134" sldId="264"/>
            <ac:picMk id="5" creationId="{BA7C2CD7-8360-9546-9FBD-D010A27B7254}"/>
          </ac:picMkLst>
        </pc:picChg>
        <pc:picChg chg="add mod">
          <ac:chgData name="Mark Hanly" userId="67462bc7-2b51-4455-b2e7-b5f944a4684a" providerId="ADAL" clId="{2A876472-ACCA-2141-9510-92CD67A6FB5C}" dt="2020-09-21T09:13:18.700" v="1862" actId="1440"/>
          <ac:picMkLst>
            <pc:docMk/>
            <pc:sldMk cId="1297240134" sldId="264"/>
            <ac:picMk id="6" creationId="{301731B2-B85C-CA4D-ADDD-9E000681AD0D}"/>
          </ac:picMkLst>
        </pc:picChg>
      </pc:sldChg>
      <pc:sldChg chg="addSp delSp modSp add mod modAnim">
        <pc:chgData name="Mark Hanly" userId="67462bc7-2b51-4455-b2e7-b5f944a4684a" providerId="ADAL" clId="{2A876472-ACCA-2141-9510-92CD67A6FB5C}" dt="2020-09-21T10:54:36.826" v="1993" actId="20577"/>
        <pc:sldMkLst>
          <pc:docMk/>
          <pc:sldMk cId="192221242" sldId="265"/>
        </pc:sldMkLst>
        <pc:spChg chg="mod">
          <ac:chgData name="Mark Hanly" userId="67462bc7-2b51-4455-b2e7-b5f944a4684a" providerId="ADAL" clId="{2A876472-ACCA-2141-9510-92CD67A6FB5C}" dt="2020-09-21T10:54:36.826" v="1993" actId="20577"/>
          <ac:spMkLst>
            <pc:docMk/>
            <pc:sldMk cId="192221242" sldId="265"/>
            <ac:spMk id="2" creationId="{848512E9-15F8-2648-B294-277AF99475B5}"/>
          </ac:spMkLst>
        </pc:spChg>
        <pc:spChg chg="del mod">
          <ac:chgData name="Mark Hanly" userId="67462bc7-2b51-4455-b2e7-b5f944a4684a" providerId="ADAL" clId="{2A876472-ACCA-2141-9510-92CD67A6FB5C}" dt="2020-09-21T10:44:33.632" v="1929" actId="478"/>
          <ac:spMkLst>
            <pc:docMk/>
            <pc:sldMk cId="192221242" sldId="265"/>
            <ac:spMk id="3" creationId="{733AD85D-FE18-6E41-AB08-A92D6D10A652}"/>
          </ac:spMkLst>
        </pc:spChg>
        <pc:picChg chg="add mod">
          <ac:chgData name="Mark Hanly" userId="67462bc7-2b51-4455-b2e7-b5f944a4684a" providerId="ADAL" clId="{2A876472-ACCA-2141-9510-92CD67A6FB5C}" dt="2020-09-21T10:46:45.961" v="1944" actId="1076"/>
          <ac:picMkLst>
            <pc:docMk/>
            <pc:sldMk cId="192221242" sldId="265"/>
            <ac:picMk id="5" creationId="{1ADDFDF2-2FF8-DE46-9CB6-295A7D91A654}"/>
          </ac:picMkLst>
        </pc:picChg>
        <pc:picChg chg="add mod">
          <ac:chgData name="Mark Hanly" userId="67462bc7-2b51-4455-b2e7-b5f944a4684a" providerId="ADAL" clId="{2A876472-ACCA-2141-9510-92CD67A6FB5C}" dt="2020-09-21T10:48:39.599" v="1953" actId="1076"/>
          <ac:picMkLst>
            <pc:docMk/>
            <pc:sldMk cId="192221242" sldId="265"/>
            <ac:picMk id="7" creationId="{D6629372-104E-4E4A-9A98-A91CA3F8AE56}"/>
          </ac:picMkLst>
        </pc:picChg>
        <pc:picChg chg="add mod">
          <ac:chgData name="Mark Hanly" userId="67462bc7-2b51-4455-b2e7-b5f944a4684a" providerId="ADAL" clId="{2A876472-ACCA-2141-9510-92CD67A6FB5C}" dt="2020-09-21T10:48:44.835" v="1955" actId="1076"/>
          <ac:picMkLst>
            <pc:docMk/>
            <pc:sldMk cId="192221242" sldId="265"/>
            <ac:picMk id="9" creationId="{1B6F15FE-F83A-4945-B475-E4D538540669}"/>
          </ac:picMkLst>
        </pc:picChg>
        <pc:picChg chg="add mod">
          <ac:chgData name="Mark Hanly" userId="67462bc7-2b51-4455-b2e7-b5f944a4684a" providerId="ADAL" clId="{2A876472-ACCA-2141-9510-92CD67A6FB5C}" dt="2020-09-21T10:48:41.382" v="1954" actId="1076"/>
          <ac:picMkLst>
            <pc:docMk/>
            <pc:sldMk cId="192221242" sldId="265"/>
            <ac:picMk id="11" creationId="{C52FDA88-6DFF-AE47-AA18-AE79D7FBC708}"/>
          </ac:picMkLst>
        </pc:picChg>
      </pc:sldChg>
      <pc:sldChg chg="del">
        <pc:chgData name="Mark Hanly" userId="67462bc7-2b51-4455-b2e7-b5f944a4684a" providerId="ADAL" clId="{2A876472-ACCA-2141-9510-92CD67A6FB5C}" dt="2020-09-21T07:09:22.440" v="8" actId="2696"/>
        <pc:sldMkLst>
          <pc:docMk/>
          <pc:sldMk cId="1085117221" sldId="265"/>
        </pc:sldMkLst>
      </pc:sldChg>
      <pc:sldChg chg="del">
        <pc:chgData name="Mark Hanly" userId="67462bc7-2b51-4455-b2e7-b5f944a4684a" providerId="ADAL" clId="{2A876472-ACCA-2141-9510-92CD67A6FB5C}" dt="2020-09-21T07:09:22.329" v="4" actId="2696"/>
        <pc:sldMkLst>
          <pc:docMk/>
          <pc:sldMk cId="606669562" sldId="266"/>
        </pc:sldMkLst>
      </pc:sldChg>
      <pc:sldChg chg="addSp modSp add mod modAnim">
        <pc:chgData name="Mark Hanly" userId="67462bc7-2b51-4455-b2e7-b5f944a4684a" providerId="ADAL" clId="{2A876472-ACCA-2141-9510-92CD67A6FB5C}" dt="2020-09-22T02:00:12.236" v="6141" actId="14100"/>
        <pc:sldMkLst>
          <pc:docMk/>
          <pc:sldMk cId="4033606239" sldId="266"/>
        </pc:sldMkLst>
        <pc:spChg chg="mod">
          <ac:chgData name="Mark Hanly" userId="67462bc7-2b51-4455-b2e7-b5f944a4684a" providerId="ADAL" clId="{2A876472-ACCA-2141-9510-92CD67A6FB5C}" dt="2020-09-21T10:56:49.230" v="1995"/>
          <ac:spMkLst>
            <pc:docMk/>
            <pc:sldMk cId="4033606239" sldId="266"/>
            <ac:spMk id="2" creationId="{0B540D6D-C4CD-1842-B411-20E4C39AC6E2}"/>
          </ac:spMkLst>
        </pc:spChg>
        <pc:spChg chg="mod">
          <ac:chgData name="Mark Hanly" userId="67462bc7-2b51-4455-b2e7-b5f944a4684a" providerId="ADAL" clId="{2A876472-ACCA-2141-9510-92CD67A6FB5C}" dt="2020-09-22T02:00:12.236" v="6141" actId="14100"/>
          <ac:spMkLst>
            <pc:docMk/>
            <pc:sldMk cId="4033606239" sldId="266"/>
            <ac:spMk id="3" creationId="{15874605-D6D9-C648-803D-7F6756C94CFA}"/>
          </ac:spMkLst>
        </pc:spChg>
        <pc:spChg chg="add mod">
          <ac:chgData name="Mark Hanly" userId="67462bc7-2b51-4455-b2e7-b5f944a4684a" providerId="ADAL" clId="{2A876472-ACCA-2141-9510-92CD67A6FB5C}" dt="2020-09-21T11:14:00.328" v="2262" actId="1076"/>
          <ac:spMkLst>
            <pc:docMk/>
            <pc:sldMk cId="4033606239" sldId="266"/>
            <ac:spMk id="10" creationId="{6300EFE1-C7D3-7A42-919C-2EB9EA22FF21}"/>
          </ac:spMkLst>
        </pc:spChg>
        <pc:grpChg chg="add mod">
          <ac:chgData name="Mark Hanly" userId="67462bc7-2b51-4455-b2e7-b5f944a4684a" providerId="ADAL" clId="{2A876472-ACCA-2141-9510-92CD67A6FB5C}" dt="2020-09-21T11:14:00.328" v="2262" actId="1076"/>
          <ac:grpSpMkLst>
            <pc:docMk/>
            <pc:sldMk cId="4033606239" sldId="266"/>
            <ac:grpSpMk id="11" creationId="{F12BB731-898E-7F4A-AB82-01191608329A}"/>
          </ac:grpSpMkLst>
        </pc:grpChg>
        <pc:picChg chg="add mod">
          <ac:chgData name="Mark Hanly" userId="67462bc7-2b51-4455-b2e7-b5f944a4684a" providerId="ADAL" clId="{2A876472-ACCA-2141-9510-92CD67A6FB5C}" dt="2020-09-21T11:05:49.132" v="2110" actId="207"/>
          <ac:picMkLst>
            <pc:docMk/>
            <pc:sldMk cId="4033606239" sldId="266"/>
            <ac:picMk id="5" creationId="{C07FB5D1-EED1-404F-9870-0974CE1E95DA}"/>
          </ac:picMkLst>
        </pc:picChg>
        <pc:picChg chg="add mod">
          <ac:chgData name="Mark Hanly" userId="67462bc7-2b51-4455-b2e7-b5f944a4684a" providerId="ADAL" clId="{2A876472-ACCA-2141-9510-92CD67A6FB5C}" dt="2020-09-21T11:05:54.122" v="2112" actId="207"/>
          <ac:picMkLst>
            <pc:docMk/>
            <pc:sldMk cId="4033606239" sldId="266"/>
            <ac:picMk id="7" creationId="{8660C515-942B-C04E-BA5E-BDE548841193}"/>
          </ac:picMkLst>
        </pc:picChg>
        <pc:cxnChg chg="add mod">
          <ac:chgData name="Mark Hanly" userId="67462bc7-2b51-4455-b2e7-b5f944a4684a" providerId="ADAL" clId="{2A876472-ACCA-2141-9510-92CD67A6FB5C}" dt="2020-09-21T11:14:10.295" v="2264" actId="14100"/>
          <ac:cxnSpMkLst>
            <pc:docMk/>
            <pc:sldMk cId="4033606239" sldId="266"/>
            <ac:cxnSpMk id="8" creationId="{30DDC947-1B09-BF44-A84E-F2FEF2F6FECD}"/>
          </ac:cxnSpMkLst>
        </pc:cxnChg>
      </pc:sldChg>
      <pc:sldChg chg="addSp modSp add mod modAnim">
        <pc:chgData name="Mark Hanly" userId="67462bc7-2b51-4455-b2e7-b5f944a4684a" providerId="ADAL" clId="{2A876472-ACCA-2141-9510-92CD67A6FB5C}" dt="2020-09-22T00:43:58.189" v="4222" actId="20577"/>
        <pc:sldMkLst>
          <pc:docMk/>
          <pc:sldMk cId="3689481752" sldId="267"/>
        </pc:sldMkLst>
        <pc:spChg chg="mod">
          <ac:chgData name="Mark Hanly" userId="67462bc7-2b51-4455-b2e7-b5f944a4684a" providerId="ADAL" clId="{2A876472-ACCA-2141-9510-92CD67A6FB5C}" dt="2020-09-22T00:43:58.189" v="4222" actId="20577"/>
          <ac:spMkLst>
            <pc:docMk/>
            <pc:sldMk cId="3689481752" sldId="267"/>
            <ac:spMk id="2" creationId="{6B06D080-61D4-2545-A911-22BD03DF8303}"/>
          </ac:spMkLst>
        </pc:spChg>
        <pc:spChg chg="mod">
          <ac:chgData name="Mark Hanly" userId="67462bc7-2b51-4455-b2e7-b5f944a4684a" providerId="ADAL" clId="{2A876472-ACCA-2141-9510-92CD67A6FB5C}" dt="2020-09-21T23:49:56.348" v="3038" actId="14100"/>
          <ac:spMkLst>
            <pc:docMk/>
            <pc:sldMk cId="3689481752" sldId="267"/>
            <ac:spMk id="3" creationId="{D995E2FD-8370-CD43-8609-F0CCA8378420}"/>
          </ac:spMkLst>
        </pc:spChg>
        <pc:spChg chg="add mod">
          <ac:chgData name="Mark Hanly" userId="67462bc7-2b51-4455-b2e7-b5f944a4684a" providerId="ADAL" clId="{2A876472-ACCA-2141-9510-92CD67A6FB5C}" dt="2020-09-22T00:13:25.095" v="3511" actId="11"/>
          <ac:spMkLst>
            <pc:docMk/>
            <pc:sldMk cId="3689481752" sldId="267"/>
            <ac:spMk id="6" creationId="{61008773-EC2B-6948-9428-C4C4D70AE07C}"/>
          </ac:spMkLst>
        </pc:spChg>
        <pc:spChg chg="add mod">
          <ac:chgData name="Mark Hanly" userId="67462bc7-2b51-4455-b2e7-b5f944a4684a" providerId="ADAL" clId="{2A876472-ACCA-2141-9510-92CD67A6FB5C}" dt="2020-09-22T00:15:59.741" v="3609" actId="114"/>
          <ac:spMkLst>
            <pc:docMk/>
            <pc:sldMk cId="3689481752" sldId="267"/>
            <ac:spMk id="7" creationId="{0FE5A8B4-B2F0-6940-8979-F5426DB177B5}"/>
          </ac:spMkLst>
        </pc:spChg>
        <pc:picChg chg="add mod">
          <ac:chgData name="Mark Hanly" userId="67462bc7-2b51-4455-b2e7-b5f944a4684a" providerId="ADAL" clId="{2A876472-ACCA-2141-9510-92CD67A6FB5C}" dt="2020-09-21T23:49:52.591" v="3037" actId="14100"/>
          <ac:picMkLst>
            <pc:docMk/>
            <pc:sldMk cId="3689481752" sldId="267"/>
            <ac:picMk id="5" creationId="{3E9FFBD6-D848-1545-ABB9-3ADEC0D8DF44}"/>
          </ac:picMkLst>
        </pc:picChg>
      </pc:sldChg>
      <pc:sldChg chg="addSp delSp modSp add mod modAnim">
        <pc:chgData name="Mark Hanly" userId="67462bc7-2b51-4455-b2e7-b5f944a4684a" providerId="ADAL" clId="{2A876472-ACCA-2141-9510-92CD67A6FB5C}" dt="2020-09-22T10:13:22.746" v="8881" actId="20577"/>
        <pc:sldMkLst>
          <pc:docMk/>
          <pc:sldMk cId="4189513901" sldId="268"/>
        </pc:sldMkLst>
        <pc:spChg chg="mod">
          <ac:chgData name="Mark Hanly" userId="67462bc7-2b51-4455-b2e7-b5f944a4684a" providerId="ADAL" clId="{2A876472-ACCA-2141-9510-92CD67A6FB5C}" dt="2020-09-21T23:25:38.608" v="2598" actId="20577"/>
          <ac:spMkLst>
            <pc:docMk/>
            <pc:sldMk cId="4189513901" sldId="268"/>
            <ac:spMk id="2" creationId="{ED942513-0BCA-1C49-8123-34E6475C3600}"/>
          </ac:spMkLst>
        </pc:spChg>
        <pc:spChg chg="mod">
          <ac:chgData name="Mark Hanly" userId="67462bc7-2b51-4455-b2e7-b5f944a4684a" providerId="ADAL" clId="{2A876472-ACCA-2141-9510-92CD67A6FB5C}" dt="2020-09-22T10:13:22.746" v="8881" actId="20577"/>
          <ac:spMkLst>
            <pc:docMk/>
            <pc:sldMk cId="4189513901" sldId="268"/>
            <ac:spMk id="3" creationId="{EB2FC3F3-3C38-1645-AB4E-AC0C3CD089DC}"/>
          </ac:spMkLst>
        </pc:spChg>
        <pc:grpChg chg="add del mod">
          <ac:chgData name="Mark Hanly" userId="67462bc7-2b51-4455-b2e7-b5f944a4684a" providerId="ADAL" clId="{2A876472-ACCA-2141-9510-92CD67A6FB5C}" dt="2020-09-22T04:12:11.397" v="7816" actId="165"/>
          <ac:grpSpMkLst>
            <pc:docMk/>
            <pc:sldMk cId="4189513901" sldId="268"/>
            <ac:grpSpMk id="20" creationId="{26AA6911-A5D2-4E44-ADF6-93E1C8811256}"/>
          </ac:grpSpMkLst>
        </pc:grpChg>
        <pc:picChg chg="add mod">
          <ac:chgData name="Mark Hanly" userId="67462bc7-2b51-4455-b2e7-b5f944a4684a" providerId="ADAL" clId="{2A876472-ACCA-2141-9510-92CD67A6FB5C}" dt="2020-09-22T04:12:50.084" v="7827" actId="1076"/>
          <ac:picMkLst>
            <pc:docMk/>
            <pc:sldMk cId="4189513901" sldId="268"/>
            <ac:picMk id="19" creationId="{D524441C-2B7C-A947-B622-FCB76613C8B6}"/>
          </ac:picMkLst>
        </pc:picChg>
        <pc:cxnChg chg="add mod topLvl">
          <ac:chgData name="Mark Hanly" userId="67462bc7-2b51-4455-b2e7-b5f944a4684a" providerId="ADAL" clId="{2A876472-ACCA-2141-9510-92CD67A6FB5C}" dt="2020-09-22T04:12:46.844" v="7826" actId="14100"/>
          <ac:cxnSpMkLst>
            <pc:docMk/>
            <pc:sldMk cId="4189513901" sldId="268"/>
            <ac:cxnSpMk id="4" creationId="{5BB189F2-9223-FC48-828A-E1E86BD09A5F}"/>
          </ac:cxnSpMkLst>
        </pc:cxnChg>
        <pc:cxnChg chg="add mod topLvl">
          <ac:chgData name="Mark Hanly" userId="67462bc7-2b51-4455-b2e7-b5f944a4684a" providerId="ADAL" clId="{2A876472-ACCA-2141-9510-92CD67A6FB5C}" dt="2020-09-22T04:12:54.121" v="7828" actId="14100"/>
          <ac:cxnSpMkLst>
            <pc:docMk/>
            <pc:sldMk cId="4189513901" sldId="268"/>
            <ac:cxnSpMk id="7" creationId="{3DDD469C-4CC3-A149-A1B1-8D197855A9A0}"/>
          </ac:cxnSpMkLst>
        </pc:cxnChg>
        <pc:cxnChg chg="add del mod">
          <ac:chgData name="Mark Hanly" userId="67462bc7-2b51-4455-b2e7-b5f944a4684a" providerId="ADAL" clId="{2A876472-ACCA-2141-9510-92CD67A6FB5C}" dt="2020-09-22T04:12:05.301" v="7814" actId="478"/>
          <ac:cxnSpMkLst>
            <pc:docMk/>
            <pc:sldMk cId="4189513901" sldId="268"/>
            <ac:cxnSpMk id="15" creationId="{CC12F589-4304-9846-97D4-B648C3719983}"/>
          </ac:cxnSpMkLst>
        </pc:cxnChg>
        <pc:cxnChg chg="add mod">
          <ac:chgData name="Mark Hanly" userId="67462bc7-2b51-4455-b2e7-b5f944a4684a" providerId="ADAL" clId="{2A876472-ACCA-2141-9510-92CD67A6FB5C}" dt="2020-09-22T04:12:43.011" v="7825" actId="14100"/>
          <ac:cxnSpMkLst>
            <pc:docMk/>
            <pc:sldMk cId="4189513901" sldId="268"/>
            <ac:cxnSpMk id="25" creationId="{DE1621CB-3165-7641-9BE2-A30135EA51C0}"/>
          </ac:cxnSpMkLst>
        </pc:cxnChg>
      </pc:sldChg>
      <pc:sldChg chg="addSp delSp modSp add mod">
        <pc:chgData name="Mark Hanly" userId="67462bc7-2b51-4455-b2e7-b5f944a4684a" providerId="ADAL" clId="{2A876472-ACCA-2141-9510-92CD67A6FB5C}" dt="2020-09-22T00:01:45.214" v="3142" actId="20577"/>
        <pc:sldMkLst>
          <pc:docMk/>
          <pc:sldMk cId="3687196862" sldId="269"/>
        </pc:sldMkLst>
        <pc:spChg chg="mod">
          <ac:chgData name="Mark Hanly" userId="67462bc7-2b51-4455-b2e7-b5f944a4684a" providerId="ADAL" clId="{2A876472-ACCA-2141-9510-92CD67A6FB5C}" dt="2020-09-22T00:01:45.214" v="3142" actId="20577"/>
          <ac:spMkLst>
            <pc:docMk/>
            <pc:sldMk cId="3687196862" sldId="269"/>
            <ac:spMk id="2" creationId="{8EBC5427-73DD-7646-9AF5-D4C7E67639B4}"/>
          </ac:spMkLst>
        </pc:spChg>
        <pc:spChg chg="del mod">
          <ac:chgData name="Mark Hanly" userId="67462bc7-2b51-4455-b2e7-b5f944a4684a" providerId="ADAL" clId="{2A876472-ACCA-2141-9510-92CD67A6FB5C}" dt="2020-09-21T23:54:41.390" v="3113" actId="478"/>
          <ac:spMkLst>
            <pc:docMk/>
            <pc:sldMk cId="3687196862" sldId="269"/>
            <ac:spMk id="3" creationId="{EA491161-16DD-BD43-BD00-7C7B9A3057E8}"/>
          </ac:spMkLst>
        </pc:spChg>
        <pc:picChg chg="add mod">
          <ac:chgData name="Mark Hanly" userId="67462bc7-2b51-4455-b2e7-b5f944a4684a" providerId="ADAL" clId="{2A876472-ACCA-2141-9510-92CD67A6FB5C}" dt="2020-09-21T23:54:38.644" v="3112"/>
          <ac:picMkLst>
            <pc:docMk/>
            <pc:sldMk cId="3687196862" sldId="269"/>
            <ac:picMk id="5" creationId="{CE32A67D-7582-924F-ADE8-0D23011C823B}"/>
          </ac:picMkLst>
        </pc:picChg>
      </pc:sldChg>
      <pc:sldChg chg="addSp delSp modSp add mod">
        <pc:chgData name="Mark Hanly" userId="67462bc7-2b51-4455-b2e7-b5f944a4684a" providerId="ADAL" clId="{2A876472-ACCA-2141-9510-92CD67A6FB5C}" dt="2020-09-22T01:13:10.454" v="5414" actId="20577"/>
        <pc:sldMkLst>
          <pc:docMk/>
          <pc:sldMk cId="1872848478" sldId="270"/>
        </pc:sldMkLst>
        <pc:spChg chg="mod">
          <ac:chgData name="Mark Hanly" userId="67462bc7-2b51-4455-b2e7-b5f944a4684a" providerId="ADAL" clId="{2A876472-ACCA-2141-9510-92CD67A6FB5C}" dt="2020-09-22T01:07:42.753" v="5133" actId="6549"/>
          <ac:spMkLst>
            <pc:docMk/>
            <pc:sldMk cId="1872848478" sldId="270"/>
            <ac:spMk id="2" creationId="{20A16E10-380C-4043-A666-D00D5841A844}"/>
          </ac:spMkLst>
        </pc:spChg>
        <pc:spChg chg="del">
          <ac:chgData name="Mark Hanly" userId="67462bc7-2b51-4455-b2e7-b5f944a4684a" providerId="ADAL" clId="{2A876472-ACCA-2141-9510-92CD67A6FB5C}" dt="2020-09-21T23:56:47.795" v="3115" actId="478"/>
          <ac:spMkLst>
            <pc:docMk/>
            <pc:sldMk cId="1872848478" sldId="270"/>
            <ac:spMk id="3" creationId="{8C463147-E525-E046-8869-A290457881E4}"/>
          </ac:spMkLst>
        </pc:spChg>
        <pc:spChg chg="add mod">
          <ac:chgData name="Mark Hanly" userId="67462bc7-2b51-4455-b2e7-b5f944a4684a" providerId="ADAL" clId="{2A876472-ACCA-2141-9510-92CD67A6FB5C}" dt="2020-09-22T01:13:10.454" v="5414" actId="20577"/>
          <ac:spMkLst>
            <pc:docMk/>
            <pc:sldMk cId="1872848478" sldId="270"/>
            <ac:spMk id="6" creationId="{0CF60031-8AFF-8C4A-A0F6-3A6DE45532AB}"/>
          </ac:spMkLst>
        </pc:spChg>
        <pc:picChg chg="add mod">
          <ac:chgData name="Mark Hanly" userId="67462bc7-2b51-4455-b2e7-b5f944a4684a" providerId="ADAL" clId="{2A876472-ACCA-2141-9510-92CD67A6FB5C}" dt="2020-09-22T01:09:37.665" v="5154" actId="1076"/>
          <ac:picMkLst>
            <pc:docMk/>
            <pc:sldMk cId="1872848478" sldId="270"/>
            <ac:picMk id="5" creationId="{A55C54D8-3DA5-FD46-BD82-485A24205183}"/>
          </ac:picMkLst>
        </pc:picChg>
      </pc:sldChg>
      <pc:sldChg chg="addSp delSp modSp add mod">
        <pc:chgData name="Mark Hanly" userId="67462bc7-2b51-4455-b2e7-b5f944a4684a" providerId="ADAL" clId="{2A876472-ACCA-2141-9510-92CD67A6FB5C}" dt="2020-09-22T00:01:21.084" v="3140" actId="20577"/>
        <pc:sldMkLst>
          <pc:docMk/>
          <pc:sldMk cId="3999010326" sldId="271"/>
        </pc:sldMkLst>
        <pc:spChg chg="mod">
          <ac:chgData name="Mark Hanly" userId="67462bc7-2b51-4455-b2e7-b5f944a4684a" providerId="ADAL" clId="{2A876472-ACCA-2141-9510-92CD67A6FB5C}" dt="2020-09-22T00:01:21.084" v="3140" actId="20577"/>
          <ac:spMkLst>
            <pc:docMk/>
            <pc:sldMk cId="3999010326" sldId="271"/>
            <ac:spMk id="2" creationId="{8FB1648F-78B8-4440-BFCE-D71B8FF55CF9}"/>
          </ac:spMkLst>
        </pc:spChg>
        <pc:spChg chg="del">
          <ac:chgData name="Mark Hanly" userId="67462bc7-2b51-4455-b2e7-b5f944a4684a" providerId="ADAL" clId="{2A876472-ACCA-2141-9510-92CD67A6FB5C}" dt="2020-09-21T23:58:59.260" v="3127" actId="478"/>
          <ac:spMkLst>
            <pc:docMk/>
            <pc:sldMk cId="3999010326" sldId="271"/>
            <ac:spMk id="3" creationId="{9D361302-AB45-8B40-A992-978832313F7D}"/>
          </ac:spMkLst>
        </pc:spChg>
        <pc:spChg chg="add del">
          <ac:chgData name="Mark Hanly" userId="67462bc7-2b51-4455-b2e7-b5f944a4684a" providerId="ADAL" clId="{2A876472-ACCA-2141-9510-92CD67A6FB5C}" dt="2020-09-22T00:00:59.546" v="3129" actId="478"/>
          <ac:spMkLst>
            <pc:docMk/>
            <pc:sldMk cId="3999010326" sldId="271"/>
            <ac:spMk id="4" creationId="{3C82582A-C5D9-BC4E-A547-59F967F43DD4}"/>
          </ac:spMkLst>
        </pc:spChg>
        <pc:picChg chg="add mod">
          <ac:chgData name="Mark Hanly" userId="67462bc7-2b51-4455-b2e7-b5f944a4684a" providerId="ADAL" clId="{2A876472-ACCA-2141-9510-92CD67A6FB5C}" dt="2020-09-22T00:01:15.556" v="3132" actId="1076"/>
          <ac:picMkLst>
            <pc:docMk/>
            <pc:sldMk cId="3999010326" sldId="271"/>
            <ac:picMk id="5" creationId="{C936D5BD-76FB-7F43-A943-581092CC3DFF}"/>
          </ac:picMkLst>
        </pc:picChg>
      </pc:sldChg>
      <pc:sldChg chg="modSp add mod">
        <pc:chgData name="Mark Hanly" userId="67462bc7-2b51-4455-b2e7-b5f944a4684a" providerId="ADAL" clId="{2A876472-ACCA-2141-9510-92CD67A6FB5C}" dt="2020-09-22T04:40:31.041" v="8436" actId="21"/>
        <pc:sldMkLst>
          <pc:docMk/>
          <pc:sldMk cId="4157902072" sldId="272"/>
        </pc:sldMkLst>
        <pc:spChg chg="mod">
          <ac:chgData name="Mark Hanly" userId="67462bc7-2b51-4455-b2e7-b5f944a4684a" providerId="ADAL" clId="{2A876472-ACCA-2141-9510-92CD67A6FB5C}" dt="2020-09-22T00:04:21.724" v="3164" actId="6549"/>
          <ac:spMkLst>
            <pc:docMk/>
            <pc:sldMk cId="4157902072" sldId="272"/>
            <ac:spMk id="2" creationId="{AB5AC180-5FE9-E748-87E6-3105FA728EA0}"/>
          </ac:spMkLst>
        </pc:spChg>
        <pc:spChg chg="mod">
          <ac:chgData name="Mark Hanly" userId="67462bc7-2b51-4455-b2e7-b5f944a4684a" providerId="ADAL" clId="{2A876472-ACCA-2141-9510-92CD67A6FB5C}" dt="2020-09-22T04:40:31.041" v="8436" actId="21"/>
          <ac:spMkLst>
            <pc:docMk/>
            <pc:sldMk cId="4157902072" sldId="272"/>
            <ac:spMk id="3" creationId="{C223A8C1-09BE-5140-9195-CEBCBE45F4C3}"/>
          </ac:spMkLst>
        </pc:spChg>
      </pc:sldChg>
      <pc:sldChg chg="add del">
        <pc:chgData name="Mark Hanly" userId="67462bc7-2b51-4455-b2e7-b5f944a4684a" providerId="ADAL" clId="{2A876472-ACCA-2141-9510-92CD67A6FB5C}" dt="2020-09-22T00:37:58.189" v="3971"/>
        <pc:sldMkLst>
          <pc:docMk/>
          <pc:sldMk cId="1839486638" sldId="273"/>
        </pc:sldMkLst>
      </pc:sldChg>
      <pc:sldChg chg="modSp add mod">
        <pc:chgData name="Mark Hanly" userId="67462bc7-2b51-4455-b2e7-b5f944a4684a" providerId="ADAL" clId="{2A876472-ACCA-2141-9510-92CD67A6FB5C}" dt="2020-09-22T00:41:05.417" v="4205" actId="20577"/>
        <pc:sldMkLst>
          <pc:docMk/>
          <pc:sldMk cId="1891273768" sldId="273"/>
        </pc:sldMkLst>
        <pc:spChg chg="mod">
          <ac:chgData name="Mark Hanly" userId="67462bc7-2b51-4455-b2e7-b5f944a4684a" providerId="ADAL" clId="{2A876472-ACCA-2141-9510-92CD67A6FB5C}" dt="2020-09-22T00:40:16.585" v="4156" actId="20577"/>
          <ac:spMkLst>
            <pc:docMk/>
            <pc:sldMk cId="1891273768" sldId="273"/>
            <ac:spMk id="2" creationId="{4B5F910C-9EEB-C946-B71C-58EC75F53E10}"/>
          </ac:spMkLst>
        </pc:spChg>
        <pc:spChg chg="mod">
          <ac:chgData name="Mark Hanly" userId="67462bc7-2b51-4455-b2e7-b5f944a4684a" providerId="ADAL" clId="{2A876472-ACCA-2141-9510-92CD67A6FB5C}" dt="2020-09-22T00:41:05.417" v="4205" actId="20577"/>
          <ac:spMkLst>
            <pc:docMk/>
            <pc:sldMk cId="1891273768" sldId="273"/>
            <ac:spMk id="3" creationId="{5CD515A1-A596-214E-AEAE-617C787126A4}"/>
          </ac:spMkLst>
        </pc:spChg>
      </pc:sldChg>
      <pc:sldChg chg="modSp add mod modAnim">
        <pc:chgData name="Mark Hanly" userId="67462bc7-2b51-4455-b2e7-b5f944a4684a" providerId="ADAL" clId="{2A876472-ACCA-2141-9510-92CD67A6FB5C}" dt="2020-09-22T02:01:44.557" v="6145" actId="14100"/>
        <pc:sldMkLst>
          <pc:docMk/>
          <pc:sldMk cId="3799124208" sldId="274"/>
        </pc:sldMkLst>
        <pc:spChg chg="mod">
          <ac:chgData name="Mark Hanly" userId="67462bc7-2b51-4455-b2e7-b5f944a4684a" providerId="ADAL" clId="{2A876472-ACCA-2141-9510-92CD67A6FB5C}" dt="2020-09-22T00:46:18.418" v="4278" actId="20577"/>
          <ac:spMkLst>
            <pc:docMk/>
            <pc:sldMk cId="3799124208" sldId="274"/>
            <ac:spMk id="2" creationId="{FFE291B2-D3F3-F643-9F05-EE3A9F63C1D8}"/>
          </ac:spMkLst>
        </pc:spChg>
        <pc:spChg chg="mod">
          <ac:chgData name="Mark Hanly" userId="67462bc7-2b51-4455-b2e7-b5f944a4684a" providerId="ADAL" clId="{2A876472-ACCA-2141-9510-92CD67A6FB5C}" dt="2020-09-22T02:01:44.557" v="6145" actId="14100"/>
          <ac:spMkLst>
            <pc:docMk/>
            <pc:sldMk cId="3799124208" sldId="274"/>
            <ac:spMk id="3" creationId="{FA7D9C5C-0EAC-B440-9750-C81990866936}"/>
          </ac:spMkLst>
        </pc:spChg>
      </pc:sldChg>
      <pc:sldChg chg="modSp add mod">
        <pc:chgData name="Mark Hanly" userId="67462bc7-2b51-4455-b2e7-b5f944a4684a" providerId="ADAL" clId="{2A876472-ACCA-2141-9510-92CD67A6FB5C}" dt="2020-09-22T00:53:50.088" v="4702" actId="403"/>
        <pc:sldMkLst>
          <pc:docMk/>
          <pc:sldMk cId="2378280056" sldId="275"/>
        </pc:sldMkLst>
        <pc:spChg chg="mod">
          <ac:chgData name="Mark Hanly" userId="67462bc7-2b51-4455-b2e7-b5f944a4684a" providerId="ADAL" clId="{2A876472-ACCA-2141-9510-92CD67A6FB5C}" dt="2020-09-22T00:50:52.774" v="4488" actId="20577"/>
          <ac:spMkLst>
            <pc:docMk/>
            <pc:sldMk cId="2378280056" sldId="275"/>
            <ac:spMk id="2" creationId="{AB5AC180-5FE9-E748-87E6-3105FA728EA0}"/>
          </ac:spMkLst>
        </pc:spChg>
        <pc:spChg chg="mod">
          <ac:chgData name="Mark Hanly" userId="67462bc7-2b51-4455-b2e7-b5f944a4684a" providerId="ADAL" clId="{2A876472-ACCA-2141-9510-92CD67A6FB5C}" dt="2020-09-22T00:53:50.088" v="4702" actId="403"/>
          <ac:spMkLst>
            <pc:docMk/>
            <pc:sldMk cId="2378280056" sldId="275"/>
            <ac:spMk id="3" creationId="{C223A8C1-09BE-5140-9195-CEBCBE45F4C3}"/>
          </ac:spMkLst>
        </pc:spChg>
      </pc:sldChg>
      <pc:sldChg chg="addSp delSp modSp add mod">
        <pc:chgData name="Mark Hanly" userId="67462bc7-2b51-4455-b2e7-b5f944a4684a" providerId="ADAL" clId="{2A876472-ACCA-2141-9510-92CD67A6FB5C}" dt="2020-09-22T04:37:32.037" v="8402" actId="20577"/>
        <pc:sldMkLst>
          <pc:docMk/>
          <pc:sldMk cId="3683693363" sldId="276"/>
        </pc:sldMkLst>
        <pc:spChg chg="mod">
          <ac:chgData name="Mark Hanly" userId="67462bc7-2b51-4455-b2e7-b5f944a4684a" providerId="ADAL" clId="{2A876472-ACCA-2141-9510-92CD67A6FB5C}" dt="2020-09-22T00:54:44.651" v="4732" actId="20577"/>
          <ac:spMkLst>
            <pc:docMk/>
            <pc:sldMk cId="3683693363" sldId="276"/>
            <ac:spMk id="2" creationId="{7760D55E-24BA-5C42-85ED-D279C4EF9C12}"/>
          </ac:spMkLst>
        </pc:spChg>
        <pc:spChg chg="mod">
          <ac:chgData name="Mark Hanly" userId="67462bc7-2b51-4455-b2e7-b5f944a4684a" providerId="ADAL" clId="{2A876472-ACCA-2141-9510-92CD67A6FB5C}" dt="2020-09-22T04:36:49.912" v="8330" actId="1076"/>
          <ac:spMkLst>
            <pc:docMk/>
            <pc:sldMk cId="3683693363" sldId="276"/>
            <ac:spMk id="3" creationId="{A991F81E-DAA7-764A-9A0C-1562C9D577E9}"/>
          </ac:spMkLst>
        </pc:spChg>
        <pc:spChg chg="add del">
          <ac:chgData name="Mark Hanly" userId="67462bc7-2b51-4455-b2e7-b5f944a4684a" providerId="ADAL" clId="{2A876472-ACCA-2141-9510-92CD67A6FB5C}" dt="2020-09-22T00:58:47.296" v="4898" actId="478"/>
          <ac:spMkLst>
            <pc:docMk/>
            <pc:sldMk cId="3683693363" sldId="276"/>
            <ac:spMk id="4" creationId="{DAA66386-61E4-1449-A881-0372E4B33EBC}"/>
          </ac:spMkLst>
        </pc:spChg>
        <pc:spChg chg="add mod">
          <ac:chgData name="Mark Hanly" userId="67462bc7-2b51-4455-b2e7-b5f944a4684a" providerId="ADAL" clId="{2A876472-ACCA-2141-9510-92CD67A6FB5C}" dt="2020-09-22T04:37:32.037" v="8402" actId="20577"/>
          <ac:spMkLst>
            <pc:docMk/>
            <pc:sldMk cId="3683693363" sldId="276"/>
            <ac:spMk id="6" creationId="{B81F63AB-AFBF-434C-8173-80E760A466DA}"/>
          </ac:spMkLst>
        </pc:spChg>
        <pc:picChg chg="add del mod">
          <ac:chgData name="Mark Hanly" userId="67462bc7-2b51-4455-b2e7-b5f944a4684a" providerId="ADAL" clId="{2A876472-ACCA-2141-9510-92CD67A6FB5C}" dt="2020-09-22T01:00:58.056" v="4980" actId="478"/>
          <ac:picMkLst>
            <pc:docMk/>
            <pc:sldMk cId="3683693363" sldId="276"/>
            <ac:picMk id="5" creationId="{9356D7FE-D49D-0244-BC30-E8B16931F662}"/>
          </ac:picMkLst>
        </pc:picChg>
        <pc:picChg chg="add del mod">
          <ac:chgData name="Mark Hanly" userId="67462bc7-2b51-4455-b2e7-b5f944a4684a" providerId="ADAL" clId="{2A876472-ACCA-2141-9510-92CD67A6FB5C}" dt="2020-09-22T04:36:07.876" v="8325" actId="478"/>
          <ac:picMkLst>
            <pc:docMk/>
            <pc:sldMk cId="3683693363" sldId="276"/>
            <ac:picMk id="8" creationId="{0EF7BC3D-5BEF-C544-B31B-A2E8C3CDA875}"/>
          </ac:picMkLst>
        </pc:picChg>
        <pc:picChg chg="add mod">
          <ac:chgData name="Mark Hanly" userId="67462bc7-2b51-4455-b2e7-b5f944a4684a" providerId="ADAL" clId="{2A876472-ACCA-2141-9510-92CD67A6FB5C}" dt="2020-09-22T04:36:46.731" v="8329" actId="14100"/>
          <ac:picMkLst>
            <pc:docMk/>
            <pc:sldMk cId="3683693363" sldId="276"/>
            <ac:picMk id="10" creationId="{7C9036C2-7690-904C-A539-98CBE74C453F}"/>
          </ac:picMkLst>
        </pc:picChg>
      </pc:sldChg>
      <pc:sldChg chg="delSp modSp add mod">
        <pc:chgData name="Mark Hanly" userId="67462bc7-2b51-4455-b2e7-b5f944a4684a" providerId="ADAL" clId="{2A876472-ACCA-2141-9510-92CD67A6FB5C}" dt="2020-09-22T01:06:33.540" v="5132" actId="1076"/>
        <pc:sldMkLst>
          <pc:docMk/>
          <pc:sldMk cId="232235120" sldId="277"/>
        </pc:sldMkLst>
        <pc:spChg chg="del mod">
          <ac:chgData name="Mark Hanly" userId="67462bc7-2b51-4455-b2e7-b5f944a4684a" providerId="ADAL" clId="{2A876472-ACCA-2141-9510-92CD67A6FB5C}" dt="2020-09-22T01:05:39.882" v="5126" actId="478"/>
          <ac:spMkLst>
            <pc:docMk/>
            <pc:sldMk cId="232235120" sldId="277"/>
            <ac:spMk id="3" creationId="{A991F81E-DAA7-764A-9A0C-1562C9D577E9}"/>
          </ac:spMkLst>
        </pc:spChg>
        <pc:picChg chg="mod">
          <ac:chgData name="Mark Hanly" userId="67462bc7-2b51-4455-b2e7-b5f944a4684a" providerId="ADAL" clId="{2A876472-ACCA-2141-9510-92CD67A6FB5C}" dt="2020-09-22T01:06:33.540" v="5132" actId="1076"/>
          <ac:picMkLst>
            <pc:docMk/>
            <pc:sldMk cId="232235120" sldId="277"/>
            <ac:picMk id="5" creationId="{9356D7FE-D49D-0244-BC30-E8B16931F662}"/>
          </ac:picMkLst>
        </pc:picChg>
      </pc:sldChg>
      <pc:sldChg chg="addSp delSp modSp add mod ord">
        <pc:chgData name="Mark Hanly" userId="67462bc7-2b51-4455-b2e7-b5f944a4684a" providerId="ADAL" clId="{2A876472-ACCA-2141-9510-92CD67A6FB5C}" dt="2020-09-22T01:13:18.663" v="5422" actId="20577"/>
        <pc:sldMkLst>
          <pc:docMk/>
          <pc:sldMk cId="1452664675" sldId="278"/>
        </pc:sldMkLst>
        <pc:spChg chg="mod">
          <ac:chgData name="Mark Hanly" userId="67462bc7-2b51-4455-b2e7-b5f944a4684a" providerId="ADAL" clId="{2A876472-ACCA-2141-9510-92CD67A6FB5C}" dt="2020-09-22T01:07:52.608" v="5142" actId="20577"/>
          <ac:spMkLst>
            <pc:docMk/>
            <pc:sldMk cId="1452664675" sldId="278"/>
            <ac:spMk id="2" creationId="{A9CD49B9-79B5-634C-9CFF-F060DE88DFFA}"/>
          </ac:spMkLst>
        </pc:spChg>
        <pc:spChg chg="del">
          <ac:chgData name="Mark Hanly" userId="67462bc7-2b51-4455-b2e7-b5f944a4684a" providerId="ADAL" clId="{2A876472-ACCA-2141-9510-92CD67A6FB5C}" dt="2020-09-22T01:07:54.398" v="5143" actId="478"/>
          <ac:spMkLst>
            <pc:docMk/>
            <pc:sldMk cId="1452664675" sldId="278"/>
            <ac:spMk id="3" creationId="{088277E4-2779-F64C-9D2C-DCC821F06CE1}"/>
          </ac:spMkLst>
        </pc:spChg>
        <pc:spChg chg="add mod">
          <ac:chgData name="Mark Hanly" userId="67462bc7-2b51-4455-b2e7-b5f944a4684a" providerId="ADAL" clId="{2A876472-ACCA-2141-9510-92CD67A6FB5C}" dt="2020-09-22T01:13:18.663" v="5422" actId="20577"/>
          <ac:spMkLst>
            <pc:docMk/>
            <pc:sldMk cId="1452664675" sldId="278"/>
            <ac:spMk id="6" creationId="{E4390BD7-1B5E-4140-A487-28AC4C041F0C}"/>
          </ac:spMkLst>
        </pc:spChg>
        <pc:picChg chg="add mod">
          <ac:chgData name="Mark Hanly" userId="67462bc7-2b51-4455-b2e7-b5f944a4684a" providerId="ADAL" clId="{2A876472-ACCA-2141-9510-92CD67A6FB5C}" dt="2020-09-22T01:09:20.534" v="5151" actId="1076"/>
          <ac:picMkLst>
            <pc:docMk/>
            <pc:sldMk cId="1452664675" sldId="278"/>
            <ac:picMk id="5" creationId="{8E9195A9-81FE-1B46-A50C-9DFB92E9C449}"/>
          </ac:picMkLst>
        </pc:picChg>
      </pc:sldChg>
      <pc:sldChg chg="addSp delSp modSp add mod modAnim">
        <pc:chgData name="Mark Hanly" userId="67462bc7-2b51-4455-b2e7-b5f944a4684a" providerId="ADAL" clId="{2A876472-ACCA-2141-9510-92CD67A6FB5C}" dt="2020-09-22T02:03:37.720" v="6163" actId="14100"/>
        <pc:sldMkLst>
          <pc:docMk/>
          <pc:sldMk cId="3233020546" sldId="279"/>
        </pc:sldMkLst>
        <pc:spChg chg="mod">
          <ac:chgData name="Mark Hanly" userId="67462bc7-2b51-4455-b2e7-b5f944a4684a" providerId="ADAL" clId="{2A876472-ACCA-2141-9510-92CD67A6FB5C}" dt="2020-09-22T01:14:28.995" v="5459" actId="20577"/>
          <ac:spMkLst>
            <pc:docMk/>
            <pc:sldMk cId="3233020546" sldId="279"/>
            <ac:spMk id="2" creationId="{C8D2EAA8-3C13-DB46-9FAB-10670D441E6B}"/>
          </ac:spMkLst>
        </pc:spChg>
        <pc:spChg chg="del mod">
          <ac:chgData name="Mark Hanly" userId="67462bc7-2b51-4455-b2e7-b5f944a4684a" providerId="ADAL" clId="{2A876472-ACCA-2141-9510-92CD67A6FB5C}" dt="2020-09-22T01:42:12.851" v="5716" actId="21"/>
          <ac:spMkLst>
            <pc:docMk/>
            <pc:sldMk cId="3233020546" sldId="279"/>
            <ac:spMk id="3" creationId="{EBD1CC89-D5E6-7244-8252-1A709DF910EC}"/>
          </ac:spMkLst>
        </pc:spChg>
        <pc:spChg chg="add mod">
          <ac:chgData name="Mark Hanly" userId="67462bc7-2b51-4455-b2e7-b5f944a4684a" providerId="ADAL" clId="{2A876472-ACCA-2141-9510-92CD67A6FB5C}" dt="2020-09-22T01:46:07.251" v="5764" actId="1076"/>
          <ac:spMkLst>
            <pc:docMk/>
            <pc:sldMk cId="3233020546" sldId="279"/>
            <ac:spMk id="4" creationId="{4630269E-DEB4-484E-87B5-8A3667CBE816}"/>
          </ac:spMkLst>
        </pc:spChg>
        <pc:spChg chg="add mod">
          <ac:chgData name="Mark Hanly" userId="67462bc7-2b51-4455-b2e7-b5f944a4684a" providerId="ADAL" clId="{2A876472-ACCA-2141-9510-92CD67A6FB5C}" dt="2020-09-22T01:46:07.251" v="5764" actId="1076"/>
          <ac:spMkLst>
            <pc:docMk/>
            <pc:sldMk cId="3233020546" sldId="279"/>
            <ac:spMk id="5" creationId="{92753F4A-CF60-1B40-8ABE-DC296C4F345B}"/>
          </ac:spMkLst>
        </pc:spChg>
        <pc:spChg chg="add mod">
          <ac:chgData name="Mark Hanly" userId="67462bc7-2b51-4455-b2e7-b5f944a4684a" providerId="ADAL" clId="{2A876472-ACCA-2141-9510-92CD67A6FB5C}" dt="2020-09-22T01:46:07.251" v="5764" actId="1076"/>
          <ac:spMkLst>
            <pc:docMk/>
            <pc:sldMk cId="3233020546" sldId="279"/>
            <ac:spMk id="6" creationId="{784F64DF-3C69-454D-8FA7-20173628BFEB}"/>
          </ac:spMkLst>
        </pc:spChg>
        <pc:spChg chg="mod">
          <ac:chgData name="Mark Hanly" userId="67462bc7-2b51-4455-b2e7-b5f944a4684a" providerId="ADAL" clId="{2A876472-ACCA-2141-9510-92CD67A6FB5C}" dt="2020-09-22T01:16:44.931" v="5615"/>
          <ac:spMkLst>
            <pc:docMk/>
            <pc:sldMk cId="3233020546" sldId="279"/>
            <ac:spMk id="9" creationId="{234DDBA9-F3EC-C844-BF04-C7C1758B55C3}"/>
          </ac:spMkLst>
        </pc:spChg>
        <pc:spChg chg="mod">
          <ac:chgData name="Mark Hanly" userId="67462bc7-2b51-4455-b2e7-b5f944a4684a" providerId="ADAL" clId="{2A876472-ACCA-2141-9510-92CD67A6FB5C}" dt="2020-09-22T01:16:44.931" v="5615"/>
          <ac:spMkLst>
            <pc:docMk/>
            <pc:sldMk cId="3233020546" sldId="279"/>
            <ac:spMk id="10" creationId="{03FFDC12-763A-A443-A96E-463903291F9F}"/>
          </ac:spMkLst>
        </pc:spChg>
        <pc:spChg chg="mod">
          <ac:chgData name="Mark Hanly" userId="67462bc7-2b51-4455-b2e7-b5f944a4684a" providerId="ADAL" clId="{2A876472-ACCA-2141-9510-92CD67A6FB5C}" dt="2020-09-22T01:16:44.931" v="5615"/>
          <ac:spMkLst>
            <pc:docMk/>
            <pc:sldMk cId="3233020546" sldId="279"/>
            <ac:spMk id="11" creationId="{181B41AD-B07F-6544-A5F9-A20B4BECFBC8}"/>
          </ac:spMkLst>
        </pc:spChg>
        <pc:spChg chg="mod">
          <ac:chgData name="Mark Hanly" userId="67462bc7-2b51-4455-b2e7-b5f944a4684a" providerId="ADAL" clId="{2A876472-ACCA-2141-9510-92CD67A6FB5C}" dt="2020-09-22T01:16:45.547" v="5616"/>
          <ac:spMkLst>
            <pc:docMk/>
            <pc:sldMk cId="3233020546" sldId="279"/>
            <ac:spMk id="13" creationId="{9C70D5ED-1F54-7A47-9391-68B48C284C86}"/>
          </ac:spMkLst>
        </pc:spChg>
        <pc:spChg chg="mod">
          <ac:chgData name="Mark Hanly" userId="67462bc7-2b51-4455-b2e7-b5f944a4684a" providerId="ADAL" clId="{2A876472-ACCA-2141-9510-92CD67A6FB5C}" dt="2020-09-22T01:16:45.547" v="5616"/>
          <ac:spMkLst>
            <pc:docMk/>
            <pc:sldMk cId="3233020546" sldId="279"/>
            <ac:spMk id="14" creationId="{9A6025DC-871C-5449-8A1E-4E2A8AD06C09}"/>
          </ac:spMkLst>
        </pc:spChg>
        <pc:spChg chg="mod">
          <ac:chgData name="Mark Hanly" userId="67462bc7-2b51-4455-b2e7-b5f944a4684a" providerId="ADAL" clId="{2A876472-ACCA-2141-9510-92CD67A6FB5C}" dt="2020-09-22T01:16:45.547" v="5616"/>
          <ac:spMkLst>
            <pc:docMk/>
            <pc:sldMk cId="3233020546" sldId="279"/>
            <ac:spMk id="15" creationId="{46FB0156-DFF1-4E47-9DC8-C013E1D41120}"/>
          </ac:spMkLst>
        </pc:spChg>
        <pc:spChg chg="add del mod">
          <ac:chgData name="Mark Hanly" userId="67462bc7-2b51-4455-b2e7-b5f944a4684a" providerId="ADAL" clId="{2A876472-ACCA-2141-9510-92CD67A6FB5C}" dt="2020-09-22T01:42:17.733" v="5718" actId="478"/>
          <ac:spMkLst>
            <pc:docMk/>
            <pc:sldMk cId="3233020546" sldId="279"/>
            <ac:spMk id="41" creationId="{318B12FC-057D-8E4E-B841-A44FF479A240}"/>
          </ac:spMkLst>
        </pc:spChg>
        <pc:spChg chg="add mod">
          <ac:chgData name="Mark Hanly" userId="67462bc7-2b51-4455-b2e7-b5f944a4684a" providerId="ADAL" clId="{2A876472-ACCA-2141-9510-92CD67A6FB5C}" dt="2020-09-22T01:45:48.842" v="5763" actId="114"/>
          <ac:spMkLst>
            <pc:docMk/>
            <pc:sldMk cId="3233020546" sldId="279"/>
            <ac:spMk id="42" creationId="{7002A9E9-5AF8-0E41-8DFC-4803547BDCA1}"/>
          </ac:spMkLst>
        </pc:spChg>
        <pc:spChg chg="add mod">
          <ac:chgData name="Mark Hanly" userId="67462bc7-2b51-4455-b2e7-b5f944a4684a" providerId="ADAL" clId="{2A876472-ACCA-2141-9510-92CD67A6FB5C}" dt="2020-09-22T01:46:07.251" v="5764" actId="1076"/>
          <ac:spMkLst>
            <pc:docMk/>
            <pc:sldMk cId="3233020546" sldId="279"/>
            <ac:spMk id="43" creationId="{802F2481-3E28-CE48-89FC-3CADFD33A8D5}"/>
          </ac:spMkLst>
        </pc:spChg>
        <pc:spChg chg="add mod">
          <ac:chgData name="Mark Hanly" userId="67462bc7-2b51-4455-b2e7-b5f944a4684a" providerId="ADAL" clId="{2A876472-ACCA-2141-9510-92CD67A6FB5C}" dt="2020-09-22T01:46:44.843" v="5766" actId="1076"/>
          <ac:spMkLst>
            <pc:docMk/>
            <pc:sldMk cId="3233020546" sldId="279"/>
            <ac:spMk id="44" creationId="{93C57C94-E6C9-2941-A7AF-79FB18D3B2B8}"/>
          </ac:spMkLst>
        </pc:spChg>
        <pc:spChg chg="add mod">
          <ac:chgData name="Mark Hanly" userId="67462bc7-2b51-4455-b2e7-b5f944a4684a" providerId="ADAL" clId="{2A876472-ACCA-2141-9510-92CD67A6FB5C}" dt="2020-09-22T01:46:52.250" v="5768" actId="1076"/>
          <ac:spMkLst>
            <pc:docMk/>
            <pc:sldMk cId="3233020546" sldId="279"/>
            <ac:spMk id="45" creationId="{66DB9C50-501A-004D-A75D-F8F428074C33}"/>
          </ac:spMkLst>
        </pc:spChg>
        <pc:spChg chg="add mod">
          <ac:chgData name="Mark Hanly" userId="67462bc7-2b51-4455-b2e7-b5f944a4684a" providerId="ADAL" clId="{2A876472-ACCA-2141-9510-92CD67A6FB5C}" dt="2020-09-22T02:03:37.720" v="6163" actId="14100"/>
          <ac:spMkLst>
            <pc:docMk/>
            <pc:sldMk cId="3233020546" sldId="279"/>
            <ac:spMk id="46" creationId="{6F9C2DA2-B059-2845-ADC6-F5FEB9A5A967}"/>
          </ac:spMkLst>
        </pc:spChg>
        <pc:spChg chg="add mod">
          <ac:chgData name="Mark Hanly" userId="67462bc7-2b51-4455-b2e7-b5f944a4684a" providerId="ADAL" clId="{2A876472-ACCA-2141-9510-92CD67A6FB5C}" dt="2020-09-22T01:55:54.153" v="6037" actId="1035"/>
          <ac:spMkLst>
            <pc:docMk/>
            <pc:sldMk cId="3233020546" sldId="279"/>
            <ac:spMk id="47" creationId="{E0AFC4AB-4342-144C-B597-1646848353AA}"/>
          </ac:spMkLst>
        </pc:spChg>
        <pc:spChg chg="add mod">
          <ac:chgData name="Mark Hanly" userId="67462bc7-2b51-4455-b2e7-b5f944a4684a" providerId="ADAL" clId="{2A876472-ACCA-2141-9510-92CD67A6FB5C}" dt="2020-09-22T01:56:34.160" v="6050" actId="1076"/>
          <ac:spMkLst>
            <pc:docMk/>
            <pc:sldMk cId="3233020546" sldId="279"/>
            <ac:spMk id="48" creationId="{36A00942-F16D-E64D-924D-373B15BE9607}"/>
          </ac:spMkLst>
        </pc:spChg>
        <pc:spChg chg="add mod">
          <ac:chgData name="Mark Hanly" userId="67462bc7-2b51-4455-b2e7-b5f944a4684a" providerId="ADAL" clId="{2A876472-ACCA-2141-9510-92CD67A6FB5C}" dt="2020-09-22T01:56:25.374" v="6049" actId="1076"/>
          <ac:spMkLst>
            <pc:docMk/>
            <pc:sldMk cId="3233020546" sldId="279"/>
            <ac:spMk id="49" creationId="{90608C31-0FB4-E348-9996-948D57798ACB}"/>
          </ac:spMkLst>
        </pc:spChg>
        <pc:grpChg chg="add mod">
          <ac:chgData name="Mark Hanly" userId="67462bc7-2b51-4455-b2e7-b5f944a4684a" providerId="ADAL" clId="{2A876472-ACCA-2141-9510-92CD67A6FB5C}" dt="2020-09-22T01:46:07.251" v="5764" actId="1076"/>
          <ac:grpSpMkLst>
            <pc:docMk/>
            <pc:sldMk cId="3233020546" sldId="279"/>
            <ac:grpSpMk id="7" creationId="{A94C0458-1B49-6843-B100-5A3599FEA7A9}"/>
          </ac:grpSpMkLst>
        </pc:grpChg>
        <pc:grpChg chg="add mod">
          <ac:chgData name="Mark Hanly" userId="67462bc7-2b51-4455-b2e7-b5f944a4684a" providerId="ADAL" clId="{2A876472-ACCA-2141-9510-92CD67A6FB5C}" dt="2020-09-22T01:41:01.151" v="5662" actId="164"/>
          <ac:grpSpMkLst>
            <pc:docMk/>
            <pc:sldMk cId="3233020546" sldId="279"/>
            <ac:grpSpMk id="8" creationId="{3754536A-288D-2841-B38C-17A05D324552}"/>
          </ac:grpSpMkLst>
        </pc:grpChg>
        <pc:grpChg chg="add mod">
          <ac:chgData name="Mark Hanly" userId="67462bc7-2b51-4455-b2e7-b5f944a4684a" providerId="ADAL" clId="{2A876472-ACCA-2141-9510-92CD67A6FB5C}" dt="2020-09-22T01:41:08.566" v="5663" actId="164"/>
          <ac:grpSpMkLst>
            <pc:docMk/>
            <pc:sldMk cId="3233020546" sldId="279"/>
            <ac:grpSpMk id="12" creationId="{897FC90A-1A4A-4B47-AD68-5263FBD62DE2}"/>
          </ac:grpSpMkLst>
        </pc:grpChg>
        <pc:grpChg chg="add mod">
          <ac:chgData name="Mark Hanly" userId="67462bc7-2b51-4455-b2e7-b5f944a4684a" providerId="ADAL" clId="{2A876472-ACCA-2141-9510-92CD67A6FB5C}" dt="2020-09-22T01:46:07.251" v="5764" actId="1076"/>
          <ac:grpSpMkLst>
            <pc:docMk/>
            <pc:sldMk cId="3233020546" sldId="279"/>
            <ac:grpSpMk id="38" creationId="{5A059D46-580F-4543-8F3E-BFDB43D944FC}"/>
          </ac:grpSpMkLst>
        </pc:grpChg>
        <pc:grpChg chg="add mod">
          <ac:chgData name="Mark Hanly" userId="67462bc7-2b51-4455-b2e7-b5f944a4684a" providerId="ADAL" clId="{2A876472-ACCA-2141-9510-92CD67A6FB5C}" dt="2020-09-22T01:46:40.990" v="5765" actId="1076"/>
          <ac:grpSpMkLst>
            <pc:docMk/>
            <pc:sldMk cId="3233020546" sldId="279"/>
            <ac:grpSpMk id="39" creationId="{73BA84E3-FE6D-F54E-92E4-04FE707A5002}"/>
          </ac:grpSpMkLst>
        </pc:grpChg>
        <pc:grpChg chg="add mod">
          <ac:chgData name="Mark Hanly" userId="67462bc7-2b51-4455-b2e7-b5f944a4684a" providerId="ADAL" clId="{2A876472-ACCA-2141-9510-92CD67A6FB5C}" dt="2020-09-22T01:46:48.379" v="5767" actId="1076"/>
          <ac:grpSpMkLst>
            <pc:docMk/>
            <pc:sldMk cId="3233020546" sldId="279"/>
            <ac:grpSpMk id="40" creationId="{3398BEEB-0C1F-7848-9912-663E4186B4F9}"/>
          </ac:grpSpMkLst>
        </pc:grpChg>
        <pc:cxnChg chg="add mod">
          <ac:chgData name="Mark Hanly" userId="67462bc7-2b51-4455-b2e7-b5f944a4684a" providerId="ADAL" clId="{2A876472-ACCA-2141-9510-92CD67A6FB5C}" dt="2020-09-22T01:46:07.251" v="5764" actId="1076"/>
          <ac:cxnSpMkLst>
            <pc:docMk/>
            <pc:sldMk cId="3233020546" sldId="279"/>
            <ac:cxnSpMk id="16" creationId="{DDEBD00E-6F14-614A-B3EC-B2F587BFF3B8}"/>
          </ac:cxnSpMkLst>
        </pc:cxnChg>
        <pc:cxnChg chg="add del mod">
          <ac:chgData name="Mark Hanly" userId="67462bc7-2b51-4455-b2e7-b5f944a4684a" providerId="ADAL" clId="{2A876472-ACCA-2141-9510-92CD67A6FB5C}" dt="2020-09-22T01:18:32.761" v="5644" actId="478"/>
          <ac:cxnSpMkLst>
            <pc:docMk/>
            <pc:sldMk cId="3233020546" sldId="279"/>
            <ac:cxnSpMk id="19" creationId="{90723E84-7A5F-D24B-BA3B-72A195741067}"/>
          </ac:cxnSpMkLst>
        </pc:cxnChg>
        <pc:cxnChg chg="add del mod">
          <ac:chgData name="Mark Hanly" userId="67462bc7-2b51-4455-b2e7-b5f944a4684a" providerId="ADAL" clId="{2A876472-ACCA-2141-9510-92CD67A6FB5C}" dt="2020-09-22T01:18:09.815" v="5636"/>
          <ac:cxnSpMkLst>
            <pc:docMk/>
            <pc:sldMk cId="3233020546" sldId="279"/>
            <ac:cxnSpMk id="20" creationId="{6EE3D403-922D-F040-84A8-84CC6461EB51}"/>
          </ac:cxnSpMkLst>
        </pc:cxnChg>
        <pc:cxnChg chg="add del mod">
          <ac:chgData name="Mark Hanly" userId="67462bc7-2b51-4455-b2e7-b5f944a4684a" providerId="ADAL" clId="{2A876472-ACCA-2141-9510-92CD67A6FB5C}" dt="2020-09-22T01:18:09.143" v="5635"/>
          <ac:cxnSpMkLst>
            <pc:docMk/>
            <pc:sldMk cId="3233020546" sldId="279"/>
            <ac:cxnSpMk id="21" creationId="{7E30F24A-D89B-B049-81E4-959DD35FC322}"/>
          </ac:cxnSpMkLst>
        </pc:cxnChg>
        <pc:cxnChg chg="add mod">
          <ac:chgData name="Mark Hanly" userId="67462bc7-2b51-4455-b2e7-b5f944a4684a" providerId="ADAL" clId="{2A876472-ACCA-2141-9510-92CD67A6FB5C}" dt="2020-09-22T01:46:07.251" v="5764" actId="1076"/>
          <ac:cxnSpMkLst>
            <pc:docMk/>
            <pc:sldMk cId="3233020546" sldId="279"/>
            <ac:cxnSpMk id="25" creationId="{C0A3092A-2E5D-994C-8ACE-B5179587BF28}"/>
          </ac:cxnSpMkLst>
        </pc:cxnChg>
        <pc:cxnChg chg="add mod">
          <ac:chgData name="Mark Hanly" userId="67462bc7-2b51-4455-b2e7-b5f944a4684a" providerId="ADAL" clId="{2A876472-ACCA-2141-9510-92CD67A6FB5C}" dt="2020-09-22T01:41:01.151" v="5662" actId="164"/>
          <ac:cxnSpMkLst>
            <pc:docMk/>
            <pc:sldMk cId="3233020546" sldId="279"/>
            <ac:cxnSpMk id="26" creationId="{388A3AD3-322C-B44C-881F-50F31E5C0DC8}"/>
          </ac:cxnSpMkLst>
        </pc:cxnChg>
        <pc:cxnChg chg="add mod">
          <ac:chgData name="Mark Hanly" userId="67462bc7-2b51-4455-b2e7-b5f944a4684a" providerId="ADAL" clId="{2A876472-ACCA-2141-9510-92CD67A6FB5C}" dt="2020-09-22T01:41:01.151" v="5662" actId="164"/>
          <ac:cxnSpMkLst>
            <pc:docMk/>
            <pc:sldMk cId="3233020546" sldId="279"/>
            <ac:cxnSpMk id="27" creationId="{E7F74378-BED9-6E4C-AD3A-30CDD249DFE3}"/>
          </ac:cxnSpMkLst>
        </pc:cxnChg>
        <pc:cxnChg chg="add mod">
          <ac:chgData name="Mark Hanly" userId="67462bc7-2b51-4455-b2e7-b5f944a4684a" providerId="ADAL" clId="{2A876472-ACCA-2141-9510-92CD67A6FB5C}" dt="2020-09-22T01:41:08.566" v="5663" actId="164"/>
          <ac:cxnSpMkLst>
            <pc:docMk/>
            <pc:sldMk cId="3233020546" sldId="279"/>
            <ac:cxnSpMk id="28" creationId="{8BFB239F-BA13-BD4E-BD11-CA1981B67CC6}"/>
          </ac:cxnSpMkLst>
        </pc:cxnChg>
        <pc:cxnChg chg="add mod">
          <ac:chgData name="Mark Hanly" userId="67462bc7-2b51-4455-b2e7-b5f944a4684a" providerId="ADAL" clId="{2A876472-ACCA-2141-9510-92CD67A6FB5C}" dt="2020-09-22T01:41:08.566" v="5663" actId="164"/>
          <ac:cxnSpMkLst>
            <pc:docMk/>
            <pc:sldMk cId="3233020546" sldId="279"/>
            <ac:cxnSpMk id="29" creationId="{BA793222-AB00-DF48-93FC-23DFC7B0EBEB}"/>
          </ac:cxnSpMkLst>
        </pc:cxnChg>
      </pc:sldChg>
      <pc:sldChg chg="addSp delSp modSp add mod ord modAnim">
        <pc:chgData name="Mark Hanly" userId="67462bc7-2b51-4455-b2e7-b5f944a4684a" providerId="ADAL" clId="{2A876472-ACCA-2141-9510-92CD67A6FB5C}" dt="2020-09-22T04:38:07.754" v="8403"/>
        <pc:sldMkLst>
          <pc:docMk/>
          <pc:sldMk cId="829966698" sldId="280"/>
        </pc:sldMkLst>
        <pc:spChg chg="mod">
          <ac:chgData name="Mark Hanly" userId="67462bc7-2b51-4455-b2e7-b5f944a4684a" providerId="ADAL" clId="{2A876472-ACCA-2141-9510-92CD67A6FB5C}" dt="2020-09-22T02:19:29.397" v="6275" actId="20577"/>
          <ac:spMkLst>
            <pc:docMk/>
            <pc:sldMk cId="829966698" sldId="280"/>
            <ac:spMk id="2" creationId="{017F4A6D-C3C9-6B47-80CD-DF909B19A905}"/>
          </ac:spMkLst>
        </pc:spChg>
        <pc:spChg chg="mod">
          <ac:chgData name="Mark Hanly" userId="67462bc7-2b51-4455-b2e7-b5f944a4684a" providerId="ADAL" clId="{2A876472-ACCA-2141-9510-92CD67A6FB5C}" dt="2020-09-22T02:23:41.711" v="6509" actId="20577"/>
          <ac:spMkLst>
            <pc:docMk/>
            <pc:sldMk cId="829966698" sldId="280"/>
            <ac:spMk id="3" creationId="{35A8B075-8271-F141-8CB5-BF1805983568}"/>
          </ac:spMkLst>
        </pc:spChg>
        <pc:spChg chg="mod topLvl">
          <ac:chgData name="Mark Hanly" userId="67462bc7-2b51-4455-b2e7-b5f944a4684a" providerId="ADAL" clId="{2A876472-ACCA-2141-9510-92CD67A6FB5C}" dt="2020-09-22T02:24:14.201" v="6511" actId="165"/>
          <ac:spMkLst>
            <pc:docMk/>
            <pc:sldMk cId="829966698" sldId="280"/>
            <ac:spMk id="8" creationId="{AFFEFD89-1707-7B4E-B98A-4708B0834CDE}"/>
          </ac:spMkLst>
        </pc:spChg>
        <pc:spChg chg="mod topLvl">
          <ac:chgData name="Mark Hanly" userId="67462bc7-2b51-4455-b2e7-b5f944a4684a" providerId="ADAL" clId="{2A876472-ACCA-2141-9510-92CD67A6FB5C}" dt="2020-09-22T02:24:14.201" v="6511" actId="165"/>
          <ac:spMkLst>
            <pc:docMk/>
            <pc:sldMk cId="829966698" sldId="280"/>
            <ac:spMk id="9" creationId="{AA6A817B-C970-984D-B4D1-549444C53CC0}"/>
          </ac:spMkLst>
        </pc:spChg>
        <pc:spChg chg="mod topLvl">
          <ac:chgData name="Mark Hanly" userId="67462bc7-2b51-4455-b2e7-b5f944a4684a" providerId="ADAL" clId="{2A876472-ACCA-2141-9510-92CD67A6FB5C}" dt="2020-09-22T02:24:14.201" v="6511" actId="165"/>
          <ac:spMkLst>
            <pc:docMk/>
            <pc:sldMk cId="829966698" sldId="280"/>
            <ac:spMk id="10" creationId="{0DF20B94-D1A5-3C41-979C-F54806BF6F5F}"/>
          </ac:spMkLst>
        </pc:spChg>
        <pc:spChg chg="add mod">
          <ac:chgData name="Mark Hanly" userId="67462bc7-2b51-4455-b2e7-b5f944a4684a" providerId="ADAL" clId="{2A876472-ACCA-2141-9510-92CD67A6FB5C}" dt="2020-09-22T02:20:00.724" v="6284" actId="1076"/>
          <ac:spMkLst>
            <pc:docMk/>
            <pc:sldMk cId="829966698" sldId="280"/>
            <ac:spMk id="16" creationId="{604EFD01-A890-6740-896F-5EBF6F59B60F}"/>
          </ac:spMkLst>
        </pc:spChg>
        <pc:spChg chg="add mod">
          <ac:chgData name="Mark Hanly" userId="67462bc7-2b51-4455-b2e7-b5f944a4684a" providerId="ADAL" clId="{2A876472-ACCA-2141-9510-92CD67A6FB5C}" dt="2020-09-22T02:20:16.075" v="6289" actId="1076"/>
          <ac:spMkLst>
            <pc:docMk/>
            <pc:sldMk cId="829966698" sldId="280"/>
            <ac:spMk id="17" creationId="{8BD5BCA1-3C17-0540-B2DE-3B60477C8095}"/>
          </ac:spMkLst>
        </pc:spChg>
        <pc:spChg chg="add mod">
          <ac:chgData name="Mark Hanly" userId="67462bc7-2b51-4455-b2e7-b5f944a4684a" providerId="ADAL" clId="{2A876472-ACCA-2141-9510-92CD67A6FB5C}" dt="2020-09-22T02:21:45.722" v="6302" actId="20577"/>
          <ac:spMkLst>
            <pc:docMk/>
            <pc:sldMk cId="829966698" sldId="280"/>
            <ac:spMk id="18" creationId="{D618C021-EB65-524D-A9B3-D8A003115051}"/>
          </ac:spMkLst>
        </pc:spChg>
        <pc:spChg chg="add mod">
          <ac:chgData name="Mark Hanly" userId="67462bc7-2b51-4455-b2e7-b5f944a4684a" providerId="ADAL" clId="{2A876472-ACCA-2141-9510-92CD67A6FB5C}" dt="2020-09-22T02:20:47.663" v="6295" actId="14100"/>
          <ac:spMkLst>
            <pc:docMk/>
            <pc:sldMk cId="829966698" sldId="280"/>
            <ac:spMk id="25" creationId="{66372553-17F8-D14C-B274-98BAB61FC1CB}"/>
          </ac:spMkLst>
        </pc:spChg>
        <pc:grpChg chg="add del mod">
          <ac:chgData name="Mark Hanly" userId="67462bc7-2b51-4455-b2e7-b5f944a4684a" providerId="ADAL" clId="{2A876472-ACCA-2141-9510-92CD67A6FB5C}" dt="2020-09-22T02:24:04.157" v="6510" actId="165"/>
          <ac:grpSpMkLst>
            <pc:docMk/>
            <pc:sldMk cId="829966698" sldId="280"/>
            <ac:grpSpMk id="4" creationId="{C195840E-7202-4240-875F-1F59A57DB5EB}"/>
          </ac:grpSpMkLst>
        </pc:grpChg>
        <pc:grpChg chg="del mod topLvl">
          <ac:chgData name="Mark Hanly" userId="67462bc7-2b51-4455-b2e7-b5f944a4684a" providerId="ADAL" clId="{2A876472-ACCA-2141-9510-92CD67A6FB5C}" dt="2020-09-22T02:24:14.201" v="6511" actId="165"/>
          <ac:grpSpMkLst>
            <pc:docMk/>
            <pc:sldMk cId="829966698" sldId="280"/>
            <ac:grpSpMk id="5" creationId="{0FB685B3-7D53-614A-B8E1-76E7FE38F896}"/>
          </ac:grpSpMkLst>
        </pc:grpChg>
        <pc:picChg chg="add mod">
          <ac:chgData name="Mark Hanly" userId="67462bc7-2b51-4455-b2e7-b5f944a4684a" providerId="ADAL" clId="{2A876472-ACCA-2141-9510-92CD67A6FB5C}" dt="2020-09-22T02:19:56.771" v="6283" actId="1076"/>
          <ac:picMkLst>
            <pc:docMk/>
            <pc:sldMk cId="829966698" sldId="280"/>
            <ac:picMk id="20" creationId="{062FEC0D-B581-964C-B745-BC2EB20E472F}"/>
          </ac:picMkLst>
        </pc:picChg>
        <pc:picChg chg="add mod">
          <ac:chgData name="Mark Hanly" userId="67462bc7-2b51-4455-b2e7-b5f944a4684a" providerId="ADAL" clId="{2A876472-ACCA-2141-9510-92CD67A6FB5C}" dt="2020-09-22T02:20:12.353" v="6288" actId="1076"/>
          <ac:picMkLst>
            <pc:docMk/>
            <pc:sldMk cId="829966698" sldId="280"/>
            <ac:picMk id="22" creationId="{E7B6E0B8-FE08-9A4F-8727-8C24E6F1B057}"/>
          </ac:picMkLst>
        </pc:picChg>
        <pc:picChg chg="add mod">
          <ac:chgData name="Mark Hanly" userId="67462bc7-2b51-4455-b2e7-b5f944a4684a" providerId="ADAL" clId="{2A876472-ACCA-2141-9510-92CD67A6FB5C}" dt="2020-09-22T02:21:03.318" v="6300" actId="1076"/>
          <ac:picMkLst>
            <pc:docMk/>
            <pc:sldMk cId="829966698" sldId="280"/>
            <ac:picMk id="24" creationId="{5281F2D4-3082-734E-9969-9DF4D64BD37B}"/>
          </ac:picMkLst>
        </pc:picChg>
        <pc:cxnChg chg="mod topLvl">
          <ac:chgData name="Mark Hanly" userId="67462bc7-2b51-4455-b2e7-b5f944a4684a" providerId="ADAL" clId="{2A876472-ACCA-2141-9510-92CD67A6FB5C}" dt="2020-09-22T02:24:04.157" v="6510" actId="165"/>
          <ac:cxnSpMkLst>
            <pc:docMk/>
            <pc:sldMk cId="829966698" sldId="280"/>
            <ac:cxnSpMk id="6" creationId="{27717B1B-0487-9B42-B6DC-97D2ECD7A95F}"/>
          </ac:cxnSpMkLst>
        </pc:cxnChg>
        <pc:cxnChg chg="mod topLvl">
          <ac:chgData name="Mark Hanly" userId="67462bc7-2b51-4455-b2e7-b5f944a4684a" providerId="ADAL" clId="{2A876472-ACCA-2141-9510-92CD67A6FB5C}" dt="2020-09-22T02:24:04.157" v="6510" actId="165"/>
          <ac:cxnSpMkLst>
            <pc:docMk/>
            <pc:sldMk cId="829966698" sldId="280"/>
            <ac:cxnSpMk id="7" creationId="{0B66B593-9FFF-8C47-BEAE-E3EA95622DBA}"/>
          </ac:cxnSpMkLst>
        </pc:cxnChg>
      </pc:sldChg>
      <pc:sldChg chg="addSp delSp modSp add mod">
        <pc:chgData name="Mark Hanly" userId="67462bc7-2b51-4455-b2e7-b5f944a4684a" providerId="ADAL" clId="{2A876472-ACCA-2141-9510-92CD67A6FB5C}" dt="2020-09-22T05:10:36.337" v="8602" actId="20577"/>
        <pc:sldMkLst>
          <pc:docMk/>
          <pc:sldMk cId="1590203609" sldId="281"/>
        </pc:sldMkLst>
        <pc:spChg chg="mod">
          <ac:chgData name="Mark Hanly" userId="67462bc7-2b51-4455-b2e7-b5f944a4684a" providerId="ADAL" clId="{2A876472-ACCA-2141-9510-92CD67A6FB5C}" dt="2020-09-22T02:26:00.019" v="6539" actId="20577"/>
          <ac:spMkLst>
            <pc:docMk/>
            <pc:sldMk cId="1590203609" sldId="281"/>
            <ac:spMk id="2" creationId="{06E1FCDC-4E8F-1245-B18D-C3679E54F3AC}"/>
          </ac:spMkLst>
        </pc:spChg>
        <pc:spChg chg="mod">
          <ac:chgData name="Mark Hanly" userId="67462bc7-2b51-4455-b2e7-b5f944a4684a" providerId="ADAL" clId="{2A876472-ACCA-2141-9510-92CD67A6FB5C}" dt="2020-09-22T05:10:36.337" v="8602" actId="20577"/>
          <ac:spMkLst>
            <pc:docMk/>
            <pc:sldMk cId="1590203609" sldId="281"/>
            <ac:spMk id="3" creationId="{0FBB2ECD-1D7F-FB42-99BE-78905C2E0ECF}"/>
          </ac:spMkLst>
        </pc:spChg>
        <pc:picChg chg="add del mod">
          <ac:chgData name="Mark Hanly" userId="67462bc7-2b51-4455-b2e7-b5f944a4684a" providerId="ADAL" clId="{2A876472-ACCA-2141-9510-92CD67A6FB5C}" dt="2020-09-22T04:53:31.502" v="8471" actId="478"/>
          <ac:picMkLst>
            <pc:docMk/>
            <pc:sldMk cId="1590203609" sldId="281"/>
            <ac:picMk id="4" creationId="{F0BA73E0-60D8-8B4F-9313-F34B4AAFE29E}"/>
          </ac:picMkLst>
        </pc:picChg>
        <pc:picChg chg="add mod">
          <ac:chgData name="Mark Hanly" userId="67462bc7-2b51-4455-b2e7-b5f944a4684a" providerId="ADAL" clId="{2A876472-ACCA-2141-9510-92CD67A6FB5C}" dt="2020-09-22T04:53:35.388" v="8473" actId="1076"/>
          <ac:picMkLst>
            <pc:docMk/>
            <pc:sldMk cId="1590203609" sldId="281"/>
            <ac:picMk id="5" creationId="{5E3EFD5D-F2C6-2B40-BA9D-C80538A792E8}"/>
          </ac:picMkLst>
        </pc:picChg>
      </pc:sldChg>
      <pc:sldChg chg="modSp add mod">
        <pc:chgData name="Mark Hanly" userId="67462bc7-2b51-4455-b2e7-b5f944a4684a" providerId="ADAL" clId="{2A876472-ACCA-2141-9510-92CD67A6FB5C}" dt="2020-09-22T07:08:58.119" v="8866" actId="20577"/>
        <pc:sldMkLst>
          <pc:docMk/>
          <pc:sldMk cId="3575255321" sldId="282"/>
        </pc:sldMkLst>
        <pc:spChg chg="mod">
          <ac:chgData name="Mark Hanly" userId="67462bc7-2b51-4455-b2e7-b5f944a4684a" providerId="ADAL" clId="{2A876472-ACCA-2141-9510-92CD67A6FB5C}" dt="2020-09-22T02:28:40.739" v="6710" actId="20577"/>
          <ac:spMkLst>
            <pc:docMk/>
            <pc:sldMk cId="3575255321" sldId="282"/>
            <ac:spMk id="2" creationId="{EC5FB06F-BCA6-D54F-A77D-21BCC3575DDF}"/>
          </ac:spMkLst>
        </pc:spChg>
        <pc:spChg chg="mod">
          <ac:chgData name="Mark Hanly" userId="67462bc7-2b51-4455-b2e7-b5f944a4684a" providerId="ADAL" clId="{2A876472-ACCA-2141-9510-92CD67A6FB5C}" dt="2020-09-22T07:08:58.119" v="8866" actId="20577"/>
          <ac:spMkLst>
            <pc:docMk/>
            <pc:sldMk cId="3575255321" sldId="282"/>
            <ac:spMk id="3" creationId="{1FDE2F19-6169-DC44-B5CD-094C2CB41684}"/>
          </ac:spMkLst>
        </pc:spChg>
      </pc:sldChg>
      <pc:sldChg chg="modSp add mod">
        <pc:chgData name="Mark Hanly" userId="67462bc7-2b51-4455-b2e7-b5f944a4684a" providerId="ADAL" clId="{2A876472-ACCA-2141-9510-92CD67A6FB5C}" dt="2020-09-22T04:26:45.857" v="8320" actId="207"/>
        <pc:sldMkLst>
          <pc:docMk/>
          <pc:sldMk cId="1655997265" sldId="283"/>
        </pc:sldMkLst>
        <pc:spChg chg="mod">
          <ac:chgData name="Mark Hanly" userId="67462bc7-2b51-4455-b2e7-b5f944a4684a" providerId="ADAL" clId="{2A876472-ACCA-2141-9510-92CD67A6FB5C}" dt="2020-09-22T02:31:24.690" v="6826" actId="20577"/>
          <ac:spMkLst>
            <pc:docMk/>
            <pc:sldMk cId="1655997265" sldId="283"/>
            <ac:spMk id="2" creationId="{BC8CFB2E-95B0-C444-AADC-D1CBE5955D06}"/>
          </ac:spMkLst>
        </pc:spChg>
        <pc:spChg chg="mod">
          <ac:chgData name="Mark Hanly" userId="67462bc7-2b51-4455-b2e7-b5f944a4684a" providerId="ADAL" clId="{2A876472-ACCA-2141-9510-92CD67A6FB5C}" dt="2020-09-22T04:26:45.857" v="8320" actId="207"/>
          <ac:spMkLst>
            <pc:docMk/>
            <pc:sldMk cId="1655997265" sldId="283"/>
            <ac:spMk id="3" creationId="{D08E3E1B-2C3D-9244-9822-CDD38A132990}"/>
          </ac:spMkLst>
        </pc:spChg>
      </pc:sldChg>
      <pc:sldChg chg="addSp modSp add mod ord">
        <pc:chgData name="Mark Hanly" userId="67462bc7-2b51-4455-b2e7-b5f944a4684a" providerId="ADAL" clId="{2A876472-ACCA-2141-9510-92CD67A6FB5C}" dt="2020-09-22T04:38:07.754" v="8403"/>
        <pc:sldMkLst>
          <pc:docMk/>
          <pc:sldMk cId="2202728168" sldId="284"/>
        </pc:sldMkLst>
        <pc:spChg chg="mod">
          <ac:chgData name="Mark Hanly" userId="67462bc7-2b51-4455-b2e7-b5f944a4684a" providerId="ADAL" clId="{2A876472-ACCA-2141-9510-92CD67A6FB5C}" dt="2020-09-22T04:20:22.399" v="7872" actId="20577"/>
          <ac:spMkLst>
            <pc:docMk/>
            <pc:sldMk cId="2202728168" sldId="284"/>
            <ac:spMk id="2" creationId="{E7FA2224-A7BB-ED4A-87AD-39C767782D50}"/>
          </ac:spMkLst>
        </pc:spChg>
        <pc:spChg chg="mod">
          <ac:chgData name="Mark Hanly" userId="67462bc7-2b51-4455-b2e7-b5f944a4684a" providerId="ADAL" clId="{2A876472-ACCA-2141-9510-92CD67A6FB5C}" dt="2020-09-22T04:22:39.832" v="8120" actId="14100"/>
          <ac:spMkLst>
            <pc:docMk/>
            <pc:sldMk cId="2202728168" sldId="284"/>
            <ac:spMk id="3" creationId="{996ED264-79DF-A943-A8EA-A082B5CFC51E}"/>
          </ac:spMkLst>
        </pc:spChg>
        <pc:spChg chg="add mod">
          <ac:chgData name="Mark Hanly" userId="67462bc7-2b51-4455-b2e7-b5f944a4684a" providerId="ADAL" clId="{2A876472-ACCA-2141-9510-92CD67A6FB5C}" dt="2020-09-22T04:25:01.941" v="8304" actId="14100"/>
          <ac:spMkLst>
            <pc:docMk/>
            <pc:sldMk cId="2202728168" sldId="284"/>
            <ac:spMk id="5" creationId="{E3386683-1F59-E14C-8B01-5E55B97B9A2A}"/>
          </ac:spMkLst>
        </pc:spChg>
        <pc:spChg chg="add mod">
          <ac:chgData name="Mark Hanly" userId="67462bc7-2b51-4455-b2e7-b5f944a4684a" providerId="ADAL" clId="{2A876472-ACCA-2141-9510-92CD67A6FB5C}" dt="2020-09-22T04:25:22.410" v="8311" actId="1076"/>
          <ac:spMkLst>
            <pc:docMk/>
            <pc:sldMk cId="2202728168" sldId="284"/>
            <ac:spMk id="6" creationId="{44F82F7F-3DFA-9445-AA3B-B6D7AD6CB203}"/>
          </ac:spMkLst>
        </pc:spChg>
        <pc:picChg chg="add mod">
          <ac:chgData name="Mark Hanly" userId="67462bc7-2b51-4455-b2e7-b5f944a4684a" providerId="ADAL" clId="{2A876472-ACCA-2141-9510-92CD67A6FB5C}" dt="2020-09-22T04:25:44.758" v="8312" actId="14100"/>
          <ac:picMkLst>
            <pc:docMk/>
            <pc:sldMk cId="2202728168" sldId="284"/>
            <ac:picMk id="4" creationId="{CD202E82-79E9-7246-A5D1-ECD3B02BBB8C}"/>
          </ac:picMkLst>
        </pc:picChg>
      </pc:sldChg>
      <pc:sldChg chg="modSp add mod">
        <pc:chgData name="Mark Hanly" userId="67462bc7-2b51-4455-b2e7-b5f944a4684a" providerId="ADAL" clId="{2A876472-ACCA-2141-9510-92CD67A6FB5C}" dt="2020-09-22T04:41:10.488" v="8469" actId="20577"/>
        <pc:sldMkLst>
          <pc:docMk/>
          <pc:sldMk cId="1593357684" sldId="285"/>
        </pc:sldMkLst>
        <pc:spChg chg="mod">
          <ac:chgData name="Mark Hanly" userId="67462bc7-2b51-4455-b2e7-b5f944a4684a" providerId="ADAL" clId="{2A876472-ACCA-2141-9510-92CD67A6FB5C}" dt="2020-09-22T04:40:39.289" v="8451" actId="20577"/>
          <ac:spMkLst>
            <pc:docMk/>
            <pc:sldMk cId="1593357684" sldId="285"/>
            <ac:spMk id="2" creationId="{331C225B-3FA9-E640-9E8B-6272DE986918}"/>
          </ac:spMkLst>
        </pc:spChg>
        <pc:spChg chg="mod">
          <ac:chgData name="Mark Hanly" userId="67462bc7-2b51-4455-b2e7-b5f944a4684a" providerId="ADAL" clId="{2A876472-ACCA-2141-9510-92CD67A6FB5C}" dt="2020-09-22T04:41:10.488" v="8469" actId="20577"/>
          <ac:spMkLst>
            <pc:docMk/>
            <pc:sldMk cId="1593357684" sldId="285"/>
            <ac:spMk id="3" creationId="{2FB2AFFC-B247-344C-A6F6-0AE2E1741514}"/>
          </ac:spMkLst>
        </pc:spChg>
      </pc:sldChg>
      <pc:sldChg chg="modSp add mod">
        <pc:chgData name="Mark Hanly" userId="67462bc7-2b51-4455-b2e7-b5f944a4684a" providerId="ADAL" clId="{2A876472-ACCA-2141-9510-92CD67A6FB5C}" dt="2020-09-22T05:11:00.301" v="8608" actId="20577"/>
        <pc:sldMkLst>
          <pc:docMk/>
          <pc:sldMk cId="2486665947" sldId="286"/>
        </pc:sldMkLst>
        <pc:spChg chg="mod">
          <ac:chgData name="Mark Hanly" userId="67462bc7-2b51-4455-b2e7-b5f944a4684a" providerId="ADAL" clId="{2A876472-ACCA-2141-9510-92CD67A6FB5C}" dt="2020-09-22T05:11:00.301" v="8608" actId="20577"/>
          <ac:spMkLst>
            <pc:docMk/>
            <pc:sldMk cId="2486665947" sldId="286"/>
            <ac:spMk id="3" creationId="{0FBB2ECD-1D7F-FB42-99BE-78905C2E0ECF}"/>
          </ac:spMkLst>
        </pc:spChg>
      </pc:sldChg>
    </pc:docChg>
  </pc:docChgLst>
  <pc:docChgLst>
    <pc:chgData name="Mark Hanly" userId="67462bc7-2b51-4455-b2e7-b5f944a4684a" providerId="ADAL" clId="{CABCB4E9-EB5C-AA41-89DB-94888A186A09}"/>
    <pc:docChg chg="undo redo custSel addSld delSld modSld sldOrd">
      <pc:chgData name="Mark Hanly" userId="67462bc7-2b51-4455-b2e7-b5f944a4684a" providerId="ADAL" clId="{CABCB4E9-EB5C-AA41-89DB-94888A186A09}" dt="2020-09-29T05:56:40.642" v="7767" actId="20577"/>
      <pc:docMkLst>
        <pc:docMk/>
      </pc:docMkLst>
      <pc:sldChg chg="modSp mod">
        <pc:chgData name="Mark Hanly" userId="67462bc7-2b51-4455-b2e7-b5f944a4684a" providerId="ADAL" clId="{CABCB4E9-EB5C-AA41-89DB-94888A186A09}" dt="2020-09-26T21:50:12.255" v="30" actId="20577"/>
        <pc:sldMkLst>
          <pc:docMk/>
          <pc:sldMk cId="2755047265" sldId="256"/>
        </pc:sldMkLst>
        <pc:spChg chg="mod">
          <ac:chgData name="Mark Hanly" userId="67462bc7-2b51-4455-b2e7-b5f944a4684a" providerId="ADAL" clId="{CABCB4E9-EB5C-AA41-89DB-94888A186A09}" dt="2020-09-26T21:50:12.255" v="30" actId="20577"/>
          <ac:spMkLst>
            <pc:docMk/>
            <pc:sldMk cId="2755047265" sldId="256"/>
            <ac:spMk id="2" creationId="{5D4C3FAA-E127-D642-AAB3-B26969EBA9A7}"/>
          </ac:spMkLst>
        </pc:spChg>
      </pc:sldChg>
      <pc:sldChg chg="modSp mod">
        <pc:chgData name="Mark Hanly" userId="67462bc7-2b51-4455-b2e7-b5f944a4684a" providerId="ADAL" clId="{CABCB4E9-EB5C-AA41-89DB-94888A186A09}" dt="2020-09-26T21:54:19.908" v="216" actId="5793"/>
        <pc:sldMkLst>
          <pc:docMk/>
          <pc:sldMk cId="2000918377" sldId="257"/>
        </pc:sldMkLst>
        <pc:spChg chg="mod">
          <ac:chgData name="Mark Hanly" userId="67462bc7-2b51-4455-b2e7-b5f944a4684a" providerId="ADAL" clId="{CABCB4E9-EB5C-AA41-89DB-94888A186A09}" dt="2020-09-26T21:54:19.908" v="216" actId="5793"/>
          <ac:spMkLst>
            <pc:docMk/>
            <pc:sldMk cId="2000918377" sldId="257"/>
            <ac:spMk id="3" creationId="{41D6ADB2-451E-8D4B-A8ED-EEE2C9B938D2}"/>
          </ac:spMkLst>
        </pc:spChg>
      </pc:sldChg>
      <pc:sldChg chg="del">
        <pc:chgData name="Mark Hanly" userId="67462bc7-2b51-4455-b2e7-b5f944a4684a" providerId="ADAL" clId="{CABCB4E9-EB5C-AA41-89DB-94888A186A09}" dt="2020-09-26T22:08:53.990" v="711" actId="2696"/>
        <pc:sldMkLst>
          <pc:docMk/>
          <pc:sldMk cId="4204979748" sldId="258"/>
        </pc:sldMkLst>
      </pc:sldChg>
      <pc:sldChg chg="del">
        <pc:chgData name="Mark Hanly" userId="67462bc7-2b51-4455-b2e7-b5f944a4684a" providerId="ADAL" clId="{CABCB4E9-EB5C-AA41-89DB-94888A186A09}" dt="2020-09-26T22:08:54.332" v="713" actId="2696"/>
        <pc:sldMkLst>
          <pc:docMk/>
          <pc:sldMk cId="2364625617" sldId="259"/>
        </pc:sldMkLst>
      </pc:sldChg>
      <pc:sldChg chg="del">
        <pc:chgData name="Mark Hanly" userId="67462bc7-2b51-4455-b2e7-b5f944a4684a" providerId="ADAL" clId="{CABCB4E9-EB5C-AA41-89DB-94888A186A09}" dt="2020-09-26T22:08:54.163" v="712" actId="2696"/>
        <pc:sldMkLst>
          <pc:docMk/>
          <pc:sldMk cId="104355209" sldId="260"/>
        </pc:sldMkLst>
      </pc:sldChg>
      <pc:sldChg chg="del">
        <pc:chgData name="Mark Hanly" userId="67462bc7-2b51-4455-b2e7-b5f944a4684a" providerId="ADAL" clId="{CABCB4E9-EB5C-AA41-89DB-94888A186A09}" dt="2020-09-26T22:08:54.498" v="714" actId="2696"/>
        <pc:sldMkLst>
          <pc:docMk/>
          <pc:sldMk cId="2233732884" sldId="261"/>
        </pc:sldMkLst>
      </pc:sldChg>
      <pc:sldChg chg="del">
        <pc:chgData name="Mark Hanly" userId="67462bc7-2b51-4455-b2e7-b5f944a4684a" providerId="ADAL" clId="{CABCB4E9-EB5C-AA41-89DB-94888A186A09}" dt="2020-09-26T22:08:54.670" v="715" actId="2696"/>
        <pc:sldMkLst>
          <pc:docMk/>
          <pc:sldMk cId="35646963" sldId="262"/>
        </pc:sldMkLst>
      </pc:sldChg>
      <pc:sldChg chg="del">
        <pc:chgData name="Mark Hanly" userId="67462bc7-2b51-4455-b2e7-b5f944a4684a" providerId="ADAL" clId="{CABCB4E9-EB5C-AA41-89DB-94888A186A09}" dt="2020-09-26T22:08:54.845" v="716" actId="2696"/>
        <pc:sldMkLst>
          <pc:docMk/>
          <pc:sldMk cId="4138709451" sldId="263"/>
        </pc:sldMkLst>
      </pc:sldChg>
      <pc:sldChg chg="del">
        <pc:chgData name="Mark Hanly" userId="67462bc7-2b51-4455-b2e7-b5f944a4684a" providerId="ADAL" clId="{CABCB4E9-EB5C-AA41-89DB-94888A186A09}" dt="2020-09-26T22:08:55.010" v="717" actId="2696"/>
        <pc:sldMkLst>
          <pc:docMk/>
          <pc:sldMk cId="1297240134" sldId="264"/>
        </pc:sldMkLst>
      </pc:sldChg>
      <pc:sldChg chg="del">
        <pc:chgData name="Mark Hanly" userId="67462bc7-2b51-4455-b2e7-b5f944a4684a" providerId="ADAL" clId="{CABCB4E9-EB5C-AA41-89DB-94888A186A09}" dt="2020-09-26T22:08:55.165" v="718" actId="2696"/>
        <pc:sldMkLst>
          <pc:docMk/>
          <pc:sldMk cId="192221242" sldId="265"/>
        </pc:sldMkLst>
      </pc:sldChg>
      <pc:sldChg chg="del">
        <pc:chgData name="Mark Hanly" userId="67462bc7-2b51-4455-b2e7-b5f944a4684a" providerId="ADAL" clId="{CABCB4E9-EB5C-AA41-89DB-94888A186A09}" dt="2020-09-26T22:08:55.295" v="719" actId="2696"/>
        <pc:sldMkLst>
          <pc:docMk/>
          <pc:sldMk cId="4033606239" sldId="266"/>
        </pc:sldMkLst>
      </pc:sldChg>
      <pc:sldChg chg="del">
        <pc:chgData name="Mark Hanly" userId="67462bc7-2b51-4455-b2e7-b5f944a4684a" providerId="ADAL" clId="{CABCB4E9-EB5C-AA41-89DB-94888A186A09}" dt="2020-09-26T22:08:55.627" v="721" actId="2696"/>
        <pc:sldMkLst>
          <pc:docMk/>
          <pc:sldMk cId="3689481752" sldId="267"/>
        </pc:sldMkLst>
      </pc:sldChg>
      <pc:sldChg chg="del">
        <pc:chgData name="Mark Hanly" userId="67462bc7-2b51-4455-b2e7-b5f944a4684a" providerId="ADAL" clId="{CABCB4E9-EB5C-AA41-89DB-94888A186A09}" dt="2020-09-26T22:08:55.459" v="720" actId="2696"/>
        <pc:sldMkLst>
          <pc:docMk/>
          <pc:sldMk cId="4189513901" sldId="268"/>
        </pc:sldMkLst>
      </pc:sldChg>
      <pc:sldChg chg="del">
        <pc:chgData name="Mark Hanly" userId="67462bc7-2b51-4455-b2e7-b5f944a4684a" providerId="ADAL" clId="{CABCB4E9-EB5C-AA41-89DB-94888A186A09}" dt="2020-09-26T22:08:55.803" v="722" actId="2696"/>
        <pc:sldMkLst>
          <pc:docMk/>
          <pc:sldMk cId="3687196862" sldId="269"/>
        </pc:sldMkLst>
      </pc:sldChg>
      <pc:sldChg chg="del">
        <pc:chgData name="Mark Hanly" userId="67462bc7-2b51-4455-b2e7-b5f944a4684a" providerId="ADAL" clId="{CABCB4E9-EB5C-AA41-89DB-94888A186A09}" dt="2020-09-26T22:08:56.142" v="724" actId="2696"/>
        <pc:sldMkLst>
          <pc:docMk/>
          <pc:sldMk cId="1872848478" sldId="270"/>
        </pc:sldMkLst>
      </pc:sldChg>
      <pc:sldChg chg="del">
        <pc:chgData name="Mark Hanly" userId="67462bc7-2b51-4455-b2e7-b5f944a4684a" providerId="ADAL" clId="{CABCB4E9-EB5C-AA41-89DB-94888A186A09}" dt="2020-09-26T22:08:56.282" v="725" actId="2696"/>
        <pc:sldMkLst>
          <pc:docMk/>
          <pc:sldMk cId="3999010326" sldId="271"/>
        </pc:sldMkLst>
      </pc:sldChg>
      <pc:sldChg chg="del">
        <pc:chgData name="Mark Hanly" userId="67462bc7-2b51-4455-b2e7-b5f944a4684a" providerId="ADAL" clId="{CABCB4E9-EB5C-AA41-89DB-94888A186A09}" dt="2020-09-26T22:08:56.462" v="726" actId="2696"/>
        <pc:sldMkLst>
          <pc:docMk/>
          <pc:sldMk cId="4157902072" sldId="272"/>
        </pc:sldMkLst>
      </pc:sldChg>
      <pc:sldChg chg="modSp add del mod ord">
        <pc:chgData name="Mark Hanly" userId="67462bc7-2b51-4455-b2e7-b5f944a4684a" providerId="ADAL" clId="{CABCB4E9-EB5C-AA41-89DB-94888A186A09}" dt="2020-09-27T08:54:47.516" v="4908" actId="6549"/>
        <pc:sldMkLst>
          <pc:docMk/>
          <pc:sldMk cId="1891273768" sldId="273"/>
        </pc:sldMkLst>
        <pc:spChg chg="mod">
          <ac:chgData name="Mark Hanly" userId="67462bc7-2b51-4455-b2e7-b5f944a4684a" providerId="ADAL" clId="{CABCB4E9-EB5C-AA41-89DB-94888A186A09}" dt="2020-09-27T08:54:47.516" v="4908" actId="6549"/>
          <ac:spMkLst>
            <pc:docMk/>
            <pc:sldMk cId="1891273768" sldId="273"/>
            <ac:spMk id="3" creationId="{5CD515A1-A596-214E-AEAE-617C787126A4}"/>
          </ac:spMkLst>
        </pc:spChg>
      </pc:sldChg>
      <pc:sldChg chg="del">
        <pc:chgData name="Mark Hanly" userId="67462bc7-2b51-4455-b2e7-b5f944a4684a" providerId="ADAL" clId="{CABCB4E9-EB5C-AA41-89DB-94888A186A09}" dt="2020-09-26T22:08:56.943" v="729" actId="2696"/>
        <pc:sldMkLst>
          <pc:docMk/>
          <pc:sldMk cId="3799124208" sldId="274"/>
        </pc:sldMkLst>
      </pc:sldChg>
      <pc:sldChg chg="del">
        <pc:chgData name="Mark Hanly" userId="67462bc7-2b51-4455-b2e7-b5f944a4684a" providerId="ADAL" clId="{CABCB4E9-EB5C-AA41-89DB-94888A186A09}" dt="2020-09-26T22:08:56.780" v="728" actId="2696"/>
        <pc:sldMkLst>
          <pc:docMk/>
          <pc:sldMk cId="2378280056" sldId="275"/>
        </pc:sldMkLst>
      </pc:sldChg>
      <pc:sldChg chg="del ord">
        <pc:chgData name="Mark Hanly" userId="67462bc7-2b51-4455-b2e7-b5f944a4684a" providerId="ADAL" clId="{CABCB4E9-EB5C-AA41-89DB-94888A186A09}" dt="2020-09-26T22:08:53.670" v="710" actId="2696"/>
        <pc:sldMkLst>
          <pc:docMk/>
          <pc:sldMk cId="3683693363" sldId="276"/>
        </pc:sldMkLst>
      </pc:sldChg>
      <pc:sldChg chg="del">
        <pc:chgData name="Mark Hanly" userId="67462bc7-2b51-4455-b2e7-b5f944a4684a" providerId="ADAL" clId="{CABCB4E9-EB5C-AA41-89DB-94888A186A09}" dt="2020-09-26T22:08:57.111" v="730" actId="2696"/>
        <pc:sldMkLst>
          <pc:docMk/>
          <pc:sldMk cId="232235120" sldId="277"/>
        </pc:sldMkLst>
      </pc:sldChg>
      <pc:sldChg chg="del">
        <pc:chgData name="Mark Hanly" userId="67462bc7-2b51-4455-b2e7-b5f944a4684a" providerId="ADAL" clId="{CABCB4E9-EB5C-AA41-89DB-94888A186A09}" dt="2020-09-26T22:08:55.978" v="723" actId="2696"/>
        <pc:sldMkLst>
          <pc:docMk/>
          <pc:sldMk cId="1452664675" sldId="278"/>
        </pc:sldMkLst>
      </pc:sldChg>
      <pc:sldChg chg="del">
        <pc:chgData name="Mark Hanly" userId="67462bc7-2b51-4455-b2e7-b5f944a4684a" providerId="ADAL" clId="{CABCB4E9-EB5C-AA41-89DB-94888A186A09}" dt="2020-09-26T22:08:57.481" v="731" actId="2696"/>
        <pc:sldMkLst>
          <pc:docMk/>
          <pc:sldMk cId="3233020546" sldId="279"/>
        </pc:sldMkLst>
      </pc:sldChg>
      <pc:sldChg chg="del">
        <pc:chgData name="Mark Hanly" userId="67462bc7-2b51-4455-b2e7-b5f944a4684a" providerId="ADAL" clId="{CABCB4E9-EB5C-AA41-89DB-94888A186A09}" dt="2020-09-26T22:08:59.284" v="735" actId="2696"/>
        <pc:sldMkLst>
          <pc:docMk/>
          <pc:sldMk cId="829966698" sldId="280"/>
        </pc:sldMkLst>
      </pc:sldChg>
      <pc:sldChg chg="del">
        <pc:chgData name="Mark Hanly" userId="67462bc7-2b51-4455-b2e7-b5f944a4684a" providerId="ADAL" clId="{CABCB4E9-EB5C-AA41-89DB-94888A186A09}" dt="2020-09-26T22:08:57.625" v="732" actId="2696"/>
        <pc:sldMkLst>
          <pc:docMk/>
          <pc:sldMk cId="1590203609" sldId="281"/>
        </pc:sldMkLst>
      </pc:sldChg>
      <pc:sldChg chg="del">
        <pc:chgData name="Mark Hanly" userId="67462bc7-2b51-4455-b2e7-b5f944a4684a" providerId="ADAL" clId="{CABCB4E9-EB5C-AA41-89DB-94888A186A09}" dt="2020-09-26T22:08:58.115" v="734" actId="2696"/>
        <pc:sldMkLst>
          <pc:docMk/>
          <pc:sldMk cId="3575255321" sldId="282"/>
        </pc:sldMkLst>
      </pc:sldChg>
      <pc:sldChg chg="addSp modSp mod modAnim modNotesTx">
        <pc:chgData name="Mark Hanly" userId="67462bc7-2b51-4455-b2e7-b5f944a4684a" providerId="ADAL" clId="{CABCB4E9-EB5C-AA41-89DB-94888A186A09}" dt="2020-09-29T05:10:49.418" v="5974" actId="403"/>
        <pc:sldMkLst>
          <pc:docMk/>
          <pc:sldMk cId="1655997265" sldId="283"/>
        </pc:sldMkLst>
        <pc:spChg chg="mod">
          <ac:chgData name="Mark Hanly" userId="67462bc7-2b51-4455-b2e7-b5f944a4684a" providerId="ADAL" clId="{CABCB4E9-EB5C-AA41-89DB-94888A186A09}" dt="2020-09-26T23:46:44.678" v="2082"/>
          <ac:spMkLst>
            <pc:docMk/>
            <pc:sldMk cId="1655997265" sldId="283"/>
            <ac:spMk id="2" creationId="{BC8CFB2E-95B0-C444-AADC-D1CBE5955D06}"/>
          </ac:spMkLst>
        </pc:spChg>
        <pc:spChg chg="mod">
          <ac:chgData name="Mark Hanly" userId="67462bc7-2b51-4455-b2e7-b5f944a4684a" providerId="ADAL" clId="{CABCB4E9-EB5C-AA41-89DB-94888A186A09}" dt="2020-09-29T05:10:49.418" v="5974" actId="403"/>
          <ac:spMkLst>
            <pc:docMk/>
            <pc:sldMk cId="1655997265" sldId="283"/>
            <ac:spMk id="3" creationId="{D08E3E1B-2C3D-9244-9822-CDD38A132990}"/>
          </ac:spMkLst>
        </pc:spChg>
        <pc:spChg chg="add mod">
          <ac:chgData name="Mark Hanly" userId="67462bc7-2b51-4455-b2e7-b5f944a4684a" providerId="ADAL" clId="{CABCB4E9-EB5C-AA41-89DB-94888A186A09}" dt="2020-09-29T03:58:54.259" v="5691" actId="115"/>
          <ac:spMkLst>
            <pc:docMk/>
            <pc:sldMk cId="1655997265" sldId="283"/>
            <ac:spMk id="5" creationId="{C56F742F-7246-5D4E-946E-834079D61CB3}"/>
          </ac:spMkLst>
        </pc:spChg>
        <pc:graphicFrameChg chg="add mod modGraphic">
          <ac:chgData name="Mark Hanly" userId="67462bc7-2b51-4455-b2e7-b5f944a4684a" providerId="ADAL" clId="{CABCB4E9-EB5C-AA41-89DB-94888A186A09}" dt="2020-09-26T23:46:58.672" v="2084" actId="1076"/>
          <ac:graphicFrameMkLst>
            <pc:docMk/>
            <pc:sldMk cId="1655997265" sldId="283"/>
            <ac:graphicFrameMk id="4" creationId="{E8EB71C8-83B4-2747-BD65-B38428055BE6}"/>
          </ac:graphicFrameMkLst>
        </pc:graphicFrameChg>
      </pc:sldChg>
      <pc:sldChg chg="del">
        <pc:chgData name="Mark Hanly" userId="67462bc7-2b51-4455-b2e7-b5f944a4684a" providerId="ADAL" clId="{CABCB4E9-EB5C-AA41-89DB-94888A186A09}" dt="2020-09-26T22:08:59.777" v="736" actId="2696"/>
        <pc:sldMkLst>
          <pc:docMk/>
          <pc:sldMk cId="2202728168" sldId="284"/>
        </pc:sldMkLst>
      </pc:sldChg>
      <pc:sldChg chg="del">
        <pc:chgData name="Mark Hanly" userId="67462bc7-2b51-4455-b2e7-b5f944a4684a" providerId="ADAL" clId="{CABCB4E9-EB5C-AA41-89DB-94888A186A09}" dt="2020-09-26T22:08:56.626" v="727" actId="2696"/>
        <pc:sldMkLst>
          <pc:docMk/>
          <pc:sldMk cId="1593357684" sldId="285"/>
        </pc:sldMkLst>
      </pc:sldChg>
      <pc:sldChg chg="del">
        <pc:chgData name="Mark Hanly" userId="67462bc7-2b51-4455-b2e7-b5f944a4684a" providerId="ADAL" clId="{CABCB4E9-EB5C-AA41-89DB-94888A186A09}" dt="2020-09-26T22:08:57.870" v="733" actId="2696"/>
        <pc:sldMkLst>
          <pc:docMk/>
          <pc:sldMk cId="2486665947" sldId="286"/>
        </pc:sldMkLst>
      </pc:sldChg>
      <pc:sldChg chg="addSp delSp modSp add mod modAnim">
        <pc:chgData name="Mark Hanly" userId="67462bc7-2b51-4455-b2e7-b5f944a4684a" providerId="ADAL" clId="{CABCB4E9-EB5C-AA41-89DB-94888A186A09}" dt="2020-09-29T03:52:11.534" v="5611"/>
        <pc:sldMkLst>
          <pc:docMk/>
          <pc:sldMk cId="2906199717" sldId="287"/>
        </pc:sldMkLst>
        <pc:spChg chg="mod">
          <ac:chgData name="Mark Hanly" userId="67462bc7-2b51-4455-b2e7-b5f944a4684a" providerId="ADAL" clId="{CABCB4E9-EB5C-AA41-89DB-94888A186A09}" dt="2020-09-27T08:57:48.585" v="5059" actId="20577"/>
          <ac:spMkLst>
            <pc:docMk/>
            <pc:sldMk cId="2906199717" sldId="287"/>
            <ac:spMk id="2" creationId="{3C78C727-EEBB-F04D-AAA6-83B710BE2BA9}"/>
          </ac:spMkLst>
        </pc:spChg>
        <pc:spChg chg="del mod">
          <ac:chgData name="Mark Hanly" userId="67462bc7-2b51-4455-b2e7-b5f944a4684a" providerId="ADAL" clId="{CABCB4E9-EB5C-AA41-89DB-94888A186A09}" dt="2020-09-27T09:04:35.136" v="5128" actId="478"/>
          <ac:spMkLst>
            <pc:docMk/>
            <pc:sldMk cId="2906199717" sldId="287"/>
            <ac:spMk id="3" creationId="{BE0F7870-3F23-F242-94F1-6C34B10AE65B}"/>
          </ac:spMkLst>
        </pc:spChg>
        <pc:spChg chg="add mod">
          <ac:chgData name="Mark Hanly" userId="67462bc7-2b51-4455-b2e7-b5f944a4684a" providerId="ADAL" clId="{CABCB4E9-EB5C-AA41-89DB-94888A186A09}" dt="2020-09-27T09:07:11.828" v="5311" actId="20577"/>
          <ac:spMkLst>
            <pc:docMk/>
            <pc:sldMk cId="2906199717" sldId="287"/>
            <ac:spMk id="5" creationId="{3F518A19-F7A0-0944-BDDB-1CEA73479BCD}"/>
          </ac:spMkLst>
        </pc:spChg>
        <pc:spChg chg="add mod">
          <ac:chgData name="Mark Hanly" userId="67462bc7-2b51-4455-b2e7-b5f944a4684a" providerId="ADAL" clId="{CABCB4E9-EB5C-AA41-89DB-94888A186A09}" dt="2020-09-27T09:05:10.454" v="5134" actId="164"/>
          <ac:spMkLst>
            <pc:docMk/>
            <pc:sldMk cId="2906199717" sldId="287"/>
            <ac:spMk id="6" creationId="{E459F32E-1739-7341-9DE3-8784733A84D3}"/>
          </ac:spMkLst>
        </pc:spChg>
        <pc:spChg chg="add mod">
          <ac:chgData name="Mark Hanly" userId="67462bc7-2b51-4455-b2e7-b5f944a4684a" providerId="ADAL" clId="{CABCB4E9-EB5C-AA41-89DB-94888A186A09}" dt="2020-09-27T09:05:10.454" v="5134" actId="164"/>
          <ac:spMkLst>
            <pc:docMk/>
            <pc:sldMk cId="2906199717" sldId="287"/>
            <ac:spMk id="7" creationId="{C818B31D-7076-9E42-AFD1-CAEC956285E3}"/>
          </ac:spMkLst>
        </pc:spChg>
        <pc:spChg chg="add mod">
          <ac:chgData name="Mark Hanly" userId="67462bc7-2b51-4455-b2e7-b5f944a4684a" providerId="ADAL" clId="{CABCB4E9-EB5C-AA41-89DB-94888A186A09}" dt="2020-09-27T09:05:10.454" v="5134" actId="164"/>
          <ac:spMkLst>
            <pc:docMk/>
            <pc:sldMk cId="2906199717" sldId="287"/>
            <ac:spMk id="8" creationId="{48941003-AF42-8642-AC42-0974E758D28C}"/>
          </ac:spMkLst>
        </pc:spChg>
        <pc:spChg chg="add del mod">
          <ac:chgData name="Mark Hanly" userId="67462bc7-2b51-4455-b2e7-b5f944a4684a" providerId="ADAL" clId="{CABCB4E9-EB5C-AA41-89DB-94888A186A09}" dt="2020-09-26T22:03:28.124" v="585"/>
          <ac:spMkLst>
            <pc:docMk/>
            <pc:sldMk cId="2906199717" sldId="287"/>
            <ac:spMk id="10" creationId="{E321D85B-2A99-014C-B6E1-F33F4B9790BB}"/>
          </ac:spMkLst>
        </pc:spChg>
        <pc:spChg chg="add del mod">
          <ac:chgData name="Mark Hanly" userId="67462bc7-2b51-4455-b2e7-b5f944a4684a" providerId="ADAL" clId="{CABCB4E9-EB5C-AA41-89DB-94888A186A09}" dt="2020-09-26T22:03:27.841" v="584"/>
          <ac:spMkLst>
            <pc:docMk/>
            <pc:sldMk cId="2906199717" sldId="287"/>
            <ac:spMk id="11" creationId="{87A8525D-0F71-D147-B10A-5E277C92A074}"/>
          </ac:spMkLst>
        </pc:spChg>
        <pc:spChg chg="add del mod">
          <ac:chgData name="Mark Hanly" userId="67462bc7-2b51-4455-b2e7-b5f944a4684a" providerId="ADAL" clId="{CABCB4E9-EB5C-AA41-89DB-94888A186A09}" dt="2020-09-26T22:05:04" v="666" actId="11529"/>
          <ac:spMkLst>
            <pc:docMk/>
            <pc:sldMk cId="2906199717" sldId="287"/>
            <ac:spMk id="20" creationId="{135A56C1-5EC1-584C-85B2-3AD36898A705}"/>
          </ac:spMkLst>
        </pc:spChg>
        <pc:spChg chg="add mod">
          <ac:chgData name="Mark Hanly" userId="67462bc7-2b51-4455-b2e7-b5f944a4684a" providerId="ADAL" clId="{CABCB4E9-EB5C-AA41-89DB-94888A186A09}" dt="2020-09-27T09:05:10.454" v="5134" actId="164"/>
          <ac:spMkLst>
            <pc:docMk/>
            <pc:sldMk cId="2906199717" sldId="287"/>
            <ac:spMk id="26" creationId="{47167A35-497C-4245-B903-5A3B499191E1}"/>
          </ac:spMkLst>
        </pc:spChg>
        <pc:spChg chg="add del mod">
          <ac:chgData name="Mark Hanly" userId="67462bc7-2b51-4455-b2e7-b5f944a4684a" providerId="ADAL" clId="{CABCB4E9-EB5C-AA41-89DB-94888A186A09}" dt="2020-09-27T09:00:48.185" v="5110" actId="11529"/>
          <ac:spMkLst>
            <pc:docMk/>
            <pc:sldMk cId="2906199717" sldId="287"/>
            <ac:spMk id="37" creationId="{0A80720A-DC65-1642-83F7-B33625CC8D5B}"/>
          </ac:spMkLst>
        </pc:spChg>
        <pc:spChg chg="add del mod">
          <ac:chgData name="Mark Hanly" userId="67462bc7-2b51-4455-b2e7-b5f944a4684a" providerId="ADAL" clId="{CABCB4E9-EB5C-AA41-89DB-94888A186A09}" dt="2020-09-27T09:04:38.043" v="5129" actId="478"/>
          <ac:spMkLst>
            <pc:docMk/>
            <pc:sldMk cId="2906199717" sldId="287"/>
            <ac:spMk id="38" creationId="{86AD96FB-8783-FE40-B3A2-2BC7DC06A6F3}"/>
          </ac:spMkLst>
        </pc:spChg>
        <pc:spChg chg="add mod">
          <ac:chgData name="Mark Hanly" userId="67462bc7-2b51-4455-b2e7-b5f944a4684a" providerId="ADAL" clId="{CABCB4E9-EB5C-AA41-89DB-94888A186A09}" dt="2020-09-27T09:08:07.640" v="5317" actId="14100"/>
          <ac:spMkLst>
            <pc:docMk/>
            <pc:sldMk cId="2906199717" sldId="287"/>
            <ac:spMk id="40" creationId="{825A7101-B5F6-724A-9A53-0C8CF38E1079}"/>
          </ac:spMkLst>
        </pc:spChg>
        <pc:grpChg chg="add mod">
          <ac:chgData name="Mark Hanly" userId="67462bc7-2b51-4455-b2e7-b5f944a4684a" providerId="ADAL" clId="{CABCB4E9-EB5C-AA41-89DB-94888A186A09}" dt="2020-09-27T09:05:14.561" v="5135" actId="1076"/>
          <ac:grpSpMkLst>
            <pc:docMk/>
            <pc:sldMk cId="2906199717" sldId="287"/>
            <ac:grpSpMk id="39" creationId="{0F86891B-07CB-7A40-B1D0-FACE169A5F63}"/>
          </ac:grpSpMkLst>
        </pc:grpChg>
        <pc:picChg chg="add del mod">
          <ac:chgData name="Mark Hanly" userId="67462bc7-2b51-4455-b2e7-b5f944a4684a" providerId="ADAL" clId="{CABCB4E9-EB5C-AA41-89DB-94888A186A09}" dt="2020-09-26T22:02:25.863" v="565" actId="478"/>
          <ac:picMkLst>
            <pc:docMk/>
            <pc:sldMk cId="2906199717" sldId="287"/>
            <ac:picMk id="4" creationId="{8D4F9C75-7DC6-4343-992D-101A7C10FDDC}"/>
          </ac:picMkLst>
        </pc:picChg>
        <pc:cxnChg chg="add mod">
          <ac:chgData name="Mark Hanly" userId="67462bc7-2b51-4455-b2e7-b5f944a4684a" providerId="ADAL" clId="{CABCB4E9-EB5C-AA41-89DB-94888A186A09}" dt="2020-09-27T09:05:10.454" v="5134" actId="164"/>
          <ac:cxnSpMkLst>
            <pc:docMk/>
            <pc:sldMk cId="2906199717" sldId="287"/>
            <ac:cxnSpMk id="9" creationId="{06E7A0B5-F400-3543-84C8-D796FB6A7623}"/>
          </ac:cxnSpMkLst>
        </pc:cxnChg>
        <pc:cxnChg chg="add mod">
          <ac:chgData name="Mark Hanly" userId="67462bc7-2b51-4455-b2e7-b5f944a4684a" providerId="ADAL" clId="{CABCB4E9-EB5C-AA41-89DB-94888A186A09}" dt="2020-09-27T09:05:10.454" v="5134" actId="164"/>
          <ac:cxnSpMkLst>
            <pc:docMk/>
            <pc:sldMk cId="2906199717" sldId="287"/>
            <ac:cxnSpMk id="14" creationId="{6C5889E9-695C-D845-91AD-754120DFEA82}"/>
          </ac:cxnSpMkLst>
        </pc:cxnChg>
        <pc:cxnChg chg="add mod">
          <ac:chgData name="Mark Hanly" userId="67462bc7-2b51-4455-b2e7-b5f944a4684a" providerId="ADAL" clId="{CABCB4E9-EB5C-AA41-89DB-94888A186A09}" dt="2020-09-27T09:05:10.454" v="5134" actId="164"/>
          <ac:cxnSpMkLst>
            <pc:docMk/>
            <pc:sldMk cId="2906199717" sldId="287"/>
            <ac:cxnSpMk id="15" creationId="{5C755C25-27FF-1C48-8E4E-AF63F7A2BCF8}"/>
          </ac:cxnSpMkLst>
        </pc:cxnChg>
        <pc:cxnChg chg="add mod">
          <ac:chgData name="Mark Hanly" userId="67462bc7-2b51-4455-b2e7-b5f944a4684a" providerId="ADAL" clId="{CABCB4E9-EB5C-AA41-89DB-94888A186A09}" dt="2020-09-27T09:05:10.454" v="5134" actId="164"/>
          <ac:cxnSpMkLst>
            <pc:docMk/>
            <pc:sldMk cId="2906199717" sldId="287"/>
            <ac:cxnSpMk id="27" creationId="{83E9DA97-B056-6744-AF7A-6D75A227885A}"/>
          </ac:cxnSpMkLst>
        </pc:cxnChg>
        <pc:cxnChg chg="add mod">
          <ac:chgData name="Mark Hanly" userId="67462bc7-2b51-4455-b2e7-b5f944a4684a" providerId="ADAL" clId="{CABCB4E9-EB5C-AA41-89DB-94888A186A09}" dt="2020-09-27T09:05:10.454" v="5134" actId="164"/>
          <ac:cxnSpMkLst>
            <pc:docMk/>
            <pc:sldMk cId="2906199717" sldId="287"/>
            <ac:cxnSpMk id="28" creationId="{64741489-3DC6-484D-AFAB-E9FDEBEAEA8B}"/>
          </ac:cxnSpMkLst>
        </pc:cxnChg>
      </pc:sldChg>
      <pc:sldChg chg="addSp modSp add mod modAnim">
        <pc:chgData name="Mark Hanly" userId="67462bc7-2b51-4455-b2e7-b5f944a4684a" providerId="ADAL" clId="{CABCB4E9-EB5C-AA41-89DB-94888A186A09}" dt="2020-09-29T03:56:50.347" v="5670"/>
        <pc:sldMkLst>
          <pc:docMk/>
          <pc:sldMk cId="3442167821" sldId="288"/>
        </pc:sldMkLst>
        <pc:spChg chg="mod">
          <ac:chgData name="Mark Hanly" userId="67462bc7-2b51-4455-b2e7-b5f944a4684a" providerId="ADAL" clId="{CABCB4E9-EB5C-AA41-89DB-94888A186A09}" dt="2020-09-26T22:10:56.243" v="841" actId="313"/>
          <ac:spMkLst>
            <pc:docMk/>
            <pc:sldMk cId="3442167821" sldId="288"/>
            <ac:spMk id="2" creationId="{ED36D310-BD4D-D044-8CD4-3D5AEBBBBE19}"/>
          </ac:spMkLst>
        </pc:spChg>
        <pc:spChg chg="mod">
          <ac:chgData name="Mark Hanly" userId="67462bc7-2b51-4455-b2e7-b5f944a4684a" providerId="ADAL" clId="{CABCB4E9-EB5C-AA41-89DB-94888A186A09}" dt="2020-09-29T03:55:05.391" v="5659" actId="20577"/>
          <ac:spMkLst>
            <pc:docMk/>
            <pc:sldMk cId="3442167821" sldId="288"/>
            <ac:spMk id="3" creationId="{739D5F6D-3054-FF49-8E4B-0EF04618B3C5}"/>
          </ac:spMkLst>
        </pc:spChg>
        <pc:spChg chg="add mod">
          <ac:chgData name="Mark Hanly" userId="67462bc7-2b51-4455-b2e7-b5f944a4684a" providerId="ADAL" clId="{CABCB4E9-EB5C-AA41-89DB-94888A186A09}" dt="2020-09-29T03:56:23.644" v="5666" actId="14100"/>
          <ac:spMkLst>
            <pc:docMk/>
            <pc:sldMk cId="3442167821" sldId="288"/>
            <ac:spMk id="5" creationId="{BB0D4C14-E7EF-B243-A285-9FF3AC27C5A9}"/>
          </ac:spMkLst>
        </pc:spChg>
        <pc:graphicFrameChg chg="add mod modGraphic">
          <ac:chgData name="Mark Hanly" userId="67462bc7-2b51-4455-b2e7-b5f944a4684a" providerId="ADAL" clId="{CABCB4E9-EB5C-AA41-89DB-94888A186A09}" dt="2020-09-29T03:54:49.806" v="5628" actId="1076"/>
          <ac:graphicFrameMkLst>
            <pc:docMk/>
            <pc:sldMk cId="3442167821" sldId="288"/>
            <ac:graphicFrameMk id="4" creationId="{42497C89-3846-3E46-AC70-37950610D8CD}"/>
          </ac:graphicFrameMkLst>
        </pc:graphicFrameChg>
      </pc:sldChg>
      <pc:sldChg chg="addSp delSp modSp add mod modAnim modNotesTx">
        <pc:chgData name="Mark Hanly" userId="67462bc7-2b51-4455-b2e7-b5f944a4684a" providerId="ADAL" clId="{CABCB4E9-EB5C-AA41-89DB-94888A186A09}" dt="2020-09-29T05:14:19.739" v="6121" actId="1076"/>
        <pc:sldMkLst>
          <pc:docMk/>
          <pc:sldMk cId="1245740443" sldId="289"/>
        </pc:sldMkLst>
        <pc:spChg chg="mod">
          <ac:chgData name="Mark Hanly" userId="67462bc7-2b51-4455-b2e7-b5f944a4684a" providerId="ADAL" clId="{CABCB4E9-EB5C-AA41-89DB-94888A186A09}" dt="2020-09-26T23:49:17.684" v="2092"/>
          <ac:spMkLst>
            <pc:docMk/>
            <pc:sldMk cId="1245740443" sldId="289"/>
            <ac:spMk id="2" creationId="{EC1384E6-3181-2842-A8A5-99977E506140}"/>
          </ac:spMkLst>
        </pc:spChg>
        <pc:spChg chg="mod">
          <ac:chgData name="Mark Hanly" userId="67462bc7-2b51-4455-b2e7-b5f944a4684a" providerId="ADAL" clId="{CABCB4E9-EB5C-AA41-89DB-94888A186A09}" dt="2020-09-29T05:14:16.122" v="6120" actId="14100"/>
          <ac:spMkLst>
            <pc:docMk/>
            <pc:sldMk cId="1245740443" sldId="289"/>
            <ac:spMk id="3" creationId="{05B620E9-A00D-FD48-9DD2-FB615F33D025}"/>
          </ac:spMkLst>
        </pc:spChg>
        <pc:spChg chg="add mod">
          <ac:chgData name="Mark Hanly" userId="67462bc7-2b51-4455-b2e7-b5f944a4684a" providerId="ADAL" clId="{CABCB4E9-EB5C-AA41-89DB-94888A186A09}" dt="2020-09-29T05:14:19.739" v="6121" actId="1076"/>
          <ac:spMkLst>
            <pc:docMk/>
            <pc:sldMk cId="1245740443" sldId="289"/>
            <ac:spMk id="4" creationId="{3CEE302B-66B1-1E47-86F6-59FBD7E9859F}"/>
          </ac:spMkLst>
        </pc:spChg>
        <pc:picChg chg="add del mod">
          <ac:chgData name="Mark Hanly" userId="67462bc7-2b51-4455-b2e7-b5f944a4684a" providerId="ADAL" clId="{CABCB4E9-EB5C-AA41-89DB-94888A186A09}" dt="2020-09-29T05:13:45.310" v="6114" actId="21"/>
          <ac:picMkLst>
            <pc:docMk/>
            <pc:sldMk cId="1245740443" sldId="289"/>
            <ac:picMk id="1026" creationId="{1D07893F-1BDA-D245-A16B-34427E2F7FB0}"/>
          </ac:picMkLst>
        </pc:picChg>
      </pc:sldChg>
      <pc:sldChg chg="addSp delSp modSp add mod ord setBg modAnim modNotesTx">
        <pc:chgData name="Mark Hanly" userId="67462bc7-2b51-4455-b2e7-b5f944a4684a" providerId="ADAL" clId="{CABCB4E9-EB5C-AA41-89DB-94888A186A09}" dt="2020-09-27T08:54:42.123" v="4906"/>
        <pc:sldMkLst>
          <pc:docMk/>
          <pc:sldMk cId="1473292721" sldId="290"/>
        </pc:sldMkLst>
        <pc:spChg chg="mod">
          <ac:chgData name="Mark Hanly" userId="67462bc7-2b51-4455-b2e7-b5f944a4684a" providerId="ADAL" clId="{CABCB4E9-EB5C-AA41-89DB-94888A186A09}" dt="2020-09-27T00:15:35.035" v="2528" actId="20577"/>
          <ac:spMkLst>
            <pc:docMk/>
            <pc:sldMk cId="1473292721" sldId="290"/>
            <ac:spMk id="2" creationId="{313A9D4E-7A64-6D47-8A70-4625A37FAFAE}"/>
          </ac:spMkLst>
        </pc:spChg>
        <pc:spChg chg="mod">
          <ac:chgData name="Mark Hanly" userId="67462bc7-2b51-4455-b2e7-b5f944a4684a" providerId="ADAL" clId="{CABCB4E9-EB5C-AA41-89DB-94888A186A09}" dt="2020-09-27T00:27:05.259" v="2989" actId="20577"/>
          <ac:spMkLst>
            <pc:docMk/>
            <pc:sldMk cId="1473292721" sldId="290"/>
            <ac:spMk id="3" creationId="{86F24FD0-B5E1-0A4F-B3BD-E5848C795C5B}"/>
          </ac:spMkLst>
        </pc:spChg>
        <pc:spChg chg="add mod">
          <ac:chgData name="Mark Hanly" userId="67462bc7-2b51-4455-b2e7-b5f944a4684a" providerId="ADAL" clId="{CABCB4E9-EB5C-AA41-89DB-94888A186A09}" dt="2020-09-27T00:34:31.203" v="3115" actId="14100"/>
          <ac:spMkLst>
            <pc:docMk/>
            <pc:sldMk cId="1473292721" sldId="290"/>
            <ac:spMk id="18" creationId="{A8072472-A1ED-8646-977C-235C81E420F4}"/>
          </ac:spMkLst>
        </pc:spChg>
        <pc:spChg chg="add mod">
          <ac:chgData name="Mark Hanly" userId="67462bc7-2b51-4455-b2e7-b5f944a4684a" providerId="ADAL" clId="{CABCB4E9-EB5C-AA41-89DB-94888A186A09}" dt="2020-09-27T00:34:34.187" v="3116" actId="14100"/>
          <ac:spMkLst>
            <pc:docMk/>
            <pc:sldMk cId="1473292721" sldId="290"/>
            <ac:spMk id="19" creationId="{8033AF17-7BE5-6245-BC9C-CFD5F7E284D3}"/>
          </ac:spMkLst>
        </pc:spChg>
        <pc:spChg chg="add mod">
          <ac:chgData name="Mark Hanly" userId="67462bc7-2b51-4455-b2e7-b5f944a4684a" providerId="ADAL" clId="{CABCB4E9-EB5C-AA41-89DB-94888A186A09}" dt="2020-09-27T00:54:41.837" v="3541" actId="164"/>
          <ac:spMkLst>
            <pc:docMk/>
            <pc:sldMk cId="1473292721" sldId="290"/>
            <ac:spMk id="20" creationId="{DF7988BD-47AF-D242-BC5B-D826B76BA6FB}"/>
          </ac:spMkLst>
        </pc:spChg>
        <pc:grpChg chg="add mod">
          <ac:chgData name="Mark Hanly" userId="67462bc7-2b51-4455-b2e7-b5f944a4684a" providerId="ADAL" clId="{CABCB4E9-EB5C-AA41-89DB-94888A186A09}" dt="2020-09-27T00:54:53.095" v="3542" actId="1076"/>
          <ac:grpSpMkLst>
            <pc:docMk/>
            <pc:sldMk cId="1473292721" sldId="290"/>
            <ac:grpSpMk id="30" creationId="{91A08B0E-5E80-8E49-AC1D-00F36BB78916}"/>
          </ac:grpSpMkLst>
        </pc:grpChg>
        <pc:picChg chg="add mod">
          <ac:chgData name="Mark Hanly" userId="67462bc7-2b51-4455-b2e7-b5f944a4684a" providerId="ADAL" clId="{CABCB4E9-EB5C-AA41-89DB-94888A186A09}" dt="2020-09-27T00:33:06.026" v="3084" actId="14861"/>
          <ac:picMkLst>
            <pc:docMk/>
            <pc:sldMk cId="1473292721" sldId="290"/>
            <ac:picMk id="5" creationId="{38C88592-F632-494E-ACC2-D01586D68132}"/>
          </ac:picMkLst>
        </pc:picChg>
        <pc:picChg chg="add del mod">
          <ac:chgData name="Mark Hanly" userId="67462bc7-2b51-4455-b2e7-b5f944a4684a" providerId="ADAL" clId="{CABCB4E9-EB5C-AA41-89DB-94888A186A09}" dt="2020-09-27T00:21:11.066" v="2800"/>
          <ac:picMkLst>
            <pc:docMk/>
            <pc:sldMk cId="1473292721" sldId="290"/>
            <ac:picMk id="6" creationId="{B3011439-133A-DD4B-A1D9-D4F1E57CA7AE}"/>
          </ac:picMkLst>
        </pc:picChg>
        <pc:picChg chg="add del mod">
          <ac:chgData name="Mark Hanly" userId="67462bc7-2b51-4455-b2e7-b5f944a4684a" providerId="ADAL" clId="{CABCB4E9-EB5C-AA41-89DB-94888A186A09}" dt="2020-09-27T00:21:10.763" v="2799"/>
          <ac:picMkLst>
            <pc:docMk/>
            <pc:sldMk cId="1473292721" sldId="290"/>
            <ac:picMk id="7" creationId="{0CD71C2C-611E-1A45-AAA6-E745F148B2DB}"/>
          </ac:picMkLst>
        </pc:picChg>
        <pc:picChg chg="add del mod">
          <ac:chgData name="Mark Hanly" userId="67462bc7-2b51-4455-b2e7-b5f944a4684a" providerId="ADAL" clId="{CABCB4E9-EB5C-AA41-89DB-94888A186A09}" dt="2020-09-27T00:21:10.387" v="2798"/>
          <ac:picMkLst>
            <pc:docMk/>
            <pc:sldMk cId="1473292721" sldId="290"/>
            <ac:picMk id="8" creationId="{66CFE97D-AF30-AC4C-A7FC-EDE6AC68D322}"/>
          </ac:picMkLst>
        </pc:picChg>
        <pc:picChg chg="add mod">
          <ac:chgData name="Mark Hanly" userId="67462bc7-2b51-4455-b2e7-b5f944a4684a" providerId="ADAL" clId="{CABCB4E9-EB5C-AA41-89DB-94888A186A09}" dt="2020-09-27T00:25:58.575" v="2950" actId="1076"/>
          <ac:picMkLst>
            <pc:docMk/>
            <pc:sldMk cId="1473292721" sldId="290"/>
            <ac:picMk id="9" creationId="{26DB5C3B-18F8-4E4C-8166-296BC2754BC6}"/>
          </ac:picMkLst>
        </pc:picChg>
        <pc:picChg chg="add mod">
          <ac:chgData name="Mark Hanly" userId="67462bc7-2b51-4455-b2e7-b5f944a4684a" providerId="ADAL" clId="{CABCB4E9-EB5C-AA41-89DB-94888A186A09}" dt="2020-09-27T00:24:39.525" v="2849" actId="1076"/>
          <ac:picMkLst>
            <pc:docMk/>
            <pc:sldMk cId="1473292721" sldId="290"/>
            <ac:picMk id="10" creationId="{AA4584A0-4BE5-4148-8575-A2CC5D7DCC75}"/>
          </ac:picMkLst>
        </pc:picChg>
        <pc:picChg chg="add mod">
          <ac:chgData name="Mark Hanly" userId="67462bc7-2b51-4455-b2e7-b5f944a4684a" providerId="ADAL" clId="{CABCB4E9-EB5C-AA41-89DB-94888A186A09}" dt="2020-09-27T00:26:12.255" v="2952" actId="1076"/>
          <ac:picMkLst>
            <pc:docMk/>
            <pc:sldMk cId="1473292721" sldId="290"/>
            <ac:picMk id="11" creationId="{8EAA6E54-445B-1241-95F6-DB4F8074BE45}"/>
          </ac:picMkLst>
        </pc:picChg>
        <pc:picChg chg="add mod">
          <ac:chgData name="Mark Hanly" userId="67462bc7-2b51-4455-b2e7-b5f944a4684a" providerId="ADAL" clId="{CABCB4E9-EB5C-AA41-89DB-94888A186A09}" dt="2020-09-27T00:26:17.344" v="2953" actId="1076"/>
          <ac:picMkLst>
            <pc:docMk/>
            <pc:sldMk cId="1473292721" sldId="290"/>
            <ac:picMk id="12" creationId="{986A9F56-6071-D744-BA2F-A26F344C436A}"/>
          </ac:picMkLst>
        </pc:picChg>
        <pc:picChg chg="add mod">
          <ac:chgData name="Mark Hanly" userId="67462bc7-2b51-4455-b2e7-b5f944a4684a" providerId="ADAL" clId="{CABCB4E9-EB5C-AA41-89DB-94888A186A09}" dt="2020-09-27T00:24:31.037" v="2847" actId="1076"/>
          <ac:picMkLst>
            <pc:docMk/>
            <pc:sldMk cId="1473292721" sldId="290"/>
            <ac:picMk id="13" creationId="{B0C4711A-A84B-CD48-9F15-109BD9382105}"/>
          </ac:picMkLst>
        </pc:picChg>
        <pc:picChg chg="add mod">
          <ac:chgData name="Mark Hanly" userId="67462bc7-2b51-4455-b2e7-b5f944a4684a" providerId="ADAL" clId="{CABCB4E9-EB5C-AA41-89DB-94888A186A09}" dt="2020-09-27T00:25:36.191" v="2942" actId="1076"/>
          <ac:picMkLst>
            <pc:docMk/>
            <pc:sldMk cId="1473292721" sldId="290"/>
            <ac:picMk id="15" creationId="{8291C5D8-CC0A-2A4D-AD33-BED12572716B}"/>
          </ac:picMkLst>
        </pc:picChg>
        <pc:picChg chg="add mod">
          <ac:chgData name="Mark Hanly" userId="67462bc7-2b51-4455-b2e7-b5f944a4684a" providerId="ADAL" clId="{CABCB4E9-EB5C-AA41-89DB-94888A186A09}" dt="2020-09-27T00:25:56.894" v="2949" actId="1076"/>
          <ac:picMkLst>
            <pc:docMk/>
            <pc:sldMk cId="1473292721" sldId="290"/>
            <ac:picMk id="17" creationId="{9A9A8806-1583-1C49-AA69-B27B91C6A9FB}"/>
          </ac:picMkLst>
        </pc:picChg>
        <pc:cxnChg chg="add mod">
          <ac:chgData name="Mark Hanly" userId="67462bc7-2b51-4455-b2e7-b5f944a4684a" providerId="ADAL" clId="{CABCB4E9-EB5C-AA41-89DB-94888A186A09}" dt="2020-09-27T00:54:41.837" v="3541" actId="164"/>
          <ac:cxnSpMkLst>
            <pc:docMk/>
            <pc:sldMk cId="1473292721" sldId="290"/>
            <ac:cxnSpMk id="21" creationId="{6C870242-8E4C-EE42-94DA-4E7A70EE6E05}"/>
          </ac:cxnSpMkLst>
        </pc:cxnChg>
        <pc:cxnChg chg="add mod">
          <ac:chgData name="Mark Hanly" userId="67462bc7-2b51-4455-b2e7-b5f944a4684a" providerId="ADAL" clId="{CABCB4E9-EB5C-AA41-89DB-94888A186A09}" dt="2020-09-27T00:54:41.837" v="3541" actId="164"/>
          <ac:cxnSpMkLst>
            <pc:docMk/>
            <pc:sldMk cId="1473292721" sldId="290"/>
            <ac:cxnSpMk id="26" creationId="{436100E5-1F33-CF41-A939-9C654FF2DFDA}"/>
          </ac:cxnSpMkLst>
        </pc:cxnChg>
      </pc:sldChg>
      <pc:sldChg chg="addSp delSp modSp add mod ord modNotesTx">
        <pc:chgData name="Mark Hanly" userId="67462bc7-2b51-4455-b2e7-b5f944a4684a" providerId="ADAL" clId="{CABCB4E9-EB5C-AA41-89DB-94888A186A09}" dt="2020-09-29T03:47:45.506" v="5321" actId="113"/>
        <pc:sldMkLst>
          <pc:docMk/>
          <pc:sldMk cId="2577884676" sldId="291"/>
        </pc:sldMkLst>
        <pc:spChg chg="mod">
          <ac:chgData name="Mark Hanly" userId="67462bc7-2b51-4455-b2e7-b5f944a4684a" providerId="ADAL" clId="{CABCB4E9-EB5C-AA41-89DB-94888A186A09}" dt="2020-09-27T00:31:25.504" v="3029" actId="20577"/>
          <ac:spMkLst>
            <pc:docMk/>
            <pc:sldMk cId="2577884676" sldId="291"/>
            <ac:spMk id="2" creationId="{77EBC209-55F6-794E-B3F7-9C41662F2D22}"/>
          </ac:spMkLst>
        </pc:spChg>
        <pc:spChg chg="mod">
          <ac:chgData name="Mark Hanly" userId="67462bc7-2b51-4455-b2e7-b5f944a4684a" providerId="ADAL" clId="{CABCB4E9-EB5C-AA41-89DB-94888A186A09}" dt="2020-09-29T03:47:45.506" v="5321" actId="113"/>
          <ac:spMkLst>
            <pc:docMk/>
            <pc:sldMk cId="2577884676" sldId="291"/>
            <ac:spMk id="3" creationId="{C0F3FB59-1D4C-984F-B4A2-7B2D694CA93C}"/>
          </ac:spMkLst>
        </pc:spChg>
        <pc:spChg chg="add del mod">
          <ac:chgData name="Mark Hanly" userId="67462bc7-2b51-4455-b2e7-b5f944a4684a" providerId="ADAL" clId="{CABCB4E9-EB5C-AA41-89DB-94888A186A09}" dt="2020-09-27T00:36:57.928" v="3162" actId="478"/>
          <ac:spMkLst>
            <pc:docMk/>
            <pc:sldMk cId="2577884676" sldId="291"/>
            <ac:spMk id="6" creationId="{C499C9D7-C42A-E64F-AD75-F481F697127C}"/>
          </ac:spMkLst>
        </pc:spChg>
        <pc:spChg chg="add del mod">
          <ac:chgData name="Mark Hanly" userId="67462bc7-2b51-4455-b2e7-b5f944a4684a" providerId="ADAL" clId="{CABCB4E9-EB5C-AA41-89DB-94888A186A09}" dt="2020-09-27T00:37:11.565" v="3164" actId="767"/>
          <ac:spMkLst>
            <pc:docMk/>
            <pc:sldMk cId="2577884676" sldId="291"/>
            <ac:spMk id="7" creationId="{69373052-C15E-5644-A5A8-3DA8C6B1461C}"/>
          </ac:spMkLst>
        </pc:spChg>
        <pc:spChg chg="add mod">
          <ac:chgData name="Mark Hanly" userId="67462bc7-2b51-4455-b2e7-b5f944a4684a" providerId="ADAL" clId="{CABCB4E9-EB5C-AA41-89DB-94888A186A09}" dt="2020-09-27T00:40:23.554" v="3199" actId="1076"/>
          <ac:spMkLst>
            <pc:docMk/>
            <pc:sldMk cId="2577884676" sldId="291"/>
            <ac:spMk id="8" creationId="{D06E8380-9169-D843-8533-263F75493EF8}"/>
          </ac:spMkLst>
        </pc:spChg>
        <pc:spChg chg="add mod">
          <ac:chgData name="Mark Hanly" userId="67462bc7-2b51-4455-b2e7-b5f944a4684a" providerId="ADAL" clId="{CABCB4E9-EB5C-AA41-89DB-94888A186A09}" dt="2020-09-27T00:39:15.132" v="3196" actId="20577"/>
          <ac:spMkLst>
            <pc:docMk/>
            <pc:sldMk cId="2577884676" sldId="291"/>
            <ac:spMk id="9" creationId="{8D23B153-788F-AC49-83D8-7C789E2F286E}"/>
          </ac:spMkLst>
        </pc:spChg>
        <pc:picChg chg="add mod">
          <ac:chgData name="Mark Hanly" userId="67462bc7-2b51-4455-b2e7-b5f944a4684a" providerId="ADAL" clId="{CABCB4E9-EB5C-AA41-89DB-94888A186A09}" dt="2020-09-27T00:36:13.364" v="3155" actId="1076"/>
          <ac:picMkLst>
            <pc:docMk/>
            <pc:sldMk cId="2577884676" sldId="291"/>
            <ac:picMk id="4" creationId="{8552E598-FFC3-304B-A017-4E12DB3636F1}"/>
          </ac:picMkLst>
        </pc:picChg>
        <pc:picChg chg="add mod">
          <ac:chgData name="Mark Hanly" userId="67462bc7-2b51-4455-b2e7-b5f944a4684a" providerId="ADAL" clId="{CABCB4E9-EB5C-AA41-89DB-94888A186A09}" dt="2020-09-27T00:39:00.366" v="3193" actId="1076"/>
          <ac:picMkLst>
            <pc:docMk/>
            <pc:sldMk cId="2577884676" sldId="291"/>
            <ac:picMk id="5" creationId="{DBF043E2-01E7-E843-ACA6-C2EBA111BAC7}"/>
          </ac:picMkLst>
        </pc:picChg>
      </pc:sldChg>
      <pc:sldChg chg="addSp modSp add mod ord modNotesTx">
        <pc:chgData name="Mark Hanly" userId="67462bc7-2b51-4455-b2e7-b5f944a4684a" providerId="ADAL" clId="{CABCB4E9-EB5C-AA41-89DB-94888A186A09}" dt="2020-09-29T03:49:04.644" v="5445" actId="20577"/>
        <pc:sldMkLst>
          <pc:docMk/>
          <pc:sldMk cId="2008082149" sldId="292"/>
        </pc:sldMkLst>
        <pc:spChg chg="mod">
          <ac:chgData name="Mark Hanly" userId="67462bc7-2b51-4455-b2e7-b5f944a4684a" providerId="ADAL" clId="{CABCB4E9-EB5C-AA41-89DB-94888A186A09}" dt="2020-09-27T00:56:07.409" v="3645" actId="20577"/>
          <ac:spMkLst>
            <pc:docMk/>
            <pc:sldMk cId="2008082149" sldId="292"/>
            <ac:spMk id="2" creationId="{E26CBC02-5003-874D-A989-1AF7BE6C43B6}"/>
          </ac:spMkLst>
        </pc:spChg>
        <pc:spChg chg="mod">
          <ac:chgData name="Mark Hanly" userId="67462bc7-2b51-4455-b2e7-b5f944a4684a" providerId="ADAL" clId="{CABCB4E9-EB5C-AA41-89DB-94888A186A09}" dt="2020-09-27T01:04:58.854" v="4012" actId="20577"/>
          <ac:spMkLst>
            <pc:docMk/>
            <pc:sldMk cId="2008082149" sldId="292"/>
            <ac:spMk id="3" creationId="{8F04811D-95DF-C44E-AC96-D6A785ED5978}"/>
          </ac:spMkLst>
        </pc:spChg>
        <pc:graphicFrameChg chg="add mod modGraphic">
          <ac:chgData name="Mark Hanly" userId="67462bc7-2b51-4455-b2e7-b5f944a4684a" providerId="ADAL" clId="{CABCB4E9-EB5C-AA41-89DB-94888A186A09}" dt="2020-09-27T01:04:51.154" v="4008" actId="1076"/>
          <ac:graphicFrameMkLst>
            <pc:docMk/>
            <pc:sldMk cId="2008082149" sldId="292"/>
            <ac:graphicFrameMk id="4" creationId="{6E7AD640-9249-E14A-A0B5-FC5B527852F1}"/>
          </ac:graphicFrameMkLst>
        </pc:graphicFrameChg>
      </pc:sldChg>
      <pc:sldChg chg="addSp delSp modSp add mod ord modAnim modNotesTx">
        <pc:chgData name="Mark Hanly" userId="67462bc7-2b51-4455-b2e7-b5f944a4684a" providerId="ADAL" clId="{CABCB4E9-EB5C-AA41-89DB-94888A186A09}" dt="2020-09-27T08:57:19.502" v="5016" actId="20577"/>
        <pc:sldMkLst>
          <pc:docMk/>
          <pc:sldMk cId="1212816547" sldId="293"/>
        </pc:sldMkLst>
        <pc:spChg chg="mod">
          <ac:chgData name="Mark Hanly" userId="67462bc7-2b51-4455-b2e7-b5f944a4684a" providerId="ADAL" clId="{CABCB4E9-EB5C-AA41-89DB-94888A186A09}" dt="2020-09-27T08:15:40.221" v="4325" actId="20577"/>
          <ac:spMkLst>
            <pc:docMk/>
            <pc:sldMk cId="1212816547" sldId="293"/>
            <ac:spMk id="2" creationId="{BFDD8185-742E-6844-8570-3FFAD3CCD784}"/>
          </ac:spMkLst>
        </pc:spChg>
        <pc:spChg chg="del">
          <ac:chgData name="Mark Hanly" userId="67462bc7-2b51-4455-b2e7-b5f944a4684a" providerId="ADAL" clId="{CABCB4E9-EB5C-AA41-89DB-94888A186A09}" dt="2020-09-27T07:57:41.297" v="4042" actId="478"/>
          <ac:spMkLst>
            <pc:docMk/>
            <pc:sldMk cId="1212816547" sldId="293"/>
            <ac:spMk id="3" creationId="{F20714AD-137B-CF45-BC4D-199233FA0632}"/>
          </ac:spMkLst>
        </pc:spChg>
        <pc:spChg chg="add del mod">
          <ac:chgData name="Mark Hanly" userId="67462bc7-2b51-4455-b2e7-b5f944a4684a" providerId="ADAL" clId="{CABCB4E9-EB5C-AA41-89DB-94888A186A09}" dt="2020-09-27T08:17:21.021" v="4359" actId="478"/>
          <ac:spMkLst>
            <pc:docMk/>
            <pc:sldMk cId="1212816547" sldId="293"/>
            <ac:spMk id="6" creationId="{BFBEC27B-AC96-8F4B-BBF3-6FD576C9F7AB}"/>
          </ac:spMkLst>
        </pc:spChg>
        <pc:spChg chg="add del mod">
          <ac:chgData name="Mark Hanly" userId="67462bc7-2b51-4455-b2e7-b5f944a4684a" providerId="ADAL" clId="{CABCB4E9-EB5C-AA41-89DB-94888A186A09}" dt="2020-09-27T07:59:15.540" v="4053" actId="478"/>
          <ac:spMkLst>
            <pc:docMk/>
            <pc:sldMk cId="1212816547" sldId="293"/>
            <ac:spMk id="7" creationId="{E9AA50E8-EE1B-1747-A61F-45686170EA97}"/>
          </ac:spMkLst>
        </pc:spChg>
        <pc:spChg chg="add mod">
          <ac:chgData name="Mark Hanly" userId="67462bc7-2b51-4455-b2e7-b5f944a4684a" providerId="ADAL" clId="{CABCB4E9-EB5C-AA41-89DB-94888A186A09}" dt="2020-09-27T08:01:29.600" v="4054"/>
          <ac:spMkLst>
            <pc:docMk/>
            <pc:sldMk cId="1212816547" sldId="293"/>
            <ac:spMk id="9" creationId="{4AC32B9A-1278-A843-AFA8-D7DF16ADDE37}"/>
          </ac:spMkLst>
        </pc:spChg>
        <pc:spChg chg="add mod">
          <ac:chgData name="Mark Hanly" userId="67462bc7-2b51-4455-b2e7-b5f944a4684a" providerId="ADAL" clId="{CABCB4E9-EB5C-AA41-89DB-94888A186A09}" dt="2020-09-27T08:01:29.600" v="4054"/>
          <ac:spMkLst>
            <pc:docMk/>
            <pc:sldMk cId="1212816547" sldId="293"/>
            <ac:spMk id="11" creationId="{7777911A-8C9E-A045-B777-2F10225E7A86}"/>
          </ac:spMkLst>
        </pc:spChg>
        <pc:spChg chg="add mod">
          <ac:chgData name="Mark Hanly" userId="67462bc7-2b51-4455-b2e7-b5f944a4684a" providerId="ADAL" clId="{CABCB4E9-EB5C-AA41-89DB-94888A186A09}" dt="2020-09-27T08:01:29.600" v="4054"/>
          <ac:spMkLst>
            <pc:docMk/>
            <pc:sldMk cId="1212816547" sldId="293"/>
            <ac:spMk id="13" creationId="{911600D6-8C77-4349-9D80-5D0F30387869}"/>
          </ac:spMkLst>
        </pc:spChg>
        <pc:spChg chg="add mod">
          <ac:chgData name="Mark Hanly" userId="67462bc7-2b51-4455-b2e7-b5f944a4684a" providerId="ADAL" clId="{CABCB4E9-EB5C-AA41-89DB-94888A186A09}" dt="2020-09-27T08:01:29.600" v="4054"/>
          <ac:spMkLst>
            <pc:docMk/>
            <pc:sldMk cId="1212816547" sldId="293"/>
            <ac:spMk id="14" creationId="{11895FE5-A10A-1C4C-94BB-3BD5610AC26B}"/>
          </ac:spMkLst>
        </pc:spChg>
        <pc:spChg chg="add mod">
          <ac:chgData name="Mark Hanly" userId="67462bc7-2b51-4455-b2e7-b5f944a4684a" providerId="ADAL" clId="{CABCB4E9-EB5C-AA41-89DB-94888A186A09}" dt="2020-09-27T08:04:34.807" v="4112" actId="14100"/>
          <ac:spMkLst>
            <pc:docMk/>
            <pc:sldMk cId="1212816547" sldId="293"/>
            <ac:spMk id="16" creationId="{69EC8988-FA05-5B43-B7DB-820BCCF39739}"/>
          </ac:spMkLst>
        </pc:spChg>
        <pc:spChg chg="add mod">
          <ac:chgData name="Mark Hanly" userId="67462bc7-2b51-4455-b2e7-b5f944a4684a" providerId="ADAL" clId="{CABCB4E9-EB5C-AA41-89DB-94888A186A09}" dt="2020-09-27T08:04:17" v="4107" actId="14100"/>
          <ac:spMkLst>
            <pc:docMk/>
            <pc:sldMk cId="1212816547" sldId="293"/>
            <ac:spMk id="20" creationId="{2256E919-A244-D949-BF84-8A6E1E69B1BA}"/>
          </ac:spMkLst>
        </pc:spChg>
        <pc:spChg chg="add mod">
          <ac:chgData name="Mark Hanly" userId="67462bc7-2b51-4455-b2e7-b5f944a4684a" providerId="ADAL" clId="{CABCB4E9-EB5C-AA41-89DB-94888A186A09}" dt="2020-09-27T08:05:59.786" v="4138" actId="14100"/>
          <ac:spMkLst>
            <pc:docMk/>
            <pc:sldMk cId="1212816547" sldId="293"/>
            <ac:spMk id="21" creationId="{8A665685-9297-A646-A660-3911E1FF5DFD}"/>
          </ac:spMkLst>
        </pc:spChg>
        <pc:spChg chg="add mod">
          <ac:chgData name="Mark Hanly" userId="67462bc7-2b51-4455-b2e7-b5f944a4684a" providerId="ADAL" clId="{CABCB4E9-EB5C-AA41-89DB-94888A186A09}" dt="2020-09-27T08:06:05.635" v="4139" actId="1076"/>
          <ac:spMkLst>
            <pc:docMk/>
            <pc:sldMk cId="1212816547" sldId="293"/>
            <ac:spMk id="22" creationId="{25C0C215-72E5-6F45-9506-54516ED34194}"/>
          </ac:spMkLst>
        </pc:spChg>
        <pc:spChg chg="add mod">
          <ac:chgData name="Mark Hanly" userId="67462bc7-2b51-4455-b2e7-b5f944a4684a" providerId="ADAL" clId="{CABCB4E9-EB5C-AA41-89DB-94888A186A09}" dt="2020-09-27T08:06:17.818" v="4142" actId="1076"/>
          <ac:spMkLst>
            <pc:docMk/>
            <pc:sldMk cId="1212816547" sldId="293"/>
            <ac:spMk id="23" creationId="{2BC07645-D542-BF42-A322-4EFB48E176BE}"/>
          </ac:spMkLst>
        </pc:spChg>
        <pc:spChg chg="add mod">
          <ac:chgData name="Mark Hanly" userId="67462bc7-2b51-4455-b2e7-b5f944a4684a" providerId="ADAL" clId="{CABCB4E9-EB5C-AA41-89DB-94888A186A09}" dt="2020-09-27T08:03:06.923" v="4068" actId="207"/>
          <ac:spMkLst>
            <pc:docMk/>
            <pc:sldMk cId="1212816547" sldId="293"/>
            <ac:spMk id="24" creationId="{6B7B8C41-63E3-C041-AE87-5203893824D6}"/>
          </ac:spMkLst>
        </pc:spChg>
        <pc:spChg chg="add mod">
          <ac:chgData name="Mark Hanly" userId="67462bc7-2b51-4455-b2e7-b5f944a4684a" providerId="ADAL" clId="{CABCB4E9-EB5C-AA41-89DB-94888A186A09}" dt="2020-09-27T08:02:44.391" v="4064" actId="3064"/>
          <ac:spMkLst>
            <pc:docMk/>
            <pc:sldMk cId="1212816547" sldId="293"/>
            <ac:spMk id="25" creationId="{E13DA758-A8A6-C244-813D-7B1C20E0053E}"/>
          </ac:spMkLst>
        </pc:spChg>
        <pc:spChg chg="add mod">
          <ac:chgData name="Mark Hanly" userId="67462bc7-2b51-4455-b2e7-b5f944a4684a" providerId="ADAL" clId="{CABCB4E9-EB5C-AA41-89DB-94888A186A09}" dt="2020-09-27T08:03:09.493" v="4069" actId="207"/>
          <ac:spMkLst>
            <pc:docMk/>
            <pc:sldMk cId="1212816547" sldId="293"/>
            <ac:spMk id="26" creationId="{A145710B-0A4A-904D-8A52-3B4DD080A44E}"/>
          </ac:spMkLst>
        </pc:spChg>
        <pc:spChg chg="add mod">
          <ac:chgData name="Mark Hanly" userId="67462bc7-2b51-4455-b2e7-b5f944a4684a" providerId="ADAL" clId="{CABCB4E9-EB5C-AA41-89DB-94888A186A09}" dt="2020-09-27T08:10:21.451" v="4232" actId="164"/>
          <ac:spMkLst>
            <pc:docMk/>
            <pc:sldMk cId="1212816547" sldId="293"/>
            <ac:spMk id="27" creationId="{B470D6D8-6A8A-4649-AAC1-1CA3189CABD1}"/>
          </ac:spMkLst>
        </pc:spChg>
        <pc:spChg chg="add del mod">
          <ac:chgData name="Mark Hanly" userId="67462bc7-2b51-4455-b2e7-b5f944a4684a" providerId="ADAL" clId="{CABCB4E9-EB5C-AA41-89DB-94888A186A09}" dt="2020-09-27T08:07:22.233" v="4172" actId="478"/>
          <ac:spMkLst>
            <pc:docMk/>
            <pc:sldMk cId="1212816547" sldId="293"/>
            <ac:spMk id="28" creationId="{5518ABC1-7890-B54F-9B0D-329CFED855F9}"/>
          </ac:spMkLst>
        </pc:spChg>
        <pc:spChg chg="add mod">
          <ac:chgData name="Mark Hanly" userId="67462bc7-2b51-4455-b2e7-b5f944a4684a" providerId="ADAL" clId="{CABCB4E9-EB5C-AA41-89DB-94888A186A09}" dt="2020-09-27T08:10:21.451" v="4232" actId="164"/>
          <ac:spMkLst>
            <pc:docMk/>
            <pc:sldMk cId="1212816547" sldId="293"/>
            <ac:spMk id="29" creationId="{A86EAD39-10B3-F642-8100-49DB2F5D097C}"/>
          </ac:spMkLst>
        </pc:spChg>
        <pc:spChg chg="add mod">
          <ac:chgData name="Mark Hanly" userId="67462bc7-2b51-4455-b2e7-b5f944a4684a" providerId="ADAL" clId="{CABCB4E9-EB5C-AA41-89DB-94888A186A09}" dt="2020-09-27T08:10:12.485" v="4230" actId="164"/>
          <ac:spMkLst>
            <pc:docMk/>
            <pc:sldMk cId="1212816547" sldId="293"/>
            <ac:spMk id="30" creationId="{386A8E19-62B8-B24F-9C43-D844C691209C}"/>
          </ac:spMkLst>
        </pc:spChg>
        <pc:spChg chg="add mod">
          <ac:chgData name="Mark Hanly" userId="67462bc7-2b51-4455-b2e7-b5f944a4684a" providerId="ADAL" clId="{CABCB4E9-EB5C-AA41-89DB-94888A186A09}" dt="2020-09-27T08:10:12.485" v="4230" actId="164"/>
          <ac:spMkLst>
            <pc:docMk/>
            <pc:sldMk cId="1212816547" sldId="293"/>
            <ac:spMk id="31" creationId="{EADC14A9-7D30-9A49-8FFB-498AA172F15A}"/>
          </ac:spMkLst>
        </pc:spChg>
        <pc:spChg chg="add mod">
          <ac:chgData name="Mark Hanly" userId="67462bc7-2b51-4455-b2e7-b5f944a4684a" providerId="ADAL" clId="{CABCB4E9-EB5C-AA41-89DB-94888A186A09}" dt="2020-09-27T08:32:27.853" v="4633" actId="164"/>
          <ac:spMkLst>
            <pc:docMk/>
            <pc:sldMk cId="1212816547" sldId="293"/>
            <ac:spMk id="32" creationId="{681100FD-551B-C34B-B4D5-E5AF0DF596B9}"/>
          </ac:spMkLst>
        </pc:spChg>
        <pc:spChg chg="add mod">
          <ac:chgData name="Mark Hanly" userId="67462bc7-2b51-4455-b2e7-b5f944a4684a" providerId="ADAL" clId="{CABCB4E9-EB5C-AA41-89DB-94888A186A09}" dt="2020-09-27T08:32:19.656" v="4632" actId="164"/>
          <ac:spMkLst>
            <pc:docMk/>
            <pc:sldMk cId="1212816547" sldId="293"/>
            <ac:spMk id="35" creationId="{D204B2E0-9E26-5D46-AF7D-C702F9E62845}"/>
          </ac:spMkLst>
        </pc:spChg>
        <pc:spChg chg="add mod">
          <ac:chgData name="Mark Hanly" userId="67462bc7-2b51-4455-b2e7-b5f944a4684a" providerId="ADAL" clId="{CABCB4E9-EB5C-AA41-89DB-94888A186A09}" dt="2020-09-27T08:32:19.656" v="4632" actId="164"/>
          <ac:spMkLst>
            <pc:docMk/>
            <pc:sldMk cId="1212816547" sldId="293"/>
            <ac:spMk id="36" creationId="{DD0F794A-A433-DA49-8D2D-E2D10B87F078}"/>
          </ac:spMkLst>
        </pc:spChg>
        <pc:spChg chg="add mod">
          <ac:chgData name="Mark Hanly" userId="67462bc7-2b51-4455-b2e7-b5f944a4684a" providerId="ADAL" clId="{CABCB4E9-EB5C-AA41-89DB-94888A186A09}" dt="2020-09-27T08:32:27.853" v="4633" actId="164"/>
          <ac:spMkLst>
            <pc:docMk/>
            <pc:sldMk cId="1212816547" sldId="293"/>
            <ac:spMk id="37" creationId="{713172F5-AD1D-1448-B870-B078DB732A9E}"/>
          </ac:spMkLst>
        </pc:spChg>
        <pc:spChg chg="add mod">
          <ac:chgData name="Mark Hanly" userId="67462bc7-2b51-4455-b2e7-b5f944a4684a" providerId="ADAL" clId="{CABCB4E9-EB5C-AA41-89DB-94888A186A09}" dt="2020-09-27T08:32:19.656" v="4632" actId="164"/>
          <ac:spMkLst>
            <pc:docMk/>
            <pc:sldMk cId="1212816547" sldId="293"/>
            <ac:spMk id="38" creationId="{258902EF-E429-6E47-910B-093472B49CED}"/>
          </ac:spMkLst>
        </pc:spChg>
        <pc:spChg chg="add mod">
          <ac:chgData name="Mark Hanly" userId="67462bc7-2b51-4455-b2e7-b5f944a4684a" providerId="ADAL" clId="{CABCB4E9-EB5C-AA41-89DB-94888A186A09}" dt="2020-09-27T08:32:27.853" v="4633" actId="164"/>
          <ac:spMkLst>
            <pc:docMk/>
            <pc:sldMk cId="1212816547" sldId="293"/>
            <ac:spMk id="39" creationId="{1BE3F35F-35AF-4F41-BF59-EDF5A3F0443B}"/>
          </ac:spMkLst>
        </pc:spChg>
        <pc:spChg chg="add mod">
          <ac:chgData name="Mark Hanly" userId="67462bc7-2b51-4455-b2e7-b5f944a4684a" providerId="ADAL" clId="{CABCB4E9-EB5C-AA41-89DB-94888A186A09}" dt="2020-09-27T08:14:28.833" v="4314" actId="1076"/>
          <ac:spMkLst>
            <pc:docMk/>
            <pc:sldMk cId="1212816547" sldId="293"/>
            <ac:spMk id="40" creationId="{6812FCA4-D07E-9F46-B87D-78CE0F710D0D}"/>
          </ac:spMkLst>
        </pc:spChg>
        <pc:spChg chg="add mod">
          <ac:chgData name="Mark Hanly" userId="67462bc7-2b51-4455-b2e7-b5f944a4684a" providerId="ADAL" clId="{CABCB4E9-EB5C-AA41-89DB-94888A186A09}" dt="2020-09-27T08:32:19.656" v="4632" actId="164"/>
          <ac:spMkLst>
            <pc:docMk/>
            <pc:sldMk cId="1212816547" sldId="293"/>
            <ac:spMk id="41" creationId="{4EB2F960-32A3-E84F-9DC8-A30E773607CC}"/>
          </ac:spMkLst>
        </pc:spChg>
        <pc:spChg chg="add mod">
          <ac:chgData name="Mark Hanly" userId="67462bc7-2b51-4455-b2e7-b5f944a4684a" providerId="ADAL" clId="{CABCB4E9-EB5C-AA41-89DB-94888A186A09}" dt="2020-09-27T08:17:05.640" v="4356" actId="20577"/>
          <ac:spMkLst>
            <pc:docMk/>
            <pc:sldMk cId="1212816547" sldId="293"/>
            <ac:spMk id="42" creationId="{6DE5E54F-3D2F-BA42-A6A1-CC5498776085}"/>
          </ac:spMkLst>
        </pc:spChg>
        <pc:spChg chg="add mod">
          <ac:chgData name="Mark Hanly" userId="67462bc7-2b51-4455-b2e7-b5f944a4684a" providerId="ADAL" clId="{CABCB4E9-EB5C-AA41-89DB-94888A186A09}" dt="2020-09-27T08:17:57.103" v="4370" actId="20577"/>
          <ac:spMkLst>
            <pc:docMk/>
            <pc:sldMk cId="1212816547" sldId="293"/>
            <ac:spMk id="43" creationId="{630FF8BE-BB84-DB41-8955-DF0AB59FC387}"/>
          </ac:spMkLst>
        </pc:spChg>
        <pc:spChg chg="add mod">
          <ac:chgData name="Mark Hanly" userId="67462bc7-2b51-4455-b2e7-b5f944a4684a" providerId="ADAL" clId="{CABCB4E9-EB5C-AA41-89DB-94888A186A09}" dt="2020-09-27T08:18:40.973" v="4383" actId="20577"/>
          <ac:spMkLst>
            <pc:docMk/>
            <pc:sldMk cId="1212816547" sldId="293"/>
            <ac:spMk id="44" creationId="{6B6DFFA0-BF76-1E45-98A9-57A53319D175}"/>
          </ac:spMkLst>
        </pc:spChg>
        <pc:spChg chg="add mod">
          <ac:chgData name="Mark Hanly" userId="67462bc7-2b51-4455-b2e7-b5f944a4684a" providerId="ADAL" clId="{CABCB4E9-EB5C-AA41-89DB-94888A186A09}" dt="2020-09-27T08:56:38.294" v="4913" actId="113"/>
          <ac:spMkLst>
            <pc:docMk/>
            <pc:sldMk cId="1212816547" sldId="293"/>
            <ac:spMk id="45" creationId="{B1E68BBB-EAAE-8B47-AB35-8A436C6D1691}"/>
          </ac:spMkLst>
        </pc:spChg>
        <pc:spChg chg="add mod">
          <ac:chgData name="Mark Hanly" userId="67462bc7-2b51-4455-b2e7-b5f944a4684a" providerId="ADAL" clId="{CABCB4E9-EB5C-AA41-89DB-94888A186A09}" dt="2020-09-27T08:56:41.272" v="4914" actId="113"/>
          <ac:spMkLst>
            <pc:docMk/>
            <pc:sldMk cId="1212816547" sldId="293"/>
            <ac:spMk id="46" creationId="{2D988ED4-2509-484D-8789-A078C2DD49A4}"/>
          </ac:spMkLst>
        </pc:spChg>
        <pc:spChg chg="add mod">
          <ac:chgData name="Mark Hanly" userId="67462bc7-2b51-4455-b2e7-b5f944a4684a" providerId="ADAL" clId="{CABCB4E9-EB5C-AA41-89DB-94888A186A09}" dt="2020-09-27T08:56:33.992" v="4911" actId="113"/>
          <ac:spMkLst>
            <pc:docMk/>
            <pc:sldMk cId="1212816547" sldId="293"/>
            <ac:spMk id="47" creationId="{95371245-B92B-4245-9364-DA62420DA317}"/>
          </ac:spMkLst>
        </pc:spChg>
        <pc:spChg chg="add mod">
          <ac:chgData name="Mark Hanly" userId="67462bc7-2b51-4455-b2e7-b5f944a4684a" providerId="ADAL" clId="{CABCB4E9-EB5C-AA41-89DB-94888A186A09}" dt="2020-09-27T08:56:36.120" v="4912" actId="113"/>
          <ac:spMkLst>
            <pc:docMk/>
            <pc:sldMk cId="1212816547" sldId="293"/>
            <ac:spMk id="48" creationId="{105EAC23-DBFD-4B44-A480-13B25FFF6239}"/>
          </ac:spMkLst>
        </pc:spChg>
        <pc:grpChg chg="add del mod">
          <ac:chgData name="Mark Hanly" userId="67462bc7-2b51-4455-b2e7-b5f944a4684a" providerId="ADAL" clId="{CABCB4E9-EB5C-AA41-89DB-94888A186A09}" dt="2020-09-27T08:06:26.106" v="4143" actId="478"/>
          <ac:grpSpMkLst>
            <pc:docMk/>
            <pc:sldMk cId="1212816547" sldId="293"/>
            <ac:grpSpMk id="8" creationId="{41162157-A9B2-3848-B77D-783FC9B88FE5}"/>
          </ac:grpSpMkLst>
        </pc:grpChg>
        <pc:grpChg chg="add mod">
          <ac:chgData name="Mark Hanly" userId="67462bc7-2b51-4455-b2e7-b5f944a4684a" providerId="ADAL" clId="{CABCB4E9-EB5C-AA41-89DB-94888A186A09}" dt="2020-09-27T08:01:29.600" v="4054"/>
          <ac:grpSpMkLst>
            <pc:docMk/>
            <pc:sldMk cId="1212816547" sldId="293"/>
            <ac:grpSpMk id="10" creationId="{80BDBFC8-A1C3-DE41-85F9-37834ADF0016}"/>
          </ac:grpSpMkLst>
        </pc:grpChg>
        <pc:grpChg chg="add mod">
          <ac:chgData name="Mark Hanly" userId="67462bc7-2b51-4455-b2e7-b5f944a4684a" providerId="ADAL" clId="{CABCB4E9-EB5C-AA41-89DB-94888A186A09}" dt="2020-09-27T08:01:29.600" v="4054"/>
          <ac:grpSpMkLst>
            <pc:docMk/>
            <pc:sldMk cId="1212816547" sldId="293"/>
            <ac:grpSpMk id="12" creationId="{0C79728D-CD10-EB47-A76F-9612FC9519A2}"/>
          </ac:grpSpMkLst>
        </pc:grpChg>
        <pc:grpChg chg="add mod">
          <ac:chgData name="Mark Hanly" userId="67462bc7-2b51-4455-b2e7-b5f944a4684a" providerId="ADAL" clId="{CABCB4E9-EB5C-AA41-89DB-94888A186A09}" dt="2020-09-27T08:01:29.600" v="4054"/>
          <ac:grpSpMkLst>
            <pc:docMk/>
            <pc:sldMk cId="1212816547" sldId="293"/>
            <ac:grpSpMk id="15" creationId="{C2BD62B9-2E17-614A-8D2F-2D2CFC9AF37F}"/>
          </ac:grpSpMkLst>
        </pc:grpChg>
        <pc:grpChg chg="add mod">
          <ac:chgData name="Mark Hanly" userId="67462bc7-2b51-4455-b2e7-b5f944a4684a" providerId="ADAL" clId="{CABCB4E9-EB5C-AA41-89DB-94888A186A09}" dt="2020-09-27T08:01:29.600" v="4054"/>
          <ac:grpSpMkLst>
            <pc:docMk/>
            <pc:sldMk cId="1212816547" sldId="293"/>
            <ac:grpSpMk id="19" creationId="{62397A4E-7684-844F-AB22-8B35F5B698EC}"/>
          </ac:grpSpMkLst>
        </pc:grpChg>
        <pc:grpChg chg="add mod">
          <ac:chgData name="Mark Hanly" userId="67462bc7-2b51-4455-b2e7-b5f944a4684a" providerId="ADAL" clId="{CABCB4E9-EB5C-AA41-89DB-94888A186A09}" dt="2020-09-27T08:32:27.853" v="4633" actId="164"/>
          <ac:grpSpMkLst>
            <pc:docMk/>
            <pc:sldMk cId="1212816547" sldId="293"/>
            <ac:grpSpMk id="33" creationId="{5C7323E4-C2B7-3943-91EE-1C6DE3CE610F}"/>
          </ac:grpSpMkLst>
        </pc:grpChg>
        <pc:grpChg chg="add mod">
          <ac:chgData name="Mark Hanly" userId="67462bc7-2b51-4455-b2e7-b5f944a4684a" providerId="ADAL" clId="{CABCB4E9-EB5C-AA41-89DB-94888A186A09}" dt="2020-09-27T08:16:49.098" v="4344" actId="1076"/>
          <ac:grpSpMkLst>
            <pc:docMk/>
            <pc:sldMk cId="1212816547" sldId="293"/>
            <ac:grpSpMk id="34" creationId="{FBC188EF-1A4B-E849-A18A-14FC8D104BB6}"/>
          </ac:grpSpMkLst>
        </pc:grpChg>
        <pc:grpChg chg="add mod">
          <ac:chgData name="Mark Hanly" userId="67462bc7-2b51-4455-b2e7-b5f944a4684a" providerId="ADAL" clId="{CABCB4E9-EB5C-AA41-89DB-94888A186A09}" dt="2020-09-27T08:32:41.598" v="4638" actId="164"/>
          <ac:grpSpMkLst>
            <pc:docMk/>
            <pc:sldMk cId="1212816547" sldId="293"/>
            <ac:grpSpMk id="49" creationId="{6A009044-841B-EC43-9CC4-46730528B312}"/>
          </ac:grpSpMkLst>
        </pc:grpChg>
        <pc:grpChg chg="add mod">
          <ac:chgData name="Mark Hanly" userId="67462bc7-2b51-4455-b2e7-b5f944a4684a" providerId="ADAL" clId="{CABCB4E9-EB5C-AA41-89DB-94888A186A09}" dt="2020-09-27T08:32:31.054" v="4635" actId="1076"/>
          <ac:grpSpMkLst>
            <pc:docMk/>
            <pc:sldMk cId="1212816547" sldId="293"/>
            <ac:grpSpMk id="50" creationId="{3E94712D-5814-054B-AF6E-3D4BBEF0F7B1}"/>
          </ac:grpSpMkLst>
        </pc:grpChg>
        <pc:grpChg chg="add mod">
          <ac:chgData name="Mark Hanly" userId="67462bc7-2b51-4455-b2e7-b5f944a4684a" providerId="ADAL" clId="{CABCB4E9-EB5C-AA41-89DB-94888A186A09}" dt="2020-09-27T08:32:41.598" v="4638" actId="164"/>
          <ac:grpSpMkLst>
            <pc:docMk/>
            <pc:sldMk cId="1212816547" sldId="293"/>
            <ac:grpSpMk id="51" creationId="{52541AB2-5EE1-0F43-8D87-35C5CE0E10FA}"/>
          </ac:grpSpMkLst>
        </pc:grpChg>
        <pc:picChg chg="add del mod">
          <ac:chgData name="Mark Hanly" userId="67462bc7-2b51-4455-b2e7-b5f944a4684a" providerId="ADAL" clId="{CABCB4E9-EB5C-AA41-89DB-94888A186A09}" dt="2020-09-27T07:58:52.293" v="4048" actId="478"/>
          <ac:picMkLst>
            <pc:docMk/>
            <pc:sldMk cId="1212816547" sldId="293"/>
            <ac:picMk id="5" creationId="{B30A99D3-68F7-EE4D-A91A-4C78B908EACF}"/>
          </ac:picMkLst>
        </pc:picChg>
        <pc:cxnChg chg="add mod">
          <ac:chgData name="Mark Hanly" userId="67462bc7-2b51-4455-b2e7-b5f944a4684a" providerId="ADAL" clId="{CABCB4E9-EB5C-AA41-89DB-94888A186A09}" dt="2020-09-27T08:04:59.120" v="4125" actId="1076"/>
          <ac:cxnSpMkLst>
            <pc:docMk/>
            <pc:sldMk cId="1212816547" sldId="293"/>
            <ac:cxnSpMk id="17" creationId="{6006BE23-E250-A54D-8CE5-58C316A164C7}"/>
          </ac:cxnSpMkLst>
        </pc:cxnChg>
        <pc:cxnChg chg="add mod">
          <ac:chgData name="Mark Hanly" userId="67462bc7-2b51-4455-b2e7-b5f944a4684a" providerId="ADAL" clId="{CABCB4E9-EB5C-AA41-89DB-94888A186A09}" dt="2020-09-27T08:05:01.921" v="4126" actId="1076"/>
          <ac:cxnSpMkLst>
            <pc:docMk/>
            <pc:sldMk cId="1212816547" sldId="293"/>
            <ac:cxnSpMk id="18" creationId="{D618B52D-DA41-2646-9B25-23C1B6140740}"/>
          </ac:cxnSpMkLst>
        </pc:cxnChg>
      </pc:sldChg>
      <pc:sldChg chg="modSp add mod ord modAnim modNotesTx">
        <pc:chgData name="Mark Hanly" userId="67462bc7-2b51-4455-b2e7-b5f944a4684a" providerId="ADAL" clId="{CABCB4E9-EB5C-AA41-89DB-94888A186A09}" dt="2020-09-29T03:51:19.145" v="5607" actId="20577"/>
        <pc:sldMkLst>
          <pc:docMk/>
          <pc:sldMk cId="3786632063" sldId="294"/>
        </pc:sldMkLst>
        <pc:spChg chg="mod">
          <ac:chgData name="Mark Hanly" userId="67462bc7-2b51-4455-b2e7-b5f944a4684a" providerId="ADAL" clId="{CABCB4E9-EB5C-AA41-89DB-94888A186A09}" dt="2020-09-27T08:30:52.743" v="4587" actId="20577"/>
          <ac:spMkLst>
            <pc:docMk/>
            <pc:sldMk cId="3786632063" sldId="294"/>
            <ac:spMk id="2" creationId="{0724C17B-1876-5A49-82A6-3E439C1640D9}"/>
          </ac:spMkLst>
        </pc:spChg>
        <pc:spChg chg="mod">
          <ac:chgData name="Mark Hanly" userId="67462bc7-2b51-4455-b2e7-b5f944a4684a" providerId="ADAL" clId="{CABCB4E9-EB5C-AA41-89DB-94888A186A09}" dt="2020-09-27T08:40:47.683" v="4905" actId="20577"/>
          <ac:spMkLst>
            <pc:docMk/>
            <pc:sldMk cId="3786632063" sldId="294"/>
            <ac:spMk id="3" creationId="{B8D36AE1-DD09-714A-905E-8B53B745E33A}"/>
          </ac:spMkLst>
        </pc:spChg>
      </pc:sldChg>
      <pc:sldChg chg="modSp add mod">
        <pc:chgData name="Mark Hanly" userId="67462bc7-2b51-4455-b2e7-b5f944a4684a" providerId="ADAL" clId="{CABCB4E9-EB5C-AA41-89DB-94888A186A09}" dt="2020-09-29T05:12:55.910" v="6112" actId="20577"/>
        <pc:sldMkLst>
          <pc:docMk/>
          <pc:sldMk cId="1791982220" sldId="295"/>
        </pc:sldMkLst>
        <pc:spChg chg="mod">
          <ac:chgData name="Mark Hanly" userId="67462bc7-2b51-4455-b2e7-b5f944a4684a" providerId="ADAL" clId="{CABCB4E9-EB5C-AA41-89DB-94888A186A09}" dt="2020-09-29T05:11:29.620" v="5993" actId="20577"/>
          <ac:spMkLst>
            <pc:docMk/>
            <pc:sldMk cId="1791982220" sldId="295"/>
            <ac:spMk id="2" creationId="{47CDEE03-EAD7-7E46-B5F3-7D2FDEF8D482}"/>
          </ac:spMkLst>
        </pc:spChg>
        <pc:spChg chg="mod">
          <ac:chgData name="Mark Hanly" userId="67462bc7-2b51-4455-b2e7-b5f944a4684a" providerId="ADAL" clId="{CABCB4E9-EB5C-AA41-89DB-94888A186A09}" dt="2020-09-29T05:12:55.910" v="6112" actId="20577"/>
          <ac:spMkLst>
            <pc:docMk/>
            <pc:sldMk cId="1791982220" sldId="295"/>
            <ac:spMk id="3" creationId="{1AB03FAF-78F5-F049-9619-AA3A65B98387}"/>
          </ac:spMkLst>
        </pc:spChg>
      </pc:sldChg>
      <pc:sldChg chg="addSp modSp add mod">
        <pc:chgData name="Mark Hanly" userId="67462bc7-2b51-4455-b2e7-b5f944a4684a" providerId="ADAL" clId="{CABCB4E9-EB5C-AA41-89DB-94888A186A09}" dt="2020-09-29T05:32:27.940" v="6391" actId="20577"/>
        <pc:sldMkLst>
          <pc:docMk/>
          <pc:sldMk cId="1156477213" sldId="296"/>
        </pc:sldMkLst>
        <pc:spChg chg="mod">
          <ac:chgData name="Mark Hanly" userId="67462bc7-2b51-4455-b2e7-b5f944a4684a" providerId="ADAL" clId="{CABCB4E9-EB5C-AA41-89DB-94888A186A09}" dt="2020-09-29T05:14:41.670" v="6135" actId="20577"/>
          <ac:spMkLst>
            <pc:docMk/>
            <pc:sldMk cId="1156477213" sldId="296"/>
            <ac:spMk id="2" creationId="{BDA8E77C-BE11-6743-86E6-5963C88E9A3C}"/>
          </ac:spMkLst>
        </pc:spChg>
        <pc:spChg chg="mod">
          <ac:chgData name="Mark Hanly" userId="67462bc7-2b51-4455-b2e7-b5f944a4684a" providerId="ADAL" clId="{CABCB4E9-EB5C-AA41-89DB-94888A186A09}" dt="2020-09-29T05:32:27.940" v="6391" actId="20577"/>
          <ac:spMkLst>
            <pc:docMk/>
            <pc:sldMk cId="1156477213" sldId="296"/>
            <ac:spMk id="3" creationId="{CD8B12DF-8C68-0349-BE21-204E33DC14FC}"/>
          </ac:spMkLst>
        </pc:spChg>
        <pc:picChg chg="add mod">
          <ac:chgData name="Mark Hanly" userId="67462bc7-2b51-4455-b2e7-b5f944a4684a" providerId="ADAL" clId="{CABCB4E9-EB5C-AA41-89DB-94888A186A09}" dt="2020-09-29T05:14:50.448" v="6138" actId="1076"/>
          <ac:picMkLst>
            <pc:docMk/>
            <pc:sldMk cId="1156477213" sldId="296"/>
            <ac:picMk id="4" creationId="{B190B400-2CD4-3141-A61C-3A6C20042035}"/>
          </ac:picMkLst>
        </pc:picChg>
      </pc:sldChg>
      <pc:sldChg chg="modSp add mod">
        <pc:chgData name="Mark Hanly" userId="67462bc7-2b51-4455-b2e7-b5f944a4684a" providerId="ADAL" clId="{CABCB4E9-EB5C-AA41-89DB-94888A186A09}" dt="2020-09-29T05:37:45.689" v="6965" actId="20577"/>
        <pc:sldMkLst>
          <pc:docMk/>
          <pc:sldMk cId="285016796" sldId="297"/>
        </pc:sldMkLst>
        <pc:spChg chg="mod">
          <ac:chgData name="Mark Hanly" userId="67462bc7-2b51-4455-b2e7-b5f944a4684a" providerId="ADAL" clId="{CABCB4E9-EB5C-AA41-89DB-94888A186A09}" dt="2020-09-29T05:32:38.633" v="6416" actId="20577"/>
          <ac:spMkLst>
            <pc:docMk/>
            <pc:sldMk cId="285016796" sldId="297"/>
            <ac:spMk id="2" creationId="{21059EFC-46B4-AA4D-AD5F-9F4549F0173A}"/>
          </ac:spMkLst>
        </pc:spChg>
        <pc:spChg chg="mod">
          <ac:chgData name="Mark Hanly" userId="67462bc7-2b51-4455-b2e7-b5f944a4684a" providerId="ADAL" clId="{CABCB4E9-EB5C-AA41-89DB-94888A186A09}" dt="2020-09-29T05:37:45.689" v="6965" actId="20577"/>
          <ac:spMkLst>
            <pc:docMk/>
            <pc:sldMk cId="285016796" sldId="297"/>
            <ac:spMk id="3" creationId="{728CC3C8-961C-3D44-81DF-070FFC53A1E9}"/>
          </ac:spMkLst>
        </pc:spChg>
      </pc:sldChg>
      <pc:sldChg chg="modSp add mod">
        <pc:chgData name="Mark Hanly" userId="67462bc7-2b51-4455-b2e7-b5f944a4684a" providerId="ADAL" clId="{CABCB4E9-EB5C-AA41-89DB-94888A186A09}" dt="2020-09-29T05:48:13.710" v="7440" actId="20577"/>
        <pc:sldMkLst>
          <pc:docMk/>
          <pc:sldMk cId="1850511223" sldId="298"/>
        </pc:sldMkLst>
        <pc:spChg chg="mod">
          <ac:chgData name="Mark Hanly" userId="67462bc7-2b51-4455-b2e7-b5f944a4684a" providerId="ADAL" clId="{CABCB4E9-EB5C-AA41-89DB-94888A186A09}" dt="2020-09-29T05:32:52.423" v="6431" actId="6549"/>
          <ac:spMkLst>
            <pc:docMk/>
            <pc:sldMk cId="1850511223" sldId="298"/>
            <ac:spMk id="2" creationId="{A8416184-86A5-C645-BF97-FEF4A8A9106F}"/>
          </ac:spMkLst>
        </pc:spChg>
        <pc:spChg chg="mod">
          <ac:chgData name="Mark Hanly" userId="67462bc7-2b51-4455-b2e7-b5f944a4684a" providerId="ADAL" clId="{CABCB4E9-EB5C-AA41-89DB-94888A186A09}" dt="2020-09-29T05:48:13.710" v="7440" actId="20577"/>
          <ac:spMkLst>
            <pc:docMk/>
            <pc:sldMk cId="1850511223" sldId="298"/>
            <ac:spMk id="3" creationId="{A8F93793-3180-5343-A287-23A846FD9CC0}"/>
          </ac:spMkLst>
        </pc:spChg>
      </pc:sldChg>
      <pc:sldChg chg="modSp add mod">
        <pc:chgData name="Mark Hanly" userId="67462bc7-2b51-4455-b2e7-b5f944a4684a" providerId="ADAL" clId="{CABCB4E9-EB5C-AA41-89DB-94888A186A09}" dt="2020-09-29T05:46:27.568" v="7287" actId="20577"/>
        <pc:sldMkLst>
          <pc:docMk/>
          <pc:sldMk cId="2725918583" sldId="299"/>
        </pc:sldMkLst>
        <pc:spChg chg="mod">
          <ac:chgData name="Mark Hanly" userId="67462bc7-2b51-4455-b2e7-b5f944a4684a" providerId="ADAL" clId="{CABCB4E9-EB5C-AA41-89DB-94888A186A09}" dt="2020-09-29T05:39:03.186" v="6986" actId="20577"/>
          <ac:spMkLst>
            <pc:docMk/>
            <pc:sldMk cId="2725918583" sldId="299"/>
            <ac:spMk id="2" creationId="{F67AB2BA-27B2-EA41-A688-95DB00A2F637}"/>
          </ac:spMkLst>
        </pc:spChg>
        <pc:spChg chg="mod">
          <ac:chgData name="Mark Hanly" userId="67462bc7-2b51-4455-b2e7-b5f944a4684a" providerId="ADAL" clId="{CABCB4E9-EB5C-AA41-89DB-94888A186A09}" dt="2020-09-29T05:46:27.568" v="7287" actId="20577"/>
          <ac:spMkLst>
            <pc:docMk/>
            <pc:sldMk cId="2725918583" sldId="299"/>
            <ac:spMk id="3" creationId="{4C6F5D4A-A283-134B-A9F6-44B0CA75E0BF}"/>
          </ac:spMkLst>
        </pc:spChg>
      </pc:sldChg>
      <pc:sldChg chg="modSp add mod">
        <pc:chgData name="Mark Hanly" userId="67462bc7-2b51-4455-b2e7-b5f944a4684a" providerId="ADAL" clId="{CABCB4E9-EB5C-AA41-89DB-94888A186A09}" dt="2020-09-29T05:51:31.170" v="7510" actId="20577"/>
        <pc:sldMkLst>
          <pc:docMk/>
          <pc:sldMk cId="2312725606" sldId="300"/>
        </pc:sldMkLst>
        <pc:spChg chg="mod">
          <ac:chgData name="Mark Hanly" userId="67462bc7-2b51-4455-b2e7-b5f944a4684a" providerId="ADAL" clId="{CABCB4E9-EB5C-AA41-89DB-94888A186A09}" dt="2020-09-29T05:43:41.384" v="7092" actId="20577"/>
          <ac:spMkLst>
            <pc:docMk/>
            <pc:sldMk cId="2312725606" sldId="300"/>
            <ac:spMk id="2" creationId="{C7012BA2-99F8-B54C-91DC-9FBF9B64DF08}"/>
          </ac:spMkLst>
        </pc:spChg>
        <pc:spChg chg="mod">
          <ac:chgData name="Mark Hanly" userId="67462bc7-2b51-4455-b2e7-b5f944a4684a" providerId="ADAL" clId="{CABCB4E9-EB5C-AA41-89DB-94888A186A09}" dt="2020-09-29T05:51:31.170" v="7510" actId="20577"/>
          <ac:spMkLst>
            <pc:docMk/>
            <pc:sldMk cId="2312725606" sldId="300"/>
            <ac:spMk id="3" creationId="{C126E44D-DDCF-BB47-B7B3-F9AB8119BE8F}"/>
          </ac:spMkLst>
        </pc:spChg>
      </pc:sldChg>
      <pc:sldChg chg="modSp add mod">
        <pc:chgData name="Mark Hanly" userId="67462bc7-2b51-4455-b2e7-b5f944a4684a" providerId="ADAL" clId="{CABCB4E9-EB5C-AA41-89DB-94888A186A09}" dt="2020-09-29T05:56:40.642" v="7767" actId="20577"/>
        <pc:sldMkLst>
          <pc:docMk/>
          <pc:sldMk cId="665096684" sldId="301"/>
        </pc:sldMkLst>
        <pc:spChg chg="mod">
          <ac:chgData name="Mark Hanly" userId="67462bc7-2b51-4455-b2e7-b5f944a4684a" providerId="ADAL" clId="{CABCB4E9-EB5C-AA41-89DB-94888A186A09}" dt="2020-09-29T05:51:44.351" v="7536" actId="20577"/>
          <ac:spMkLst>
            <pc:docMk/>
            <pc:sldMk cId="665096684" sldId="301"/>
            <ac:spMk id="2" creationId="{AD1F674C-F19E-584D-B6DF-9601D69D718F}"/>
          </ac:spMkLst>
        </pc:spChg>
        <pc:spChg chg="mod">
          <ac:chgData name="Mark Hanly" userId="67462bc7-2b51-4455-b2e7-b5f944a4684a" providerId="ADAL" clId="{CABCB4E9-EB5C-AA41-89DB-94888A186A09}" dt="2020-09-29T05:56:40.642" v="7767" actId="20577"/>
          <ac:spMkLst>
            <pc:docMk/>
            <pc:sldMk cId="665096684" sldId="301"/>
            <ac:spMk id="3" creationId="{292CA5B7-3EFF-A24F-B8C8-59BD8761981E}"/>
          </ac:spMkLst>
        </pc:spChg>
      </pc:sldChg>
    </pc:docChg>
  </pc:docChgLst>
  <pc:docChgLst>
    <pc:chgData name="Mark Hanly" userId="67462bc7-2b51-4455-b2e7-b5f944a4684a" providerId="ADAL" clId="{C331A30D-C042-C44B-8150-9EF6F909FACB}"/>
    <pc:docChg chg="undo redo custSel addSld delSld modSld sldOrd">
      <pc:chgData name="Mark Hanly" userId="67462bc7-2b51-4455-b2e7-b5f944a4684a" providerId="ADAL" clId="{C331A30D-C042-C44B-8150-9EF6F909FACB}" dt="2020-08-18T10:48:27.735" v="18676" actId="9405"/>
      <pc:docMkLst>
        <pc:docMk/>
      </pc:docMkLst>
      <pc:sldChg chg="addSp delSp modSp mod">
        <pc:chgData name="Mark Hanly" userId="67462bc7-2b51-4455-b2e7-b5f944a4684a" providerId="ADAL" clId="{C331A30D-C042-C44B-8150-9EF6F909FACB}" dt="2020-08-14T05:33:04.590" v="239" actId="20577"/>
        <pc:sldMkLst>
          <pc:docMk/>
          <pc:sldMk cId="2755047265" sldId="256"/>
        </pc:sldMkLst>
        <pc:spChg chg="mod">
          <ac:chgData name="Mark Hanly" userId="67462bc7-2b51-4455-b2e7-b5f944a4684a" providerId="ADAL" clId="{C331A30D-C042-C44B-8150-9EF6F909FACB}" dt="2020-08-14T05:33:04.590" v="239" actId="20577"/>
          <ac:spMkLst>
            <pc:docMk/>
            <pc:sldMk cId="2755047265" sldId="256"/>
            <ac:spMk id="2" creationId="{5D4C3FAA-E127-D642-AAB3-B26969EBA9A7}"/>
          </ac:spMkLst>
        </pc:spChg>
        <pc:graphicFrameChg chg="add del mod">
          <ac:chgData name="Mark Hanly" userId="67462bc7-2b51-4455-b2e7-b5f944a4684a" providerId="ADAL" clId="{C331A30D-C042-C44B-8150-9EF6F909FACB}" dt="2020-08-14T05:32:43.890" v="158"/>
          <ac:graphicFrameMkLst>
            <pc:docMk/>
            <pc:sldMk cId="2755047265" sldId="256"/>
            <ac:graphicFrameMk id="3" creationId="{01FC743B-30FB-D34A-93CC-1C8123DE1998}"/>
          </ac:graphicFrameMkLst>
        </pc:graphicFrameChg>
      </pc:sldChg>
      <pc:sldChg chg="addSp delSp modSp add mod ord">
        <pc:chgData name="Mark Hanly" userId="67462bc7-2b51-4455-b2e7-b5f944a4684a" providerId="ADAL" clId="{C331A30D-C042-C44B-8150-9EF6F909FACB}" dt="2020-08-18T10:37:39.292" v="18404" actId="9405"/>
        <pc:sldMkLst>
          <pc:docMk/>
          <pc:sldMk cId="4128094276" sldId="257"/>
        </pc:sldMkLst>
        <pc:spChg chg="mod">
          <ac:chgData name="Mark Hanly" userId="67462bc7-2b51-4455-b2e7-b5f944a4684a" providerId="ADAL" clId="{C331A30D-C042-C44B-8150-9EF6F909FACB}" dt="2020-08-14T05:24:45.941" v="35" actId="20577"/>
          <ac:spMkLst>
            <pc:docMk/>
            <pc:sldMk cId="4128094276" sldId="257"/>
            <ac:spMk id="2" creationId="{90E8C8B0-4D5F-144A-B6DE-9DDCB19097AE}"/>
          </ac:spMkLst>
        </pc:spChg>
        <pc:spChg chg="mod">
          <ac:chgData name="Mark Hanly" userId="67462bc7-2b51-4455-b2e7-b5f944a4684a" providerId="ADAL" clId="{C331A30D-C042-C44B-8150-9EF6F909FACB}" dt="2020-08-18T07:59:45.151" v="11429" actId="6549"/>
          <ac:spMkLst>
            <pc:docMk/>
            <pc:sldMk cId="4128094276" sldId="257"/>
            <ac:spMk id="3" creationId="{BB8A6B23-FEC6-384B-A937-D98BCA5402CF}"/>
          </ac:spMkLst>
        </pc:spChg>
        <pc:grpChg chg="mod">
          <ac:chgData name="Mark Hanly" userId="67462bc7-2b51-4455-b2e7-b5f944a4684a" providerId="ADAL" clId="{C331A30D-C042-C44B-8150-9EF6F909FACB}" dt="2020-08-14T07:28:42.057" v="2819"/>
          <ac:grpSpMkLst>
            <pc:docMk/>
            <pc:sldMk cId="4128094276" sldId="257"/>
            <ac:grpSpMk id="6" creationId="{839989F4-CD88-474A-9892-FD022A57F99C}"/>
          </ac:grpSpMkLst>
        </pc:grpChg>
        <pc:grpChg chg="del mod">
          <ac:chgData name="Mark Hanly" userId="67462bc7-2b51-4455-b2e7-b5f944a4684a" providerId="ADAL" clId="{C331A30D-C042-C44B-8150-9EF6F909FACB}" dt="2020-08-18T07:59:30.680" v="11419"/>
          <ac:grpSpMkLst>
            <pc:docMk/>
            <pc:sldMk cId="4128094276" sldId="257"/>
            <ac:grpSpMk id="10" creationId="{86D87F71-CB4E-C24A-A668-8A57812DF90D}"/>
          </ac:grpSpMkLst>
        </pc:grpChg>
        <pc:inkChg chg="add mod">
          <ac:chgData name="Mark Hanly" userId="67462bc7-2b51-4455-b2e7-b5f944a4684a" providerId="ADAL" clId="{C331A30D-C042-C44B-8150-9EF6F909FACB}" dt="2020-08-14T07:28:42.057" v="2819"/>
          <ac:inkMkLst>
            <pc:docMk/>
            <pc:sldMk cId="4128094276" sldId="257"/>
            <ac:inkMk id="4" creationId="{1FE9D9B6-48B1-2A48-B10B-C5F44C021100}"/>
          </ac:inkMkLst>
        </pc:inkChg>
        <pc:inkChg chg="add mod">
          <ac:chgData name="Mark Hanly" userId="67462bc7-2b51-4455-b2e7-b5f944a4684a" providerId="ADAL" clId="{C331A30D-C042-C44B-8150-9EF6F909FACB}" dt="2020-08-14T07:28:42.057" v="2819"/>
          <ac:inkMkLst>
            <pc:docMk/>
            <pc:sldMk cId="4128094276" sldId="257"/>
            <ac:inkMk id="5" creationId="{C7D2D7F3-4AEF-AB4D-AEB6-EA0E527EF740}"/>
          </ac:inkMkLst>
        </pc:inkChg>
        <pc:inkChg chg="add del">
          <ac:chgData name="Mark Hanly" userId="67462bc7-2b51-4455-b2e7-b5f944a4684a" providerId="ADAL" clId="{C331A30D-C042-C44B-8150-9EF6F909FACB}" dt="2020-08-18T07:59:30.056" v="11418"/>
          <ac:inkMkLst>
            <pc:docMk/>
            <pc:sldMk cId="4128094276" sldId="257"/>
            <ac:inkMk id="7" creationId="{2687C8D1-AB3B-244A-83D7-CE01FDF05032}"/>
          </ac:inkMkLst>
        </pc:inkChg>
        <pc:inkChg chg="add del mod">
          <ac:chgData name="Mark Hanly" userId="67462bc7-2b51-4455-b2e7-b5f944a4684a" providerId="ADAL" clId="{C331A30D-C042-C44B-8150-9EF6F909FACB}" dt="2020-08-18T07:59:30.680" v="11419"/>
          <ac:inkMkLst>
            <pc:docMk/>
            <pc:sldMk cId="4128094276" sldId="257"/>
            <ac:inkMk id="8" creationId="{AA58357D-7A99-D049-A441-09A7B7EFCF1B}"/>
          </ac:inkMkLst>
        </pc:inkChg>
        <pc:inkChg chg="add del mod">
          <ac:chgData name="Mark Hanly" userId="67462bc7-2b51-4455-b2e7-b5f944a4684a" providerId="ADAL" clId="{C331A30D-C042-C44B-8150-9EF6F909FACB}" dt="2020-08-18T07:59:31.272" v="11420"/>
          <ac:inkMkLst>
            <pc:docMk/>
            <pc:sldMk cId="4128094276" sldId="257"/>
            <ac:inkMk id="9" creationId="{5272A471-4D1B-3E43-B044-3E1C12E3B9E6}"/>
          </ac:inkMkLst>
        </pc:inkChg>
        <pc:inkChg chg="add del">
          <ac:chgData name="Mark Hanly" userId="67462bc7-2b51-4455-b2e7-b5f944a4684a" providerId="ADAL" clId="{C331A30D-C042-C44B-8150-9EF6F909FACB}" dt="2020-08-18T08:30:27.086" v="12771" actId="478"/>
          <ac:inkMkLst>
            <pc:docMk/>
            <pc:sldMk cId="4128094276" sldId="257"/>
            <ac:inkMk id="11" creationId="{9BFACF24-399C-3D4B-9F3A-BDDD250A3B1E}"/>
          </ac:inkMkLst>
        </pc:inkChg>
        <pc:inkChg chg="add del">
          <ac:chgData name="Mark Hanly" userId="67462bc7-2b51-4455-b2e7-b5f944a4684a" providerId="ADAL" clId="{C331A30D-C042-C44B-8150-9EF6F909FACB}" dt="2020-08-18T08:31:27.339" v="12773"/>
          <ac:inkMkLst>
            <pc:docMk/>
            <pc:sldMk cId="4128094276" sldId="257"/>
            <ac:inkMk id="12" creationId="{E021886C-54A2-3E40-A3ED-269FF0BF62C8}"/>
          </ac:inkMkLst>
        </pc:inkChg>
        <pc:inkChg chg="add">
          <ac:chgData name="Mark Hanly" userId="67462bc7-2b51-4455-b2e7-b5f944a4684a" providerId="ADAL" clId="{C331A30D-C042-C44B-8150-9EF6F909FACB}" dt="2020-08-18T08:32:45.063" v="12774" actId="9405"/>
          <ac:inkMkLst>
            <pc:docMk/>
            <pc:sldMk cId="4128094276" sldId="257"/>
            <ac:inkMk id="13" creationId="{DDF4B266-6399-6A47-9049-64FCB01C3A3D}"/>
          </ac:inkMkLst>
        </pc:inkChg>
        <pc:inkChg chg="add del">
          <ac:chgData name="Mark Hanly" userId="67462bc7-2b51-4455-b2e7-b5f944a4684a" providerId="ADAL" clId="{C331A30D-C042-C44B-8150-9EF6F909FACB}" dt="2020-08-18T09:50:11.813" v="16114"/>
          <ac:inkMkLst>
            <pc:docMk/>
            <pc:sldMk cId="4128094276" sldId="257"/>
            <ac:inkMk id="14" creationId="{CC226690-E2F2-674F-ADCE-E63C11862DF2}"/>
          </ac:inkMkLst>
        </pc:inkChg>
        <pc:inkChg chg="add">
          <ac:chgData name="Mark Hanly" userId="67462bc7-2b51-4455-b2e7-b5f944a4684a" providerId="ADAL" clId="{C331A30D-C042-C44B-8150-9EF6F909FACB}" dt="2020-08-18T09:50:59.177" v="16115" actId="9405"/>
          <ac:inkMkLst>
            <pc:docMk/>
            <pc:sldMk cId="4128094276" sldId="257"/>
            <ac:inkMk id="15" creationId="{1E693723-85D5-A040-9531-EEFC475FD4B1}"/>
          </ac:inkMkLst>
        </pc:inkChg>
        <pc:inkChg chg="add">
          <ac:chgData name="Mark Hanly" userId="67462bc7-2b51-4455-b2e7-b5f944a4684a" providerId="ADAL" clId="{C331A30D-C042-C44B-8150-9EF6F909FACB}" dt="2020-08-18T10:37:39.292" v="18404" actId="9405"/>
          <ac:inkMkLst>
            <pc:docMk/>
            <pc:sldMk cId="4128094276" sldId="257"/>
            <ac:inkMk id="16" creationId="{5AD7BC99-4765-CF4E-98E2-337E08049B2F}"/>
          </ac:inkMkLst>
        </pc:inkChg>
      </pc:sldChg>
      <pc:sldChg chg="addSp delSp modSp add mod modNotesTx">
        <pc:chgData name="Mark Hanly" userId="67462bc7-2b51-4455-b2e7-b5f944a4684a" providerId="ADAL" clId="{C331A30D-C042-C44B-8150-9EF6F909FACB}" dt="2020-08-14T07:30:08.565" v="2829"/>
        <pc:sldMkLst>
          <pc:docMk/>
          <pc:sldMk cId="2230352960" sldId="258"/>
        </pc:sldMkLst>
        <pc:spChg chg="mod">
          <ac:chgData name="Mark Hanly" userId="67462bc7-2b51-4455-b2e7-b5f944a4684a" providerId="ADAL" clId="{C331A30D-C042-C44B-8150-9EF6F909FACB}" dt="2020-08-14T06:09:47.884" v="663" actId="1076"/>
          <ac:spMkLst>
            <pc:docMk/>
            <pc:sldMk cId="2230352960" sldId="258"/>
            <ac:spMk id="2" creationId="{8F16B124-C775-E640-BB8D-6BB77A187741}"/>
          </ac:spMkLst>
        </pc:spChg>
        <pc:spChg chg="del">
          <ac:chgData name="Mark Hanly" userId="67462bc7-2b51-4455-b2e7-b5f944a4684a" providerId="ADAL" clId="{C331A30D-C042-C44B-8150-9EF6F909FACB}" dt="2020-08-14T05:36:27.749" v="314" actId="478"/>
          <ac:spMkLst>
            <pc:docMk/>
            <pc:sldMk cId="2230352960" sldId="258"/>
            <ac:spMk id="3" creationId="{CAAA8FEF-3B45-A34F-8AFA-45C9A6FA233E}"/>
          </ac:spMkLst>
        </pc:spChg>
        <pc:spChg chg="add del mod">
          <ac:chgData name="Mark Hanly" userId="67462bc7-2b51-4455-b2e7-b5f944a4684a" providerId="ADAL" clId="{C331A30D-C042-C44B-8150-9EF6F909FACB}" dt="2020-08-14T06:09:47.201" v="662" actId="767"/>
          <ac:spMkLst>
            <pc:docMk/>
            <pc:sldMk cId="2230352960" sldId="258"/>
            <ac:spMk id="6" creationId="{74F08EB9-9B64-EB4A-8E93-6DB87B173C17}"/>
          </ac:spMkLst>
        </pc:spChg>
        <pc:spChg chg="add mod">
          <ac:chgData name="Mark Hanly" userId="67462bc7-2b51-4455-b2e7-b5f944a4684a" providerId="ADAL" clId="{C331A30D-C042-C44B-8150-9EF6F909FACB}" dt="2020-08-14T07:14:09.596" v="1161" actId="1036"/>
          <ac:spMkLst>
            <pc:docMk/>
            <pc:sldMk cId="2230352960" sldId="258"/>
            <ac:spMk id="20" creationId="{2731A0C8-204D-DF48-9C18-690A42FB7E47}"/>
          </ac:spMkLst>
        </pc:spChg>
        <pc:spChg chg="add mod">
          <ac:chgData name="Mark Hanly" userId="67462bc7-2b51-4455-b2e7-b5f944a4684a" providerId="ADAL" clId="{C331A30D-C042-C44B-8150-9EF6F909FACB}" dt="2020-08-14T07:14:33.221" v="1167" actId="404"/>
          <ac:spMkLst>
            <pc:docMk/>
            <pc:sldMk cId="2230352960" sldId="258"/>
            <ac:spMk id="21" creationId="{80F36ACD-0C03-D647-9F1D-A71BB697743B}"/>
          </ac:spMkLst>
        </pc:spChg>
        <pc:grpChg chg="del mod">
          <ac:chgData name="Mark Hanly" userId="67462bc7-2b51-4455-b2e7-b5f944a4684a" providerId="ADAL" clId="{C331A30D-C042-C44B-8150-9EF6F909FACB}" dt="2020-08-14T06:10:18.701" v="668"/>
          <ac:grpSpMkLst>
            <pc:docMk/>
            <pc:sldMk cId="2230352960" sldId="258"/>
            <ac:grpSpMk id="9" creationId="{3DD1D355-E29C-9947-BA44-5977D3301EB7}"/>
          </ac:grpSpMkLst>
        </pc:grpChg>
        <pc:grpChg chg="del mod">
          <ac:chgData name="Mark Hanly" userId="67462bc7-2b51-4455-b2e7-b5f944a4684a" providerId="ADAL" clId="{C331A30D-C042-C44B-8150-9EF6F909FACB}" dt="2020-08-14T07:10:04.174" v="1015"/>
          <ac:grpSpMkLst>
            <pc:docMk/>
            <pc:sldMk cId="2230352960" sldId="258"/>
            <ac:grpSpMk id="11" creationId="{6CB31CEF-4595-DE4B-94E6-F99F1BACBC25}"/>
          </ac:grpSpMkLst>
        </pc:grpChg>
        <pc:grpChg chg="del mod">
          <ac:chgData name="Mark Hanly" userId="67462bc7-2b51-4455-b2e7-b5f944a4684a" providerId="ADAL" clId="{C331A30D-C042-C44B-8150-9EF6F909FACB}" dt="2020-08-14T07:10:04.177" v="1019"/>
          <ac:grpSpMkLst>
            <pc:docMk/>
            <pc:sldMk cId="2230352960" sldId="258"/>
            <ac:grpSpMk id="19" creationId="{4301DA35-6123-1540-8C8D-016F1AFF0C65}"/>
          </ac:grpSpMkLst>
        </pc:grpChg>
        <pc:grpChg chg="mod">
          <ac:chgData name="Mark Hanly" userId="67462bc7-2b51-4455-b2e7-b5f944a4684a" providerId="ADAL" clId="{C331A30D-C042-C44B-8150-9EF6F909FACB}" dt="2020-08-14T07:30:08.565" v="2829"/>
          <ac:grpSpMkLst>
            <pc:docMk/>
            <pc:sldMk cId="2230352960" sldId="258"/>
            <ac:grpSpMk id="31" creationId="{78432866-ACAC-A14F-AC05-17B9BEAFD5A0}"/>
          </ac:grpSpMkLst>
        </pc:grpChg>
        <pc:graphicFrameChg chg="add del mod modGraphic">
          <ac:chgData name="Mark Hanly" userId="67462bc7-2b51-4455-b2e7-b5f944a4684a" providerId="ADAL" clId="{C331A30D-C042-C44B-8150-9EF6F909FACB}" dt="2020-08-14T07:11:18.843" v="1109" actId="1036"/>
          <ac:graphicFrameMkLst>
            <pc:docMk/>
            <pc:sldMk cId="2230352960" sldId="258"/>
            <ac:graphicFrameMk id="4" creationId="{38143332-A8FE-CF40-B6C0-280CB8275E27}"/>
          </ac:graphicFrameMkLst>
        </pc:graphicFrameChg>
        <pc:graphicFrameChg chg="add mod modGraphic">
          <ac:chgData name="Mark Hanly" userId="67462bc7-2b51-4455-b2e7-b5f944a4684a" providerId="ADAL" clId="{C331A30D-C042-C44B-8150-9EF6F909FACB}" dt="2020-08-14T07:12:11.080" v="1116"/>
          <ac:graphicFrameMkLst>
            <pc:docMk/>
            <pc:sldMk cId="2230352960" sldId="258"/>
            <ac:graphicFrameMk id="5" creationId="{18BB0C56-F867-5E4B-A9F4-D762CD00812C}"/>
          </ac:graphicFrameMkLst>
        </pc:graphicFrameChg>
        <pc:inkChg chg="add del mod">
          <ac:chgData name="Mark Hanly" userId="67462bc7-2b51-4455-b2e7-b5f944a4684a" providerId="ADAL" clId="{C331A30D-C042-C44B-8150-9EF6F909FACB}" dt="2020-08-14T07:10:04.174" v="1015"/>
          <ac:inkMkLst>
            <pc:docMk/>
            <pc:sldMk cId="2230352960" sldId="258"/>
            <ac:inkMk id="7" creationId="{286FCC6F-8A56-0641-B2B9-E1FECE6FA5FD}"/>
          </ac:inkMkLst>
        </pc:inkChg>
        <pc:inkChg chg="add del mod">
          <ac:chgData name="Mark Hanly" userId="67462bc7-2b51-4455-b2e7-b5f944a4684a" providerId="ADAL" clId="{C331A30D-C042-C44B-8150-9EF6F909FACB}" dt="2020-08-14T07:10:04.178" v="1021"/>
          <ac:inkMkLst>
            <pc:docMk/>
            <pc:sldMk cId="2230352960" sldId="258"/>
            <ac:inkMk id="8" creationId="{D4DD6AB1-C8FC-3749-92D5-572FD914D773}"/>
          </ac:inkMkLst>
        </pc:inkChg>
        <pc:inkChg chg="add del mod">
          <ac:chgData name="Mark Hanly" userId="67462bc7-2b51-4455-b2e7-b5f944a4684a" providerId="ADAL" clId="{C331A30D-C042-C44B-8150-9EF6F909FACB}" dt="2020-08-14T07:10:04.172" v="1012"/>
          <ac:inkMkLst>
            <pc:docMk/>
            <pc:sldMk cId="2230352960" sldId="258"/>
            <ac:inkMk id="10" creationId="{2D751DB8-4C4B-464D-82D4-C3E2EF490859}"/>
          </ac:inkMkLst>
        </pc:inkChg>
        <pc:inkChg chg="add del">
          <ac:chgData name="Mark Hanly" userId="67462bc7-2b51-4455-b2e7-b5f944a4684a" providerId="ADAL" clId="{C331A30D-C042-C44B-8150-9EF6F909FACB}" dt="2020-08-14T07:10:04.175" v="1016"/>
          <ac:inkMkLst>
            <pc:docMk/>
            <pc:sldMk cId="2230352960" sldId="258"/>
            <ac:inkMk id="12" creationId="{27C42434-A71B-CD4B-947D-7734298E1E48}"/>
          </ac:inkMkLst>
        </pc:inkChg>
        <pc:inkChg chg="add del">
          <ac:chgData name="Mark Hanly" userId="67462bc7-2b51-4455-b2e7-b5f944a4684a" providerId="ADAL" clId="{C331A30D-C042-C44B-8150-9EF6F909FACB}" dt="2020-08-14T07:10:04.175" v="1017"/>
          <ac:inkMkLst>
            <pc:docMk/>
            <pc:sldMk cId="2230352960" sldId="258"/>
            <ac:inkMk id="13" creationId="{69D0E614-38F5-E745-BE4E-90034ED10814}"/>
          </ac:inkMkLst>
        </pc:inkChg>
        <pc:inkChg chg="add del">
          <ac:chgData name="Mark Hanly" userId="67462bc7-2b51-4455-b2e7-b5f944a4684a" providerId="ADAL" clId="{C331A30D-C042-C44B-8150-9EF6F909FACB}" dt="2020-08-14T07:10:04.172" v="1013"/>
          <ac:inkMkLst>
            <pc:docMk/>
            <pc:sldMk cId="2230352960" sldId="258"/>
            <ac:inkMk id="14" creationId="{23BE6132-2778-5544-A072-27667233789F}"/>
          </ac:inkMkLst>
        </pc:inkChg>
        <pc:inkChg chg="add del">
          <ac:chgData name="Mark Hanly" userId="67462bc7-2b51-4455-b2e7-b5f944a4684a" providerId="ADAL" clId="{C331A30D-C042-C44B-8150-9EF6F909FACB}" dt="2020-08-14T07:10:04.173" v="1014"/>
          <ac:inkMkLst>
            <pc:docMk/>
            <pc:sldMk cId="2230352960" sldId="258"/>
            <ac:inkMk id="15" creationId="{2178DAE0-F747-5B4D-A16C-E0673FB95A0F}"/>
          </ac:inkMkLst>
        </pc:inkChg>
        <pc:inkChg chg="add del">
          <ac:chgData name="Mark Hanly" userId="67462bc7-2b51-4455-b2e7-b5f944a4684a" providerId="ADAL" clId="{C331A30D-C042-C44B-8150-9EF6F909FACB}" dt="2020-08-14T07:10:04.176" v="1018"/>
          <ac:inkMkLst>
            <pc:docMk/>
            <pc:sldMk cId="2230352960" sldId="258"/>
            <ac:inkMk id="16" creationId="{B7FDFEE9-7AC5-2741-AF66-F9C0EF841727}"/>
          </ac:inkMkLst>
        </pc:inkChg>
        <pc:inkChg chg="add del mod">
          <ac:chgData name="Mark Hanly" userId="67462bc7-2b51-4455-b2e7-b5f944a4684a" providerId="ADAL" clId="{C331A30D-C042-C44B-8150-9EF6F909FACB}" dt="2020-08-14T07:10:04.177" v="1020"/>
          <ac:inkMkLst>
            <pc:docMk/>
            <pc:sldMk cId="2230352960" sldId="258"/>
            <ac:inkMk id="17" creationId="{DE312F33-D36C-CF41-B5D7-7B5C31FFB21C}"/>
          </ac:inkMkLst>
        </pc:inkChg>
        <pc:inkChg chg="add del mod">
          <ac:chgData name="Mark Hanly" userId="67462bc7-2b51-4455-b2e7-b5f944a4684a" providerId="ADAL" clId="{C331A30D-C042-C44B-8150-9EF6F909FACB}" dt="2020-08-14T07:10:04.177" v="1019"/>
          <ac:inkMkLst>
            <pc:docMk/>
            <pc:sldMk cId="2230352960" sldId="258"/>
            <ac:inkMk id="18" creationId="{659E941F-3447-5E40-AA5B-8C5ADA1996FB}"/>
          </ac:inkMkLst>
        </pc:inkChg>
        <pc:inkChg chg="add">
          <ac:chgData name="Mark Hanly" userId="67462bc7-2b51-4455-b2e7-b5f944a4684a" providerId="ADAL" clId="{C331A30D-C042-C44B-8150-9EF6F909FACB}" dt="2020-08-14T07:29:19.618" v="2820" actId="9405"/>
          <ac:inkMkLst>
            <pc:docMk/>
            <pc:sldMk cId="2230352960" sldId="258"/>
            <ac:inkMk id="22" creationId="{AB5AB7FE-3094-6247-81BD-7C176B5534C1}"/>
          </ac:inkMkLst>
        </pc:inkChg>
        <pc:inkChg chg="add">
          <ac:chgData name="Mark Hanly" userId="67462bc7-2b51-4455-b2e7-b5f944a4684a" providerId="ADAL" clId="{C331A30D-C042-C44B-8150-9EF6F909FACB}" dt="2020-08-14T07:29:26.275" v="2821" actId="9405"/>
          <ac:inkMkLst>
            <pc:docMk/>
            <pc:sldMk cId="2230352960" sldId="258"/>
            <ac:inkMk id="23" creationId="{8EF7431E-D2FC-2A43-8BD9-2A508FF4B56E}"/>
          </ac:inkMkLst>
        </pc:inkChg>
        <pc:inkChg chg="add">
          <ac:chgData name="Mark Hanly" userId="67462bc7-2b51-4455-b2e7-b5f944a4684a" providerId="ADAL" clId="{C331A30D-C042-C44B-8150-9EF6F909FACB}" dt="2020-08-14T07:29:38.178" v="2822" actId="9405"/>
          <ac:inkMkLst>
            <pc:docMk/>
            <pc:sldMk cId="2230352960" sldId="258"/>
            <ac:inkMk id="24" creationId="{2B3056E0-E3EF-0945-A5E7-5CC3DF76F2C7}"/>
          </ac:inkMkLst>
        </pc:inkChg>
        <pc:inkChg chg="add">
          <ac:chgData name="Mark Hanly" userId="67462bc7-2b51-4455-b2e7-b5f944a4684a" providerId="ADAL" clId="{C331A30D-C042-C44B-8150-9EF6F909FACB}" dt="2020-08-14T07:29:41.771" v="2823" actId="9405"/>
          <ac:inkMkLst>
            <pc:docMk/>
            <pc:sldMk cId="2230352960" sldId="258"/>
            <ac:inkMk id="25" creationId="{D1DD847C-A090-9F47-8CED-8C45A443BE5A}"/>
          </ac:inkMkLst>
        </pc:inkChg>
        <pc:inkChg chg="add">
          <ac:chgData name="Mark Hanly" userId="67462bc7-2b51-4455-b2e7-b5f944a4684a" providerId="ADAL" clId="{C331A30D-C042-C44B-8150-9EF6F909FACB}" dt="2020-08-14T07:29:43.353" v="2824" actId="9405"/>
          <ac:inkMkLst>
            <pc:docMk/>
            <pc:sldMk cId="2230352960" sldId="258"/>
            <ac:inkMk id="26" creationId="{4328386C-68F8-1F48-987F-2A6AAADDF2D4}"/>
          </ac:inkMkLst>
        </pc:inkChg>
        <pc:inkChg chg="add">
          <ac:chgData name="Mark Hanly" userId="67462bc7-2b51-4455-b2e7-b5f944a4684a" providerId="ADAL" clId="{C331A30D-C042-C44B-8150-9EF6F909FACB}" dt="2020-08-14T07:29:44.528" v="2825" actId="9405"/>
          <ac:inkMkLst>
            <pc:docMk/>
            <pc:sldMk cId="2230352960" sldId="258"/>
            <ac:inkMk id="27" creationId="{5A992960-AD61-6547-B63A-16F4B922589F}"/>
          </ac:inkMkLst>
        </pc:inkChg>
        <pc:inkChg chg="add">
          <ac:chgData name="Mark Hanly" userId="67462bc7-2b51-4455-b2e7-b5f944a4684a" providerId="ADAL" clId="{C331A30D-C042-C44B-8150-9EF6F909FACB}" dt="2020-08-14T07:29:45.819" v="2826" actId="9405"/>
          <ac:inkMkLst>
            <pc:docMk/>
            <pc:sldMk cId="2230352960" sldId="258"/>
            <ac:inkMk id="28" creationId="{20C8D1B0-4CA4-8F43-A863-8066BA91922F}"/>
          </ac:inkMkLst>
        </pc:inkChg>
        <pc:inkChg chg="add mod">
          <ac:chgData name="Mark Hanly" userId="67462bc7-2b51-4455-b2e7-b5f944a4684a" providerId="ADAL" clId="{C331A30D-C042-C44B-8150-9EF6F909FACB}" dt="2020-08-14T07:30:08.565" v="2829"/>
          <ac:inkMkLst>
            <pc:docMk/>
            <pc:sldMk cId="2230352960" sldId="258"/>
            <ac:inkMk id="29" creationId="{62FB4AEB-6A91-DF4E-9B8B-3C3E9E87ED45}"/>
          </ac:inkMkLst>
        </pc:inkChg>
        <pc:inkChg chg="add mod">
          <ac:chgData name="Mark Hanly" userId="67462bc7-2b51-4455-b2e7-b5f944a4684a" providerId="ADAL" clId="{C331A30D-C042-C44B-8150-9EF6F909FACB}" dt="2020-08-14T07:30:08.565" v="2829"/>
          <ac:inkMkLst>
            <pc:docMk/>
            <pc:sldMk cId="2230352960" sldId="258"/>
            <ac:inkMk id="30" creationId="{57BA8F91-BAD9-5C40-8CB1-212DD61A2CAA}"/>
          </ac:inkMkLst>
        </pc:inkChg>
      </pc:sldChg>
      <pc:sldChg chg="del">
        <pc:chgData name="Mark Hanly" userId="67462bc7-2b51-4455-b2e7-b5f944a4684a" providerId="ADAL" clId="{C331A30D-C042-C44B-8150-9EF6F909FACB}" dt="2020-08-14T05:24:29.883" v="11" actId="2696"/>
        <pc:sldMkLst>
          <pc:docMk/>
          <pc:sldMk cId="286229115" sldId="259"/>
        </pc:sldMkLst>
      </pc:sldChg>
      <pc:sldChg chg="addSp delSp modSp add mod addAnim delAnim modAnim modNotesTx">
        <pc:chgData name="Mark Hanly" userId="67462bc7-2b51-4455-b2e7-b5f944a4684a" providerId="ADAL" clId="{C331A30D-C042-C44B-8150-9EF6F909FACB}" dt="2020-08-14T08:24:56.928" v="2914" actId="9405"/>
        <pc:sldMkLst>
          <pc:docMk/>
          <pc:sldMk cId="3581549829" sldId="259"/>
        </pc:sldMkLst>
        <pc:spChg chg="mod">
          <ac:chgData name="Mark Hanly" userId="67462bc7-2b51-4455-b2e7-b5f944a4684a" providerId="ADAL" clId="{C331A30D-C042-C44B-8150-9EF6F909FACB}" dt="2020-08-14T07:12:31.178" v="1127" actId="20577"/>
          <ac:spMkLst>
            <pc:docMk/>
            <pc:sldMk cId="3581549829" sldId="259"/>
            <ac:spMk id="2" creationId="{8F16B124-C775-E640-BB8D-6BB77A187741}"/>
          </ac:spMkLst>
        </pc:spChg>
        <pc:spChg chg="add mod">
          <ac:chgData name="Mark Hanly" userId="67462bc7-2b51-4455-b2e7-b5f944a4684a" providerId="ADAL" clId="{C331A30D-C042-C44B-8150-9EF6F909FACB}" dt="2020-08-14T07:14:44.757" v="1168"/>
          <ac:spMkLst>
            <pc:docMk/>
            <pc:sldMk cId="3581549829" sldId="259"/>
            <ac:spMk id="80" creationId="{99EBE3CF-BAA7-B348-AB6E-CAAF1F3688ED}"/>
          </ac:spMkLst>
        </pc:spChg>
        <pc:spChg chg="add mod">
          <ac:chgData name="Mark Hanly" userId="67462bc7-2b51-4455-b2e7-b5f944a4684a" providerId="ADAL" clId="{C331A30D-C042-C44B-8150-9EF6F909FACB}" dt="2020-08-14T07:14:44.757" v="1168"/>
          <ac:spMkLst>
            <pc:docMk/>
            <pc:sldMk cId="3581549829" sldId="259"/>
            <ac:spMk id="81" creationId="{C8CC18EF-FFA3-CD41-92A7-EA733957A101}"/>
          </ac:spMkLst>
        </pc:spChg>
        <pc:grpChg chg="del mod">
          <ac:chgData name="Mark Hanly" userId="67462bc7-2b51-4455-b2e7-b5f944a4684a" providerId="ADAL" clId="{C331A30D-C042-C44B-8150-9EF6F909FACB}" dt="2020-08-14T06:13:02.990" v="747"/>
          <ac:grpSpMkLst>
            <pc:docMk/>
            <pc:sldMk cId="3581549829" sldId="259"/>
            <ac:grpSpMk id="10" creationId="{173D9F2B-EC2C-3248-8A5F-2B9417F3517A}"/>
          </ac:grpSpMkLst>
        </pc:grpChg>
        <pc:grpChg chg="del mod">
          <ac:chgData name="Mark Hanly" userId="67462bc7-2b51-4455-b2e7-b5f944a4684a" providerId="ADAL" clId="{C331A30D-C042-C44B-8150-9EF6F909FACB}" dt="2020-08-14T06:13:02.992" v="750"/>
          <ac:grpSpMkLst>
            <pc:docMk/>
            <pc:sldMk cId="3581549829" sldId="259"/>
            <ac:grpSpMk id="16" creationId="{66C08881-F156-E54D-A132-10D5DB602E42}"/>
          </ac:grpSpMkLst>
        </pc:grpChg>
        <pc:grpChg chg="del mod">
          <ac:chgData name="Mark Hanly" userId="67462bc7-2b51-4455-b2e7-b5f944a4684a" providerId="ADAL" clId="{C331A30D-C042-C44B-8150-9EF6F909FACB}" dt="2020-08-14T06:13:02.989" v="745"/>
          <ac:grpSpMkLst>
            <pc:docMk/>
            <pc:sldMk cId="3581549829" sldId="259"/>
            <ac:grpSpMk id="24" creationId="{6E2384DE-6662-0E48-85A3-94E4CB17031A}"/>
          </ac:grpSpMkLst>
        </pc:grpChg>
        <pc:grpChg chg="del mod">
          <ac:chgData name="Mark Hanly" userId="67462bc7-2b51-4455-b2e7-b5f944a4684a" providerId="ADAL" clId="{C331A30D-C042-C44B-8150-9EF6F909FACB}" dt="2020-08-14T06:13:02.991" v="748"/>
          <ac:grpSpMkLst>
            <pc:docMk/>
            <pc:sldMk cId="3581549829" sldId="259"/>
            <ac:grpSpMk id="30" creationId="{2A72494B-5F7E-1442-AF31-C5BDCBCFAEA4}"/>
          </ac:grpSpMkLst>
        </pc:grpChg>
        <pc:grpChg chg="del mod">
          <ac:chgData name="Mark Hanly" userId="67462bc7-2b51-4455-b2e7-b5f944a4684a" providerId="ADAL" clId="{C331A30D-C042-C44B-8150-9EF6F909FACB}" dt="2020-08-14T06:13:08.099" v="768"/>
          <ac:grpSpMkLst>
            <pc:docMk/>
            <pc:sldMk cId="3581549829" sldId="259"/>
            <ac:grpSpMk id="38" creationId="{1AD8883E-14FE-DA45-91C0-B3CB8ED641C0}"/>
          </ac:grpSpMkLst>
        </pc:grpChg>
        <pc:grpChg chg="del mod">
          <ac:chgData name="Mark Hanly" userId="67462bc7-2b51-4455-b2e7-b5f944a4684a" providerId="ADAL" clId="{C331A30D-C042-C44B-8150-9EF6F909FACB}" dt="2020-08-14T06:13:08.095" v="763"/>
          <ac:grpSpMkLst>
            <pc:docMk/>
            <pc:sldMk cId="3581549829" sldId="259"/>
            <ac:grpSpMk id="43" creationId="{FE215E78-4A4C-E746-9837-359D97E2E112}"/>
          </ac:grpSpMkLst>
        </pc:grpChg>
        <pc:grpChg chg="del mod">
          <ac:chgData name="Mark Hanly" userId="67462bc7-2b51-4455-b2e7-b5f944a4684a" providerId="ADAL" clId="{C331A30D-C042-C44B-8150-9EF6F909FACB}" dt="2020-08-14T06:13:08.102" v="773"/>
          <ac:grpSpMkLst>
            <pc:docMk/>
            <pc:sldMk cId="3581549829" sldId="259"/>
            <ac:grpSpMk id="50" creationId="{E93B6DBC-0422-3F41-BDC4-BFADB502084E}"/>
          </ac:grpSpMkLst>
        </pc:grpChg>
        <pc:grpChg chg="del mod">
          <ac:chgData name="Mark Hanly" userId="67462bc7-2b51-4455-b2e7-b5f944a4684a" providerId="ADAL" clId="{C331A30D-C042-C44B-8150-9EF6F909FACB}" dt="2020-08-14T06:13:08.101" v="772"/>
          <ac:grpSpMkLst>
            <pc:docMk/>
            <pc:sldMk cId="3581549829" sldId="259"/>
            <ac:grpSpMk id="55" creationId="{81DEFBA0-7AC8-3941-92C0-0083F754D272}"/>
          </ac:grpSpMkLst>
        </pc:grpChg>
        <pc:grpChg chg="mod">
          <ac:chgData name="Mark Hanly" userId="67462bc7-2b51-4455-b2e7-b5f944a4684a" providerId="ADAL" clId="{C331A30D-C042-C44B-8150-9EF6F909FACB}" dt="2020-08-14T07:05:07.642" v="884"/>
          <ac:grpSpMkLst>
            <pc:docMk/>
            <pc:sldMk cId="3581549829" sldId="259"/>
            <ac:grpSpMk id="75" creationId="{EE4CCCF3-F342-7846-8011-B9C39615B0A1}"/>
          </ac:grpSpMkLst>
        </pc:grpChg>
        <pc:grpChg chg="mod">
          <ac:chgData name="Mark Hanly" userId="67462bc7-2b51-4455-b2e7-b5f944a4684a" providerId="ADAL" clId="{C331A30D-C042-C44B-8150-9EF6F909FACB}" dt="2020-08-14T07:05:06.680" v="880"/>
          <ac:grpSpMkLst>
            <pc:docMk/>
            <pc:sldMk cId="3581549829" sldId="259"/>
            <ac:grpSpMk id="79" creationId="{6A598A9B-509D-2542-B575-02185D21F669}"/>
          </ac:grpSpMkLst>
        </pc:grpChg>
        <pc:grpChg chg="mod">
          <ac:chgData name="Mark Hanly" userId="67462bc7-2b51-4455-b2e7-b5f944a4684a" providerId="ADAL" clId="{C331A30D-C042-C44B-8150-9EF6F909FACB}" dt="2020-08-14T07:30:44.045" v="2836"/>
          <ac:grpSpMkLst>
            <pc:docMk/>
            <pc:sldMk cId="3581549829" sldId="259"/>
            <ac:grpSpMk id="88" creationId="{E0E715DB-1C00-1246-AA3F-68B0273B704A}"/>
          </ac:grpSpMkLst>
        </pc:grpChg>
        <pc:grpChg chg="mod">
          <ac:chgData name="Mark Hanly" userId="67462bc7-2b51-4455-b2e7-b5f944a4684a" providerId="ADAL" clId="{C331A30D-C042-C44B-8150-9EF6F909FACB}" dt="2020-08-14T07:30:47.966" v="2845"/>
          <ac:grpSpMkLst>
            <pc:docMk/>
            <pc:sldMk cId="3581549829" sldId="259"/>
            <ac:grpSpMk id="97" creationId="{B98D0BC6-9101-574B-8758-D65490BA2640}"/>
          </ac:grpSpMkLst>
        </pc:grpChg>
        <pc:grpChg chg="mod">
          <ac:chgData name="Mark Hanly" userId="67462bc7-2b51-4455-b2e7-b5f944a4684a" providerId="ADAL" clId="{C331A30D-C042-C44B-8150-9EF6F909FACB}" dt="2020-08-14T07:30:51.571" v="2854"/>
          <ac:grpSpMkLst>
            <pc:docMk/>
            <pc:sldMk cId="3581549829" sldId="259"/>
            <ac:grpSpMk id="106" creationId="{49F7EB1F-7FB4-D940-AC16-DF9F5F34FDD1}"/>
          </ac:grpSpMkLst>
        </pc:grpChg>
        <pc:grpChg chg="mod">
          <ac:chgData name="Mark Hanly" userId="67462bc7-2b51-4455-b2e7-b5f944a4684a" providerId="ADAL" clId="{C331A30D-C042-C44B-8150-9EF6F909FACB}" dt="2020-08-14T07:31:02.492" v="2860"/>
          <ac:grpSpMkLst>
            <pc:docMk/>
            <pc:sldMk cId="3581549829" sldId="259"/>
            <ac:grpSpMk id="112" creationId="{3C0CF1B9-8B0E-8340-9719-7378372DA855}"/>
          </ac:grpSpMkLst>
        </pc:grpChg>
        <pc:grpChg chg="mod">
          <ac:chgData name="Mark Hanly" userId="67462bc7-2b51-4455-b2e7-b5f944a4684a" providerId="ADAL" clId="{C331A30D-C042-C44B-8150-9EF6F909FACB}" dt="2020-08-14T07:31:08.309" v="2868"/>
          <ac:grpSpMkLst>
            <pc:docMk/>
            <pc:sldMk cId="3581549829" sldId="259"/>
            <ac:grpSpMk id="120" creationId="{826E6151-5D89-F544-96D0-864875EC5A2F}"/>
          </ac:grpSpMkLst>
        </pc:grpChg>
        <pc:grpChg chg="mod">
          <ac:chgData name="Mark Hanly" userId="67462bc7-2b51-4455-b2e7-b5f944a4684a" providerId="ADAL" clId="{C331A30D-C042-C44B-8150-9EF6F909FACB}" dt="2020-08-14T07:31:08.309" v="2868"/>
          <ac:grpSpMkLst>
            <pc:docMk/>
            <pc:sldMk cId="3581549829" sldId="259"/>
            <ac:grpSpMk id="121" creationId="{C7CCDBE7-2E33-C44F-81E3-FCFD4B603FC4}"/>
          </ac:grpSpMkLst>
        </pc:grpChg>
        <pc:grpChg chg="mod">
          <ac:chgData name="Mark Hanly" userId="67462bc7-2b51-4455-b2e7-b5f944a4684a" providerId="ADAL" clId="{C331A30D-C042-C44B-8150-9EF6F909FACB}" dt="2020-08-14T07:31:12.717" v="2873"/>
          <ac:grpSpMkLst>
            <pc:docMk/>
            <pc:sldMk cId="3581549829" sldId="259"/>
            <ac:grpSpMk id="126" creationId="{481FCA26-904C-D94E-B15C-C4AA5A8A028B}"/>
          </ac:grpSpMkLst>
        </pc:grpChg>
        <pc:grpChg chg="mod">
          <ac:chgData name="Mark Hanly" userId="67462bc7-2b51-4455-b2e7-b5f944a4684a" providerId="ADAL" clId="{C331A30D-C042-C44B-8150-9EF6F909FACB}" dt="2020-08-14T07:32:31.139" v="2888"/>
          <ac:grpSpMkLst>
            <pc:docMk/>
            <pc:sldMk cId="3581549829" sldId="259"/>
            <ac:grpSpMk id="141" creationId="{512173E0-010F-5848-AFE9-190B1E579CD1}"/>
          </ac:grpSpMkLst>
        </pc:grpChg>
        <pc:grpChg chg="mod">
          <ac:chgData name="Mark Hanly" userId="67462bc7-2b51-4455-b2e7-b5f944a4684a" providerId="ADAL" clId="{C331A30D-C042-C44B-8150-9EF6F909FACB}" dt="2020-08-14T07:33:02.287" v="2892"/>
          <ac:grpSpMkLst>
            <pc:docMk/>
            <pc:sldMk cId="3581549829" sldId="259"/>
            <ac:grpSpMk id="145" creationId="{7434DBEC-0F2D-E641-BCFA-C90B7E5674B8}"/>
          </ac:grpSpMkLst>
        </pc:grpChg>
        <pc:grpChg chg="mod">
          <ac:chgData name="Mark Hanly" userId="67462bc7-2b51-4455-b2e7-b5f944a4684a" providerId="ADAL" clId="{C331A30D-C042-C44B-8150-9EF6F909FACB}" dt="2020-08-14T07:33:06.073" v="2897"/>
          <ac:grpSpMkLst>
            <pc:docMk/>
            <pc:sldMk cId="3581549829" sldId="259"/>
            <ac:grpSpMk id="150" creationId="{85DAFEAC-E7B3-834E-B0AB-0D8389FCC750}"/>
          </ac:grpSpMkLst>
        </pc:grpChg>
        <pc:grpChg chg="mod">
          <ac:chgData name="Mark Hanly" userId="67462bc7-2b51-4455-b2e7-b5f944a4684a" providerId="ADAL" clId="{C331A30D-C042-C44B-8150-9EF6F909FACB}" dt="2020-08-14T07:33:08.330" v="2901"/>
          <ac:grpSpMkLst>
            <pc:docMk/>
            <pc:sldMk cId="3581549829" sldId="259"/>
            <ac:grpSpMk id="154" creationId="{BB1824B7-D562-6445-972B-052AF5688168}"/>
          </ac:grpSpMkLst>
        </pc:grpChg>
        <pc:grpChg chg="mod">
          <ac:chgData name="Mark Hanly" userId="67462bc7-2b51-4455-b2e7-b5f944a4684a" providerId="ADAL" clId="{C331A30D-C042-C44B-8150-9EF6F909FACB}" dt="2020-08-14T07:33:15.878" v="2906"/>
          <ac:grpSpMkLst>
            <pc:docMk/>
            <pc:sldMk cId="3581549829" sldId="259"/>
            <ac:grpSpMk id="159" creationId="{DFB95699-54AC-4F43-9B10-3DBD89A8090B}"/>
          </ac:grpSpMkLst>
        </pc:grpChg>
        <pc:grpChg chg="mod">
          <ac:chgData name="Mark Hanly" userId="67462bc7-2b51-4455-b2e7-b5f944a4684a" providerId="ADAL" clId="{C331A30D-C042-C44B-8150-9EF6F909FACB}" dt="2020-08-14T07:33:18.594" v="2911"/>
          <ac:grpSpMkLst>
            <pc:docMk/>
            <pc:sldMk cId="3581549829" sldId="259"/>
            <ac:grpSpMk id="164" creationId="{FA6D532E-74C7-C44D-B7A1-714614A613D3}"/>
          </ac:grpSpMkLst>
        </pc:grpChg>
        <pc:graphicFrameChg chg="mod modGraphic">
          <ac:chgData name="Mark Hanly" userId="67462bc7-2b51-4455-b2e7-b5f944a4684a" providerId="ADAL" clId="{C331A30D-C042-C44B-8150-9EF6F909FACB}" dt="2020-08-14T07:11:01.140" v="1101" actId="1036"/>
          <ac:graphicFrameMkLst>
            <pc:docMk/>
            <pc:sldMk cId="3581549829" sldId="259"/>
            <ac:graphicFrameMk id="4" creationId="{38143332-A8FE-CF40-B6C0-280CB8275E27}"/>
          </ac:graphicFrameMkLst>
        </pc:graphicFrameChg>
        <pc:graphicFrameChg chg="del mod modGraphic">
          <ac:chgData name="Mark Hanly" userId="67462bc7-2b51-4455-b2e7-b5f944a4684a" providerId="ADAL" clId="{C331A30D-C042-C44B-8150-9EF6F909FACB}" dt="2020-08-14T06:12:46.981" v="732" actId="478"/>
          <ac:graphicFrameMkLst>
            <pc:docMk/>
            <pc:sldMk cId="3581549829" sldId="259"/>
            <ac:graphicFrameMk id="5" creationId="{18BB0C56-F867-5E4B-A9F4-D762CD00812C}"/>
          </ac:graphicFrameMkLst>
        </pc:graphicFrameChg>
        <pc:graphicFrameChg chg="add mod modGraphic">
          <ac:chgData name="Mark Hanly" userId="67462bc7-2b51-4455-b2e7-b5f944a4684a" providerId="ADAL" clId="{C331A30D-C042-C44B-8150-9EF6F909FACB}" dt="2020-08-14T07:11:05.366" v="1105" actId="1036"/>
          <ac:graphicFrameMkLst>
            <pc:docMk/>
            <pc:sldMk cId="3581549829" sldId="259"/>
            <ac:graphicFrameMk id="58" creationId="{7E1CA889-D296-8E48-B6A1-703C73300E3A}"/>
          </ac:graphicFrameMkLst>
        </pc:graphicFrameChg>
        <pc:inkChg chg="add del">
          <ac:chgData name="Mark Hanly" userId="67462bc7-2b51-4455-b2e7-b5f944a4684a" providerId="ADAL" clId="{C331A30D-C042-C44B-8150-9EF6F909FACB}" dt="2020-08-14T07:14:50.609" v="1169"/>
          <ac:inkMkLst>
            <pc:docMk/>
            <pc:sldMk cId="3581549829" sldId="259"/>
            <ac:inkMk id="3" creationId="{D2774E15-DE25-AE42-AD84-962457C28CE8}"/>
          </ac:inkMkLst>
        </pc:inkChg>
        <pc:inkChg chg="add del mod">
          <ac:chgData name="Mark Hanly" userId="67462bc7-2b51-4455-b2e7-b5f944a4684a" providerId="ADAL" clId="{C331A30D-C042-C44B-8150-9EF6F909FACB}" dt="2020-08-14T06:13:02.990" v="747"/>
          <ac:inkMkLst>
            <pc:docMk/>
            <pc:sldMk cId="3581549829" sldId="259"/>
            <ac:inkMk id="6" creationId="{323B7519-7AA7-EB4A-BEB3-7924790AF391}"/>
          </ac:inkMkLst>
        </pc:inkChg>
        <pc:inkChg chg="add del mod">
          <ac:chgData name="Mark Hanly" userId="67462bc7-2b51-4455-b2e7-b5f944a4684a" providerId="ADAL" clId="{C331A30D-C042-C44B-8150-9EF6F909FACB}" dt="2020-08-14T06:13:02.982" v="736"/>
          <ac:inkMkLst>
            <pc:docMk/>
            <pc:sldMk cId="3581549829" sldId="259"/>
            <ac:inkMk id="7" creationId="{DD622351-7738-7547-8C71-2A96A0070D8E}"/>
          </ac:inkMkLst>
        </pc:inkChg>
        <pc:inkChg chg="add del mod">
          <ac:chgData name="Mark Hanly" userId="67462bc7-2b51-4455-b2e7-b5f944a4684a" providerId="ADAL" clId="{C331A30D-C042-C44B-8150-9EF6F909FACB}" dt="2020-08-14T06:13:02.995" v="754"/>
          <ac:inkMkLst>
            <pc:docMk/>
            <pc:sldMk cId="3581549829" sldId="259"/>
            <ac:inkMk id="8" creationId="{76665B03-DB58-0D44-9BE9-F4D6D016751F}"/>
          </ac:inkMkLst>
        </pc:inkChg>
        <pc:inkChg chg="add del mod">
          <ac:chgData name="Mark Hanly" userId="67462bc7-2b51-4455-b2e7-b5f944a4684a" providerId="ADAL" clId="{C331A30D-C042-C44B-8150-9EF6F909FACB}" dt="2020-08-14T06:12:58.626" v="734"/>
          <ac:inkMkLst>
            <pc:docMk/>
            <pc:sldMk cId="3581549829" sldId="259"/>
            <ac:inkMk id="9" creationId="{1C678800-6672-4B4C-BC82-FF2836D3EE0B}"/>
          </ac:inkMkLst>
        </pc:inkChg>
        <pc:inkChg chg="add del mod">
          <ac:chgData name="Mark Hanly" userId="67462bc7-2b51-4455-b2e7-b5f944a4684a" providerId="ADAL" clId="{C331A30D-C042-C44B-8150-9EF6F909FACB}" dt="2020-08-14T06:13:02.992" v="749"/>
          <ac:inkMkLst>
            <pc:docMk/>
            <pc:sldMk cId="3581549829" sldId="259"/>
            <ac:inkMk id="11" creationId="{88EBDC57-0DAB-CF4B-9716-BD4E727521D2}"/>
          </ac:inkMkLst>
        </pc:inkChg>
        <pc:inkChg chg="add del mod">
          <ac:chgData name="Mark Hanly" userId="67462bc7-2b51-4455-b2e7-b5f944a4684a" providerId="ADAL" clId="{C331A30D-C042-C44B-8150-9EF6F909FACB}" dt="2020-08-14T06:13:02.992" v="750"/>
          <ac:inkMkLst>
            <pc:docMk/>
            <pc:sldMk cId="3581549829" sldId="259"/>
            <ac:inkMk id="12" creationId="{C496836A-E17E-9646-9154-DAAA46BB2326}"/>
          </ac:inkMkLst>
        </pc:inkChg>
        <pc:inkChg chg="add del mod">
          <ac:chgData name="Mark Hanly" userId="67462bc7-2b51-4455-b2e7-b5f944a4684a" providerId="ADAL" clId="{C331A30D-C042-C44B-8150-9EF6F909FACB}" dt="2020-08-14T06:13:02.988" v="744"/>
          <ac:inkMkLst>
            <pc:docMk/>
            <pc:sldMk cId="3581549829" sldId="259"/>
            <ac:inkMk id="13" creationId="{DB1A62AF-532F-F849-86C7-4935A8BE4E66}"/>
          </ac:inkMkLst>
        </pc:inkChg>
        <pc:inkChg chg="add del mod">
          <ac:chgData name="Mark Hanly" userId="67462bc7-2b51-4455-b2e7-b5f944a4684a" providerId="ADAL" clId="{C331A30D-C042-C44B-8150-9EF6F909FACB}" dt="2020-08-14T06:13:02.984" v="738"/>
          <ac:inkMkLst>
            <pc:docMk/>
            <pc:sldMk cId="3581549829" sldId="259"/>
            <ac:inkMk id="14" creationId="{14946FC2-FC45-7D4E-B315-10A07AAC974A}"/>
          </ac:inkMkLst>
        </pc:inkChg>
        <pc:inkChg chg="add del mod">
          <ac:chgData name="Mark Hanly" userId="67462bc7-2b51-4455-b2e7-b5f944a4684a" providerId="ADAL" clId="{C331A30D-C042-C44B-8150-9EF6F909FACB}" dt="2020-08-14T06:13:02.994" v="753"/>
          <ac:inkMkLst>
            <pc:docMk/>
            <pc:sldMk cId="3581549829" sldId="259"/>
            <ac:inkMk id="15" creationId="{3AC36F6C-A844-454B-A1BD-749CE396C0F9}"/>
          </ac:inkMkLst>
        </pc:inkChg>
        <pc:inkChg chg="add del mod">
          <ac:chgData name="Mark Hanly" userId="67462bc7-2b51-4455-b2e7-b5f944a4684a" providerId="ADAL" clId="{C331A30D-C042-C44B-8150-9EF6F909FACB}" dt="2020-08-14T06:13:02.987" v="742"/>
          <ac:inkMkLst>
            <pc:docMk/>
            <pc:sldMk cId="3581549829" sldId="259"/>
            <ac:inkMk id="17" creationId="{1AA1CA9C-CDC6-1B4A-91A8-8FF22843DD8E}"/>
          </ac:inkMkLst>
        </pc:inkChg>
        <pc:inkChg chg="add del mod">
          <ac:chgData name="Mark Hanly" userId="67462bc7-2b51-4455-b2e7-b5f944a4684a" providerId="ADAL" clId="{C331A30D-C042-C44B-8150-9EF6F909FACB}" dt="2020-08-14T06:13:02.985" v="740"/>
          <ac:inkMkLst>
            <pc:docMk/>
            <pc:sldMk cId="3581549829" sldId="259"/>
            <ac:inkMk id="18" creationId="{E325C7C9-BD26-2C4F-94DE-832DA13019AC}"/>
          </ac:inkMkLst>
        </pc:inkChg>
        <pc:inkChg chg="add del mod">
          <ac:chgData name="Mark Hanly" userId="67462bc7-2b51-4455-b2e7-b5f944a4684a" providerId="ADAL" clId="{C331A30D-C042-C44B-8150-9EF6F909FACB}" dt="2020-08-14T06:13:02.987" v="743"/>
          <ac:inkMkLst>
            <pc:docMk/>
            <pc:sldMk cId="3581549829" sldId="259"/>
            <ac:inkMk id="19" creationId="{1C36252D-9249-444C-968B-6BF0C5C54255}"/>
          </ac:inkMkLst>
        </pc:inkChg>
        <pc:inkChg chg="add del mod">
          <ac:chgData name="Mark Hanly" userId="67462bc7-2b51-4455-b2e7-b5f944a4684a" providerId="ADAL" clId="{C331A30D-C042-C44B-8150-9EF6F909FACB}" dt="2020-08-14T06:13:02.981" v="735"/>
          <ac:inkMkLst>
            <pc:docMk/>
            <pc:sldMk cId="3581549829" sldId="259"/>
            <ac:inkMk id="20" creationId="{6B394BD9-033D-D741-A863-55C20F36E563}"/>
          </ac:inkMkLst>
        </pc:inkChg>
        <pc:inkChg chg="add del mod">
          <ac:chgData name="Mark Hanly" userId="67462bc7-2b51-4455-b2e7-b5f944a4684a" providerId="ADAL" clId="{C331A30D-C042-C44B-8150-9EF6F909FACB}" dt="2020-08-14T06:13:02.993" v="752"/>
          <ac:inkMkLst>
            <pc:docMk/>
            <pc:sldMk cId="3581549829" sldId="259"/>
            <ac:inkMk id="21" creationId="{D27AE7F3-C408-8949-B9C1-4B5252EB2AF4}"/>
          </ac:inkMkLst>
        </pc:inkChg>
        <pc:inkChg chg="add del mod">
          <ac:chgData name="Mark Hanly" userId="67462bc7-2b51-4455-b2e7-b5f944a4684a" providerId="ADAL" clId="{C331A30D-C042-C44B-8150-9EF6F909FACB}" dt="2020-08-14T06:13:02.986" v="741"/>
          <ac:inkMkLst>
            <pc:docMk/>
            <pc:sldMk cId="3581549829" sldId="259"/>
            <ac:inkMk id="22" creationId="{F1CDCC87-24C7-AD4E-89EF-AB18E90D2CE7}"/>
          </ac:inkMkLst>
        </pc:inkChg>
        <pc:inkChg chg="add del mod">
          <ac:chgData name="Mark Hanly" userId="67462bc7-2b51-4455-b2e7-b5f944a4684a" providerId="ADAL" clId="{C331A30D-C042-C44B-8150-9EF6F909FACB}" dt="2020-08-14T06:13:02.989" v="745"/>
          <ac:inkMkLst>
            <pc:docMk/>
            <pc:sldMk cId="3581549829" sldId="259"/>
            <ac:inkMk id="23" creationId="{03821477-5298-154A-82A1-9D79F847F642}"/>
          </ac:inkMkLst>
        </pc:inkChg>
        <pc:inkChg chg="add del mod">
          <ac:chgData name="Mark Hanly" userId="67462bc7-2b51-4455-b2e7-b5f944a4684a" providerId="ADAL" clId="{C331A30D-C042-C44B-8150-9EF6F909FACB}" dt="2020-08-14T06:13:02.983" v="737"/>
          <ac:inkMkLst>
            <pc:docMk/>
            <pc:sldMk cId="3581549829" sldId="259"/>
            <ac:inkMk id="25" creationId="{1248338F-B6CD-7640-8FB7-4CF6E4B47FC2}"/>
          </ac:inkMkLst>
        </pc:inkChg>
        <pc:inkChg chg="add del mod">
          <ac:chgData name="Mark Hanly" userId="67462bc7-2b51-4455-b2e7-b5f944a4684a" providerId="ADAL" clId="{C331A30D-C042-C44B-8150-9EF6F909FACB}" dt="2020-08-14T06:13:02.989" v="746"/>
          <ac:inkMkLst>
            <pc:docMk/>
            <pc:sldMk cId="3581549829" sldId="259"/>
            <ac:inkMk id="26" creationId="{59439601-98D5-0E43-B5A1-E1895E53B21F}"/>
          </ac:inkMkLst>
        </pc:inkChg>
        <pc:inkChg chg="add del mod">
          <ac:chgData name="Mark Hanly" userId="67462bc7-2b51-4455-b2e7-b5f944a4684a" providerId="ADAL" clId="{C331A30D-C042-C44B-8150-9EF6F909FACB}" dt="2020-08-14T06:13:02.993" v="751"/>
          <ac:inkMkLst>
            <pc:docMk/>
            <pc:sldMk cId="3581549829" sldId="259"/>
            <ac:inkMk id="27" creationId="{C8B0638A-7701-7946-BAD9-4A96FED9D0D9}"/>
          </ac:inkMkLst>
        </pc:inkChg>
        <pc:inkChg chg="add del mod">
          <ac:chgData name="Mark Hanly" userId="67462bc7-2b51-4455-b2e7-b5f944a4684a" providerId="ADAL" clId="{C331A30D-C042-C44B-8150-9EF6F909FACB}" dt="2020-08-14T06:13:02.991" v="748"/>
          <ac:inkMkLst>
            <pc:docMk/>
            <pc:sldMk cId="3581549829" sldId="259"/>
            <ac:inkMk id="28" creationId="{32959797-5B4D-664F-8D12-A6A125375D25}"/>
          </ac:inkMkLst>
        </pc:inkChg>
        <pc:inkChg chg="add del mod">
          <ac:chgData name="Mark Hanly" userId="67462bc7-2b51-4455-b2e7-b5f944a4684a" providerId="ADAL" clId="{C331A30D-C042-C44B-8150-9EF6F909FACB}" dt="2020-08-14T06:13:02.984" v="739"/>
          <ac:inkMkLst>
            <pc:docMk/>
            <pc:sldMk cId="3581549829" sldId="259"/>
            <ac:inkMk id="29" creationId="{8A983E5E-4758-074F-AAB4-114A6F032B41}"/>
          </ac:inkMkLst>
        </pc:inkChg>
        <pc:inkChg chg="add del mod">
          <ac:chgData name="Mark Hanly" userId="67462bc7-2b51-4455-b2e7-b5f944a4684a" providerId="ADAL" clId="{C331A30D-C042-C44B-8150-9EF6F909FACB}" dt="2020-08-14T06:13:08.097" v="766"/>
          <ac:inkMkLst>
            <pc:docMk/>
            <pc:sldMk cId="3581549829" sldId="259"/>
            <ac:inkMk id="31" creationId="{319B3733-4BA3-5541-8FD7-D72E7B11B3A7}"/>
          </ac:inkMkLst>
        </pc:inkChg>
        <pc:inkChg chg="add del mod">
          <ac:chgData name="Mark Hanly" userId="67462bc7-2b51-4455-b2e7-b5f944a4684a" providerId="ADAL" clId="{C331A30D-C042-C44B-8150-9EF6F909FACB}" dt="2020-08-14T06:13:08.101" v="771"/>
          <ac:inkMkLst>
            <pc:docMk/>
            <pc:sldMk cId="3581549829" sldId="259"/>
            <ac:inkMk id="32" creationId="{BCCF9954-C5BB-9E43-A89E-4B6604C50628}"/>
          </ac:inkMkLst>
        </pc:inkChg>
        <pc:inkChg chg="add del mod">
          <ac:chgData name="Mark Hanly" userId="67462bc7-2b51-4455-b2e7-b5f944a4684a" providerId="ADAL" clId="{C331A30D-C042-C44B-8150-9EF6F909FACB}" dt="2020-08-14T06:13:08.096" v="764"/>
          <ac:inkMkLst>
            <pc:docMk/>
            <pc:sldMk cId="3581549829" sldId="259"/>
            <ac:inkMk id="33" creationId="{094F19D3-222E-9241-9D9A-3A2EEE692778}"/>
          </ac:inkMkLst>
        </pc:inkChg>
        <pc:inkChg chg="add del mod">
          <ac:chgData name="Mark Hanly" userId="67462bc7-2b51-4455-b2e7-b5f944a4684a" providerId="ADAL" clId="{C331A30D-C042-C44B-8150-9EF6F909FACB}" dt="2020-08-14T06:13:08.091" v="757"/>
          <ac:inkMkLst>
            <pc:docMk/>
            <pc:sldMk cId="3581549829" sldId="259"/>
            <ac:inkMk id="34" creationId="{2A9C10E4-C750-0540-9804-47FEA21328A9}"/>
          </ac:inkMkLst>
        </pc:inkChg>
        <pc:inkChg chg="add del mod">
          <ac:chgData name="Mark Hanly" userId="67462bc7-2b51-4455-b2e7-b5f944a4684a" providerId="ADAL" clId="{C331A30D-C042-C44B-8150-9EF6F909FACB}" dt="2020-08-14T06:13:08.099" v="768"/>
          <ac:inkMkLst>
            <pc:docMk/>
            <pc:sldMk cId="3581549829" sldId="259"/>
            <ac:inkMk id="35" creationId="{BB6922D5-6C19-4549-857F-EC6FBCF317D8}"/>
          </ac:inkMkLst>
        </pc:inkChg>
        <pc:inkChg chg="add del mod">
          <ac:chgData name="Mark Hanly" userId="67462bc7-2b51-4455-b2e7-b5f944a4684a" providerId="ADAL" clId="{C331A30D-C042-C44B-8150-9EF6F909FACB}" dt="2020-08-14T06:13:08.094" v="761"/>
          <ac:inkMkLst>
            <pc:docMk/>
            <pc:sldMk cId="3581549829" sldId="259"/>
            <ac:inkMk id="36" creationId="{F50BB113-5C17-7E49-AA89-C3370F6AA80E}"/>
          </ac:inkMkLst>
        </pc:inkChg>
        <pc:inkChg chg="add del mod">
          <ac:chgData name="Mark Hanly" userId="67462bc7-2b51-4455-b2e7-b5f944a4684a" providerId="ADAL" clId="{C331A30D-C042-C44B-8150-9EF6F909FACB}" dt="2020-08-14T06:13:08.097" v="765"/>
          <ac:inkMkLst>
            <pc:docMk/>
            <pc:sldMk cId="3581549829" sldId="259"/>
            <ac:inkMk id="37" creationId="{E0263CDF-2851-5645-AA10-28C7D384D2F0}"/>
          </ac:inkMkLst>
        </pc:inkChg>
        <pc:inkChg chg="add del mod">
          <ac:chgData name="Mark Hanly" userId="67462bc7-2b51-4455-b2e7-b5f944a4684a" providerId="ADAL" clId="{C331A30D-C042-C44B-8150-9EF6F909FACB}" dt="2020-08-14T06:13:08.090" v="755"/>
          <ac:inkMkLst>
            <pc:docMk/>
            <pc:sldMk cId="3581549829" sldId="259"/>
            <ac:inkMk id="39" creationId="{49181ECD-679C-9C40-9F1F-D154CCEE22DE}"/>
          </ac:inkMkLst>
        </pc:inkChg>
        <pc:inkChg chg="add del mod">
          <ac:chgData name="Mark Hanly" userId="67462bc7-2b51-4455-b2e7-b5f944a4684a" providerId="ADAL" clId="{C331A30D-C042-C44B-8150-9EF6F909FACB}" dt="2020-08-14T06:13:08.100" v="770"/>
          <ac:inkMkLst>
            <pc:docMk/>
            <pc:sldMk cId="3581549829" sldId="259"/>
            <ac:inkMk id="40" creationId="{09352165-3C3F-D845-AAE1-108AD78E91A3}"/>
          </ac:inkMkLst>
        </pc:inkChg>
        <pc:inkChg chg="add del mod">
          <ac:chgData name="Mark Hanly" userId="67462bc7-2b51-4455-b2e7-b5f944a4684a" providerId="ADAL" clId="{C331A30D-C042-C44B-8150-9EF6F909FACB}" dt="2020-08-14T06:13:08.092" v="759"/>
          <ac:inkMkLst>
            <pc:docMk/>
            <pc:sldMk cId="3581549829" sldId="259"/>
            <ac:inkMk id="41" creationId="{D27C9E12-8CAF-9346-B371-E06A41111FB5}"/>
          </ac:inkMkLst>
        </pc:inkChg>
        <pc:inkChg chg="add del mod">
          <ac:chgData name="Mark Hanly" userId="67462bc7-2b51-4455-b2e7-b5f944a4684a" providerId="ADAL" clId="{C331A30D-C042-C44B-8150-9EF6F909FACB}" dt="2020-08-14T06:13:08.095" v="763"/>
          <ac:inkMkLst>
            <pc:docMk/>
            <pc:sldMk cId="3581549829" sldId="259"/>
            <ac:inkMk id="42" creationId="{2357992A-68AC-C44A-ABDD-3664897E0912}"/>
          </ac:inkMkLst>
        </pc:inkChg>
        <pc:inkChg chg="add del mod">
          <ac:chgData name="Mark Hanly" userId="67462bc7-2b51-4455-b2e7-b5f944a4684a" providerId="ADAL" clId="{C331A30D-C042-C44B-8150-9EF6F909FACB}" dt="2020-08-14T06:13:08.090" v="756"/>
          <ac:inkMkLst>
            <pc:docMk/>
            <pc:sldMk cId="3581549829" sldId="259"/>
            <ac:inkMk id="44" creationId="{DE378A85-363E-904E-9A87-47DC86455A2D}"/>
          </ac:inkMkLst>
        </pc:inkChg>
        <pc:inkChg chg="add del mod">
          <ac:chgData name="Mark Hanly" userId="67462bc7-2b51-4455-b2e7-b5f944a4684a" providerId="ADAL" clId="{C331A30D-C042-C44B-8150-9EF6F909FACB}" dt="2020-08-14T06:13:08.102" v="773"/>
          <ac:inkMkLst>
            <pc:docMk/>
            <pc:sldMk cId="3581549829" sldId="259"/>
            <ac:inkMk id="45" creationId="{E1A82E6F-A193-5E41-995C-EB2719C8BA1A}"/>
          </ac:inkMkLst>
        </pc:inkChg>
        <pc:inkChg chg="add del mod">
          <ac:chgData name="Mark Hanly" userId="67462bc7-2b51-4455-b2e7-b5f944a4684a" providerId="ADAL" clId="{C331A30D-C042-C44B-8150-9EF6F909FACB}" dt="2020-08-14T06:13:08.098" v="767"/>
          <ac:inkMkLst>
            <pc:docMk/>
            <pc:sldMk cId="3581549829" sldId="259"/>
            <ac:inkMk id="46" creationId="{32C7FA0D-0E68-AD4F-B3A6-16459C314EDF}"/>
          </ac:inkMkLst>
        </pc:inkChg>
        <pc:inkChg chg="add del mod">
          <ac:chgData name="Mark Hanly" userId="67462bc7-2b51-4455-b2e7-b5f944a4684a" providerId="ADAL" clId="{C331A30D-C042-C44B-8150-9EF6F909FACB}" dt="2020-08-14T06:13:08.093" v="760"/>
          <ac:inkMkLst>
            <pc:docMk/>
            <pc:sldMk cId="3581549829" sldId="259"/>
            <ac:inkMk id="47" creationId="{A0A4F62D-5E54-FB46-8E0C-197014F35648}"/>
          </ac:inkMkLst>
        </pc:inkChg>
        <pc:inkChg chg="add del mod">
          <ac:chgData name="Mark Hanly" userId="67462bc7-2b51-4455-b2e7-b5f944a4684a" providerId="ADAL" clId="{C331A30D-C042-C44B-8150-9EF6F909FACB}" dt="2020-08-14T06:13:08.092" v="758"/>
          <ac:inkMkLst>
            <pc:docMk/>
            <pc:sldMk cId="3581549829" sldId="259"/>
            <ac:inkMk id="48" creationId="{825C8F4F-43DF-5B48-BDEC-F03F49A2DA98}"/>
          </ac:inkMkLst>
        </pc:inkChg>
        <pc:inkChg chg="add del mod">
          <ac:chgData name="Mark Hanly" userId="67462bc7-2b51-4455-b2e7-b5f944a4684a" providerId="ADAL" clId="{C331A30D-C042-C44B-8150-9EF6F909FACB}" dt="2020-08-14T06:13:08.103" v="774"/>
          <ac:inkMkLst>
            <pc:docMk/>
            <pc:sldMk cId="3581549829" sldId="259"/>
            <ac:inkMk id="49" creationId="{54CCBA92-9D5A-4245-8A1F-006A2E95EED5}"/>
          </ac:inkMkLst>
        </pc:inkChg>
        <pc:inkChg chg="add del mod">
          <ac:chgData name="Mark Hanly" userId="67462bc7-2b51-4455-b2e7-b5f944a4684a" providerId="ADAL" clId="{C331A30D-C042-C44B-8150-9EF6F909FACB}" dt="2020-08-14T06:13:08.099" v="769"/>
          <ac:inkMkLst>
            <pc:docMk/>
            <pc:sldMk cId="3581549829" sldId="259"/>
            <ac:inkMk id="51" creationId="{77E43250-28FF-154D-8B85-16B11E18F920}"/>
          </ac:inkMkLst>
        </pc:inkChg>
        <pc:inkChg chg="add del mod">
          <ac:chgData name="Mark Hanly" userId="67462bc7-2b51-4455-b2e7-b5f944a4684a" providerId="ADAL" clId="{C331A30D-C042-C44B-8150-9EF6F909FACB}" dt="2020-08-14T06:13:08.094" v="762"/>
          <ac:inkMkLst>
            <pc:docMk/>
            <pc:sldMk cId="3581549829" sldId="259"/>
            <ac:inkMk id="52" creationId="{CC30601B-1BE9-E240-B326-049FEC01F424}"/>
          </ac:inkMkLst>
        </pc:inkChg>
        <pc:inkChg chg="add del mod">
          <ac:chgData name="Mark Hanly" userId="67462bc7-2b51-4455-b2e7-b5f944a4684a" providerId="ADAL" clId="{C331A30D-C042-C44B-8150-9EF6F909FACB}" dt="2020-08-14T06:13:08.104" v="775"/>
          <ac:inkMkLst>
            <pc:docMk/>
            <pc:sldMk cId="3581549829" sldId="259"/>
            <ac:inkMk id="53" creationId="{BC95B7F3-6335-E74C-9A8D-444D3B619973}"/>
          </ac:inkMkLst>
        </pc:inkChg>
        <pc:inkChg chg="add del mod">
          <ac:chgData name="Mark Hanly" userId="67462bc7-2b51-4455-b2e7-b5f944a4684a" providerId="ADAL" clId="{C331A30D-C042-C44B-8150-9EF6F909FACB}" dt="2020-08-14T06:13:08.101" v="772"/>
          <ac:inkMkLst>
            <pc:docMk/>
            <pc:sldMk cId="3581549829" sldId="259"/>
            <ac:inkMk id="54" creationId="{09B9DB29-D236-774D-A9CE-1CAF2EA9C2CC}"/>
          </ac:inkMkLst>
        </pc:inkChg>
        <pc:inkChg chg="add">
          <ac:chgData name="Mark Hanly" userId="67462bc7-2b51-4455-b2e7-b5f944a4684a" providerId="ADAL" clId="{C331A30D-C042-C44B-8150-9EF6F909FACB}" dt="2020-08-14T06:12:35.222" v="729" actId="9405"/>
          <ac:inkMkLst>
            <pc:docMk/>
            <pc:sldMk cId="3581549829" sldId="259"/>
            <ac:inkMk id="56" creationId="{06F4E646-7620-2C44-A7D3-E34494FD5DC5}"/>
          </ac:inkMkLst>
        </pc:inkChg>
        <pc:inkChg chg="add">
          <ac:chgData name="Mark Hanly" userId="67462bc7-2b51-4455-b2e7-b5f944a4684a" providerId="ADAL" clId="{C331A30D-C042-C44B-8150-9EF6F909FACB}" dt="2020-08-14T06:12:39.228" v="730" actId="9405"/>
          <ac:inkMkLst>
            <pc:docMk/>
            <pc:sldMk cId="3581549829" sldId="259"/>
            <ac:inkMk id="57" creationId="{4DF1E005-D423-2C4D-9073-14D0B3CEF33F}"/>
          </ac:inkMkLst>
        </pc:inkChg>
        <pc:inkChg chg="add del">
          <ac:chgData name="Mark Hanly" userId="67462bc7-2b51-4455-b2e7-b5f944a4684a" providerId="ADAL" clId="{C331A30D-C042-C44B-8150-9EF6F909FACB}" dt="2020-08-14T07:05:09.901" v="899" actId="9405"/>
          <ac:inkMkLst>
            <pc:docMk/>
            <pc:sldMk cId="3581549829" sldId="259"/>
            <ac:inkMk id="59" creationId="{48434E46-E49F-5249-9F93-5504409AC8F2}"/>
          </ac:inkMkLst>
        </pc:inkChg>
        <pc:inkChg chg="add del">
          <ac:chgData name="Mark Hanly" userId="67462bc7-2b51-4455-b2e7-b5f944a4684a" providerId="ADAL" clId="{C331A30D-C042-C44B-8150-9EF6F909FACB}" dt="2020-08-14T07:05:09.584" v="898" actId="9405"/>
          <ac:inkMkLst>
            <pc:docMk/>
            <pc:sldMk cId="3581549829" sldId="259"/>
            <ac:inkMk id="60" creationId="{5990440B-9430-CE41-81DA-E10FD0E02FB1}"/>
          </ac:inkMkLst>
        </pc:inkChg>
        <pc:inkChg chg="add del">
          <ac:chgData name="Mark Hanly" userId="67462bc7-2b51-4455-b2e7-b5f944a4684a" providerId="ADAL" clId="{C331A30D-C042-C44B-8150-9EF6F909FACB}" dt="2020-08-14T07:05:09.199" v="897" actId="9405"/>
          <ac:inkMkLst>
            <pc:docMk/>
            <pc:sldMk cId="3581549829" sldId="259"/>
            <ac:inkMk id="61" creationId="{5367C661-DDEB-364A-AA92-FE84C12E23AC}"/>
          </ac:inkMkLst>
        </pc:inkChg>
        <pc:inkChg chg="add del">
          <ac:chgData name="Mark Hanly" userId="67462bc7-2b51-4455-b2e7-b5f944a4684a" providerId="ADAL" clId="{C331A30D-C042-C44B-8150-9EF6F909FACB}" dt="2020-08-14T07:05:08.853" v="896" actId="9405"/>
          <ac:inkMkLst>
            <pc:docMk/>
            <pc:sldMk cId="3581549829" sldId="259"/>
            <ac:inkMk id="62" creationId="{FE45866A-8201-B047-81CF-2144102AFA89}"/>
          </ac:inkMkLst>
        </pc:inkChg>
        <pc:inkChg chg="add del">
          <ac:chgData name="Mark Hanly" userId="67462bc7-2b51-4455-b2e7-b5f944a4684a" providerId="ADAL" clId="{C331A30D-C042-C44B-8150-9EF6F909FACB}" dt="2020-08-14T07:05:08.561" v="895" actId="9405"/>
          <ac:inkMkLst>
            <pc:docMk/>
            <pc:sldMk cId="3581549829" sldId="259"/>
            <ac:inkMk id="63" creationId="{09B411CE-86DC-F648-82A7-13DCBE8E83D3}"/>
          </ac:inkMkLst>
        </pc:inkChg>
        <pc:inkChg chg="add del">
          <ac:chgData name="Mark Hanly" userId="67462bc7-2b51-4455-b2e7-b5f944a4684a" providerId="ADAL" clId="{C331A30D-C042-C44B-8150-9EF6F909FACB}" dt="2020-08-14T07:05:08.477" v="894" actId="9405"/>
          <ac:inkMkLst>
            <pc:docMk/>
            <pc:sldMk cId="3581549829" sldId="259"/>
            <ac:inkMk id="64" creationId="{E6CBC922-1E82-454B-98E8-503CBCD544F3}"/>
          </ac:inkMkLst>
        </pc:inkChg>
        <pc:inkChg chg="add del">
          <ac:chgData name="Mark Hanly" userId="67462bc7-2b51-4455-b2e7-b5f944a4684a" providerId="ADAL" clId="{C331A30D-C042-C44B-8150-9EF6F909FACB}" dt="2020-08-14T07:05:08.393" v="893" actId="9405"/>
          <ac:inkMkLst>
            <pc:docMk/>
            <pc:sldMk cId="3581549829" sldId="259"/>
            <ac:inkMk id="65" creationId="{7008C6E2-5B6C-FB46-9A3A-100AF6CDFF5C}"/>
          </ac:inkMkLst>
        </pc:inkChg>
        <pc:inkChg chg="add del">
          <ac:chgData name="Mark Hanly" userId="67462bc7-2b51-4455-b2e7-b5f944a4684a" providerId="ADAL" clId="{C331A30D-C042-C44B-8150-9EF6F909FACB}" dt="2020-08-14T07:05:08.322" v="892" actId="9405"/>
          <ac:inkMkLst>
            <pc:docMk/>
            <pc:sldMk cId="3581549829" sldId="259"/>
            <ac:inkMk id="66" creationId="{F0FE78AB-EF3A-8D45-92EC-33AB09D7CEA8}"/>
          </ac:inkMkLst>
        </pc:inkChg>
        <pc:inkChg chg="add del">
          <ac:chgData name="Mark Hanly" userId="67462bc7-2b51-4455-b2e7-b5f944a4684a" providerId="ADAL" clId="{C331A30D-C042-C44B-8150-9EF6F909FACB}" dt="2020-08-14T07:05:08.227" v="891" actId="9405"/>
          <ac:inkMkLst>
            <pc:docMk/>
            <pc:sldMk cId="3581549829" sldId="259"/>
            <ac:inkMk id="67" creationId="{5986615B-5BE0-AC4C-BAB4-9C65F76E046A}"/>
          </ac:inkMkLst>
        </pc:inkChg>
        <pc:inkChg chg="add del">
          <ac:chgData name="Mark Hanly" userId="67462bc7-2b51-4455-b2e7-b5f944a4684a" providerId="ADAL" clId="{C331A30D-C042-C44B-8150-9EF6F909FACB}" dt="2020-08-14T07:05:08.144" v="890" actId="9405"/>
          <ac:inkMkLst>
            <pc:docMk/>
            <pc:sldMk cId="3581549829" sldId="259"/>
            <ac:inkMk id="68" creationId="{01641A34-07FE-F649-B9BA-89AA56CB8CC8}"/>
          </ac:inkMkLst>
        </pc:inkChg>
        <pc:inkChg chg="add del">
          <ac:chgData name="Mark Hanly" userId="67462bc7-2b51-4455-b2e7-b5f944a4684a" providerId="ADAL" clId="{C331A30D-C042-C44B-8150-9EF6F909FACB}" dt="2020-08-14T07:05:08.061" v="889" actId="9405"/>
          <ac:inkMkLst>
            <pc:docMk/>
            <pc:sldMk cId="3581549829" sldId="259"/>
            <ac:inkMk id="69" creationId="{EF05EF53-A5DD-A647-ADBF-262804686A45}"/>
          </ac:inkMkLst>
        </pc:inkChg>
        <pc:inkChg chg="add del">
          <ac:chgData name="Mark Hanly" userId="67462bc7-2b51-4455-b2e7-b5f944a4684a" providerId="ADAL" clId="{C331A30D-C042-C44B-8150-9EF6F909FACB}" dt="2020-08-14T07:05:07.985" v="888" actId="9405"/>
          <ac:inkMkLst>
            <pc:docMk/>
            <pc:sldMk cId="3581549829" sldId="259"/>
            <ac:inkMk id="70" creationId="{BC557E6B-6C87-D345-A9F3-E22FBD86CBF8}"/>
          </ac:inkMkLst>
        </pc:inkChg>
        <pc:inkChg chg="add del">
          <ac:chgData name="Mark Hanly" userId="67462bc7-2b51-4455-b2e7-b5f944a4684a" providerId="ADAL" clId="{C331A30D-C042-C44B-8150-9EF6F909FACB}" dt="2020-08-14T07:05:07.891" v="887" actId="9405"/>
          <ac:inkMkLst>
            <pc:docMk/>
            <pc:sldMk cId="3581549829" sldId="259"/>
            <ac:inkMk id="71" creationId="{2AD95FA8-25CB-C14D-9C70-A6D641790939}"/>
          </ac:inkMkLst>
        </pc:inkChg>
        <pc:inkChg chg="add del mod">
          <ac:chgData name="Mark Hanly" userId="67462bc7-2b51-4455-b2e7-b5f944a4684a" providerId="ADAL" clId="{C331A30D-C042-C44B-8150-9EF6F909FACB}" dt="2020-08-14T07:05:07.808" v="886" actId="9405"/>
          <ac:inkMkLst>
            <pc:docMk/>
            <pc:sldMk cId="3581549829" sldId="259"/>
            <ac:inkMk id="72" creationId="{A43D5C3E-428E-F94C-A3E7-4252AF526216}"/>
          </ac:inkMkLst>
        </pc:inkChg>
        <pc:inkChg chg="add del mod">
          <ac:chgData name="Mark Hanly" userId="67462bc7-2b51-4455-b2e7-b5f944a4684a" providerId="ADAL" clId="{C331A30D-C042-C44B-8150-9EF6F909FACB}" dt="2020-08-14T07:05:07.724" v="885" actId="9405"/>
          <ac:inkMkLst>
            <pc:docMk/>
            <pc:sldMk cId="3581549829" sldId="259"/>
            <ac:inkMk id="73" creationId="{4DA9902B-A9C6-8A45-A26C-2F3E976FFDB1}"/>
          </ac:inkMkLst>
        </pc:inkChg>
        <pc:inkChg chg="add del mod">
          <ac:chgData name="Mark Hanly" userId="67462bc7-2b51-4455-b2e7-b5f944a4684a" providerId="ADAL" clId="{C331A30D-C042-C44B-8150-9EF6F909FACB}" dt="2020-08-14T07:05:07.642" v="884"/>
          <ac:inkMkLst>
            <pc:docMk/>
            <pc:sldMk cId="3581549829" sldId="259"/>
            <ac:inkMk id="74" creationId="{CF5F0B71-5A62-2B4C-A889-BABC72C5737B}"/>
          </ac:inkMkLst>
        </pc:inkChg>
        <pc:inkChg chg="add del mod">
          <ac:chgData name="Mark Hanly" userId="67462bc7-2b51-4455-b2e7-b5f944a4684a" providerId="ADAL" clId="{C331A30D-C042-C44B-8150-9EF6F909FACB}" dt="2020-08-14T07:05:07.529" v="882" actId="9405"/>
          <ac:inkMkLst>
            <pc:docMk/>
            <pc:sldMk cId="3581549829" sldId="259"/>
            <ac:inkMk id="76" creationId="{BE7ECE61-633A-804A-B039-7297C5A96791}"/>
          </ac:inkMkLst>
        </pc:inkChg>
        <pc:inkChg chg="add del mod">
          <ac:chgData name="Mark Hanly" userId="67462bc7-2b51-4455-b2e7-b5f944a4684a" providerId="ADAL" clId="{C331A30D-C042-C44B-8150-9EF6F909FACB}" dt="2020-08-14T07:05:07.029" v="881" actId="9405"/>
          <ac:inkMkLst>
            <pc:docMk/>
            <pc:sldMk cId="3581549829" sldId="259"/>
            <ac:inkMk id="77" creationId="{6A131DCB-34D6-CB4C-A18D-96D73192D399}"/>
          </ac:inkMkLst>
        </pc:inkChg>
        <pc:inkChg chg="add del">
          <ac:chgData name="Mark Hanly" userId="67462bc7-2b51-4455-b2e7-b5f944a4684a" providerId="ADAL" clId="{C331A30D-C042-C44B-8150-9EF6F909FACB}" dt="2020-08-14T07:05:06.680" v="880"/>
          <ac:inkMkLst>
            <pc:docMk/>
            <pc:sldMk cId="3581549829" sldId="259"/>
            <ac:inkMk id="78" creationId="{AB8F79CC-EF58-D146-8A0A-3EEE0DA453AD}"/>
          </ac:inkMkLst>
        </pc:inkChg>
        <pc:inkChg chg="add mod">
          <ac:chgData name="Mark Hanly" userId="67462bc7-2b51-4455-b2e7-b5f944a4684a" providerId="ADAL" clId="{C331A30D-C042-C44B-8150-9EF6F909FACB}" dt="2020-08-14T07:30:44.045" v="2836"/>
          <ac:inkMkLst>
            <pc:docMk/>
            <pc:sldMk cId="3581549829" sldId="259"/>
            <ac:inkMk id="82" creationId="{32DCD3FF-37E3-CD4D-9CB1-C0F397CEC98C}"/>
          </ac:inkMkLst>
        </pc:inkChg>
        <pc:inkChg chg="add mod">
          <ac:chgData name="Mark Hanly" userId="67462bc7-2b51-4455-b2e7-b5f944a4684a" providerId="ADAL" clId="{C331A30D-C042-C44B-8150-9EF6F909FACB}" dt="2020-08-14T07:30:44.045" v="2836"/>
          <ac:inkMkLst>
            <pc:docMk/>
            <pc:sldMk cId="3581549829" sldId="259"/>
            <ac:inkMk id="83" creationId="{D9B22C80-9929-6C4F-970E-8D2712FB7CFF}"/>
          </ac:inkMkLst>
        </pc:inkChg>
        <pc:inkChg chg="add mod">
          <ac:chgData name="Mark Hanly" userId="67462bc7-2b51-4455-b2e7-b5f944a4684a" providerId="ADAL" clId="{C331A30D-C042-C44B-8150-9EF6F909FACB}" dt="2020-08-14T07:30:44.045" v="2836"/>
          <ac:inkMkLst>
            <pc:docMk/>
            <pc:sldMk cId="3581549829" sldId="259"/>
            <ac:inkMk id="84" creationId="{F3E80215-B090-1046-A91A-183B70CF6C10}"/>
          </ac:inkMkLst>
        </pc:inkChg>
        <pc:inkChg chg="add mod">
          <ac:chgData name="Mark Hanly" userId="67462bc7-2b51-4455-b2e7-b5f944a4684a" providerId="ADAL" clId="{C331A30D-C042-C44B-8150-9EF6F909FACB}" dt="2020-08-14T07:30:44.045" v="2836"/>
          <ac:inkMkLst>
            <pc:docMk/>
            <pc:sldMk cId="3581549829" sldId="259"/>
            <ac:inkMk id="85" creationId="{BF58478C-714F-444B-A125-2479E966EAC7}"/>
          </ac:inkMkLst>
        </pc:inkChg>
        <pc:inkChg chg="add mod">
          <ac:chgData name="Mark Hanly" userId="67462bc7-2b51-4455-b2e7-b5f944a4684a" providerId="ADAL" clId="{C331A30D-C042-C44B-8150-9EF6F909FACB}" dt="2020-08-14T07:30:44.045" v="2836"/>
          <ac:inkMkLst>
            <pc:docMk/>
            <pc:sldMk cId="3581549829" sldId="259"/>
            <ac:inkMk id="86" creationId="{CA119E69-14AA-0043-A93C-022FE7EFCA95}"/>
          </ac:inkMkLst>
        </pc:inkChg>
        <pc:inkChg chg="add mod">
          <ac:chgData name="Mark Hanly" userId="67462bc7-2b51-4455-b2e7-b5f944a4684a" providerId="ADAL" clId="{C331A30D-C042-C44B-8150-9EF6F909FACB}" dt="2020-08-14T07:30:44.045" v="2836"/>
          <ac:inkMkLst>
            <pc:docMk/>
            <pc:sldMk cId="3581549829" sldId="259"/>
            <ac:inkMk id="87" creationId="{3A015A6D-295D-D646-82AD-944932F78D26}"/>
          </ac:inkMkLst>
        </pc:inkChg>
        <pc:inkChg chg="add mod">
          <ac:chgData name="Mark Hanly" userId="67462bc7-2b51-4455-b2e7-b5f944a4684a" providerId="ADAL" clId="{C331A30D-C042-C44B-8150-9EF6F909FACB}" dt="2020-08-14T07:30:47.966" v="2845"/>
          <ac:inkMkLst>
            <pc:docMk/>
            <pc:sldMk cId="3581549829" sldId="259"/>
            <ac:inkMk id="89" creationId="{6335884A-461F-B245-8FA0-9615B8FED558}"/>
          </ac:inkMkLst>
        </pc:inkChg>
        <pc:inkChg chg="add mod">
          <ac:chgData name="Mark Hanly" userId="67462bc7-2b51-4455-b2e7-b5f944a4684a" providerId="ADAL" clId="{C331A30D-C042-C44B-8150-9EF6F909FACB}" dt="2020-08-14T07:30:47.966" v="2845"/>
          <ac:inkMkLst>
            <pc:docMk/>
            <pc:sldMk cId="3581549829" sldId="259"/>
            <ac:inkMk id="90" creationId="{04A4D1DD-66F4-994F-B850-A7AE9E174EDA}"/>
          </ac:inkMkLst>
        </pc:inkChg>
        <pc:inkChg chg="add mod">
          <ac:chgData name="Mark Hanly" userId="67462bc7-2b51-4455-b2e7-b5f944a4684a" providerId="ADAL" clId="{C331A30D-C042-C44B-8150-9EF6F909FACB}" dt="2020-08-14T07:30:47.966" v="2845"/>
          <ac:inkMkLst>
            <pc:docMk/>
            <pc:sldMk cId="3581549829" sldId="259"/>
            <ac:inkMk id="91" creationId="{A8E27788-7B7F-8B4C-8A7E-7DE42292CB85}"/>
          </ac:inkMkLst>
        </pc:inkChg>
        <pc:inkChg chg="add mod">
          <ac:chgData name="Mark Hanly" userId="67462bc7-2b51-4455-b2e7-b5f944a4684a" providerId="ADAL" clId="{C331A30D-C042-C44B-8150-9EF6F909FACB}" dt="2020-08-14T07:30:47.966" v="2845"/>
          <ac:inkMkLst>
            <pc:docMk/>
            <pc:sldMk cId="3581549829" sldId="259"/>
            <ac:inkMk id="92" creationId="{E016153E-CE5D-9E49-9A09-B3C815C7AF07}"/>
          </ac:inkMkLst>
        </pc:inkChg>
        <pc:inkChg chg="add mod">
          <ac:chgData name="Mark Hanly" userId="67462bc7-2b51-4455-b2e7-b5f944a4684a" providerId="ADAL" clId="{C331A30D-C042-C44B-8150-9EF6F909FACB}" dt="2020-08-14T07:30:47.966" v="2845"/>
          <ac:inkMkLst>
            <pc:docMk/>
            <pc:sldMk cId="3581549829" sldId="259"/>
            <ac:inkMk id="93" creationId="{4F962EC8-5B32-6F44-AE31-E61313CE1E6D}"/>
          </ac:inkMkLst>
        </pc:inkChg>
        <pc:inkChg chg="add mod">
          <ac:chgData name="Mark Hanly" userId="67462bc7-2b51-4455-b2e7-b5f944a4684a" providerId="ADAL" clId="{C331A30D-C042-C44B-8150-9EF6F909FACB}" dt="2020-08-14T07:30:47.966" v="2845"/>
          <ac:inkMkLst>
            <pc:docMk/>
            <pc:sldMk cId="3581549829" sldId="259"/>
            <ac:inkMk id="94" creationId="{D9D1C094-DAB5-CD42-BEEA-B677FF5927D8}"/>
          </ac:inkMkLst>
        </pc:inkChg>
        <pc:inkChg chg="add mod">
          <ac:chgData name="Mark Hanly" userId="67462bc7-2b51-4455-b2e7-b5f944a4684a" providerId="ADAL" clId="{C331A30D-C042-C44B-8150-9EF6F909FACB}" dt="2020-08-14T07:30:47.966" v="2845"/>
          <ac:inkMkLst>
            <pc:docMk/>
            <pc:sldMk cId="3581549829" sldId="259"/>
            <ac:inkMk id="95" creationId="{BE595948-F66F-0C44-ABDF-B11EEF6D21AC}"/>
          </ac:inkMkLst>
        </pc:inkChg>
        <pc:inkChg chg="add mod">
          <ac:chgData name="Mark Hanly" userId="67462bc7-2b51-4455-b2e7-b5f944a4684a" providerId="ADAL" clId="{C331A30D-C042-C44B-8150-9EF6F909FACB}" dt="2020-08-14T07:30:47.966" v="2845"/>
          <ac:inkMkLst>
            <pc:docMk/>
            <pc:sldMk cId="3581549829" sldId="259"/>
            <ac:inkMk id="96" creationId="{130B3290-685E-6A4C-BA02-487DB64F1126}"/>
          </ac:inkMkLst>
        </pc:inkChg>
        <pc:inkChg chg="add mod">
          <ac:chgData name="Mark Hanly" userId="67462bc7-2b51-4455-b2e7-b5f944a4684a" providerId="ADAL" clId="{C331A30D-C042-C44B-8150-9EF6F909FACB}" dt="2020-08-14T07:30:51.571" v="2854"/>
          <ac:inkMkLst>
            <pc:docMk/>
            <pc:sldMk cId="3581549829" sldId="259"/>
            <ac:inkMk id="98" creationId="{89247D45-B985-B947-82CB-7B57922DBAAE}"/>
          </ac:inkMkLst>
        </pc:inkChg>
        <pc:inkChg chg="add mod">
          <ac:chgData name="Mark Hanly" userId="67462bc7-2b51-4455-b2e7-b5f944a4684a" providerId="ADAL" clId="{C331A30D-C042-C44B-8150-9EF6F909FACB}" dt="2020-08-14T07:30:51.571" v="2854"/>
          <ac:inkMkLst>
            <pc:docMk/>
            <pc:sldMk cId="3581549829" sldId="259"/>
            <ac:inkMk id="99" creationId="{4285D576-872B-6743-9A48-6AB959D4A3EF}"/>
          </ac:inkMkLst>
        </pc:inkChg>
        <pc:inkChg chg="add mod">
          <ac:chgData name="Mark Hanly" userId="67462bc7-2b51-4455-b2e7-b5f944a4684a" providerId="ADAL" clId="{C331A30D-C042-C44B-8150-9EF6F909FACB}" dt="2020-08-14T07:30:51.571" v="2854"/>
          <ac:inkMkLst>
            <pc:docMk/>
            <pc:sldMk cId="3581549829" sldId="259"/>
            <ac:inkMk id="100" creationId="{8583CB9D-D335-8641-9B93-E9D5CEC1EAA2}"/>
          </ac:inkMkLst>
        </pc:inkChg>
        <pc:inkChg chg="add mod">
          <ac:chgData name="Mark Hanly" userId="67462bc7-2b51-4455-b2e7-b5f944a4684a" providerId="ADAL" clId="{C331A30D-C042-C44B-8150-9EF6F909FACB}" dt="2020-08-14T07:30:51.571" v="2854"/>
          <ac:inkMkLst>
            <pc:docMk/>
            <pc:sldMk cId="3581549829" sldId="259"/>
            <ac:inkMk id="101" creationId="{D3AFB1F5-5F86-4B42-948E-895C1CE358EA}"/>
          </ac:inkMkLst>
        </pc:inkChg>
        <pc:inkChg chg="add mod">
          <ac:chgData name="Mark Hanly" userId="67462bc7-2b51-4455-b2e7-b5f944a4684a" providerId="ADAL" clId="{C331A30D-C042-C44B-8150-9EF6F909FACB}" dt="2020-08-14T07:30:51.571" v="2854"/>
          <ac:inkMkLst>
            <pc:docMk/>
            <pc:sldMk cId="3581549829" sldId="259"/>
            <ac:inkMk id="102" creationId="{5088E1F5-1067-8049-98CD-8EFA676C37C2}"/>
          </ac:inkMkLst>
        </pc:inkChg>
        <pc:inkChg chg="add mod">
          <ac:chgData name="Mark Hanly" userId="67462bc7-2b51-4455-b2e7-b5f944a4684a" providerId="ADAL" clId="{C331A30D-C042-C44B-8150-9EF6F909FACB}" dt="2020-08-14T07:30:51.571" v="2854"/>
          <ac:inkMkLst>
            <pc:docMk/>
            <pc:sldMk cId="3581549829" sldId="259"/>
            <ac:inkMk id="103" creationId="{6D18AA5A-3961-0B46-BD30-D0E595976D00}"/>
          </ac:inkMkLst>
        </pc:inkChg>
        <pc:inkChg chg="add mod">
          <ac:chgData name="Mark Hanly" userId="67462bc7-2b51-4455-b2e7-b5f944a4684a" providerId="ADAL" clId="{C331A30D-C042-C44B-8150-9EF6F909FACB}" dt="2020-08-14T07:30:51.571" v="2854"/>
          <ac:inkMkLst>
            <pc:docMk/>
            <pc:sldMk cId="3581549829" sldId="259"/>
            <ac:inkMk id="104" creationId="{002162AF-737B-A94E-9D65-96E5F6970883}"/>
          </ac:inkMkLst>
        </pc:inkChg>
        <pc:inkChg chg="add mod">
          <ac:chgData name="Mark Hanly" userId="67462bc7-2b51-4455-b2e7-b5f944a4684a" providerId="ADAL" clId="{C331A30D-C042-C44B-8150-9EF6F909FACB}" dt="2020-08-14T07:30:51.571" v="2854"/>
          <ac:inkMkLst>
            <pc:docMk/>
            <pc:sldMk cId="3581549829" sldId="259"/>
            <ac:inkMk id="105" creationId="{54D3B1ED-4FC4-F541-918E-067FD4A04B26}"/>
          </ac:inkMkLst>
        </pc:inkChg>
        <pc:inkChg chg="add mod">
          <ac:chgData name="Mark Hanly" userId="67462bc7-2b51-4455-b2e7-b5f944a4684a" providerId="ADAL" clId="{C331A30D-C042-C44B-8150-9EF6F909FACB}" dt="2020-08-14T07:31:02.492" v="2860"/>
          <ac:inkMkLst>
            <pc:docMk/>
            <pc:sldMk cId="3581549829" sldId="259"/>
            <ac:inkMk id="107" creationId="{D5CA6047-E309-8B4C-966B-3543077412DF}"/>
          </ac:inkMkLst>
        </pc:inkChg>
        <pc:inkChg chg="add mod">
          <ac:chgData name="Mark Hanly" userId="67462bc7-2b51-4455-b2e7-b5f944a4684a" providerId="ADAL" clId="{C331A30D-C042-C44B-8150-9EF6F909FACB}" dt="2020-08-14T07:31:02.492" v="2860"/>
          <ac:inkMkLst>
            <pc:docMk/>
            <pc:sldMk cId="3581549829" sldId="259"/>
            <ac:inkMk id="108" creationId="{FF16EF91-2266-B848-801B-CFBD5F2C8EB6}"/>
          </ac:inkMkLst>
        </pc:inkChg>
        <pc:inkChg chg="add mod">
          <ac:chgData name="Mark Hanly" userId="67462bc7-2b51-4455-b2e7-b5f944a4684a" providerId="ADAL" clId="{C331A30D-C042-C44B-8150-9EF6F909FACB}" dt="2020-08-14T07:31:02.492" v="2860"/>
          <ac:inkMkLst>
            <pc:docMk/>
            <pc:sldMk cId="3581549829" sldId="259"/>
            <ac:inkMk id="109" creationId="{902AEB5E-F667-D049-8AA4-A54CD52DCFBF}"/>
          </ac:inkMkLst>
        </pc:inkChg>
        <pc:inkChg chg="add mod">
          <ac:chgData name="Mark Hanly" userId="67462bc7-2b51-4455-b2e7-b5f944a4684a" providerId="ADAL" clId="{C331A30D-C042-C44B-8150-9EF6F909FACB}" dt="2020-08-14T07:31:02.492" v="2860"/>
          <ac:inkMkLst>
            <pc:docMk/>
            <pc:sldMk cId="3581549829" sldId="259"/>
            <ac:inkMk id="110" creationId="{014E15DA-71C0-AC4A-B0D7-56DCC6F3FC99}"/>
          </ac:inkMkLst>
        </pc:inkChg>
        <pc:inkChg chg="add mod">
          <ac:chgData name="Mark Hanly" userId="67462bc7-2b51-4455-b2e7-b5f944a4684a" providerId="ADAL" clId="{C331A30D-C042-C44B-8150-9EF6F909FACB}" dt="2020-08-14T07:31:02.492" v="2860"/>
          <ac:inkMkLst>
            <pc:docMk/>
            <pc:sldMk cId="3581549829" sldId="259"/>
            <ac:inkMk id="111" creationId="{B0D3517B-CCC8-8F40-A570-7932679E5DDB}"/>
          </ac:inkMkLst>
        </pc:inkChg>
        <pc:inkChg chg="add mod">
          <ac:chgData name="Mark Hanly" userId="67462bc7-2b51-4455-b2e7-b5f944a4684a" providerId="ADAL" clId="{C331A30D-C042-C44B-8150-9EF6F909FACB}" dt="2020-08-14T07:31:08.309" v="2868"/>
          <ac:inkMkLst>
            <pc:docMk/>
            <pc:sldMk cId="3581549829" sldId="259"/>
            <ac:inkMk id="113" creationId="{75318699-E6AC-1B4E-B6AC-D3873C75F9CD}"/>
          </ac:inkMkLst>
        </pc:inkChg>
        <pc:inkChg chg="add mod">
          <ac:chgData name="Mark Hanly" userId="67462bc7-2b51-4455-b2e7-b5f944a4684a" providerId="ADAL" clId="{C331A30D-C042-C44B-8150-9EF6F909FACB}" dt="2020-08-14T07:31:08.309" v="2868"/>
          <ac:inkMkLst>
            <pc:docMk/>
            <pc:sldMk cId="3581549829" sldId="259"/>
            <ac:inkMk id="114" creationId="{ED1A1273-AF8F-1641-9954-FC6BA0918537}"/>
          </ac:inkMkLst>
        </pc:inkChg>
        <pc:inkChg chg="add mod">
          <ac:chgData name="Mark Hanly" userId="67462bc7-2b51-4455-b2e7-b5f944a4684a" providerId="ADAL" clId="{C331A30D-C042-C44B-8150-9EF6F909FACB}" dt="2020-08-14T07:31:08.309" v="2868"/>
          <ac:inkMkLst>
            <pc:docMk/>
            <pc:sldMk cId="3581549829" sldId="259"/>
            <ac:inkMk id="115" creationId="{1527628D-56D3-DD4A-BD16-4EFFE7C95391}"/>
          </ac:inkMkLst>
        </pc:inkChg>
        <pc:inkChg chg="add mod">
          <ac:chgData name="Mark Hanly" userId="67462bc7-2b51-4455-b2e7-b5f944a4684a" providerId="ADAL" clId="{C331A30D-C042-C44B-8150-9EF6F909FACB}" dt="2020-08-14T07:31:08.309" v="2868"/>
          <ac:inkMkLst>
            <pc:docMk/>
            <pc:sldMk cId="3581549829" sldId="259"/>
            <ac:inkMk id="116" creationId="{1D4C86E1-2626-1540-81EA-A8619E61A0EC}"/>
          </ac:inkMkLst>
        </pc:inkChg>
        <pc:inkChg chg="add mod">
          <ac:chgData name="Mark Hanly" userId="67462bc7-2b51-4455-b2e7-b5f944a4684a" providerId="ADAL" clId="{C331A30D-C042-C44B-8150-9EF6F909FACB}" dt="2020-08-14T07:31:08.309" v="2868"/>
          <ac:inkMkLst>
            <pc:docMk/>
            <pc:sldMk cId="3581549829" sldId="259"/>
            <ac:inkMk id="117" creationId="{8C87014A-03E5-6B4B-A9C9-D7F6D7411E20}"/>
          </ac:inkMkLst>
        </pc:inkChg>
        <pc:inkChg chg="add mod">
          <ac:chgData name="Mark Hanly" userId="67462bc7-2b51-4455-b2e7-b5f944a4684a" providerId="ADAL" clId="{C331A30D-C042-C44B-8150-9EF6F909FACB}" dt="2020-08-14T07:31:08.309" v="2868"/>
          <ac:inkMkLst>
            <pc:docMk/>
            <pc:sldMk cId="3581549829" sldId="259"/>
            <ac:inkMk id="118" creationId="{65915802-F7EA-334D-8212-0CA1CBAE886A}"/>
          </ac:inkMkLst>
        </pc:inkChg>
        <pc:inkChg chg="add mod">
          <ac:chgData name="Mark Hanly" userId="67462bc7-2b51-4455-b2e7-b5f944a4684a" providerId="ADAL" clId="{C331A30D-C042-C44B-8150-9EF6F909FACB}" dt="2020-08-14T07:31:08.309" v="2868"/>
          <ac:inkMkLst>
            <pc:docMk/>
            <pc:sldMk cId="3581549829" sldId="259"/>
            <ac:inkMk id="119" creationId="{57093250-D451-CB43-8B92-ABA23CE5C1A4}"/>
          </ac:inkMkLst>
        </pc:inkChg>
        <pc:inkChg chg="add mod">
          <ac:chgData name="Mark Hanly" userId="67462bc7-2b51-4455-b2e7-b5f944a4684a" providerId="ADAL" clId="{C331A30D-C042-C44B-8150-9EF6F909FACB}" dt="2020-08-14T07:31:12.717" v="2873"/>
          <ac:inkMkLst>
            <pc:docMk/>
            <pc:sldMk cId="3581549829" sldId="259"/>
            <ac:inkMk id="122" creationId="{71868AC7-BB5A-564D-A337-FB4DD1C4F0A5}"/>
          </ac:inkMkLst>
        </pc:inkChg>
        <pc:inkChg chg="add mod">
          <ac:chgData name="Mark Hanly" userId="67462bc7-2b51-4455-b2e7-b5f944a4684a" providerId="ADAL" clId="{C331A30D-C042-C44B-8150-9EF6F909FACB}" dt="2020-08-14T07:31:12.717" v="2873"/>
          <ac:inkMkLst>
            <pc:docMk/>
            <pc:sldMk cId="3581549829" sldId="259"/>
            <ac:inkMk id="123" creationId="{F427BF27-A299-B34B-B7D9-7BB2BF80414B}"/>
          </ac:inkMkLst>
        </pc:inkChg>
        <pc:inkChg chg="add mod">
          <ac:chgData name="Mark Hanly" userId="67462bc7-2b51-4455-b2e7-b5f944a4684a" providerId="ADAL" clId="{C331A30D-C042-C44B-8150-9EF6F909FACB}" dt="2020-08-14T07:31:12.717" v="2873"/>
          <ac:inkMkLst>
            <pc:docMk/>
            <pc:sldMk cId="3581549829" sldId="259"/>
            <ac:inkMk id="124" creationId="{AC6EEACC-7707-0540-A316-A3530C3CE32C}"/>
          </ac:inkMkLst>
        </pc:inkChg>
        <pc:inkChg chg="add mod">
          <ac:chgData name="Mark Hanly" userId="67462bc7-2b51-4455-b2e7-b5f944a4684a" providerId="ADAL" clId="{C331A30D-C042-C44B-8150-9EF6F909FACB}" dt="2020-08-14T07:31:12.717" v="2873"/>
          <ac:inkMkLst>
            <pc:docMk/>
            <pc:sldMk cId="3581549829" sldId="259"/>
            <ac:inkMk id="125" creationId="{23BA892C-E16A-D141-B156-99DD7089835B}"/>
          </ac:inkMkLst>
        </pc:inkChg>
        <pc:inkChg chg="add">
          <ac:chgData name="Mark Hanly" userId="67462bc7-2b51-4455-b2e7-b5f944a4684a" providerId="ADAL" clId="{C331A30D-C042-C44B-8150-9EF6F909FACB}" dt="2020-08-14T07:31:32.672" v="2874" actId="9405"/>
          <ac:inkMkLst>
            <pc:docMk/>
            <pc:sldMk cId="3581549829" sldId="259"/>
            <ac:inkMk id="127" creationId="{E471C143-151E-FF46-9F5D-4449F0C717C2}"/>
          </ac:inkMkLst>
        </pc:inkChg>
        <pc:inkChg chg="add">
          <ac:chgData name="Mark Hanly" userId="67462bc7-2b51-4455-b2e7-b5f944a4684a" providerId="ADAL" clId="{C331A30D-C042-C44B-8150-9EF6F909FACB}" dt="2020-08-14T07:31:39.456" v="2875" actId="9405"/>
          <ac:inkMkLst>
            <pc:docMk/>
            <pc:sldMk cId="3581549829" sldId="259"/>
            <ac:inkMk id="128" creationId="{1347BC81-1399-D14D-AA05-B18899222AD0}"/>
          </ac:inkMkLst>
        </pc:inkChg>
        <pc:inkChg chg="add">
          <ac:chgData name="Mark Hanly" userId="67462bc7-2b51-4455-b2e7-b5f944a4684a" providerId="ADAL" clId="{C331A30D-C042-C44B-8150-9EF6F909FACB}" dt="2020-08-14T07:31:43.411" v="2876" actId="9405"/>
          <ac:inkMkLst>
            <pc:docMk/>
            <pc:sldMk cId="3581549829" sldId="259"/>
            <ac:inkMk id="129" creationId="{F450C58A-A3E8-394B-9CE4-89D011B819CB}"/>
          </ac:inkMkLst>
        </pc:inkChg>
        <pc:inkChg chg="add">
          <ac:chgData name="Mark Hanly" userId="67462bc7-2b51-4455-b2e7-b5f944a4684a" providerId="ADAL" clId="{C331A30D-C042-C44B-8150-9EF6F909FACB}" dt="2020-08-14T07:31:52.474" v="2877" actId="9405"/>
          <ac:inkMkLst>
            <pc:docMk/>
            <pc:sldMk cId="3581549829" sldId="259"/>
            <ac:inkMk id="130" creationId="{2F996D94-B0C8-8243-883F-24889039ADB3}"/>
          </ac:inkMkLst>
        </pc:inkChg>
        <pc:inkChg chg="add">
          <ac:chgData name="Mark Hanly" userId="67462bc7-2b51-4455-b2e7-b5f944a4684a" providerId="ADAL" clId="{C331A30D-C042-C44B-8150-9EF6F909FACB}" dt="2020-08-14T07:31:55.573" v="2878" actId="9405"/>
          <ac:inkMkLst>
            <pc:docMk/>
            <pc:sldMk cId="3581549829" sldId="259"/>
            <ac:inkMk id="131" creationId="{9DB4A23C-CE77-B549-BBC2-408299069672}"/>
          </ac:inkMkLst>
        </pc:inkChg>
        <pc:inkChg chg="add">
          <ac:chgData name="Mark Hanly" userId="67462bc7-2b51-4455-b2e7-b5f944a4684a" providerId="ADAL" clId="{C331A30D-C042-C44B-8150-9EF6F909FACB}" dt="2020-08-14T07:32:01.342" v="2879" actId="9405"/>
          <ac:inkMkLst>
            <pc:docMk/>
            <pc:sldMk cId="3581549829" sldId="259"/>
            <ac:inkMk id="132" creationId="{1F9ACD7C-34B8-3A4D-8DD3-09809BDD22C9}"/>
          </ac:inkMkLst>
        </pc:inkChg>
        <pc:inkChg chg="add">
          <ac:chgData name="Mark Hanly" userId="67462bc7-2b51-4455-b2e7-b5f944a4684a" providerId="ADAL" clId="{C331A30D-C042-C44B-8150-9EF6F909FACB}" dt="2020-08-14T07:32:01.704" v="2880" actId="9405"/>
          <ac:inkMkLst>
            <pc:docMk/>
            <pc:sldMk cId="3581549829" sldId="259"/>
            <ac:inkMk id="133" creationId="{C461AFC6-BA45-3448-AA50-3A51A1DA9F01}"/>
          </ac:inkMkLst>
        </pc:inkChg>
        <pc:inkChg chg="add">
          <ac:chgData name="Mark Hanly" userId="67462bc7-2b51-4455-b2e7-b5f944a4684a" providerId="ADAL" clId="{C331A30D-C042-C44B-8150-9EF6F909FACB}" dt="2020-08-14T07:32:13.963" v="2881" actId="9405"/>
          <ac:inkMkLst>
            <pc:docMk/>
            <pc:sldMk cId="3581549829" sldId="259"/>
            <ac:inkMk id="134" creationId="{DD40F622-6409-5E43-9E3C-AB63C9D58476}"/>
          </ac:inkMkLst>
        </pc:inkChg>
        <pc:inkChg chg="add">
          <ac:chgData name="Mark Hanly" userId="67462bc7-2b51-4455-b2e7-b5f944a4684a" providerId="ADAL" clId="{C331A30D-C042-C44B-8150-9EF6F909FACB}" dt="2020-08-14T07:32:18.654" v="2882" actId="9405"/>
          <ac:inkMkLst>
            <pc:docMk/>
            <pc:sldMk cId="3581549829" sldId="259"/>
            <ac:inkMk id="135" creationId="{2ECFB231-AB8E-1646-A5BE-32AFD78C5931}"/>
          </ac:inkMkLst>
        </pc:inkChg>
        <pc:inkChg chg="add">
          <ac:chgData name="Mark Hanly" userId="67462bc7-2b51-4455-b2e7-b5f944a4684a" providerId="ADAL" clId="{C331A30D-C042-C44B-8150-9EF6F909FACB}" dt="2020-08-14T07:32:18.813" v="2883" actId="9405"/>
          <ac:inkMkLst>
            <pc:docMk/>
            <pc:sldMk cId="3581549829" sldId="259"/>
            <ac:inkMk id="136" creationId="{429499AE-8521-764F-9F17-34D8AF43100E}"/>
          </ac:inkMkLst>
        </pc:inkChg>
        <pc:inkChg chg="add mod">
          <ac:chgData name="Mark Hanly" userId="67462bc7-2b51-4455-b2e7-b5f944a4684a" providerId="ADAL" clId="{C331A30D-C042-C44B-8150-9EF6F909FACB}" dt="2020-08-14T07:32:31.139" v="2888"/>
          <ac:inkMkLst>
            <pc:docMk/>
            <pc:sldMk cId="3581549829" sldId="259"/>
            <ac:inkMk id="137" creationId="{22C845FB-3DEE-464B-809A-DE8D89D2F4F8}"/>
          </ac:inkMkLst>
        </pc:inkChg>
        <pc:inkChg chg="add mod">
          <ac:chgData name="Mark Hanly" userId="67462bc7-2b51-4455-b2e7-b5f944a4684a" providerId="ADAL" clId="{C331A30D-C042-C44B-8150-9EF6F909FACB}" dt="2020-08-14T07:32:31.139" v="2888"/>
          <ac:inkMkLst>
            <pc:docMk/>
            <pc:sldMk cId="3581549829" sldId="259"/>
            <ac:inkMk id="138" creationId="{02DC40A1-EBE6-814C-9FFA-DD236AD00248}"/>
          </ac:inkMkLst>
        </pc:inkChg>
        <pc:inkChg chg="add mod">
          <ac:chgData name="Mark Hanly" userId="67462bc7-2b51-4455-b2e7-b5f944a4684a" providerId="ADAL" clId="{C331A30D-C042-C44B-8150-9EF6F909FACB}" dt="2020-08-14T07:32:31.139" v="2888"/>
          <ac:inkMkLst>
            <pc:docMk/>
            <pc:sldMk cId="3581549829" sldId="259"/>
            <ac:inkMk id="139" creationId="{F8528AA7-4080-CA44-BA88-B1F374084E12}"/>
          </ac:inkMkLst>
        </pc:inkChg>
        <pc:inkChg chg="add mod">
          <ac:chgData name="Mark Hanly" userId="67462bc7-2b51-4455-b2e7-b5f944a4684a" providerId="ADAL" clId="{C331A30D-C042-C44B-8150-9EF6F909FACB}" dt="2020-08-14T07:32:31.139" v="2888"/>
          <ac:inkMkLst>
            <pc:docMk/>
            <pc:sldMk cId="3581549829" sldId="259"/>
            <ac:inkMk id="140" creationId="{D9EFC535-E128-584E-8BCD-780E1CD40E18}"/>
          </ac:inkMkLst>
        </pc:inkChg>
        <pc:inkChg chg="add">
          <ac:chgData name="Mark Hanly" userId="67462bc7-2b51-4455-b2e7-b5f944a4684a" providerId="ADAL" clId="{C331A30D-C042-C44B-8150-9EF6F909FACB}" dt="2020-08-14T07:32:32.534" v="2889" actId="9405"/>
          <ac:inkMkLst>
            <pc:docMk/>
            <pc:sldMk cId="3581549829" sldId="259"/>
            <ac:inkMk id="142" creationId="{481D1E19-6ED7-9D40-B86E-2F2DC079ACFB}"/>
          </ac:inkMkLst>
        </pc:inkChg>
        <pc:inkChg chg="add mod">
          <ac:chgData name="Mark Hanly" userId="67462bc7-2b51-4455-b2e7-b5f944a4684a" providerId="ADAL" clId="{C331A30D-C042-C44B-8150-9EF6F909FACB}" dt="2020-08-14T07:33:02.287" v="2892"/>
          <ac:inkMkLst>
            <pc:docMk/>
            <pc:sldMk cId="3581549829" sldId="259"/>
            <ac:inkMk id="143" creationId="{A7DCF9DC-42D2-C54A-BA76-AC59CE5B8AE4}"/>
          </ac:inkMkLst>
        </pc:inkChg>
        <pc:inkChg chg="add mod">
          <ac:chgData name="Mark Hanly" userId="67462bc7-2b51-4455-b2e7-b5f944a4684a" providerId="ADAL" clId="{C331A30D-C042-C44B-8150-9EF6F909FACB}" dt="2020-08-14T07:33:02.287" v="2892"/>
          <ac:inkMkLst>
            <pc:docMk/>
            <pc:sldMk cId="3581549829" sldId="259"/>
            <ac:inkMk id="144" creationId="{1AE162EF-1B42-EB42-8A32-4F3AAD8662F0}"/>
          </ac:inkMkLst>
        </pc:inkChg>
        <pc:inkChg chg="add mod">
          <ac:chgData name="Mark Hanly" userId="67462bc7-2b51-4455-b2e7-b5f944a4684a" providerId="ADAL" clId="{C331A30D-C042-C44B-8150-9EF6F909FACB}" dt="2020-08-14T07:33:06.073" v="2897"/>
          <ac:inkMkLst>
            <pc:docMk/>
            <pc:sldMk cId="3581549829" sldId="259"/>
            <ac:inkMk id="146" creationId="{67A6FC04-60C9-8645-8B1F-22015FA0FD35}"/>
          </ac:inkMkLst>
        </pc:inkChg>
        <pc:inkChg chg="add mod">
          <ac:chgData name="Mark Hanly" userId="67462bc7-2b51-4455-b2e7-b5f944a4684a" providerId="ADAL" clId="{C331A30D-C042-C44B-8150-9EF6F909FACB}" dt="2020-08-14T07:33:06.073" v="2897"/>
          <ac:inkMkLst>
            <pc:docMk/>
            <pc:sldMk cId="3581549829" sldId="259"/>
            <ac:inkMk id="147" creationId="{4F881D01-3636-914D-BE26-1DE261B8D6EA}"/>
          </ac:inkMkLst>
        </pc:inkChg>
        <pc:inkChg chg="add mod">
          <ac:chgData name="Mark Hanly" userId="67462bc7-2b51-4455-b2e7-b5f944a4684a" providerId="ADAL" clId="{C331A30D-C042-C44B-8150-9EF6F909FACB}" dt="2020-08-14T07:33:06.073" v="2897"/>
          <ac:inkMkLst>
            <pc:docMk/>
            <pc:sldMk cId="3581549829" sldId="259"/>
            <ac:inkMk id="148" creationId="{17B14D38-F644-8642-80AF-E48619815B28}"/>
          </ac:inkMkLst>
        </pc:inkChg>
        <pc:inkChg chg="add mod">
          <ac:chgData name="Mark Hanly" userId="67462bc7-2b51-4455-b2e7-b5f944a4684a" providerId="ADAL" clId="{C331A30D-C042-C44B-8150-9EF6F909FACB}" dt="2020-08-14T07:33:06.073" v="2897"/>
          <ac:inkMkLst>
            <pc:docMk/>
            <pc:sldMk cId="3581549829" sldId="259"/>
            <ac:inkMk id="149" creationId="{382422A6-8D46-1944-A147-5E3FD4F579D5}"/>
          </ac:inkMkLst>
        </pc:inkChg>
        <pc:inkChg chg="add mod">
          <ac:chgData name="Mark Hanly" userId="67462bc7-2b51-4455-b2e7-b5f944a4684a" providerId="ADAL" clId="{C331A30D-C042-C44B-8150-9EF6F909FACB}" dt="2020-08-14T07:33:08.330" v="2901"/>
          <ac:inkMkLst>
            <pc:docMk/>
            <pc:sldMk cId="3581549829" sldId="259"/>
            <ac:inkMk id="151" creationId="{257EBFAF-B93F-D848-A1FC-4A17D8E26680}"/>
          </ac:inkMkLst>
        </pc:inkChg>
        <pc:inkChg chg="add mod">
          <ac:chgData name="Mark Hanly" userId="67462bc7-2b51-4455-b2e7-b5f944a4684a" providerId="ADAL" clId="{C331A30D-C042-C44B-8150-9EF6F909FACB}" dt="2020-08-14T07:33:08.330" v="2901"/>
          <ac:inkMkLst>
            <pc:docMk/>
            <pc:sldMk cId="3581549829" sldId="259"/>
            <ac:inkMk id="152" creationId="{A57A416A-7ED7-FD49-9BD7-E7A0B20DA8EB}"/>
          </ac:inkMkLst>
        </pc:inkChg>
        <pc:inkChg chg="add mod">
          <ac:chgData name="Mark Hanly" userId="67462bc7-2b51-4455-b2e7-b5f944a4684a" providerId="ADAL" clId="{C331A30D-C042-C44B-8150-9EF6F909FACB}" dt="2020-08-14T07:33:08.330" v="2901"/>
          <ac:inkMkLst>
            <pc:docMk/>
            <pc:sldMk cId="3581549829" sldId="259"/>
            <ac:inkMk id="153" creationId="{CC4D4D28-BA2C-234D-9906-749793D200F0}"/>
          </ac:inkMkLst>
        </pc:inkChg>
        <pc:inkChg chg="add">
          <ac:chgData name="Mark Hanly" userId="67462bc7-2b51-4455-b2e7-b5f944a4684a" providerId="ADAL" clId="{C331A30D-C042-C44B-8150-9EF6F909FACB}" dt="2020-08-14T07:33:10.980" v="2902" actId="9405"/>
          <ac:inkMkLst>
            <pc:docMk/>
            <pc:sldMk cId="3581549829" sldId="259"/>
            <ac:inkMk id="155" creationId="{B7CA5642-79EA-E947-B28E-7B340DD50933}"/>
          </ac:inkMkLst>
        </pc:inkChg>
        <pc:inkChg chg="add mod">
          <ac:chgData name="Mark Hanly" userId="67462bc7-2b51-4455-b2e7-b5f944a4684a" providerId="ADAL" clId="{C331A30D-C042-C44B-8150-9EF6F909FACB}" dt="2020-08-14T07:33:15.878" v="2906"/>
          <ac:inkMkLst>
            <pc:docMk/>
            <pc:sldMk cId="3581549829" sldId="259"/>
            <ac:inkMk id="156" creationId="{D94A8905-E217-6A4B-81DF-DAD936B3B47A}"/>
          </ac:inkMkLst>
        </pc:inkChg>
        <pc:inkChg chg="add mod">
          <ac:chgData name="Mark Hanly" userId="67462bc7-2b51-4455-b2e7-b5f944a4684a" providerId="ADAL" clId="{C331A30D-C042-C44B-8150-9EF6F909FACB}" dt="2020-08-14T07:33:15.878" v="2906"/>
          <ac:inkMkLst>
            <pc:docMk/>
            <pc:sldMk cId="3581549829" sldId="259"/>
            <ac:inkMk id="157" creationId="{E53034AC-CF0D-9240-B698-4D7E60276822}"/>
          </ac:inkMkLst>
        </pc:inkChg>
        <pc:inkChg chg="add">
          <ac:chgData name="Mark Hanly" userId="67462bc7-2b51-4455-b2e7-b5f944a4684a" providerId="ADAL" clId="{C331A30D-C042-C44B-8150-9EF6F909FACB}" dt="2020-08-14T07:33:14.884" v="2905" actId="9405"/>
          <ac:inkMkLst>
            <pc:docMk/>
            <pc:sldMk cId="3581549829" sldId="259"/>
            <ac:inkMk id="158" creationId="{81CA1D9A-433D-BA45-ABF5-416B57887F86}"/>
          </ac:inkMkLst>
        </pc:inkChg>
        <pc:inkChg chg="add mod">
          <ac:chgData name="Mark Hanly" userId="67462bc7-2b51-4455-b2e7-b5f944a4684a" providerId="ADAL" clId="{C331A30D-C042-C44B-8150-9EF6F909FACB}" dt="2020-08-14T07:33:18.594" v="2911"/>
          <ac:inkMkLst>
            <pc:docMk/>
            <pc:sldMk cId="3581549829" sldId="259"/>
            <ac:inkMk id="160" creationId="{07128615-B98D-4A46-AE6D-3C5B7FEA24F1}"/>
          </ac:inkMkLst>
        </pc:inkChg>
        <pc:inkChg chg="add mod">
          <ac:chgData name="Mark Hanly" userId="67462bc7-2b51-4455-b2e7-b5f944a4684a" providerId="ADAL" clId="{C331A30D-C042-C44B-8150-9EF6F909FACB}" dt="2020-08-14T07:33:18.594" v="2911"/>
          <ac:inkMkLst>
            <pc:docMk/>
            <pc:sldMk cId="3581549829" sldId="259"/>
            <ac:inkMk id="161" creationId="{17839EB3-CF10-A34C-AD04-4CCE36ED1CBC}"/>
          </ac:inkMkLst>
        </pc:inkChg>
        <pc:inkChg chg="add mod">
          <ac:chgData name="Mark Hanly" userId="67462bc7-2b51-4455-b2e7-b5f944a4684a" providerId="ADAL" clId="{C331A30D-C042-C44B-8150-9EF6F909FACB}" dt="2020-08-14T07:33:18.594" v="2911"/>
          <ac:inkMkLst>
            <pc:docMk/>
            <pc:sldMk cId="3581549829" sldId="259"/>
            <ac:inkMk id="162" creationId="{5E7218BC-FA8C-9641-BBE9-68A52E00E743}"/>
          </ac:inkMkLst>
        </pc:inkChg>
        <pc:inkChg chg="add mod">
          <ac:chgData name="Mark Hanly" userId="67462bc7-2b51-4455-b2e7-b5f944a4684a" providerId="ADAL" clId="{C331A30D-C042-C44B-8150-9EF6F909FACB}" dt="2020-08-14T07:33:18.594" v="2911"/>
          <ac:inkMkLst>
            <pc:docMk/>
            <pc:sldMk cId="3581549829" sldId="259"/>
            <ac:inkMk id="163" creationId="{4C8658C2-7714-0F41-ACFD-DA4FDC8ED571}"/>
          </ac:inkMkLst>
        </pc:inkChg>
        <pc:inkChg chg="add">
          <ac:chgData name="Mark Hanly" userId="67462bc7-2b51-4455-b2e7-b5f944a4684a" providerId="ADAL" clId="{C331A30D-C042-C44B-8150-9EF6F909FACB}" dt="2020-08-14T07:33:22.709" v="2912" actId="9405"/>
          <ac:inkMkLst>
            <pc:docMk/>
            <pc:sldMk cId="3581549829" sldId="259"/>
            <ac:inkMk id="165" creationId="{1F53EC20-E6A3-C84E-86DC-35E7174D35DA}"/>
          </ac:inkMkLst>
        </pc:inkChg>
        <pc:inkChg chg="add">
          <ac:chgData name="Mark Hanly" userId="67462bc7-2b51-4455-b2e7-b5f944a4684a" providerId="ADAL" clId="{C331A30D-C042-C44B-8150-9EF6F909FACB}" dt="2020-08-14T07:33:24.487" v="2913" actId="9405"/>
          <ac:inkMkLst>
            <pc:docMk/>
            <pc:sldMk cId="3581549829" sldId="259"/>
            <ac:inkMk id="166" creationId="{C3A19203-06A0-7849-BAFB-B77DBD8674BD}"/>
          </ac:inkMkLst>
        </pc:inkChg>
        <pc:inkChg chg="add">
          <ac:chgData name="Mark Hanly" userId="67462bc7-2b51-4455-b2e7-b5f944a4684a" providerId="ADAL" clId="{C331A30D-C042-C44B-8150-9EF6F909FACB}" dt="2020-08-14T08:24:56.928" v="2914" actId="9405"/>
          <ac:inkMkLst>
            <pc:docMk/>
            <pc:sldMk cId="3581549829" sldId="259"/>
            <ac:inkMk id="167" creationId="{6880404B-5533-B54F-9DF6-920BB17EB6B7}"/>
          </ac:inkMkLst>
        </pc:inkChg>
      </pc:sldChg>
      <pc:sldChg chg="modSp add del mod">
        <pc:chgData name="Mark Hanly" userId="67462bc7-2b51-4455-b2e7-b5f944a4684a" providerId="ADAL" clId="{C331A30D-C042-C44B-8150-9EF6F909FACB}" dt="2020-08-14T06:05:41.832" v="598" actId="2696"/>
        <pc:sldMkLst>
          <pc:docMk/>
          <pc:sldMk cId="3739053631" sldId="259"/>
        </pc:sldMkLst>
        <pc:spChg chg="mod">
          <ac:chgData name="Mark Hanly" userId="67462bc7-2b51-4455-b2e7-b5f944a4684a" providerId="ADAL" clId="{C331A30D-C042-C44B-8150-9EF6F909FACB}" dt="2020-08-14T06:01:32.943" v="557" actId="20577"/>
          <ac:spMkLst>
            <pc:docMk/>
            <pc:sldMk cId="3739053631" sldId="259"/>
            <ac:spMk id="2" creationId="{8F16B124-C775-E640-BB8D-6BB77A187741}"/>
          </ac:spMkLst>
        </pc:spChg>
        <pc:graphicFrameChg chg="mod modGraphic">
          <ac:chgData name="Mark Hanly" userId="67462bc7-2b51-4455-b2e7-b5f944a4684a" providerId="ADAL" clId="{C331A30D-C042-C44B-8150-9EF6F909FACB}" dt="2020-08-14T06:02:38.475" v="567" actId="2162"/>
          <ac:graphicFrameMkLst>
            <pc:docMk/>
            <pc:sldMk cId="3739053631" sldId="259"/>
            <ac:graphicFrameMk id="4" creationId="{38143332-A8FE-CF40-B6C0-280CB8275E27}"/>
          </ac:graphicFrameMkLst>
        </pc:graphicFrameChg>
      </pc:sldChg>
      <pc:sldChg chg="del">
        <pc:chgData name="Mark Hanly" userId="67462bc7-2b51-4455-b2e7-b5f944a4684a" providerId="ADAL" clId="{C331A30D-C042-C44B-8150-9EF6F909FACB}" dt="2020-08-14T05:24:29.954" v="15" actId="2696"/>
        <pc:sldMkLst>
          <pc:docMk/>
          <pc:sldMk cId="1071105946" sldId="260"/>
        </pc:sldMkLst>
      </pc:sldChg>
      <pc:sldChg chg="delSp add del">
        <pc:chgData name="Mark Hanly" userId="67462bc7-2b51-4455-b2e7-b5f944a4684a" providerId="ADAL" clId="{C331A30D-C042-C44B-8150-9EF6F909FACB}" dt="2020-08-14T06:15:13.623" v="779" actId="2696"/>
        <pc:sldMkLst>
          <pc:docMk/>
          <pc:sldMk cId="3506156706" sldId="260"/>
        </pc:sldMkLst>
        <pc:graphicFrameChg chg="del">
          <ac:chgData name="Mark Hanly" userId="67462bc7-2b51-4455-b2e7-b5f944a4684a" providerId="ADAL" clId="{C331A30D-C042-C44B-8150-9EF6F909FACB}" dt="2020-08-14T06:13:30.407" v="776" actId="21"/>
          <ac:graphicFrameMkLst>
            <pc:docMk/>
            <pc:sldMk cId="3506156706" sldId="260"/>
            <ac:graphicFrameMk id="5" creationId="{18BB0C56-F867-5E4B-A9F4-D762CD00812C}"/>
          </ac:graphicFrameMkLst>
        </pc:graphicFrameChg>
      </pc:sldChg>
      <pc:sldChg chg="addSp delSp modSp add mod ord modNotes modNotesTx">
        <pc:chgData name="Mark Hanly" userId="67462bc7-2b51-4455-b2e7-b5f944a4684a" providerId="ADAL" clId="{C331A30D-C042-C44B-8150-9EF6F909FACB}" dt="2020-08-18T08:34:51.526" v="12803"/>
        <pc:sldMkLst>
          <pc:docMk/>
          <pc:sldMk cId="4290703698" sldId="260"/>
        </pc:sldMkLst>
        <pc:spChg chg="mod">
          <ac:chgData name="Mark Hanly" userId="67462bc7-2b51-4455-b2e7-b5f944a4684a" providerId="ADAL" clId="{C331A30D-C042-C44B-8150-9EF6F909FACB}" dt="2020-08-18T01:34:11.801" v="2942" actId="20577"/>
          <ac:spMkLst>
            <pc:docMk/>
            <pc:sldMk cId="4290703698" sldId="260"/>
            <ac:spMk id="2" creationId="{570155C9-FDCC-554F-BC10-15A2AFF32709}"/>
          </ac:spMkLst>
        </pc:spChg>
        <pc:spChg chg="mod">
          <ac:chgData name="Mark Hanly" userId="67462bc7-2b51-4455-b2e7-b5f944a4684a" providerId="ADAL" clId="{C331A30D-C042-C44B-8150-9EF6F909FACB}" dt="2020-08-18T01:57:55.495" v="3989" actId="403"/>
          <ac:spMkLst>
            <pc:docMk/>
            <pc:sldMk cId="4290703698" sldId="260"/>
            <ac:spMk id="3" creationId="{512E9C4F-C00E-344D-8113-766BB300C246}"/>
          </ac:spMkLst>
        </pc:spChg>
        <pc:spChg chg="add del mod">
          <ac:chgData name="Mark Hanly" userId="67462bc7-2b51-4455-b2e7-b5f944a4684a" providerId="ADAL" clId="{C331A30D-C042-C44B-8150-9EF6F909FACB}" dt="2020-08-18T01:40:06.360" v="3060" actId="478"/>
          <ac:spMkLst>
            <pc:docMk/>
            <pc:sldMk cId="4290703698" sldId="260"/>
            <ac:spMk id="6" creationId="{81892BA8-E746-1941-81C3-680444ECFDBD}"/>
          </ac:spMkLst>
        </pc:spChg>
        <pc:grpChg chg="del mod">
          <ac:chgData name="Mark Hanly" userId="67462bc7-2b51-4455-b2e7-b5f944a4684a" providerId="ADAL" clId="{C331A30D-C042-C44B-8150-9EF6F909FACB}" dt="2020-08-18T07:29:55.366" v="10872"/>
          <ac:grpSpMkLst>
            <pc:docMk/>
            <pc:sldMk cId="4290703698" sldId="260"/>
            <ac:grpSpMk id="13" creationId="{3ADF5C21-9C20-344D-9BFF-237388CA55B9}"/>
          </ac:grpSpMkLst>
        </pc:grpChg>
        <pc:grpChg chg="del mod">
          <ac:chgData name="Mark Hanly" userId="67462bc7-2b51-4455-b2e7-b5f944a4684a" providerId="ADAL" clId="{C331A30D-C042-C44B-8150-9EF6F909FACB}" dt="2020-08-18T07:30:01.099" v="10876"/>
          <ac:grpSpMkLst>
            <pc:docMk/>
            <pc:sldMk cId="4290703698" sldId="260"/>
            <ac:grpSpMk id="15" creationId="{9D658424-6FDC-3742-9AEE-9B82F3ABDA8D}"/>
          </ac:grpSpMkLst>
        </pc:grpChg>
        <pc:grpChg chg="del mod">
          <ac:chgData name="Mark Hanly" userId="67462bc7-2b51-4455-b2e7-b5f944a4684a" providerId="ADAL" clId="{C331A30D-C042-C44B-8150-9EF6F909FACB}" dt="2020-08-18T07:30:03.524" v="10878"/>
          <ac:grpSpMkLst>
            <pc:docMk/>
            <pc:sldMk cId="4290703698" sldId="260"/>
            <ac:grpSpMk id="19" creationId="{696677A0-C67E-4442-B272-3B1078A23311}"/>
          </ac:grpSpMkLst>
        </pc:grpChg>
        <pc:grpChg chg="del mod">
          <ac:chgData name="Mark Hanly" userId="67462bc7-2b51-4455-b2e7-b5f944a4684a" providerId="ADAL" clId="{C331A30D-C042-C44B-8150-9EF6F909FACB}" dt="2020-08-18T07:58:18.574" v="11401" actId="478"/>
          <ac:grpSpMkLst>
            <pc:docMk/>
            <pc:sldMk cId="4290703698" sldId="260"/>
            <ac:grpSpMk id="21" creationId="{07EC6254-3DC9-5E44-BC57-5DFC1925F938}"/>
          </ac:grpSpMkLst>
        </pc:grpChg>
        <pc:grpChg chg="del mod">
          <ac:chgData name="Mark Hanly" userId="67462bc7-2b51-4455-b2e7-b5f944a4684a" providerId="ADAL" clId="{C331A30D-C042-C44B-8150-9EF6F909FACB}" dt="2020-08-18T07:58:18.574" v="11401" actId="478"/>
          <ac:grpSpMkLst>
            <pc:docMk/>
            <pc:sldMk cId="4290703698" sldId="260"/>
            <ac:grpSpMk id="28" creationId="{B0A6C0C7-AA17-B249-AB49-4A560FFF8931}"/>
          </ac:grpSpMkLst>
        </pc:grpChg>
        <pc:grpChg chg="del mod">
          <ac:chgData name="Mark Hanly" userId="67462bc7-2b51-4455-b2e7-b5f944a4684a" providerId="ADAL" clId="{C331A30D-C042-C44B-8150-9EF6F909FACB}" dt="2020-08-18T08:33:34.483" v="12780"/>
          <ac:grpSpMkLst>
            <pc:docMk/>
            <pc:sldMk cId="4290703698" sldId="260"/>
            <ac:grpSpMk id="32" creationId="{B9FEF9F8-A443-344F-85C1-A2BE1AA06F93}"/>
          </ac:grpSpMkLst>
        </pc:grpChg>
        <pc:grpChg chg="del mod">
          <ac:chgData name="Mark Hanly" userId="67462bc7-2b51-4455-b2e7-b5f944a4684a" providerId="ADAL" clId="{C331A30D-C042-C44B-8150-9EF6F909FACB}" dt="2020-08-18T08:33:36.271" v="12782"/>
          <ac:grpSpMkLst>
            <pc:docMk/>
            <pc:sldMk cId="4290703698" sldId="260"/>
            <ac:grpSpMk id="34" creationId="{B03C8AE1-C0EB-1F44-BEB8-4C80F62DAC4A}"/>
          </ac:grpSpMkLst>
        </pc:grpChg>
        <pc:grpChg chg="del mod">
          <ac:chgData name="Mark Hanly" userId="67462bc7-2b51-4455-b2e7-b5f944a4684a" providerId="ADAL" clId="{C331A30D-C042-C44B-8150-9EF6F909FACB}" dt="2020-08-18T08:34:01.242" v="12788"/>
          <ac:grpSpMkLst>
            <pc:docMk/>
            <pc:sldMk cId="4290703698" sldId="260"/>
            <ac:grpSpMk id="36" creationId="{9B8772BC-C335-294E-AE78-FBCD09A77C4D}"/>
          </ac:grpSpMkLst>
        </pc:grpChg>
        <pc:grpChg chg="mod">
          <ac:chgData name="Mark Hanly" userId="67462bc7-2b51-4455-b2e7-b5f944a4684a" providerId="ADAL" clId="{C331A30D-C042-C44B-8150-9EF6F909FACB}" dt="2020-08-18T08:34:01.242" v="12788"/>
          <ac:grpSpMkLst>
            <pc:docMk/>
            <pc:sldMk cId="4290703698" sldId="260"/>
            <ac:grpSpMk id="42" creationId="{29F07C82-7108-F040-AE25-7405F0075D3E}"/>
          </ac:grpSpMkLst>
        </pc:grpChg>
        <pc:grpChg chg="del mod">
          <ac:chgData name="Mark Hanly" userId="67462bc7-2b51-4455-b2e7-b5f944a4684a" providerId="ADAL" clId="{C331A30D-C042-C44B-8150-9EF6F909FACB}" dt="2020-08-18T08:34:36.069" v="12796"/>
          <ac:grpSpMkLst>
            <pc:docMk/>
            <pc:sldMk cId="4290703698" sldId="260"/>
            <ac:grpSpMk id="48" creationId="{BD29621B-26FB-024D-BB25-1C9A3170C25A}"/>
          </ac:grpSpMkLst>
        </pc:grpChg>
        <pc:grpChg chg="del mod">
          <ac:chgData name="Mark Hanly" userId="67462bc7-2b51-4455-b2e7-b5f944a4684a" providerId="ADAL" clId="{C331A30D-C042-C44B-8150-9EF6F909FACB}" dt="2020-08-18T08:34:50.599" v="12801"/>
          <ac:grpSpMkLst>
            <pc:docMk/>
            <pc:sldMk cId="4290703698" sldId="260"/>
            <ac:grpSpMk id="50" creationId="{2D59CCD1-43CA-FD4C-9832-B462B20CC554}"/>
          </ac:grpSpMkLst>
        </pc:grpChg>
        <pc:grpChg chg="mod">
          <ac:chgData name="Mark Hanly" userId="67462bc7-2b51-4455-b2e7-b5f944a4684a" providerId="ADAL" clId="{C331A30D-C042-C44B-8150-9EF6F909FACB}" dt="2020-08-18T08:34:49.817" v="12799"/>
          <ac:grpSpMkLst>
            <pc:docMk/>
            <pc:sldMk cId="4290703698" sldId="260"/>
            <ac:grpSpMk id="53" creationId="{7FD43AAD-4631-AB42-BFAC-E7F98FABBB7C}"/>
          </ac:grpSpMkLst>
        </pc:grpChg>
        <pc:grpChg chg="del mod">
          <ac:chgData name="Mark Hanly" userId="67462bc7-2b51-4455-b2e7-b5f944a4684a" providerId="ADAL" clId="{C331A30D-C042-C44B-8150-9EF6F909FACB}" dt="2020-08-18T08:34:51.526" v="12803"/>
          <ac:grpSpMkLst>
            <pc:docMk/>
            <pc:sldMk cId="4290703698" sldId="260"/>
            <ac:grpSpMk id="55" creationId="{0AF88A4E-AB9C-1E44-A6DD-DE2CCA46D088}"/>
          </ac:grpSpMkLst>
        </pc:grpChg>
        <pc:grpChg chg="mod">
          <ac:chgData name="Mark Hanly" userId="67462bc7-2b51-4455-b2e7-b5f944a4684a" providerId="ADAL" clId="{C331A30D-C042-C44B-8150-9EF6F909FACB}" dt="2020-08-18T08:34:51.526" v="12803"/>
          <ac:grpSpMkLst>
            <pc:docMk/>
            <pc:sldMk cId="4290703698" sldId="260"/>
            <ac:grpSpMk id="57" creationId="{AC25264D-2BA5-694A-8E9E-82A421F9B910}"/>
          </ac:grpSpMkLst>
        </pc:grpChg>
        <pc:picChg chg="add del mod">
          <ac:chgData name="Mark Hanly" userId="67462bc7-2b51-4455-b2e7-b5f944a4684a" providerId="ADAL" clId="{C331A30D-C042-C44B-8150-9EF6F909FACB}" dt="2020-08-18T01:48:42.785" v="3072" actId="478"/>
          <ac:picMkLst>
            <pc:docMk/>
            <pc:sldMk cId="4290703698" sldId="260"/>
            <ac:picMk id="6" creationId="{0BA9BBC0-61FD-924F-88B1-AD243E46CE1D}"/>
          </ac:picMkLst>
        </pc:picChg>
        <pc:picChg chg="add del mod">
          <ac:chgData name="Mark Hanly" userId="67462bc7-2b51-4455-b2e7-b5f944a4684a" providerId="ADAL" clId="{C331A30D-C042-C44B-8150-9EF6F909FACB}" dt="2020-08-18T01:41:40.681" v="3066" actId="478"/>
          <ac:picMkLst>
            <pc:docMk/>
            <pc:sldMk cId="4290703698" sldId="260"/>
            <ac:picMk id="8" creationId="{448B45B0-D091-C643-8B90-DAD27B0D6BA5}"/>
          </ac:picMkLst>
        </pc:picChg>
        <pc:picChg chg="add del mod">
          <ac:chgData name="Mark Hanly" userId="67462bc7-2b51-4455-b2e7-b5f944a4684a" providerId="ADAL" clId="{C331A30D-C042-C44B-8150-9EF6F909FACB}" dt="2020-08-18T01:49:54.546" v="3080" actId="478"/>
          <ac:picMkLst>
            <pc:docMk/>
            <pc:sldMk cId="4290703698" sldId="260"/>
            <ac:picMk id="8" creationId="{4EFCE3AF-E791-5449-940B-469A16615EFE}"/>
          </ac:picMkLst>
        </pc:picChg>
        <pc:picChg chg="add mod">
          <ac:chgData name="Mark Hanly" userId="67462bc7-2b51-4455-b2e7-b5f944a4684a" providerId="ADAL" clId="{C331A30D-C042-C44B-8150-9EF6F909FACB}" dt="2020-08-18T01:50:46.392" v="3091" actId="1076"/>
          <ac:picMkLst>
            <pc:docMk/>
            <pc:sldMk cId="4290703698" sldId="260"/>
            <ac:picMk id="10" creationId="{B2586698-974E-5A4D-B7DF-B78DC4397D1D}"/>
          </ac:picMkLst>
        </pc:picChg>
        <pc:inkChg chg="add">
          <ac:chgData name="Mark Hanly" userId="67462bc7-2b51-4455-b2e7-b5f944a4684a" providerId="ADAL" clId="{C331A30D-C042-C44B-8150-9EF6F909FACB}" dt="2020-08-17T01:19:57.204" v="2916" actId="9405"/>
          <ac:inkMkLst>
            <pc:docMk/>
            <pc:sldMk cId="4290703698" sldId="260"/>
            <ac:inkMk id="4" creationId="{924A9038-CFE9-FC46-9990-FCD3FE721DE9}"/>
          </ac:inkMkLst>
        </pc:inkChg>
        <pc:inkChg chg="add del">
          <ac:chgData name="Mark Hanly" userId="67462bc7-2b51-4455-b2e7-b5f944a4684a" providerId="ADAL" clId="{C331A30D-C042-C44B-8150-9EF6F909FACB}" dt="2020-08-18T01:33:55.184" v="2918" actId="9405"/>
          <ac:inkMkLst>
            <pc:docMk/>
            <pc:sldMk cId="4290703698" sldId="260"/>
            <ac:inkMk id="5" creationId="{BA3A9015-3F62-EF49-8DEA-8DA7495549BA}"/>
          </ac:inkMkLst>
        </pc:inkChg>
        <pc:inkChg chg="add del mod">
          <ac:chgData name="Mark Hanly" userId="67462bc7-2b51-4455-b2e7-b5f944a4684a" providerId="ADAL" clId="{C331A30D-C042-C44B-8150-9EF6F909FACB}" dt="2020-08-18T07:58:18.574" v="11401" actId="478"/>
          <ac:inkMkLst>
            <pc:docMk/>
            <pc:sldMk cId="4290703698" sldId="260"/>
            <ac:inkMk id="11" creationId="{72F1790C-9751-DF41-BD80-D38563F39E88}"/>
          </ac:inkMkLst>
        </pc:inkChg>
        <pc:inkChg chg="add del mod topLvl">
          <ac:chgData name="Mark Hanly" userId="67462bc7-2b51-4455-b2e7-b5f944a4684a" providerId="ADAL" clId="{C331A30D-C042-C44B-8150-9EF6F909FACB}" dt="2020-08-18T07:58:18.574" v="11401" actId="478"/>
          <ac:inkMkLst>
            <pc:docMk/>
            <pc:sldMk cId="4290703698" sldId="260"/>
            <ac:inkMk id="12" creationId="{9352FB37-F5B0-6F49-A0E7-ECFB55D3051E}"/>
          </ac:inkMkLst>
        </pc:inkChg>
        <pc:inkChg chg="add del mod">
          <ac:chgData name="Mark Hanly" userId="67462bc7-2b51-4455-b2e7-b5f944a4684a" providerId="ADAL" clId="{C331A30D-C042-C44B-8150-9EF6F909FACB}" dt="2020-08-18T07:58:18.574" v="11401" actId="478"/>
          <ac:inkMkLst>
            <pc:docMk/>
            <pc:sldMk cId="4290703698" sldId="260"/>
            <ac:inkMk id="14" creationId="{A28E1472-6FE1-5A45-8B41-6A37CB342EF7}"/>
          </ac:inkMkLst>
        </pc:inkChg>
        <pc:inkChg chg="add del mod">
          <ac:chgData name="Mark Hanly" userId="67462bc7-2b51-4455-b2e7-b5f944a4684a" providerId="ADAL" clId="{C331A30D-C042-C44B-8150-9EF6F909FACB}" dt="2020-08-18T07:58:18.574" v="11401" actId="478"/>
          <ac:inkMkLst>
            <pc:docMk/>
            <pc:sldMk cId="4290703698" sldId="260"/>
            <ac:inkMk id="16" creationId="{B068694B-3796-D54F-808A-77B130F5C24B}"/>
          </ac:inkMkLst>
        </pc:inkChg>
        <pc:inkChg chg="add del mod">
          <ac:chgData name="Mark Hanly" userId="67462bc7-2b51-4455-b2e7-b5f944a4684a" providerId="ADAL" clId="{C331A30D-C042-C44B-8150-9EF6F909FACB}" dt="2020-08-18T07:58:18.574" v="11401" actId="478"/>
          <ac:inkMkLst>
            <pc:docMk/>
            <pc:sldMk cId="4290703698" sldId="260"/>
            <ac:inkMk id="17" creationId="{D9A1C627-EFB6-E94B-B86A-D540386EFFB0}"/>
          </ac:inkMkLst>
        </pc:inkChg>
        <pc:inkChg chg="add del mod">
          <ac:chgData name="Mark Hanly" userId="67462bc7-2b51-4455-b2e7-b5f944a4684a" providerId="ADAL" clId="{C331A30D-C042-C44B-8150-9EF6F909FACB}" dt="2020-08-18T07:58:18.574" v="11401" actId="478"/>
          <ac:inkMkLst>
            <pc:docMk/>
            <pc:sldMk cId="4290703698" sldId="260"/>
            <ac:inkMk id="18" creationId="{7E5FF410-C788-B245-AC1E-478C086AE2F5}"/>
          </ac:inkMkLst>
        </pc:inkChg>
        <pc:inkChg chg="add del mod topLvl">
          <ac:chgData name="Mark Hanly" userId="67462bc7-2b51-4455-b2e7-b5f944a4684a" providerId="ADAL" clId="{C331A30D-C042-C44B-8150-9EF6F909FACB}" dt="2020-08-18T07:58:18.574" v="11401" actId="478"/>
          <ac:inkMkLst>
            <pc:docMk/>
            <pc:sldMk cId="4290703698" sldId="260"/>
            <ac:inkMk id="20" creationId="{4E32FAD1-7308-4246-AA05-9BD1CC6B2FBB}"/>
          </ac:inkMkLst>
        </pc:inkChg>
        <pc:inkChg chg="add del">
          <ac:chgData name="Mark Hanly" userId="67462bc7-2b51-4455-b2e7-b5f944a4684a" providerId="ADAL" clId="{C331A30D-C042-C44B-8150-9EF6F909FACB}" dt="2020-08-18T07:58:18.574" v="11401" actId="478"/>
          <ac:inkMkLst>
            <pc:docMk/>
            <pc:sldMk cId="4290703698" sldId="260"/>
            <ac:inkMk id="22" creationId="{6B665861-91C4-EA45-AD65-4CDF27F33DB2}"/>
          </ac:inkMkLst>
        </pc:inkChg>
        <pc:inkChg chg="add del">
          <ac:chgData name="Mark Hanly" userId="67462bc7-2b51-4455-b2e7-b5f944a4684a" providerId="ADAL" clId="{C331A30D-C042-C44B-8150-9EF6F909FACB}" dt="2020-08-18T07:58:18.574" v="11401" actId="478"/>
          <ac:inkMkLst>
            <pc:docMk/>
            <pc:sldMk cId="4290703698" sldId="260"/>
            <ac:inkMk id="23" creationId="{10EA7BED-FA22-B94D-8E13-457CE828E526}"/>
          </ac:inkMkLst>
        </pc:inkChg>
        <pc:inkChg chg="add del">
          <ac:chgData name="Mark Hanly" userId="67462bc7-2b51-4455-b2e7-b5f944a4684a" providerId="ADAL" clId="{C331A30D-C042-C44B-8150-9EF6F909FACB}" dt="2020-08-18T07:58:18.574" v="11401" actId="478"/>
          <ac:inkMkLst>
            <pc:docMk/>
            <pc:sldMk cId="4290703698" sldId="260"/>
            <ac:inkMk id="24" creationId="{E11CE66E-4375-F142-9BAB-43551C4EB035}"/>
          </ac:inkMkLst>
        </pc:inkChg>
        <pc:inkChg chg="add del">
          <ac:chgData name="Mark Hanly" userId="67462bc7-2b51-4455-b2e7-b5f944a4684a" providerId="ADAL" clId="{C331A30D-C042-C44B-8150-9EF6F909FACB}" dt="2020-08-18T07:58:18.574" v="11401" actId="478"/>
          <ac:inkMkLst>
            <pc:docMk/>
            <pc:sldMk cId="4290703698" sldId="260"/>
            <ac:inkMk id="25" creationId="{E322CD3A-CAEF-7F4A-9B25-572C6EF998BF}"/>
          </ac:inkMkLst>
        </pc:inkChg>
        <pc:inkChg chg="add del mod topLvl">
          <ac:chgData name="Mark Hanly" userId="67462bc7-2b51-4455-b2e7-b5f944a4684a" providerId="ADAL" clId="{C331A30D-C042-C44B-8150-9EF6F909FACB}" dt="2020-08-18T07:58:18.574" v="11401" actId="478"/>
          <ac:inkMkLst>
            <pc:docMk/>
            <pc:sldMk cId="4290703698" sldId="260"/>
            <ac:inkMk id="26" creationId="{707206C0-5976-6D40-9D1C-6A291E0726D3}"/>
          </ac:inkMkLst>
        </pc:inkChg>
        <pc:inkChg chg="add del mod topLvl">
          <ac:chgData name="Mark Hanly" userId="67462bc7-2b51-4455-b2e7-b5f944a4684a" providerId="ADAL" clId="{C331A30D-C042-C44B-8150-9EF6F909FACB}" dt="2020-08-18T07:58:18.574" v="11401" actId="478"/>
          <ac:inkMkLst>
            <pc:docMk/>
            <pc:sldMk cId="4290703698" sldId="260"/>
            <ac:inkMk id="27" creationId="{92DE1D77-5A42-704A-95AC-9605FC77156E}"/>
          </ac:inkMkLst>
        </pc:inkChg>
        <pc:inkChg chg="add del">
          <ac:chgData name="Mark Hanly" userId="67462bc7-2b51-4455-b2e7-b5f944a4684a" providerId="ADAL" clId="{C331A30D-C042-C44B-8150-9EF6F909FACB}" dt="2020-08-18T07:58:18.574" v="11401" actId="478"/>
          <ac:inkMkLst>
            <pc:docMk/>
            <pc:sldMk cId="4290703698" sldId="260"/>
            <ac:inkMk id="29" creationId="{BF2F870D-67AC-BA46-95B8-D90362E8350E}"/>
          </ac:inkMkLst>
        </pc:inkChg>
        <pc:inkChg chg="add mod">
          <ac:chgData name="Mark Hanly" userId="67462bc7-2b51-4455-b2e7-b5f944a4684a" providerId="ADAL" clId="{C331A30D-C042-C44B-8150-9EF6F909FACB}" dt="2020-08-18T08:34:01.242" v="12788"/>
          <ac:inkMkLst>
            <pc:docMk/>
            <pc:sldMk cId="4290703698" sldId="260"/>
            <ac:inkMk id="30" creationId="{BC7B0C21-1883-5F41-AA26-A5795111B985}"/>
          </ac:inkMkLst>
        </pc:inkChg>
        <pc:inkChg chg="add mod">
          <ac:chgData name="Mark Hanly" userId="67462bc7-2b51-4455-b2e7-b5f944a4684a" providerId="ADAL" clId="{C331A30D-C042-C44B-8150-9EF6F909FACB}" dt="2020-08-18T08:34:01.242" v="12788"/>
          <ac:inkMkLst>
            <pc:docMk/>
            <pc:sldMk cId="4290703698" sldId="260"/>
            <ac:inkMk id="31" creationId="{D473BD54-091A-C743-BDF7-0017CDDD21F7}"/>
          </ac:inkMkLst>
        </pc:inkChg>
        <pc:inkChg chg="add mod">
          <ac:chgData name="Mark Hanly" userId="67462bc7-2b51-4455-b2e7-b5f944a4684a" providerId="ADAL" clId="{C331A30D-C042-C44B-8150-9EF6F909FACB}" dt="2020-08-18T08:34:01.242" v="12788"/>
          <ac:inkMkLst>
            <pc:docMk/>
            <pc:sldMk cId="4290703698" sldId="260"/>
            <ac:inkMk id="33" creationId="{676D8EF5-F284-9C4A-9AA5-1F915AD01E16}"/>
          </ac:inkMkLst>
        </pc:inkChg>
        <pc:inkChg chg="add mod">
          <ac:chgData name="Mark Hanly" userId="67462bc7-2b51-4455-b2e7-b5f944a4684a" providerId="ADAL" clId="{C331A30D-C042-C44B-8150-9EF6F909FACB}" dt="2020-08-18T08:34:01.242" v="12788"/>
          <ac:inkMkLst>
            <pc:docMk/>
            <pc:sldMk cId="4290703698" sldId="260"/>
            <ac:inkMk id="35" creationId="{275D4C1D-078F-4D4E-BD2C-F6208B4556A2}"/>
          </ac:inkMkLst>
        </pc:inkChg>
        <pc:inkChg chg="add">
          <ac:chgData name="Mark Hanly" userId="67462bc7-2b51-4455-b2e7-b5f944a4684a" providerId="ADAL" clId="{C331A30D-C042-C44B-8150-9EF6F909FACB}" dt="2020-08-18T08:33:42.533" v="12783" actId="9405"/>
          <ac:inkMkLst>
            <pc:docMk/>
            <pc:sldMk cId="4290703698" sldId="260"/>
            <ac:inkMk id="37" creationId="{95536D63-A9BD-0646-9474-78ECA60C748B}"/>
          </ac:inkMkLst>
        </pc:inkChg>
        <pc:inkChg chg="add">
          <ac:chgData name="Mark Hanly" userId="67462bc7-2b51-4455-b2e7-b5f944a4684a" providerId="ADAL" clId="{C331A30D-C042-C44B-8150-9EF6F909FACB}" dt="2020-08-18T08:33:49.527" v="12784" actId="9405"/>
          <ac:inkMkLst>
            <pc:docMk/>
            <pc:sldMk cId="4290703698" sldId="260"/>
            <ac:inkMk id="38" creationId="{04962CD2-B802-864E-B0EE-E2DE7E99A752}"/>
          </ac:inkMkLst>
        </pc:inkChg>
        <pc:inkChg chg="add mod">
          <ac:chgData name="Mark Hanly" userId="67462bc7-2b51-4455-b2e7-b5f944a4684a" providerId="ADAL" clId="{C331A30D-C042-C44B-8150-9EF6F909FACB}" dt="2020-08-18T08:34:01.242" v="12788"/>
          <ac:inkMkLst>
            <pc:docMk/>
            <pc:sldMk cId="4290703698" sldId="260"/>
            <ac:inkMk id="39" creationId="{8AAE4FDB-E5BE-8547-AB6C-5590CCE907BE}"/>
          </ac:inkMkLst>
        </pc:inkChg>
        <pc:inkChg chg="add mod">
          <ac:chgData name="Mark Hanly" userId="67462bc7-2b51-4455-b2e7-b5f944a4684a" providerId="ADAL" clId="{C331A30D-C042-C44B-8150-9EF6F909FACB}" dt="2020-08-18T08:34:01.242" v="12788"/>
          <ac:inkMkLst>
            <pc:docMk/>
            <pc:sldMk cId="4290703698" sldId="260"/>
            <ac:inkMk id="40" creationId="{225042A9-7FE1-6E45-BE7E-13960E93E25E}"/>
          </ac:inkMkLst>
        </pc:inkChg>
        <pc:inkChg chg="add mod">
          <ac:chgData name="Mark Hanly" userId="67462bc7-2b51-4455-b2e7-b5f944a4684a" providerId="ADAL" clId="{C331A30D-C042-C44B-8150-9EF6F909FACB}" dt="2020-08-18T08:34:01.242" v="12788"/>
          <ac:inkMkLst>
            <pc:docMk/>
            <pc:sldMk cId="4290703698" sldId="260"/>
            <ac:inkMk id="41" creationId="{8C70A692-3632-844C-80B8-BAF9DD94A111}"/>
          </ac:inkMkLst>
        </pc:inkChg>
        <pc:inkChg chg="add">
          <ac:chgData name="Mark Hanly" userId="67462bc7-2b51-4455-b2e7-b5f944a4684a" providerId="ADAL" clId="{C331A30D-C042-C44B-8150-9EF6F909FACB}" dt="2020-08-18T08:34:02.116" v="12789" actId="9405"/>
          <ac:inkMkLst>
            <pc:docMk/>
            <pc:sldMk cId="4290703698" sldId="260"/>
            <ac:inkMk id="43" creationId="{4F5105EF-EE34-0C47-B50F-2F01F36C27D2}"/>
          </ac:inkMkLst>
        </pc:inkChg>
        <pc:inkChg chg="add">
          <ac:chgData name="Mark Hanly" userId="67462bc7-2b51-4455-b2e7-b5f944a4684a" providerId="ADAL" clId="{C331A30D-C042-C44B-8150-9EF6F909FACB}" dt="2020-08-18T08:34:15.533" v="12790" actId="9405"/>
          <ac:inkMkLst>
            <pc:docMk/>
            <pc:sldMk cId="4290703698" sldId="260"/>
            <ac:inkMk id="44" creationId="{C46DDA86-66CB-8246-A715-2CFC4C2EADB2}"/>
          </ac:inkMkLst>
        </pc:inkChg>
        <pc:inkChg chg="add mod">
          <ac:chgData name="Mark Hanly" userId="67462bc7-2b51-4455-b2e7-b5f944a4684a" providerId="ADAL" clId="{C331A30D-C042-C44B-8150-9EF6F909FACB}" dt="2020-08-18T08:34:51.526" v="12803"/>
          <ac:inkMkLst>
            <pc:docMk/>
            <pc:sldMk cId="4290703698" sldId="260"/>
            <ac:inkMk id="45" creationId="{70D20684-1292-6E4F-AEE4-929639F91131}"/>
          </ac:inkMkLst>
        </pc:inkChg>
        <pc:inkChg chg="add mod">
          <ac:chgData name="Mark Hanly" userId="67462bc7-2b51-4455-b2e7-b5f944a4684a" providerId="ADAL" clId="{C331A30D-C042-C44B-8150-9EF6F909FACB}" dt="2020-08-18T08:34:51.526" v="12803"/>
          <ac:inkMkLst>
            <pc:docMk/>
            <pc:sldMk cId="4290703698" sldId="260"/>
            <ac:inkMk id="46" creationId="{ED7996AC-FF50-B149-8FC2-D342CB53DCF4}"/>
          </ac:inkMkLst>
        </pc:inkChg>
        <pc:inkChg chg="add mod">
          <ac:chgData name="Mark Hanly" userId="67462bc7-2b51-4455-b2e7-b5f944a4684a" providerId="ADAL" clId="{C331A30D-C042-C44B-8150-9EF6F909FACB}" dt="2020-08-18T08:34:51.526" v="12803"/>
          <ac:inkMkLst>
            <pc:docMk/>
            <pc:sldMk cId="4290703698" sldId="260"/>
            <ac:inkMk id="47" creationId="{40D666FF-4C93-F14D-8A2E-60DB951306C0}"/>
          </ac:inkMkLst>
        </pc:inkChg>
        <pc:inkChg chg="add mod">
          <ac:chgData name="Mark Hanly" userId="67462bc7-2b51-4455-b2e7-b5f944a4684a" providerId="ADAL" clId="{C331A30D-C042-C44B-8150-9EF6F909FACB}" dt="2020-08-18T08:34:50.599" v="12801"/>
          <ac:inkMkLst>
            <pc:docMk/>
            <pc:sldMk cId="4290703698" sldId="260"/>
            <ac:inkMk id="49" creationId="{44C3EFFD-47E7-E14B-A4B9-8148245D10E5}"/>
          </ac:inkMkLst>
        </pc:inkChg>
        <pc:inkChg chg="add mod">
          <ac:chgData name="Mark Hanly" userId="67462bc7-2b51-4455-b2e7-b5f944a4684a" providerId="ADAL" clId="{C331A30D-C042-C44B-8150-9EF6F909FACB}" dt="2020-08-18T08:34:49.817" v="12799"/>
          <ac:inkMkLst>
            <pc:docMk/>
            <pc:sldMk cId="4290703698" sldId="260"/>
            <ac:inkMk id="51" creationId="{4AC77B03-CCF2-BC45-83F3-ADE86ED657DA}"/>
          </ac:inkMkLst>
        </pc:inkChg>
        <pc:inkChg chg="add mod">
          <ac:chgData name="Mark Hanly" userId="67462bc7-2b51-4455-b2e7-b5f944a4684a" providerId="ADAL" clId="{C331A30D-C042-C44B-8150-9EF6F909FACB}" dt="2020-08-18T08:34:49.817" v="12799"/>
          <ac:inkMkLst>
            <pc:docMk/>
            <pc:sldMk cId="4290703698" sldId="260"/>
            <ac:inkMk id="52" creationId="{65C81CE4-4B80-C34B-BB34-69DF144FD1CB}"/>
          </ac:inkMkLst>
        </pc:inkChg>
        <pc:inkChg chg="add mod">
          <ac:chgData name="Mark Hanly" userId="67462bc7-2b51-4455-b2e7-b5f944a4684a" providerId="ADAL" clId="{C331A30D-C042-C44B-8150-9EF6F909FACB}" dt="2020-08-18T08:34:51.526" v="12803"/>
          <ac:inkMkLst>
            <pc:docMk/>
            <pc:sldMk cId="4290703698" sldId="260"/>
            <ac:inkMk id="54" creationId="{D1253372-9C41-0748-B159-0D7926AC2A32}"/>
          </ac:inkMkLst>
        </pc:inkChg>
        <pc:inkChg chg="add mod">
          <ac:chgData name="Mark Hanly" userId="67462bc7-2b51-4455-b2e7-b5f944a4684a" providerId="ADAL" clId="{C331A30D-C042-C44B-8150-9EF6F909FACB}" dt="2020-08-18T08:34:51.526" v="12803"/>
          <ac:inkMkLst>
            <pc:docMk/>
            <pc:sldMk cId="4290703698" sldId="260"/>
            <ac:inkMk id="56" creationId="{56F3F65B-878B-9442-8538-B1240F9B89C1}"/>
          </ac:inkMkLst>
        </pc:inkChg>
      </pc:sldChg>
      <pc:sldChg chg="del">
        <pc:chgData name="Mark Hanly" userId="67462bc7-2b51-4455-b2e7-b5f944a4684a" providerId="ADAL" clId="{C331A30D-C042-C44B-8150-9EF6F909FACB}" dt="2020-08-14T05:24:29.911" v="12" actId="2696"/>
        <pc:sldMkLst>
          <pc:docMk/>
          <pc:sldMk cId="3124804437" sldId="261"/>
        </pc:sldMkLst>
      </pc:sldChg>
      <pc:sldChg chg="addSp delSp modSp add mod modNotesTx">
        <pc:chgData name="Mark Hanly" userId="67462bc7-2b51-4455-b2e7-b5f944a4684a" providerId="ADAL" clId="{C331A30D-C042-C44B-8150-9EF6F909FACB}" dt="2020-08-18T08:38:00.698" v="12846"/>
        <pc:sldMkLst>
          <pc:docMk/>
          <pc:sldMk cId="3733193164" sldId="261"/>
        </pc:sldMkLst>
        <pc:spChg chg="mod">
          <ac:chgData name="Mark Hanly" userId="67462bc7-2b51-4455-b2e7-b5f944a4684a" providerId="ADAL" clId="{C331A30D-C042-C44B-8150-9EF6F909FACB}" dt="2020-08-18T01:58:23.137" v="4030" actId="20577"/>
          <ac:spMkLst>
            <pc:docMk/>
            <pc:sldMk cId="3733193164" sldId="261"/>
            <ac:spMk id="2" creationId="{570155C9-FDCC-554F-BC10-15A2AFF32709}"/>
          </ac:spMkLst>
        </pc:spChg>
        <pc:spChg chg="mod">
          <ac:chgData name="Mark Hanly" userId="67462bc7-2b51-4455-b2e7-b5f944a4684a" providerId="ADAL" clId="{C331A30D-C042-C44B-8150-9EF6F909FACB}" dt="2020-08-18T02:06:15.652" v="4771" actId="20577"/>
          <ac:spMkLst>
            <pc:docMk/>
            <pc:sldMk cId="3733193164" sldId="261"/>
            <ac:spMk id="3" creationId="{512E9C4F-C00E-344D-8113-766BB300C246}"/>
          </ac:spMkLst>
        </pc:spChg>
        <pc:grpChg chg="del mod">
          <ac:chgData name="Mark Hanly" userId="67462bc7-2b51-4455-b2e7-b5f944a4684a" providerId="ADAL" clId="{C331A30D-C042-C44B-8150-9EF6F909FACB}" dt="2020-08-18T07:58:26.558" v="11402" actId="478"/>
          <ac:grpSpMkLst>
            <pc:docMk/>
            <pc:sldMk cId="3733193164" sldId="261"/>
            <ac:grpSpMk id="7" creationId="{C41BFF3D-9A7F-5444-A560-CB53175FDC17}"/>
          </ac:grpSpMkLst>
        </pc:grpChg>
        <pc:grpChg chg="mod">
          <ac:chgData name="Mark Hanly" userId="67462bc7-2b51-4455-b2e7-b5f944a4684a" providerId="ADAL" clId="{C331A30D-C042-C44B-8150-9EF6F909FACB}" dt="2020-08-18T07:32:20.070" v="10897"/>
          <ac:grpSpMkLst>
            <pc:docMk/>
            <pc:sldMk cId="3733193164" sldId="261"/>
            <ac:grpSpMk id="14" creationId="{FEAF65C4-866A-9740-BBDA-AD51265051E3}"/>
          </ac:grpSpMkLst>
        </pc:grpChg>
        <pc:grpChg chg="del mod">
          <ac:chgData name="Mark Hanly" userId="67462bc7-2b51-4455-b2e7-b5f944a4684a" providerId="ADAL" clId="{C331A30D-C042-C44B-8150-9EF6F909FACB}" dt="2020-08-18T07:58:26.558" v="11402" actId="478"/>
          <ac:grpSpMkLst>
            <pc:docMk/>
            <pc:sldMk cId="3733193164" sldId="261"/>
            <ac:grpSpMk id="20" creationId="{F4A30C8E-F03F-5C4D-8B58-CA21C663F42D}"/>
          </ac:grpSpMkLst>
        </pc:grpChg>
        <pc:grpChg chg="del mod">
          <ac:chgData name="Mark Hanly" userId="67462bc7-2b51-4455-b2e7-b5f944a4684a" providerId="ADAL" clId="{C331A30D-C042-C44B-8150-9EF6F909FACB}" dt="2020-08-18T07:58:26.558" v="11402" actId="478"/>
          <ac:grpSpMkLst>
            <pc:docMk/>
            <pc:sldMk cId="3733193164" sldId="261"/>
            <ac:grpSpMk id="25" creationId="{BF3CC876-397C-CF48-9F42-4CF7787AC478}"/>
          </ac:grpSpMkLst>
        </pc:grpChg>
        <pc:grpChg chg="del mod">
          <ac:chgData name="Mark Hanly" userId="67462bc7-2b51-4455-b2e7-b5f944a4684a" providerId="ADAL" clId="{C331A30D-C042-C44B-8150-9EF6F909FACB}" dt="2020-08-18T07:58:26.558" v="11402" actId="478"/>
          <ac:grpSpMkLst>
            <pc:docMk/>
            <pc:sldMk cId="3733193164" sldId="261"/>
            <ac:grpSpMk id="28" creationId="{78E23D3E-F3FC-2E47-9F2A-873BAEBA38F6}"/>
          </ac:grpSpMkLst>
        </pc:grpChg>
        <pc:grpChg chg="del mod">
          <ac:chgData name="Mark Hanly" userId="67462bc7-2b51-4455-b2e7-b5f944a4684a" providerId="ADAL" clId="{C331A30D-C042-C44B-8150-9EF6F909FACB}" dt="2020-08-18T07:58:26.558" v="11402" actId="478"/>
          <ac:grpSpMkLst>
            <pc:docMk/>
            <pc:sldMk cId="3733193164" sldId="261"/>
            <ac:grpSpMk id="31" creationId="{A82EF5B0-D5D6-DF45-9094-73626CF2F817}"/>
          </ac:grpSpMkLst>
        </pc:grpChg>
        <pc:grpChg chg="mod">
          <ac:chgData name="Mark Hanly" userId="67462bc7-2b51-4455-b2e7-b5f944a4684a" providerId="ADAL" clId="{C331A30D-C042-C44B-8150-9EF6F909FACB}" dt="2020-08-18T08:35:29.556" v="12806"/>
          <ac:grpSpMkLst>
            <pc:docMk/>
            <pc:sldMk cId="3733193164" sldId="261"/>
            <ac:grpSpMk id="35" creationId="{42CBD26B-BE70-FB45-B511-A7497DAC5367}"/>
          </ac:grpSpMkLst>
        </pc:grpChg>
        <pc:grpChg chg="mod">
          <ac:chgData name="Mark Hanly" userId="67462bc7-2b51-4455-b2e7-b5f944a4684a" providerId="ADAL" clId="{C331A30D-C042-C44B-8150-9EF6F909FACB}" dt="2020-08-18T08:35:35.861" v="12813"/>
          <ac:grpSpMkLst>
            <pc:docMk/>
            <pc:sldMk cId="3733193164" sldId="261"/>
            <ac:grpSpMk id="42" creationId="{C2981D80-B601-5447-A213-F8AE40439092}"/>
          </ac:grpSpMkLst>
        </pc:grpChg>
        <pc:grpChg chg="mod">
          <ac:chgData name="Mark Hanly" userId="67462bc7-2b51-4455-b2e7-b5f944a4684a" providerId="ADAL" clId="{C331A30D-C042-C44B-8150-9EF6F909FACB}" dt="2020-08-18T08:35:58.882" v="12820"/>
          <ac:grpSpMkLst>
            <pc:docMk/>
            <pc:sldMk cId="3733193164" sldId="261"/>
            <ac:grpSpMk id="49" creationId="{A681EBE7-7628-7E42-8F1A-197D18CDB816}"/>
          </ac:grpSpMkLst>
        </pc:grpChg>
        <pc:grpChg chg="mod">
          <ac:chgData name="Mark Hanly" userId="67462bc7-2b51-4455-b2e7-b5f944a4684a" providerId="ADAL" clId="{C331A30D-C042-C44B-8150-9EF6F909FACB}" dt="2020-08-18T08:36:57.983" v="12828"/>
          <ac:grpSpMkLst>
            <pc:docMk/>
            <pc:sldMk cId="3733193164" sldId="261"/>
            <ac:grpSpMk id="57" creationId="{0B75C4D6-C128-F042-8B50-1291AEEA7541}"/>
          </ac:grpSpMkLst>
        </pc:grpChg>
        <pc:grpChg chg="mod">
          <ac:chgData name="Mark Hanly" userId="67462bc7-2b51-4455-b2e7-b5f944a4684a" providerId="ADAL" clId="{C331A30D-C042-C44B-8150-9EF6F909FACB}" dt="2020-08-18T08:37:37.235" v="12840"/>
          <ac:grpSpMkLst>
            <pc:docMk/>
            <pc:sldMk cId="3733193164" sldId="261"/>
            <ac:grpSpMk id="61" creationId="{9AD8948D-C63B-4042-B7EE-E5924743CF85}"/>
          </ac:grpSpMkLst>
        </pc:grpChg>
        <pc:grpChg chg="mod">
          <ac:chgData name="Mark Hanly" userId="67462bc7-2b51-4455-b2e7-b5f944a4684a" providerId="ADAL" clId="{C331A30D-C042-C44B-8150-9EF6F909FACB}" dt="2020-08-18T08:37:36.147" v="12837"/>
          <ac:grpSpMkLst>
            <pc:docMk/>
            <pc:sldMk cId="3733193164" sldId="261"/>
            <ac:grpSpMk id="64" creationId="{42AEDF1E-639B-0F47-8A36-21DF39A39100}"/>
          </ac:grpSpMkLst>
        </pc:grpChg>
        <pc:grpChg chg="mod">
          <ac:chgData name="Mark Hanly" userId="67462bc7-2b51-4455-b2e7-b5f944a4684a" providerId="ADAL" clId="{C331A30D-C042-C44B-8150-9EF6F909FACB}" dt="2020-08-18T08:38:00.698" v="12846"/>
          <ac:grpSpMkLst>
            <pc:docMk/>
            <pc:sldMk cId="3733193164" sldId="261"/>
            <ac:grpSpMk id="68" creationId="{AD318AA4-5835-354B-9094-E3FFE67BB9C9}"/>
          </ac:grpSpMkLst>
        </pc:grpChg>
        <pc:inkChg chg="add del mod topLvl">
          <ac:chgData name="Mark Hanly" userId="67462bc7-2b51-4455-b2e7-b5f944a4684a" providerId="ADAL" clId="{C331A30D-C042-C44B-8150-9EF6F909FACB}" dt="2020-08-18T07:58:26.558" v="11402" actId="478"/>
          <ac:inkMkLst>
            <pc:docMk/>
            <pc:sldMk cId="3733193164" sldId="261"/>
            <ac:inkMk id="5" creationId="{446C3485-C6D4-8C43-ADC5-27A8E5703E87}"/>
          </ac:inkMkLst>
        </pc:inkChg>
        <pc:inkChg chg="add del mod topLvl">
          <ac:chgData name="Mark Hanly" userId="67462bc7-2b51-4455-b2e7-b5f944a4684a" providerId="ADAL" clId="{C331A30D-C042-C44B-8150-9EF6F909FACB}" dt="2020-08-18T07:58:26.558" v="11402" actId="478"/>
          <ac:inkMkLst>
            <pc:docMk/>
            <pc:sldMk cId="3733193164" sldId="261"/>
            <ac:inkMk id="6" creationId="{A17E1232-C712-1A43-8B62-DB6543B20A7C}"/>
          </ac:inkMkLst>
        </pc:inkChg>
        <pc:inkChg chg="add del">
          <ac:chgData name="Mark Hanly" userId="67462bc7-2b51-4455-b2e7-b5f944a4684a" providerId="ADAL" clId="{C331A30D-C042-C44B-8150-9EF6F909FACB}" dt="2020-08-18T07:58:26.558" v="11402" actId="478"/>
          <ac:inkMkLst>
            <pc:docMk/>
            <pc:sldMk cId="3733193164" sldId="261"/>
            <ac:inkMk id="8" creationId="{FD466C11-D74C-D84C-8F60-117C8ABC0DBE}"/>
          </ac:inkMkLst>
        </pc:inkChg>
        <pc:inkChg chg="add del mod">
          <ac:chgData name="Mark Hanly" userId="67462bc7-2b51-4455-b2e7-b5f944a4684a" providerId="ADAL" clId="{C331A30D-C042-C44B-8150-9EF6F909FACB}" dt="2020-08-18T07:32:21.565" v="10900" actId="9405"/>
          <ac:inkMkLst>
            <pc:docMk/>
            <pc:sldMk cId="3733193164" sldId="261"/>
            <ac:inkMk id="9" creationId="{10EDA04F-785C-B242-84FE-24F9F7800259}"/>
          </ac:inkMkLst>
        </pc:inkChg>
        <pc:inkChg chg="add del mod">
          <ac:chgData name="Mark Hanly" userId="67462bc7-2b51-4455-b2e7-b5f944a4684a" providerId="ADAL" clId="{C331A30D-C042-C44B-8150-9EF6F909FACB}" dt="2020-08-18T07:32:21.125" v="10899" actId="9405"/>
          <ac:inkMkLst>
            <pc:docMk/>
            <pc:sldMk cId="3733193164" sldId="261"/>
            <ac:inkMk id="11" creationId="{52CC20BA-68E2-4A4E-9284-963315867AC5}"/>
          </ac:inkMkLst>
        </pc:inkChg>
        <pc:inkChg chg="add del mod">
          <ac:chgData name="Mark Hanly" userId="67462bc7-2b51-4455-b2e7-b5f944a4684a" providerId="ADAL" clId="{C331A30D-C042-C44B-8150-9EF6F909FACB}" dt="2020-08-18T07:32:20.591" v="10898" actId="9405"/>
          <ac:inkMkLst>
            <pc:docMk/>
            <pc:sldMk cId="3733193164" sldId="261"/>
            <ac:inkMk id="12" creationId="{1E38D00F-7B77-D147-89D7-E8C87208427C}"/>
          </ac:inkMkLst>
        </pc:inkChg>
        <pc:inkChg chg="add del mod">
          <ac:chgData name="Mark Hanly" userId="67462bc7-2b51-4455-b2e7-b5f944a4684a" providerId="ADAL" clId="{C331A30D-C042-C44B-8150-9EF6F909FACB}" dt="2020-08-18T07:32:20.070" v="10897"/>
          <ac:inkMkLst>
            <pc:docMk/>
            <pc:sldMk cId="3733193164" sldId="261"/>
            <ac:inkMk id="13" creationId="{0B719261-F83C-B540-B3B0-DB85477D7193}"/>
          </ac:inkMkLst>
        </pc:inkChg>
        <pc:inkChg chg="add del mod">
          <ac:chgData name="Mark Hanly" userId="67462bc7-2b51-4455-b2e7-b5f944a4684a" providerId="ADAL" clId="{C331A30D-C042-C44B-8150-9EF6F909FACB}" dt="2020-08-18T07:58:26.558" v="11402" actId="478"/>
          <ac:inkMkLst>
            <pc:docMk/>
            <pc:sldMk cId="3733193164" sldId="261"/>
            <ac:inkMk id="15" creationId="{30BC198A-146F-2F40-8AA4-A573488E2298}"/>
          </ac:inkMkLst>
        </pc:inkChg>
        <pc:inkChg chg="add del mod">
          <ac:chgData name="Mark Hanly" userId="67462bc7-2b51-4455-b2e7-b5f944a4684a" providerId="ADAL" clId="{C331A30D-C042-C44B-8150-9EF6F909FACB}" dt="2020-08-18T07:58:26.558" v="11402" actId="478"/>
          <ac:inkMkLst>
            <pc:docMk/>
            <pc:sldMk cId="3733193164" sldId="261"/>
            <ac:inkMk id="16" creationId="{1A47836B-F78A-CA45-A2B6-20FE24106BD0}"/>
          </ac:inkMkLst>
        </pc:inkChg>
        <pc:inkChg chg="add del mod">
          <ac:chgData name="Mark Hanly" userId="67462bc7-2b51-4455-b2e7-b5f944a4684a" providerId="ADAL" clId="{C331A30D-C042-C44B-8150-9EF6F909FACB}" dt="2020-08-18T07:58:26.558" v="11402" actId="478"/>
          <ac:inkMkLst>
            <pc:docMk/>
            <pc:sldMk cId="3733193164" sldId="261"/>
            <ac:inkMk id="17" creationId="{68B00C1F-158F-924E-98B7-965EA0E2CC15}"/>
          </ac:inkMkLst>
        </pc:inkChg>
        <pc:inkChg chg="add del mod topLvl">
          <ac:chgData name="Mark Hanly" userId="67462bc7-2b51-4455-b2e7-b5f944a4684a" providerId="ADAL" clId="{C331A30D-C042-C44B-8150-9EF6F909FACB}" dt="2020-08-18T07:58:29.467" v="11403" actId="478"/>
          <ac:inkMkLst>
            <pc:docMk/>
            <pc:sldMk cId="3733193164" sldId="261"/>
            <ac:inkMk id="18" creationId="{20E6A666-4ACC-BF4A-AF52-576E158647C4}"/>
          </ac:inkMkLst>
        </pc:inkChg>
        <pc:inkChg chg="add del mod topLvl">
          <ac:chgData name="Mark Hanly" userId="67462bc7-2b51-4455-b2e7-b5f944a4684a" providerId="ADAL" clId="{C331A30D-C042-C44B-8150-9EF6F909FACB}" dt="2020-08-18T07:58:26.558" v="11402" actId="478"/>
          <ac:inkMkLst>
            <pc:docMk/>
            <pc:sldMk cId="3733193164" sldId="261"/>
            <ac:inkMk id="19" creationId="{CCC6D64D-5528-8A4C-BB21-D791B61EA3A7}"/>
          </ac:inkMkLst>
        </pc:inkChg>
        <pc:inkChg chg="add del">
          <ac:chgData name="Mark Hanly" userId="67462bc7-2b51-4455-b2e7-b5f944a4684a" providerId="ADAL" clId="{C331A30D-C042-C44B-8150-9EF6F909FACB}" dt="2020-08-18T07:58:29.467" v="11403" actId="478"/>
          <ac:inkMkLst>
            <pc:docMk/>
            <pc:sldMk cId="3733193164" sldId="261"/>
            <ac:inkMk id="21" creationId="{72A47D67-933A-054E-BBC5-282910FF3724}"/>
          </ac:inkMkLst>
        </pc:inkChg>
        <pc:inkChg chg="add del">
          <ac:chgData name="Mark Hanly" userId="67462bc7-2b51-4455-b2e7-b5f944a4684a" providerId="ADAL" clId="{C331A30D-C042-C44B-8150-9EF6F909FACB}" dt="2020-08-18T07:58:26.558" v="11402" actId="478"/>
          <ac:inkMkLst>
            <pc:docMk/>
            <pc:sldMk cId="3733193164" sldId="261"/>
            <ac:inkMk id="22" creationId="{FFDEABCE-7D53-5145-883A-A24261895D1B}"/>
          </ac:inkMkLst>
        </pc:inkChg>
        <pc:inkChg chg="add del mod topLvl">
          <ac:chgData name="Mark Hanly" userId="67462bc7-2b51-4455-b2e7-b5f944a4684a" providerId="ADAL" clId="{C331A30D-C042-C44B-8150-9EF6F909FACB}" dt="2020-08-18T07:58:26.558" v="11402" actId="478"/>
          <ac:inkMkLst>
            <pc:docMk/>
            <pc:sldMk cId="3733193164" sldId="261"/>
            <ac:inkMk id="23" creationId="{8DC83DDE-C66A-9D4F-949D-2727D1A5C480}"/>
          </ac:inkMkLst>
        </pc:inkChg>
        <pc:inkChg chg="add del mod topLvl">
          <ac:chgData name="Mark Hanly" userId="67462bc7-2b51-4455-b2e7-b5f944a4684a" providerId="ADAL" clId="{C331A30D-C042-C44B-8150-9EF6F909FACB}" dt="2020-08-18T07:58:26.558" v="11402" actId="478"/>
          <ac:inkMkLst>
            <pc:docMk/>
            <pc:sldMk cId="3733193164" sldId="261"/>
            <ac:inkMk id="24" creationId="{3A1B53D5-FF53-7148-AEBE-2DCC39B61711}"/>
          </ac:inkMkLst>
        </pc:inkChg>
        <pc:inkChg chg="add del mod topLvl">
          <ac:chgData name="Mark Hanly" userId="67462bc7-2b51-4455-b2e7-b5f944a4684a" providerId="ADAL" clId="{C331A30D-C042-C44B-8150-9EF6F909FACB}" dt="2020-08-18T07:58:26.558" v="11402" actId="478"/>
          <ac:inkMkLst>
            <pc:docMk/>
            <pc:sldMk cId="3733193164" sldId="261"/>
            <ac:inkMk id="26" creationId="{CFCEB618-7E99-764C-92AE-AD2068131AD3}"/>
          </ac:inkMkLst>
        </pc:inkChg>
        <pc:inkChg chg="add del mod topLvl">
          <ac:chgData name="Mark Hanly" userId="67462bc7-2b51-4455-b2e7-b5f944a4684a" providerId="ADAL" clId="{C331A30D-C042-C44B-8150-9EF6F909FACB}" dt="2020-08-18T07:58:26.558" v="11402" actId="478"/>
          <ac:inkMkLst>
            <pc:docMk/>
            <pc:sldMk cId="3733193164" sldId="261"/>
            <ac:inkMk id="27" creationId="{ED2B998B-F0C4-3441-A2F2-501F0B57B0AA}"/>
          </ac:inkMkLst>
        </pc:inkChg>
        <pc:inkChg chg="add del mod topLvl">
          <ac:chgData name="Mark Hanly" userId="67462bc7-2b51-4455-b2e7-b5f944a4684a" providerId="ADAL" clId="{C331A30D-C042-C44B-8150-9EF6F909FACB}" dt="2020-08-18T07:58:26.558" v="11402" actId="478"/>
          <ac:inkMkLst>
            <pc:docMk/>
            <pc:sldMk cId="3733193164" sldId="261"/>
            <ac:inkMk id="29" creationId="{292085E0-019D-C143-ACC0-5DD5C60FEAEE}"/>
          </ac:inkMkLst>
        </pc:inkChg>
        <pc:inkChg chg="add del mod topLvl">
          <ac:chgData name="Mark Hanly" userId="67462bc7-2b51-4455-b2e7-b5f944a4684a" providerId="ADAL" clId="{C331A30D-C042-C44B-8150-9EF6F909FACB}" dt="2020-08-18T07:58:26.558" v="11402" actId="478"/>
          <ac:inkMkLst>
            <pc:docMk/>
            <pc:sldMk cId="3733193164" sldId="261"/>
            <ac:inkMk id="30" creationId="{BA8F00F2-2EE0-C244-BCD3-D6FCD967313A}"/>
          </ac:inkMkLst>
        </pc:inkChg>
        <pc:inkChg chg="add del">
          <ac:chgData name="Mark Hanly" userId="67462bc7-2b51-4455-b2e7-b5f944a4684a" providerId="ADAL" clId="{C331A30D-C042-C44B-8150-9EF6F909FACB}" dt="2020-08-18T07:58:26.558" v="11402" actId="478"/>
          <ac:inkMkLst>
            <pc:docMk/>
            <pc:sldMk cId="3733193164" sldId="261"/>
            <ac:inkMk id="32" creationId="{8380EBAE-8F74-2E4D-A15E-435323A5CBA5}"/>
          </ac:inkMkLst>
        </pc:inkChg>
        <pc:inkChg chg="add mod">
          <ac:chgData name="Mark Hanly" userId="67462bc7-2b51-4455-b2e7-b5f944a4684a" providerId="ADAL" clId="{C331A30D-C042-C44B-8150-9EF6F909FACB}" dt="2020-08-18T08:35:29.556" v="12806"/>
          <ac:inkMkLst>
            <pc:docMk/>
            <pc:sldMk cId="3733193164" sldId="261"/>
            <ac:inkMk id="33" creationId="{562A0676-94DC-534B-9A81-1215177D5C17}"/>
          </ac:inkMkLst>
        </pc:inkChg>
        <pc:inkChg chg="add mod">
          <ac:chgData name="Mark Hanly" userId="67462bc7-2b51-4455-b2e7-b5f944a4684a" providerId="ADAL" clId="{C331A30D-C042-C44B-8150-9EF6F909FACB}" dt="2020-08-18T08:35:29.556" v="12806"/>
          <ac:inkMkLst>
            <pc:docMk/>
            <pc:sldMk cId="3733193164" sldId="261"/>
            <ac:inkMk id="34" creationId="{E38E66B0-0561-7447-9839-EA09B4F51AED}"/>
          </ac:inkMkLst>
        </pc:inkChg>
        <pc:inkChg chg="add mod">
          <ac:chgData name="Mark Hanly" userId="67462bc7-2b51-4455-b2e7-b5f944a4684a" providerId="ADAL" clId="{C331A30D-C042-C44B-8150-9EF6F909FACB}" dt="2020-08-18T08:35:35.861" v="12813"/>
          <ac:inkMkLst>
            <pc:docMk/>
            <pc:sldMk cId="3733193164" sldId="261"/>
            <ac:inkMk id="36" creationId="{6B5517BF-075E-9149-8B36-7599ED3C1FC8}"/>
          </ac:inkMkLst>
        </pc:inkChg>
        <pc:inkChg chg="add mod">
          <ac:chgData name="Mark Hanly" userId="67462bc7-2b51-4455-b2e7-b5f944a4684a" providerId="ADAL" clId="{C331A30D-C042-C44B-8150-9EF6F909FACB}" dt="2020-08-18T08:35:35.861" v="12813"/>
          <ac:inkMkLst>
            <pc:docMk/>
            <pc:sldMk cId="3733193164" sldId="261"/>
            <ac:inkMk id="37" creationId="{2BC6D2CB-84F2-4346-8424-23E8A208F306}"/>
          </ac:inkMkLst>
        </pc:inkChg>
        <pc:inkChg chg="add mod">
          <ac:chgData name="Mark Hanly" userId="67462bc7-2b51-4455-b2e7-b5f944a4684a" providerId="ADAL" clId="{C331A30D-C042-C44B-8150-9EF6F909FACB}" dt="2020-08-18T08:35:35.861" v="12813"/>
          <ac:inkMkLst>
            <pc:docMk/>
            <pc:sldMk cId="3733193164" sldId="261"/>
            <ac:inkMk id="38" creationId="{C7858AF3-F3F7-1640-9CD9-C182013B57D8}"/>
          </ac:inkMkLst>
        </pc:inkChg>
        <pc:inkChg chg="add mod">
          <ac:chgData name="Mark Hanly" userId="67462bc7-2b51-4455-b2e7-b5f944a4684a" providerId="ADAL" clId="{C331A30D-C042-C44B-8150-9EF6F909FACB}" dt="2020-08-18T08:35:35.861" v="12813"/>
          <ac:inkMkLst>
            <pc:docMk/>
            <pc:sldMk cId="3733193164" sldId="261"/>
            <ac:inkMk id="39" creationId="{8A66375B-D5A8-E946-BB62-EAAF933C8AD3}"/>
          </ac:inkMkLst>
        </pc:inkChg>
        <pc:inkChg chg="add mod">
          <ac:chgData name="Mark Hanly" userId="67462bc7-2b51-4455-b2e7-b5f944a4684a" providerId="ADAL" clId="{C331A30D-C042-C44B-8150-9EF6F909FACB}" dt="2020-08-18T08:35:35.861" v="12813"/>
          <ac:inkMkLst>
            <pc:docMk/>
            <pc:sldMk cId="3733193164" sldId="261"/>
            <ac:inkMk id="40" creationId="{471B370E-701E-6846-A724-3CB1DDCE8955}"/>
          </ac:inkMkLst>
        </pc:inkChg>
        <pc:inkChg chg="add mod">
          <ac:chgData name="Mark Hanly" userId="67462bc7-2b51-4455-b2e7-b5f944a4684a" providerId="ADAL" clId="{C331A30D-C042-C44B-8150-9EF6F909FACB}" dt="2020-08-18T08:35:35.861" v="12813"/>
          <ac:inkMkLst>
            <pc:docMk/>
            <pc:sldMk cId="3733193164" sldId="261"/>
            <ac:inkMk id="41" creationId="{97EDEBE9-4469-0149-AB0C-D1FC62940F96}"/>
          </ac:inkMkLst>
        </pc:inkChg>
        <pc:inkChg chg="add">
          <ac:chgData name="Mark Hanly" userId="67462bc7-2b51-4455-b2e7-b5f944a4684a" providerId="ADAL" clId="{C331A30D-C042-C44B-8150-9EF6F909FACB}" dt="2020-08-18T08:35:54.537" v="12814" actId="9405"/>
          <ac:inkMkLst>
            <pc:docMk/>
            <pc:sldMk cId="3733193164" sldId="261"/>
            <ac:inkMk id="43" creationId="{16761EAE-579D-5046-B17F-A217E4B76E28}"/>
          </ac:inkMkLst>
        </pc:inkChg>
        <pc:inkChg chg="add mod">
          <ac:chgData name="Mark Hanly" userId="67462bc7-2b51-4455-b2e7-b5f944a4684a" providerId="ADAL" clId="{C331A30D-C042-C44B-8150-9EF6F909FACB}" dt="2020-08-18T08:35:58.882" v="12820"/>
          <ac:inkMkLst>
            <pc:docMk/>
            <pc:sldMk cId="3733193164" sldId="261"/>
            <ac:inkMk id="44" creationId="{4434095B-3585-E745-9FF4-066301B0A64C}"/>
          </ac:inkMkLst>
        </pc:inkChg>
        <pc:inkChg chg="add mod">
          <ac:chgData name="Mark Hanly" userId="67462bc7-2b51-4455-b2e7-b5f944a4684a" providerId="ADAL" clId="{C331A30D-C042-C44B-8150-9EF6F909FACB}" dt="2020-08-18T08:35:58.882" v="12820"/>
          <ac:inkMkLst>
            <pc:docMk/>
            <pc:sldMk cId="3733193164" sldId="261"/>
            <ac:inkMk id="45" creationId="{7FDEFB63-3F35-4D4A-84D6-8475A141D49E}"/>
          </ac:inkMkLst>
        </pc:inkChg>
        <pc:inkChg chg="add mod">
          <ac:chgData name="Mark Hanly" userId="67462bc7-2b51-4455-b2e7-b5f944a4684a" providerId="ADAL" clId="{C331A30D-C042-C44B-8150-9EF6F909FACB}" dt="2020-08-18T08:35:58.882" v="12820"/>
          <ac:inkMkLst>
            <pc:docMk/>
            <pc:sldMk cId="3733193164" sldId="261"/>
            <ac:inkMk id="46" creationId="{1DBE89A3-8256-CE4F-A377-720065E806CB}"/>
          </ac:inkMkLst>
        </pc:inkChg>
        <pc:inkChg chg="add mod">
          <ac:chgData name="Mark Hanly" userId="67462bc7-2b51-4455-b2e7-b5f944a4684a" providerId="ADAL" clId="{C331A30D-C042-C44B-8150-9EF6F909FACB}" dt="2020-08-18T08:35:58.882" v="12820"/>
          <ac:inkMkLst>
            <pc:docMk/>
            <pc:sldMk cId="3733193164" sldId="261"/>
            <ac:inkMk id="47" creationId="{F44B27D9-7154-C44D-BC90-7463C7183F6D}"/>
          </ac:inkMkLst>
        </pc:inkChg>
        <pc:inkChg chg="add mod">
          <ac:chgData name="Mark Hanly" userId="67462bc7-2b51-4455-b2e7-b5f944a4684a" providerId="ADAL" clId="{C331A30D-C042-C44B-8150-9EF6F909FACB}" dt="2020-08-18T08:35:58.882" v="12820"/>
          <ac:inkMkLst>
            <pc:docMk/>
            <pc:sldMk cId="3733193164" sldId="261"/>
            <ac:inkMk id="48" creationId="{59417A17-B0CB-404E-958E-732123F07908}"/>
          </ac:inkMkLst>
        </pc:inkChg>
        <pc:inkChg chg="add">
          <ac:chgData name="Mark Hanly" userId="67462bc7-2b51-4455-b2e7-b5f944a4684a" providerId="ADAL" clId="{C331A30D-C042-C44B-8150-9EF6F909FACB}" dt="2020-08-18T08:36:26.334" v="12821" actId="9405"/>
          <ac:inkMkLst>
            <pc:docMk/>
            <pc:sldMk cId="3733193164" sldId="261"/>
            <ac:inkMk id="50" creationId="{5113DA15-3414-1148-A8EB-F85B546EE433}"/>
          </ac:inkMkLst>
        </pc:inkChg>
        <pc:inkChg chg="add">
          <ac:chgData name="Mark Hanly" userId="67462bc7-2b51-4455-b2e7-b5f944a4684a" providerId="ADAL" clId="{C331A30D-C042-C44B-8150-9EF6F909FACB}" dt="2020-08-18T08:36:32.388" v="12822" actId="9405"/>
          <ac:inkMkLst>
            <pc:docMk/>
            <pc:sldMk cId="3733193164" sldId="261"/>
            <ac:inkMk id="51" creationId="{EA4A41B9-FFA3-2B43-9609-6009D4C297CC}"/>
          </ac:inkMkLst>
        </pc:inkChg>
        <pc:inkChg chg="add">
          <ac:chgData name="Mark Hanly" userId="67462bc7-2b51-4455-b2e7-b5f944a4684a" providerId="ADAL" clId="{C331A30D-C042-C44B-8150-9EF6F909FACB}" dt="2020-08-18T08:36:50.293" v="12823" actId="9405"/>
          <ac:inkMkLst>
            <pc:docMk/>
            <pc:sldMk cId="3733193164" sldId="261"/>
            <ac:inkMk id="52" creationId="{6C829882-980D-424B-98A0-C349FCC612C4}"/>
          </ac:inkMkLst>
        </pc:inkChg>
        <pc:inkChg chg="add">
          <ac:chgData name="Mark Hanly" userId="67462bc7-2b51-4455-b2e7-b5f944a4684a" providerId="ADAL" clId="{C331A30D-C042-C44B-8150-9EF6F909FACB}" dt="2020-08-18T08:36:53.188" v="12824" actId="9405"/>
          <ac:inkMkLst>
            <pc:docMk/>
            <pc:sldMk cId="3733193164" sldId="261"/>
            <ac:inkMk id="53" creationId="{E80E80DA-10C1-4A49-9F7B-443ED910411A}"/>
          </ac:inkMkLst>
        </pc:inkChg>
        <pc:inkChg chg="add">
          <ac:chgData name="Mark Hanly" userId="67462bc7-2b51-4455-b2e7-b5f944a4684a" providerId="ADAL" clId="{C331A30D-C042-C44B-8150-9EF6F909FACB}" dt="2020-08-18T08:36:54.686" v="12825" actId="9405"/>
          <ac:inkMkLst>
            <pc:docMk/>
            <pc:sldMk cId="3733193164" sldId="261"/>
            <ac:inkMk id="54" creationId="{CBB945A1-1504-BE47-A0EA-3A91CA824E0A}"/>
          </ac:inkMkLst>
        </pc:inkChg>
        <pc:inkChg chg="add mod">
          <ac:chgData name="Mark Hanly" userId="67462bc7-2b51-4455-b2e7-b5f944a4684a" providerId="ADAL" clId="{C331A30D-C042-C44B-8150-9EF6F909FACB}" dt="2020-08-18T08:36:57.983" v="12828"/>
          <ac:inkMkLst>
            <pc:docMk/>
            <pc:sldMk cId="3733193164" sldId="261"/>
            <ac:inkMk id="55" creationId="{AEE6E799-4E4C-BB40-B0E3-8DD0DA9319F2}"/>
          </ac:inkMkLst>
        </pc:inkChg>
        <pc:inkChg chg="add mod">
          <ac:chgData name="Mark Hanly" userId="67462bc7-2b51-4455-b2e7-b5f944a4684a" providerId="ADAL" clId="{C331A30D-C042-C44B-8150-9EF6F909FACB}" dt="2020-08-18T08:36:57.983" v="12828"/>
          <ac:inkMkLst>
            <pc:docMk/>
            <pc:sldMk cId="3733193164" sldId="261"/>
            <ac:inkMk id="56" creationId="{ACB94D9C-CD10-C64F-8A5B-E86CA949D08D}"/>
          </ac:inkMkLst>
        </pc:inkChg>
        <pc:inkChg chg="add del mod">
          <ac:chgData name="Mark Hanly" userId="67462bc7-2b51-4455-b2e7-b5f944a4684a" providerId="ADAL" clId="{C331A30D-C042-C44B-8150-9EF6F909FACB}" dt="2020-08-18T08:37:38.193" v="12842" actId="9405"/>
          <ac:inkMkLst>
            <pc:docMk/>
            <pc:sldMk cId="3733193164" sldId="261"/>
            <ac:inkMk id="58" creationId="{4E690CBB-D544-8844-BF80-9E8015F7AA42}"/>
          </ac:inkMkLst>
        </pc:inkChg>
        <pc:inkChg chg="add del mod">
          <ac:chgData name="Mark Hanly" userId="67462bc7-2b51-4455-b2e7-b5f944a4684a" providerId="ADAL" clId="{C331A30D-C042-C44B-8150-9EF6F909FACB}" dt="2020-08-18T08:37:37.682" v="12841" actId="9405"/>
          <ac:inkMkLst>
            <pc:docMk/>
            <pc:sldMk cId="3733193164" sldId="261"/>
            <ac:inkMk id="59" creationId="{10C2B7B6-34CE-7C41-A1A6-F7090DC3B7A2}"/>
          </ac:inkMkLst>
        </pc:inkChg>
        <pc:inkChg chg="add del mod">
          <ac:chgData name="Mark Hanly" userId="67462bc7-2b51-4455-b2e7-b5f944a4684a" providerId="ADAL" clId="{C331A30D-C042-C44B-8150-9EF6F909FACB}" dt="2020-08-18T08:37:37.235" v="12840"/>
          <ac:inkMkLst>
            <pc:docMk/>
            <pc:sldMk cId="3733193164" sldId="261"/>
            <ac:inkMk id="60" creationId="{ABD6DAA9-9DEB-8F47-9BE4-D05EA4BD3096}"/>
          </ac:inkMkLst>
        </pc:inkChg>
        <pc:inkChg chg="add del mod">
          <ac:chgData name="Mark Hanly" userId="67462bc7-2b51-4455-b2e7-b5f944a4684a" providerId="ADAL" clId="{C331A30D-C042-C44B-8150-9EF6F909FACB}" dt="2020-08-18T08:37:36.775" v="12838" actId="9405"/>
          <ac:inkMkLst>
            <pc:docMk/>
            <pc:sldMk cId="3733193164" sldId="261"/>
            <ac:inkMk id="62" creationId="{B3361FA2-ED2F-CB40-932C-D9470CF3AD1D}"/>
          </ac:inkMkLst>
        </pc:inkChg>
        <pc:inkChg chg="add del mod">
          <ac:chgData name="Mark Hanly" userId="67462bc7-2b51-4455-b2e7-b5f944a4684a" providerId="ADAL" clId="{C331A30D-C042-C44B-8150-9EF6F909FACB}" dt="2020-08-18T08:37:36.147" v="12837"/>
          <ac:inkMkLst>
            <pc:docMk/>
            <pc:sldMk cId="3733193164" sldId="261"/>
            <ac:inkMk id="63" creationId="{CB8AD8ED-7BF3-3142-8222-F9337DDC919E}"/>
          </ac:inkMkLst>
        </pc:inkChg>
        <pc:inkChg chg="add">
          <ac:chgData name="Mark Hanly" userId="67462bc7-2b51-4455-b2e7-b5f944a4684a" providerId="ADAL" clId="{C331A30D-C042-C44B-8150-9EF6F909FACB}" dt="2020-08-18T08:37:51.442" v="12843" actId="9405"/>
          <ac:inkMkLst>
            <pc:docMk/>
            <pc:sldMk cId="3733193164" sldId="261"/>
            <ac:inkMk id="65" creationId="{CD2CDD6C-5EC7-4949-812D-23C82635CBAB}"/>
          </ac:inkMkLst>
        </pc:inkChg>
        <pc:inkChg chg="add mod">
          <ac:chgData name="Mark Hanly" userId="67462bc7-2b51-4455-b2e7-b5f944a4684a" providerId="ADAL" clId="{C331A30D-C042-C44B-8150-9EF6F909FACB}" dt="2020-08-18T08:38:00.698" v="12846"/>
          <ac:inkMkLst>
            <pc:docMk/>
            <pc:sldMk cId="3733193164" sldId="261"/>
            <ac:inkMk id="66" creationId="{A449EBC3-2370-A840-990A-9897ACEFB750}"/>
          </ac:inkMkLst>
        </pc:inkChg>
        <pc:inkChg chg="add mod">
          <ac:chgData name="Mark Hanly" userId="67462bc7-2b51-4455-b2e7-b5f944a4684a" providerId="ADAL" clId="{C331A30D-C042-C44B-8150-9EF6F909FACB}" dt="2020-08-18T08:38:00.698" v="12846"/>
          <ac:inkMkLst>
            <pc:docMk/>
            <pc:sldMk cId="3733193164" sldId="261"/>
            <ac:inkMk id="67" creationId="{4DA78409-AB67-5146-8751-3808520A3F70}"/>
          </ac:inkMkLst>
        </pc:inkChg>
      </pc:sldChg>
      <pc:sldChg chg="addSp delSp modSp add mod modNotesTx">
        <pc:chgData name="Mark Hanly" userId="67462bc7-2b51-4455-b2e7-b5f944a4684a" providerId="ADAL" clId="{C331A30D-C042-C44B-8150-9EF6F909FACB}" dt="2020-08-18T09:53:23.988" v="16260"/>
        <pc:sldMkLst>
          <pc:docMk/>
          <pc:sldMk cId="1811503085" sldId="262"/>
        </pc:sldMkLst>
        <pc:spChg chg="mod">
          <ac:chgData name="Mark Hanly" userId="67462bc7-2b51-4455-b2e7-b5f944a4684a" providerId="ADAL" clId="{C331A30D-C042-C44B-8150-9EF6F909FACB}" dt="2020-08-18T02:10:24.630" v="5381" actId="20577"/>
          <ac:spMkLst>
            <pc:docMk/>
            <pc:sldMk cId="1811503085" sldId="262"/>
            <ac:spMk id="2" creationId="{E50C0D17-CF29-D343-B5DC-1D6912F5406F}"/>
          </ac:spMkLst>
        </pc:spChg>
        <pc:spChg chg="mod">
          <ac:chgData name="Mark Hanly" userId="67462bc7-2b51-4455-b2e7-b5f944a4684a" providerId="ADAL" clId="{C331A30D-C042-C44B-8150-9EF6F909FACB}" dt="2020-08-18T02:33:03.598" v="5812" actId="14100"/>
          <ac:spMkLst>
            <pc:docMk/>
            <pc:sldMk cId="1811503085" sldId="262"/>
            <ac:spMk id="3" creationId="{1787C6F4-C1E6-3942-807A-521044BA15DC}"/>
          </ac:spMkLst>
        </pc:spChg>
        <pc:spChg chg="add mod">
          <ac:chgData name="Mark Hanly" userId="67462bc7-2b51-4455-b2e7-b5f944a4684a" providerId="ADAL" clId="{C331A30D-C042-C44B-8150-9EF6F909FACB}" dt="2020-08-18T02:36:28.742" v="5853" actId="1076"/>
          <ac:spMkLst>
            <pc:docMk/>
            <pc:sldMk cId="1811503085" sldId="262"/>
            <ac:spMk id="273" creationId="{B37D4326-FC9A-7846-B8CF-EF2DA424F62B}"/>
          </ac:spMkLst>
        </pc:spChg>
        <pc:grpChg chg="mod">
          <ac:chgData name="Mark Hanly" userId="67462bc7-2b51-4455-b2e7-b5f944a4684a" providerId="ADAL" clId="{C331A30D-C042-C44B-8150-9EF6F909FACB}" dt="2020-08-18T02:23:46.260" v="5465"/>
          <ac:grpSpMkLst>
            <pc:docMk/>
            <pc:sldMk cId="1811503085" sldId="262"/>
            <ac:grpSpMk id="8" creationId="{32EA11FA-7FA9-EA47-872F-7D918E98ED7E}"/>
          </ac:grpSpMkLst>
        </pc:grpChg>
        <pc:grpChg chg="add del mod">
          <ac:chgData name="Mark Hanly" userId="67462bc7-2b51-4455-b2e7-b5f944a4684a" providerId="ADAL" clId="{C331A30D-C042-C44B-8150-9EF6F909FACB}" dt="2020-08-18T02:24:14.306" v="5490"/>
          <ac:grpSpMkLst>
            <pc:docMk/>
            <pc:sldMk cId="1811503085" sldId="262"/>
            <ac:grpSpMk id="12" creationId="{C1A24EC8-B01C-0F4D-B7AB-CDA3C239BD1F}"/>
          </ac:grpSpMkLst>
        </pc:grpChg>
        <pc:grpChg chg="mod">
          <ac:chgData name="Mark Hanly" userId="67462bc7-2b51-4455-b2e7-b5f944a4684a" providerId="ADAL" clId="{C331A30D-C042-C44B-8150-9EF6F909FACB}" dt="2020-08-18T02:24:13.143" v="5485"/>
          <ac:grpSpMkLst>
            <pc:docMk/>
            <pc:sldMk cId="1811503085" sldId="262"/>
            <ac:grpSpMk id="17" creationId="{E422F858-D248-FC4F-B97F-62E047E8F50B}"/>
          </ac:grpSpMkLst>
        </pc:grpChg>
        <pc:grpChg chg="mod">
          <ac:chgData name="Mark Hanly" userId="67462bc7-2b51-4455-b2e7-b5f944a4684a" providerId="ADAL" clId="{C331A30D-C042-C44B-8150-9EF6F909FACB}" dt="2020-08-18T02:24:12.365" v="5481"/>
          <ac:grpSpMkLst>
            <pc:docMk/>
            <pc:sldMk cId="1811503085" sldId="262"/>
            <ac:grpSpMk id="21" creationId="{86565319-21B1-D347-BAD2-3C7696A43879}"/>
          </ac:grpSpMkLst>
        </pc:grpChg>
        <pc:grpChg chg="add del mod">
          <ac:chgData name="Mark Hanly" userId="67462bc7-2b51-4455-b2e7-b5f944a4684a" providerId="ADAL" clId="{C331A30D-C042-C44B-8150-9EF6F909FACB}" dt="2020-08-18T02:26:32.501" v="5565"/>
          <ac:grpSpMkLst>
            <pc:docMk/>
            <pc:sldMk cId="1811503085" sldId="262"/>
            <ac:grpSpMk id="25" creationId="{F97EE829-B10B-C24C-B06C-F6C678D49A34}"/>
          </ac:grpSpMkLst>
        </pc:grpChg>
        <pc:grpChg chg="add del mod">
          <ac:chgData name="Mark Hanly" userId="67462bc7-2b51-4455-b2e7-b5f944a4684a" providerId="ADAL" clId="{C331A30D-C042-C44B-8150-9EF6F909FACB}" dt="2020-08-18T02:26:25.464" v="5562"/>
          <ac:grpSpMkLst>
            <pc:docMk/>
            <pc:sldMk cId="1811503085" sldId="262"/>
            <ac:grpSpMk id="35" creationId="{2C98AC88-CCF8-B643-B059-B14887746A42}"/>
          </ac:grpSpMkLst>
        </pc:grpChg>
        <pc:grpChg chg="add del mod">
          <ac:chgData name="Mark Hanly" userId="67462bc7-2b51-4455-b2e7-b5f944a4684a" providerId="ADAL" clId="{C331A30D-C042-C44B-8150-9EF6F909FACB}" dt="2020-08-18T02:26:25.216" v="5560"/>
          <ac:grpSpMkLst>
            <pc:docMk/>
            <pc:sldMk cId="1811503085" sldId="262"/>
            <ac:grpSpMk id="37" creationId="{0081AB58-8FA2-474F-8E20-4C740579489D}"/>
          </ac:grpSpMkLst>
        </pc:grpChg>
        <pc:grpChg chg="mod">
          <ac:chgData name="Mark Hanly" userId="67462bc7-2b51-4455-b2e7-b5f944a4684a" providerId="ADAL" clId="{C331A30D-C042-C44B-8150-9EF6F909FACB}" dt="2020-08-18T02:26:24.884" v="5558"/>
          <ac:grpSpMkLst>
            <pc:docMk/>
            <pc:sldMk cId="1811503085" sldId="262"/>
            <ac:grpSpMk id="39" creationId="{2C7B25F9-62F9-5A41-91DB-8914E8C22E61}"/>
          </ac:grpSpMkLst>
        </pc:grpChg>
        <pc:grpChg chg="mod">
          <ac:chgData name="Mark Hanly" userId="67462bc7-2b51-4455-b2e7-b5f944a4684a" providerId="ADAL" clId="{C331A30D-C042-C44B-8150-9EF6F909FACB}" dt="2020-08-18T02:26:24.270" v="5555"/>
          <ac:grpSpMkLst>
            <pc:docMk/>
            <pc:sldMk cId="1811503085" sldId="262"/>
            <ac:grpSpMk id="42" creationId="{26A280EA-19EF-694A-A935-C7EDE2804878}"/>
          </ac:grpSpMkLst>
        </pc:grpChg>
        <pc:grpChg chg="add del mod">
          <ac:chgData name="Mark Hanly" userId="67462bc7-2b51-4455-b2e7-b5f944a4684a" providerId="ADAL" clId="{C331A30D-C042-C44B-8150-9EF6F909FACB}" dt="2020-08-18T02:26:21.592" v="5547"/>
          <ac:grpSpMkLst>
            <pc:docMk/>
            <pc:sldMk cId="1811503085" sldId="262"/>
            <ac:grpSpMk id="50" creationId="{2B17FD4A-8089-AA4C-A29F-0974F590EA06}"/>
          </ac:grpSpMkLst>
        </pc:grpChg>
        <pc:grpChg chg="add del mod">
          <ac:chgData name="Mark Hanly" userId="67462bc7-2b51-4455-b2e7-b5f944a4684a" providerId="ADAL" clId="{C331A30D-C042-C44B-8150-9EF6F909FACB}" dt="2020-08-18T02:26:21.482" v="5545"/>
          <ac:grpSpMkLst>
            <pc:docMk/>
            <pc:sldMk cId="1811503085" sldId="262"/>
            <ac:grpSpMk id="52" creationId="{C2502F74-D24D-2143-8E3E-7E2742845F52}"/>
          </ac:grpSpMkLst>
        </pc:grpChg>
        <pc:grpChg chg="add del mod">
          <ac:chgData name="Mark Hanly" userId="67462bc7-2b51-4455-b2e7-b5f944a4684a" providerId="ADAL" clId="{C331A30D-C042-C44B-8150-9EF6F909FACB}" dt="2020-08-18T02:26:21.290" v="5543"/>
          <ac:grpSpMkLst>
            <pc:docMk/>
            <pc:sldMk cId="1811503085" sldId="262"/>
            <ac:grpSpMk id="54" creationId="{2E5C2238-F2D3-DB49-9F78-0E15D77668A6}"/>
          </ac:grpSpMkLst>
        </pc:grpChg>
        <pc:grpChg chg="add del mod">
          <ac:chgData name="Mark Hanly" userId="67462bc7-2b51-4455-b2e7-b5f944a4684a" providerId="ADAL" clId="{C331A30D-C042-C44B-8150-9EF6F909FACB}" dt="2020-08-18T02:26:20.554" v="5539"/>
          <ac:grpSpMkLst>
            <pc:docMk/>
            <pc:sldMk cId="1811503085" sldId="262"/>
            <ac:grpSpMk id="58" creationId="{D230F6A1-78F6-A04E-95C1-7F30D4A9F9D9}"/>
          </ac:grpSpMkLst>
        </pc:grpChg>
        <pc:grpChg chg="add del mod">
          <ac:chgData name="Mark Hanly" userId="67462bc7-2b51-4455-b2e7-b5f944a4684a" providerId="ADAL" clId="{C331A30D-C042-C44B-8150-9EF6F909FACB}" dt="2020-08-18T02:26:20.333" v="5537"/>
          <ac:grpSpMkLst>
            <pc:docMk/>
            <pc:sldMk cId="1811503085" sldId="262"/>
            <ac:grpSpMk id="60" creationId="{ED057E08-E667-B54E-BABA-84FA4DB86D52}"/>
          </ac:grpSpMkLst>
        </pc:grpChg>
        <pc:grpChg chg="mod">
          <ac:chgData name="Mark Hanly" userId="67462bc7-2b51-4455-b2e7-b5f944a4684a" providerId="ADAL" clId="{C331A30D-C042-C44B-8150-9EF6F909FACB}" dt="2020-08-18T02:26:20.032" v="5535"/>
          <ac:grpSpMkLst>
            <pc:docMk/>
            <pc:sldMk cId="1811503085" sldId="262"/>
            <ac:grpSpMk id="62" creationId="{8D9CD900-8250-B54E-9826-213E8384BFF6}"/>
          </ac:grpSpMkLst>
        </pc:grpChg>
        <pc:grpChg chg="mod">
          <ac:chgData name="Mark Hanly" userId="67462bc7-2b51-4455-b2e7-b5f944a4684a" providerId="ADAL" clId="{C331A30D-C042-C44B-8150-9EF6F909FACB}" dt="2020-08-18T02:28:09.692" v="5579"/>
          <ac:grpSpMkLst>
            <pc:docMk/>
            <pc:sldMk cId="1811503085" sldId="262"/>
            <ac:grpSpMk id="66" creationId="{067FAD2D-ECE8-094B-8BE6-0A688A63634F}"/>
          </ac:grpSpMkLst>
        </pc:grpChg>
        <pc:grpChg chg="del mod">
          <ac:chgData name="Mark Hanly" userId="67462bc7-2b51-4455-b2e7-b5f944a4684a" providerId="ADAL" clId="{C331A30D-C042-C44B-8150-9EF6F909FACB}" dt="2020-08-18T02:28:26.975" v="5594"/>
          <ac:grpSpMkLst>
            <pc:docMk/>
            <pc:sldMk cId="1811503085" sldId="262"/>
            <ac:grpSpMk id="69" creationId="{770EDAE5-707C-8B42-A8ED-66576B90054A}"/>
          </ac:grpSpMkLst>
        </pc:grpChg>
        <pc:grpChg chg="del mod">
          <ac:chgData name="Mark Hanly" userId="67462bc7-2b51-4455-b2e7-b5f944a4684a" providerId="ADAL" clId="{C331A30D-C042-C44B-8150-9EF6F909FACB}" dt="2020-08-18T02:28:28.115" v="5596"/>
          <ac:grpSpMkLst>
            <pc:docMk/>
            <pc:sldMk cId="1811503085" sldId="262"/>
            <ac:grpSpMk id="79" creationId="{12E2646E-C0FB-354E-B6CF-D9C2AED544CD}"/>
          </ac:grpSpMkLst>
        </pc:grpChg>
        <pc:grpChg chg="del mod">
          <ac:chgData name="Mark Hanly" userId="67462bc7-2b51-4455-b2e7-b5f944a4684a" providerId="ADAL" clId="{C331A30D-C042-C44B-8150-9EF6F909FACB}" dt="2020-08-18T02:28:29.199" v="5598"/>
          <ac:grpSpMkLst>
            <pc:docMk/>
            <pc:sldMk cId="1811503085" sldId="262"/>
            <ac:grpSpMk id="81" creationId="{D270F4A8-AB3F-8D4A-A232-25455778ADAF}"/>
          </ac:grpSpMkLst>
        </pc:grpChg>
        <pc:grpChg chg="del mod">
          <ac:chgData name="Mark Hanly" userId="67462bc7-2b51-4455-b2e7-b5f944a4684a" providerId="ADAL" clId="{C331A30D-C042-C44B-8150-9EF6F909FACB}" dt="2020-08-18T02:31:25.307" v="5735" actId="478"/>
          <ac:grpSpMkLst>
            <pc:docMk/>
            <pc:sldMk cId="1811503085" sldId="262"/>
            <ac:grpSpMk id="83" creationId="{DA5FF7D7-E620-BB48-90EE-B2353E87E814}"/>
          </ac:grpSpMkLst>
        </pc:grpChg>
        <pc:grpChg chg="del mod">
          <ac:chgData name="Mark Hanly" userId="67462bc7-2b51-4455-b2e7-b5f944a4684a" providerId="ADAL" clId="{C331A30D-C042-C44B-8150-9EF6F909FACB}" dt="2020-08-18T02:31:25.307" v="5735" actId="478"/>
          <ac:grpSpMkLst>
            <pc:docMk/>
            <pc:sldMk cId="1811503085" sldId="262"/>
            <ac:grpSpMk id="86" creationId="{8A7B1C95-6E93-2D45-8E26-A13847812201}"/>
          </ac:grpSpMkLst>
        </pc:grpChg>
        <pc:grpChg chg="del mod">
          <ac:chgData name="Mark Hanly" userId="67462bc7-2b51-4455-b2e7-b5f944a4684a" providerId="ADAL" clId="{C331A30D-C042-C44B-8150-9EF6F909FACB}" dt="2020-08-18T02:28:51.583" v="5614"/>
          <ac:grpSpMkLst>
            <pc:docMk/>
            <pc:sldMk cId="1811503085" sldId="262"/>
            <ac:grpSpMk id="89" creationId="{84063D0C-C013-574F-A81C-F8F664DC9AF4}"/>
          </ac:grpSpMkLst>
        </pc:grpChg>
        <pc:grpChg chg="del mod">
          <ac:chgData name="Mark Hanly" userId="67462bc7-2b51-4455-b2e7-b5f944a4684a" providerId="ADAL" clId="{C331A30D-C042-C44B-8150-9EF6F909FACB}" dt="2020-08-18T02:28:52.672" v="5616"/>
          <ac:grpSpMkLst>
            <pc:docMk/>
            <pc:sldMk cId="1811503085" sldId="262"/>
            <ac:grpSpMk id="99" creationId="{0E7EABA6-743D-154E-9E5D-AD902EA978A2}"/>
          </ac:grpSpMkLst>
        </pc:grpChg>
        <pc:grpChg chg="del mod">
          <ac:chgData name="Mark Hanly" userId="67462bc7-2b51-4455-b2e7-b5f944a4684a" providerId="ADAL" clId="{C331A30D-C042-C44B-8150-9EF6F909FACB}" dt="2020-08-18T02:28:53.614" v="5618"/>
          <ac:grpSpMkLst>
            <pc:docMk/>
            <pc:sldMk cId="1811503085" sldId="262"/>
            <ac:grpSpMk id="101" creationId="{1609579B-1430-BD46-BAE6-44E27359988D}"/>
          </ac:grpSpMkLst>
        </pc:grpChg>
        <pc:grpChg chg="del mod">
          <ac:chgData name="Mark Hanly" userId="67462bc7-2b51-4455-b2e7-b5f944a4684a" providerId="ADAL" clId="{C331A30D-C042-C44B-8150-9EF6F909FACB}" dt="2020-08-18T02:28:54.867" v="5621"/>
          <ac:grpSpMkLst>
            <pc:docMk/>
            <pc:sldMk cId="1811503085" sldId="262"/>
            <ac:grpSpMk id="103" creationId="{3A9EA8A6-F15F-EC48-9124-E5C29BF524F7}"/>
          </ac:grpSpMkLst>
        </pc:grpChg>
        <pc:grpChg chg="del mod">
          <ac:chgData name="Mark Hanly" userId="67462bc7-2b51-4455-b2e7-b5f944a4684a" providerId="ADAL" clId="{C331A30D-C042-C44B-8150-9EF6F909FACB}" dt="2020-08-18T02:31:25.307" v="5735" actId="478"/>
          <ac:grpSpMkLst>
            <pc:docMk/>
            <pc:sldMk cId="1811503085" sldId="262"/>
            <ac:grpSpMk id="106" creationId="{ADDC0AD0-025B-9E4C-9DFB-B108ED2DD474}"/>
          </ac:grpSpMkLst>
        </pc:grpChg>
        <pc:grpChg chg="mod">
          <ac:chgData name="Mark Hanly" userId="67462bc7-2b51-4455-b2e7-b5f944a4684a" providerId="ADAL" clId="{C331A30D-C042-C44B-8150-9EF6F909FACB}" dt="2020-08-18T02:29:02.565" v="5630"/>
          <ac:grpSpMkLst>
            <pc:docMk/>
            <pc:sldMk cId="1811503085" sldId="262"/>
            <ac:grpSpMk id="113" creationId="{D838A2B7-3F93-3F44-86A5-8D375FF1F31D}"/>
          </ac:grpSpMkLst>
        </pc:grpChg>
        <pc:grpChg chg="del mod">
          <ac:chgData name="Mark Hanly" userId="67462bc7-2b51-4455-b2e7-b5f944a4684a" providerId="ADAL" clId="{C331A30D-C042-C44B-8150-9EF6F909FACB}" dt="2020-08-18T02:31:25.307" v="5735" actId="478"/>
          <ac:grpSpMkLst>
            <pc:docMk/>
            <pc:sldMk cId="1811503085" sldId="262"/>
            <ac:grpSpMk id="127" creationId="{C056CC19-DDF6-384F-88BB-E99FCA0CCD24}"/>
          </ac:grpSpMkLst>
        </pc:grpChg>
        <pc:grpChg chg="del mod">
          <ac:chgData name="Mark Hanly" userId="67462bc7-2b51-4455-b2e7-b5f944a4684a" providerId="ADAL" clId="{C331A30D-C042-C44B-8150-9EF6F909FACB}" dt="2020-08-18T02:29:28.232" v="5665"/>
          <ac:grpSpMkLst>
            <pc:docMk/>
            <pc:sldMk cId="1811503085" sldId="262"/>
            <ac:grpSpMk id="131" creationId="{AC4F674C-226B-AE43-A67E-B1D2E68F8309}"/>
          </ac:grpSpMkLst>
        </pc:grpChg>
        <pc:grpChg chg="del mod">
          <ac:chgData name="Mark Hanly" userId="67462bc7-2b51-4455-b2e7-b5f944a4684a" providerId="ADAL" clId="{C331A30D-C042-C44B-8150-9EF6F909FACB}" dt="2020-08-18T02:29:28.232" v="5665"/>
          <ac:grpSpMkLst>
            <pc:docMk/>
            <pc:sldMk cId="1811503085" sldId="262"/>
            <ac:grpSpMk id="141" creationId="{D32F278B-D539-E944-9F40-C304EA433C42}"/>
          </ac:grpSpMkLst>
        </pc:grpChg>
        <pc:grpChg chg="del mod">
          <ac:chgData name="Mark Hanly" userId="67462bc7-2b51-4455-b2e7-b5f944a4684a" providerId="ADAL" clId="{C331A30D-C042-C44B-8150-9EF6F909FACB}" dt="2020-08-18T02:29:29.091" v="5667"/>
          <ac:grpSpMkLst>
            <pc:docMk/>
            <pc:sldMk cId="1811503085" sldId="262"/>
            <ac:grpSpMk id="143" creationId="{024BA8E5-35C4-E049-A39F-60F0CCB399CF}"/>
          </ac:grpSpMkLst>
        </pc:grpChg>
        <pc:grpChg chg="del mod">
          <ac:chgData name="Mark Hanly" userId="67462bc7-2b51-4455-b2e7-b5f944a4684a" providerId="ADAL" clId="{C331A30D-C042-C44B-8150-9EF6F909FACB}" dt="2020-08-18T02:31:25.307" v="5735" actId="478"/>
          <ac:grpSpMkLst>
            <pc:docMk/>
            <pc:sldMk cId="1811503085" sldId="262"/>
            <ac:grpSpMk id="145" creationId="{B597B5F4-6EC7-084F-A8E6-43852792033E}"/>
          </ac:grpSpMkLst>
        </pc:grpChg>
        <pc:grpChg chg="add del mod">
          <ac:chgData name="Mark Hanly" userId="67462bc7-2b51-4455-b2e7-b5f944a4684a" providerId="ADAL" clId="{C331A30D-C042-C44B-8150-9EF6F909FACB}" dt="2020-08-18T02:30:00.597" v="5684"/>
          <ac:grpSpMkLst>
            <pc:docMk/>
            <pc:sldMk cId="1811503085" sldId="262"/>
            <ac:grpSpMk id="149" creationId="{A58D0509-1A09-8947-9564-11B876C7AE50}"/>
          </ac:grpSpMkLst>
        </pc:grpChg>
        <pc:grpChg chg="mod">
          <ac:chgData name="Mark Hanly" userId="67462bc7-2b51-4455-b2e7-b5f944a4684a" providerId="ADAL" clId="{C331A30D-C042-C44B-8150-9EF6F909FACB}" dt="2020-08-18T02:29:55.231" v="5680"/>
          <ac:grpSpMkLst>
            <pc:docMk/>
            <pc:sldMk cId="1811503085" sldId="262"/>
            <ac:grpSpMk id="156" creationId="{BE2C14DA-6DD6-844B-AF9C-1B7041863CBA}"/>
          </ac:grpSpMkLst>
        </pc:grpChg>
        <pc:grpChg chg="del mod">
          <ac:chgData name="Mark Hanly" userId="67462bc7-2b51-4455-b2e7-b5f944a4684a" providerId="ADAL" clId="{C331A30D-C042-C44B-8150-9EF6F909FACB}" dt="2020-08-18T02:30:02.646" v="5686"/>
          <ac:grpSpMkLst>
            <pc:docMk/>
            <pc:sldMk cId="1811503085" sldId="262"/>
            <ac:grpSpMk id="158" creationId="{6F28E74D-C471-974C-9D49-E056220805D4}"/>
          </ac:grpSpMkLst>
        </pc:grpChg>
        <pc:grpChg chg="del mod">
          <ac:chgData name="Mark Hanly" userId="67462bc7-2b51-4455-b2e7-b5f944a4684a" providerId="ADAL" clId="{C331A30D-C042-C44B-8150-9EF6F909FACB}" dt="2020-08-18T02:30:05.157" v="5691"/>
          <ac:grpSpMkLst>
            <pc:docMk/>
            <pc:sldMk cId="1811503085" sldId="262"/>
            <ac:grpSpMk id="160" creationId="{482B29AF-EF20-1B41-A1A3-57D6B00509EB}"/>
          </ac:grpSpMkLst>
        </pc:grpChg>
        <pc:grpChg chg="del mod">
          <ac:chgData name="Mark Hanly" userId="67462bc7-2b51-4455-b2e7-b5f944a4684a" providerId="ADAL" clId="{C331A30D-C042-C44B-8150-9EF6F909FACB}" dt="2020-08-18T02:30:06.542" v="5693"/>
          <ac:grpSpMkLst>
            <pc:docMk/>
            <pc:sldMk cId="1811503085" sldId="262"/>
            <ac:grpSpMk id="165" creationId="{8CBC512E-87AE-204E-8537-CDF3D61CE789}"/>
          </ac:grpSpMkLst>
        </pc:grpChg>
        <pc:grpChg chg="del mod">
          <ac:chgData name="Mark Hanly" userId="67462bc7-2b51-4455-b2e7-b5f944a4684a" providerId="ADAL" clId="{C331A30D-C042-C44B-8150-9EF6F909FACB}" dt="2020-08-18T02:30:07.467" v="5695"/>
          <ac:grpSpMkLst>
            <pc:docMk/>
            <pc:sldMk cId="1811503085" sldId="262"/>
            <ac:grpSpMk id="167" creationId="{7AC0409D-7F0D-C348-8E77-0CACEF60B85C}"/>
          </ac:grpSpMkLst>
        </pc:grpChg>
        <pc:grpChg chg="del mod">
          <ac:chgData name="Mark Hanly" userId="67462bc7-2b51-4455-b2e7-b5f944a4684a" providerId="ADAL" clId="{C331A30D-C042-C44B-8150-9EF6F909FACB}" dt="2020-08-18T02:30:11.259" v="5698"/>
          <ac:grpSpMkLst>
            <pc:docMk/>
            <pc:sldMk cId="1811503085" sldId="262"/>
            <ac:grpSpMk id="169" creationId="{B16B8D4D-B6E3-4A49-9CBD-E3C441DFCCF9}"/>
          </ac:grpSpMkLst>
        </pc:grpChg>
        <pc:grpChg chg="del mod">
          <ac:chgData name="Mark Hanly" userId="67462bc7-2b51-4455-b2e7-b5f944a4684a" providerId="ADAL" clId="{C331A30D-C042-C44B-8150-9EF6F909FACB}" dt="2020-08-18T02:31:25.307" v="5735" actId="478"/>
          <ac:grpSpMkLst>
            <pc:docMk/>
            <pc:sldMk cId="1811503085" sldId="262"/>
            <ac:grpSpMk id="172" creationId="{DCA38A35-107B-B643-B029-1352418394AC}"/>
          </ac:grpSpMkLst>
        </pc:grpChg>
        <pc:grpChg chg="del mod">
          <ac:chgData name="Mark Hanly" userId="67462bc7-2b51-4455-b2e7-b5f944a4684a" providerId="ADAL" clId="{C331A30D-C042-C44B-8150-9EF6F909FACB}" dt="2020-08-18T02:31:25.307" v="5735" actId="478"/>
          <ac:grpSpMkLst>
            <pc:docMk/>
            <pc:sldMk cId="1811503085" sldId="262"/>
            <ac:grpSpMk id="182" creationId="{A6208F52-4D5A-844F-91E9-980FA4604763}"/>
          </ac:grpSpMkLst>
        </pc:grpChg>
        <pc:grpChg chg="del mod">
          <ac:chgData name="Mark Hanly" userId="67462bc7-2b51-4455-b2e7-b5f944a4684a" providerId="ADAL" clId="{C331A30D-C042-C44B-8150-9EF6F909FACB}" dt="2020-08-18T02:30:27.397" v="5715"/>
          <ac:grpSpMkLst>
            <pc:docMk/>
            <pc:sldMk cId="1811503085" sldId="262"/>
            <ac:grpSpMk id="187" creationId="{0214AAF3-3DA9-E549-81BF-A6BF94EEACB9}"/>
          </ac:grpSpMkLst>
        </pc:grpChg>
        <pc:grpChg chg="del mod">
          <ac:chgData name="Mark Hanly" userId="67462bc7-2b51-4455-b2e7-b5f944a4684a" providerId="ADAL" clId="{C331A30D-C042-C44B-8150-9EF6F909FACB}" dt="2020-08-18T02:30:29.753" v="5720"/>
          <ac:grpSpMkLst>
            <pc:docMk/>
            <pc:sldMk cId="1811503085" sldId="262"/>
            <ac:grpSpMk id="189" creationId="{CCCA0459-5FE1-1144-99B9-3F782B9CE72E}"/>
          </ac:grpSpMkLst>
        </pc:grpChg>
        <pc:grpChg chg="del mod">
          <ac:chgData name="Mark Hanly" userId="67462bc7-2b51-4455-b2e7-b5f944a4684a" providerId="ADAL" clId="{C331A30D-C042-C44B-8150-9EF6F909FACB}" dt="2020-08-18T02:31:25.307" v="5735" actId="478"/>
          <ac:grpSpMkLst>
            <pc:docMk/>
            <pc:sldMk cId="1811503085" sldId="262"/>
            <ac:grpSpMk id="194" creationId="{1D1C4DB0-7745-3F4B-8099-A1B8F18E0CB9}"/>
          </ac:grpSpMkLst>
        </pc:grpChg>
        <pc:grpChg chg="del mod">
          <ac:chgData name="Mark Hanly" userId="67462bc7-2b51-4455-b2e7-b5f944a4684a" providerId="ADAL" clId="{C331A30D-C042-C44B-8150-9EF6F909FACB}" dt="2020-08-18T02:30:51.352" v="5731"/>
          <ac:grpSpMkLst>
            <pc:docMk/>
            <pc:sldMk cId="1811503085" sldId="262"/>
            <ac:grpSpMk id="203" creationId="{15AB655E-45E1-9E49-8824-8D9A926FF582}"/>
          </ac:grpSpMkLst>
        </pc:grpChg>
        <pc:grpChg chg="del mod">
          <ac:chgData name="Mark Hanly" userId="67462bc7-2b51-4455-b2e7-b5f944a4684a" providerId="ADAL" clId="{C331A30D-C042-C44B-8150-9EF6F909FACB}" dt="2020-08-18T02:31:25.307" v="5735" actId="478"/>
          <ac:grpSpMkLst>
            <pc:docMk/>
            <pc:sldMk cId="1811503085" sldId="262"/>
            <ac:grpSpMk id="205" creationId="{A3D01FE7-5B58-EB44-965E-15F739D5FA60}"/>
          </ac:grpSpMkLst>
        </pc:grpChg>
        <pc:grpChg chg="del mod">
          <ac:chgData name="Mark Hanly" userId="67462bc7-2b51-4455-b2e7-b5f944a4684a" providerId="ADAL" clId="{C331A30D-C042-C44B-8150-9EF6F909FACB}" dt="2020-08-18T02:31:25.307" v="5735" actId="478"/>
          <ac:grpSpMkLst>
            <pc:docMk/>
            <pc:sldMk cId="1811503085" sldId="262"/>
            <ac:grpSpMk id="208" creationId="{7054D4D1-CB61-7540-AE41-1D1F30FAD095}"/>
          </ac:grpSpMkLst>
        </pc:grpChg>
        <pc:grpChg chg="add del mod">
          <ac:chgData name="Mark Hanly" userId="67462bc7-2b51-4455-b2e7-b5f944a4684a" providerId="ADAL" clId="{C331A30D-C042-C44B-8150-9EF6F909FACB}" dt="2020-08-18T02:31:48.158" v="5759"/>
          <ac:grpSpMkLst>
            <pc:docMk/>
            <pc:sldMk cId="1811503085" sldId="262"/>
            <ac:grpSpMk id="211" creationId="{E16905EB-5B1D-394C-A604-C4F683885FD7}"/>
          </ac:grpSpMkLst>
        </pc:grpChg>
        <pc:grpChg chg="add del mod">
          <ac:chgData name="Mark Hanly" userId="67462bc7-2b51-4455-b2e7-b5f944a4684a" providerId="ADAL" clId="{C331A30D-C042-C44B-8150-9EF6F909FACB}" dt="2020-08-18T02:31:47.101" v="5754"/>
          <ac:grpSpMkLst>
            <pc:docMk/>
            <pc:sldMk cId="1811503085" sldId="262"/>
            <ac:grpSpMk id="216" creationId="{CEC3C4FA-DD1D-F047-B15A-F911938E71F9}"/>
          </ac:grpSpMkLst>
        </pc:grpChg>
        <pc:grpChg chg="mod">
          <ac:chgData name="Mark Hanly" userId="67462bc7-2b51-4455-b2e7-b5f944a4684a" providerId="ADAL" clId="{C331A30D-C042-C44B-8150-9EF6F909FACB}" dt="2020-08-18T02:31:46.350" v="5750"/>
          <ac:grpSpMkLst>
            <pc:docMk/>
            <pc:sldMk cId="1811503085" sldId="262"/>
            <ac:grpSpMk id="220" creationId="{6794D6E8-FD74-DC40-B155-602B8578033B}"/>
          </ac:grpSpMkLst>
        </pc:grpChg>
        <pc:grpChg chg="del mod">
          <ac:chgData name="Mark Hanly" userId="67462bc7-2b51-4455-b2e7-b5f944a4684a" providerId="ADAL" clId="{C331A30D-C042-C44B-8150-9EF6F909FACB}" dt="2020-08-18T02:32:02.301" v="5774"/>
          <ac:grpSpMkLst>
            <pc:docMk/>
            <pc:sldMk cId="1811503085" sldId="262"/>
            <ac:grpSpMk id="232" creationId="{2BB0F3AB-F191-B943-BA9C-AC5D48B9E103}"/>
          </ac:grpSpMkLst>
        </pc:grpChg>
        <pc:grpChg chg="del mod">
          <ac:chgData name="Mark Hanly" userId="67462bc7-2b51-4455-b2e7-b5f944a4684a" providerId="ADAL" clId="{C331A30D-C042-C44B-8150-9EF6F909FACB}" dt="2020-08-18T02:32:02.301" v="5774"/>
          <ac:grpSpMkLst>
            <pc:docMk/>
            <pc:sldMk cId="1811503085" sldId="262"/>
            <ac:grpSpMk id="233" creationId="{FDA6A627-EC5D-1F4B-B4CA-C740FA26CB83}"/>
          </ac:grpSpMkLst>
        </pc:grpChg>
        <pc:grpChg chg="del mod">
          <ac:chgData name="Mark Hanly" userId="67462bc7-2b51-4455-b2e7-b5f944a4684a" providerId="ADAL" clId="{C331A30D-C042-C44B-8150-9EF6F909FACB}" dt="2020-08-18T02:32:03.370" v="5776"/>
          <ac:grpSpMkLst>
            <pc:docMk/>
            <pc:sldMk cId="1811503085" sldId="262"/>
            <ac:grpSpMk id="235" creationId="{ADD9FAA8-1D3D-9E49-9D1C-943A88B8ADD2}"/>
          </ac:grpSpMkLst>
        </pc:grpChg>
        <pc:grpChg chg="del mod">
          <ac:chgData name="Mark Hanly" userId="67462bc7-2b51-4455-b2e7-b5f944a4684a" providerId="ADAL" clId="{C331A30D-C042-C44B-8150-9EF6F909FACB}" dt="2020-08-18T02:32:05.898" v="5779"/>
          <ac:grpSpMkLst>
            <pc:docMk/>
            <pc:sldMk cId="1811503085" sldId="262"/>
            <ac:grpSpMk id="237" creationId="{D740B36E-E937-FB4D-8D45-3C89FEE3F99E}"/>
          </ac:grpSpMkLst>
        </pc:grpChg>
        <pc:grpChg chg="add del mod">
          <ac:chgData name="Mark Hanly" userId="67462bc7-2b51-4455-b2e7-b5f944a4684a" providerId="ADAL" clId="{C331A30D-C042-C44B-8150-9EF6F909FACB}" dt="2020-08-18T08:57:36.563" v="13729"/>
          <ac:grpSpMkLst>
            <pc:docMk/>
            <pc:sldMk cId="1811503085" sldId="262"/>
            <ac:grpSpMk id="240" creationId="{6EA11006-D787-6546-BB54-05688D3DE021}"/>
          </ac:grpSpMkLst>
        </pc:grpChg>
        <pc:grpChg chg="mod">
          <ac:chgData name="Mark Hanly" userId="67462bc7-2b51-4455-b2e7-b5f944a4684a" providerId="ADAL" clId="{C331A30D-C042-C44B-8150-9EF6F909FACB}" dt="2020-08-18T02:32:14.298" v="5789"/>
          <ac:grpSpMkLst>
            <pc:docMk/>
            <pc:sldMk cId="1811503085" sldId="262"/>
            <ac:grpSpMk id="250" creationId="{0EC8735D-5FF6-E748-A901-6272FB937454}"/>
          </ac:grpSpMkLst>
        </pc:grpChg>
        <pc:grpChg chg="mod">
          <ac:chgData name="Mark Hanly" userId="67462bc7-2b51-4455-b2e7-b5f944a4684a" providerId="ADAL" clId="{C331A30D-C042-C44B-8150-9EF6F909FACB}" dt="2020-08-18T02:32:21.658" v="5799"/>
          <ac:grpSpMkLst>
            <pc:docMk/>
            <pc:sldMk cId="1811503085" sldId="262"/>
            <ac:grpSpMk id="260" creationId="{004B93C2-C62E-C140-A7A3-0740BC01095C}"/>
          </ac:grpSpMkLst>
        </pc:grpChg>
        <pc:grpChg chg="mod">
          <ac:chgData name="Mark Hanly" userId="67462bc7-2b51-4455-b2e7-b5f944a4684a" providerId="ADAL" clId="{C331A30D-C042-C44B-8150-9EF6F909FACB}" dt="2020-08-18T02:32:36.824" v="5807"/>
          <ac:grpSpMkLst>
            <pc:docMk/>
            <pc:sldMk cId="1811503085" sldId="262"/>
            <ac:grpSpMk id="268" creationId="{664BD466-1C86-4C47-A0C0-BFA39484FE70}"/>
          </ac:grpSpMkLst>
        </pc:grpChg>
        <pc:grpChg chg="add del mod">
          <ac:chgData name="Mark Hanly" userId="67462bc7-2b51-4455-b2e7-b5f944a4684a" providerId="ADAL" clId="{C331A30D-C042-C44B-8150-9EF6F909FACB}" dt="2020-08-18T08:57:36.563" v="13729"/>
          <ac:grpSpMkLst>
            <pc:docMk/>
            <pc:sldMk cId="1811503085" sldId="262"/>
            <ac:grpSpMk id="272" creationId="{2E1011C7-7FC2-D847-8C00-FEBAD4DE6F6B}"/>
          </ac:grpSpMkLst>
        </pc:grpChg>
        <pc:grpChg chg="del mod">
          <ac:chgData name="Mark Hanly" userId="67462bc7-2b51-4455-b2e7-b5f944a4684a" providerId="ADAL" clId="{C331A30D-C042-C44B-8150-9EF6F909FACB}" dt="2020-08-18T07:35:13.674" v="10928"/>
          <ac:grpSpMkLst>
            <pc:docMk/>
            <pc:sldMk cId="1811503085" sldId="262"/>
            <ac:grpSpMk id="280" creationId="{126912CA-853E-3F4B-AE0D-DC86E296F957}"/>
          </ac:grpSpMkLst>
        </pc:grpChg>
        <pc:grpChg chg="del mod">
          <ac:chgData name="Mark Hanly" userId="67462bc7-2b51-4455-b2e7-b5f944a4684a" providerId="ADAL" clId="{C331A30D-C042-C44B-8150-9EF6F909FACB}" dt="2020-08-18T07:58:40.936" v="11404" actId="478"/>
          <ac:grpSpMkLst>
            <pc:docMk/>
            <pc:sldMk cId="1811503085" sldId="262"/>
            <ac:grpSpMk id="283" creationId="{3A4277DF-1770-9749-B5B3-E8CAEAD7402A}"/>
          </ac:grpSpMkLst>
        </pc:grpChg>
        <pc:grpChg chg="del mod">
          <ac:chgData name="Mark Hanly" userId="67462bc7-2b51-4455-b2e7-b5f944a4684a" providerId="ADAL" clId="{C331A30D-C042-C44B-8150-9EF6F909FACB}" dt="2020-08-18T07:35:24.011" v="10940"/>
          <ac:grpSpMkLst>
            <pc:docMk/>
            <pc:sldMk cId="1811503085" sldId="262"/>
            <ac:grpSpMk id="287" creationId="{87ADCD81-AD68-9644-A72A-0D41C0670E11}"/>
          </ac:grpSpMkLst>
        </pc:grpChg>
        <pc:grpChg chg="del mod">
          <ac:chgData name="Mark Hanly" userId="67462bc7-2b51-4455-b2e7-b5f944a4684a" providerId="ADAL" clId="{C331A30D-C042-C44B-8150-9EF6F909FACB}" dt="2020-08-18T07:35:25.241" v="10943"/>
          <ac:grpSpMkLst>
            <pc:docMk/>
            <pc:sldMk cId="1811503085" sldId="262"/>
            <ac:grpSpMk id="295" creationId="{C7B42A43-CCE5-244D-A474-12CA8492E710}"/>
          </ac:grpSpMkLst>
        </pc:grpChg>
        <pc:grpChg chg="del mod">
          <ac:chgData name="Mark Hanly" userId="67462bc7-2b51-4455-b2e7-b5f944a4684a" providerId="ADAL" clId="{C331A30D-C042-C44B-8150-9EF6F909FACB}" dt="2020-08-18T07:58:40.936" v="11404" actId="478"/>
          <ac:grpSpMkLst>
            <pc:docMk/>
            <pc:sldMk cId="1811503085" sldId="262"/>
            <ac:grpSpMk id="298" creationId="{112C4880-F0F5-534E-BA2D-3A0229388F88}"/>
          </ac:grpSpMkLst>
        </pc:grpChg>
        <pc:grpChg chg="del mod">
          <ac:chgData name="Mark Hanly" userId="67462bc7-2b51-4455-b2e7-b5f944a4684a" providerId="ADAL" clId="{C331A30D-C042-C44B-8150-9EF6F909FACB}" dt="2020-08-18T07:58:40.936" v="11404" actId="478"/>
          <ac:grpSpMkLst>
            <pc:docMk/>
            <pc:sldMk cId="1811503085" sldId="262"/>
            <ac:grpSpMk id="306" creationId="{7518BD3D-D712-454B-B66A-127024588508}"/>
          </ac:grpSpMkLst>
        </pc:grpChg>
        <pc:grpChg chg="del mod">
          <ac:chgData name="Mark Hanly" userId="67462bc7-2b51-4455-b2e7-b5f944a4684a" providerId="ADAL" clId="{C331A30D-C042-C44B-8150-9EF6F909FACB}" dt="2020-08-18T07:58:53.728" v="11405" actId="478"/>
          <ac:grpSpMkLst>
            <pc:docMk/>
            <pc:sldMk cId="1811503085" sldId="262"/>
            <ac:grpSpMk id="307" creationId="{393AE620-C8FA-E242-B68F-B7000F1CE8BA}"/>
          </ac:grpSpMkLst>
        </pc:grpChg>
        <pc:grpChg chg="del mod">
          <ac:chgData name="Mark Hanly" userId="67462bc7-2b51-4455-b2e7-b5f944a4684a" providerId="ADAL" clId="{C331A30D-C042-C44B-8150-9EF6F909FACB}" dt="2020-08-18T07:58:40.936" v="11404" actId="478"/>
          <ac:grpSpMkLst>
            <pc:docMk/>
            <pc:sldMk cId="1811503085" sldId="262"/>
            <ac:grpSpMk id="311" creationId="{02E2E227-DCD3-944F-9504-9D2D1FB52BF4}"/>
          </ac:grpSpMkLst>
        </pc:grpChg>
        <pc:grpChg chg="del mod">
          <ac:chgData name="Mark Hanly" userId="67462bc7-2b51-4455-b2e7-b5f944a4684a" providerId="ADAL" clId="{C331A30D-C042-C44B-8150-9EF6F909FACB}" dt="2020-08-18T07:35:43.866" v="10974"/>
          <ac:grpSpMkLst>
            <pc:docMk/>
            <pc:sldMk cId="1811503085" sldId="262"/>
            <ac:grpSpMk id="321" creationId="{267B5F53-E669-D94C-B998-88ECEB6B3265}"/>
          </ac:grpSpMkLst>
        </pc:grpChg>
        <pc:grpChg chg="del mod">
          <ac:chgData name="Mark Hanly" userId="67462bc7-2b51-4455-b2e7-b5f944a4684a" providerId="ADAL" clId="{C331A30D-C042-C44B-8150-9EF6F909FACB}" dt="2020-08-18T07:58:40.936" v="11404" actId="478"/>
          <ac:grpSpMkLst>
            <pc:docMk/>
            <pc:sldMk cId="1811503085" sldId="262"/>
            <ac:grpSpMk id="330" creationId="{F11B4ED7-11A6-104E-9EB7-3C778993B520}"/>
          </ac:grpSpMkLst>
        </pc:grpChg>
        <pc:grpChg chg="del mod">
          <ac:chgData name="Mark Hanly" userId="67462bc7-2b51-4455-b2e7-b5f944a4684a" providerId="ADAL" clId="{C331A30D-C042-C44B-8150-9EF6F909FACB}" dt="2020-08-18T07:58:40.936" v="11404" actId="478"/>
          <ac:grpSpMkLst>
            <pc:docMk/>
            <pc:sldMk cId="1811503085" sldId="262"/>
            <ac:grpSpMk id="331" creationId="{9D181AB7-897D-144B-AD2F-C00DD5F1F4DD}"/>
          </ac:grpSpMkLst>
        </pc:grpChg>
        <pc:grpChg chg="del mod">
          <ac:chgData name="Mark Hanly" userId="67462bc7-2b51-4455-b2e7-b5f944a4684a" providerId="ADAL" clId="{C331A30D-C042-C44B-8150-9EF6F909FACB}" dt="2020-08-18T07:36:11.670" v="10999"/>
          <ac:grpSpMkLst>
            <pc:docMk/>
            <pc:sldMk cId="1811503085" sldId="262"/>
            <ac:grpSpMk id="344" creationId="{FCA74D7F-647B-B04F-8724-DFD4DBB5628B}"/>
          </ac:grpSpMkLst>
        </pc:grpChg>
        <pc:grpChg chg="del mod">
          <ac:chgData name="Mark Hanly" userId="67462bc7-2b51-4455-b2e7-b5f944a4684a" providerId="ADAL" clId="{C331A30D-C042-C44B-8150-9EF6F909FACB}" dt="2020-08-18T07:36:11.670" v="10999"/>
          <ac:grpSpMkLst>
            <pc:docMk/>
            <pc:sldMk cId="1811503085" sldId="262"/>
            <ac:grpSpMk id="347" creationId="{6E7961E8-9FF5-894D-961D-E4B8D1A40A69}"/>
          </ac:grpSpMkLst>
        </pc:grpChg>
        <pc:grpChg chg="del mod">
          <ac:chgData name="Mark Hanly" userId="67462bc7-2b51-4455-b2e7-b5f944a4684a" providerId="ADAL" clId="{C331A30D-C042-C44B-8150-9EF6F909FACB}" dt="2020-08-18T07:36:14.920" v="11005"/>
          <ac:grpSpMkLst>
            <pc:docMk/>
            <pc:sldMk cId="1811503085" sldId="262"/>
            <ac:grpSpMk id="354" creationId="{3122E085-B88F-A742-92F0-C600A60575E8}"/>
          </ac:grpSpMkLst>
        </pc:grpChg>
        <pc:grpChg chg="del mod">
          <ac:chgData name="Mark Hanly" userId="67462bc7-2b51-4455-b2e7-b5f944a4684a" providerId="ADAL" clId="{C331A30D-C042-C44B-8150-9EF6F909FACB}" dt="2020-08-18T07:58:53.728" v="11405" actId="478"/>
          <ac:grpSpMkLst>
            <pc:docMk/>
            <pc:sldMk cId="1811503085" sldId="262"/>
            <ac:grpSpMk id="356" creationId="{37E1DFB2-4420-6546-81D7-E3A26C813D06}"/>
          </ac:grpSpMkLst>
        </pc:grpChg>
        <pc:grpChg chg="del mod">
          <ac:chgData name="Mark Hanly" userId="67462bc7-2b51-4455-b2e7-b5f944a4684a" providerId="ADAL" clId="{C331A30D-C042-C44B-8150-9EF6F909FACB}" dt="2020-08-18T07:58:40.936" v="11404" actId="478"/>
          <ac:grpSpMkLst>
            <pc:docMk/>
            <pc:sldMk cId="1811503085" sldId="262"/>
            <ac:grpSpMk id="362" creationId="{D9A2FD8D-661A-544B-95EC-9E2A1B99427C}"/>
          </ac:grpSpMkLst>
        </pc:grpChg>
        <pc:grpChg chg="mod">
          <ac:chgData name="Mark Hanly" userId="67462bc7-2b51-4455-b2e7-b5f944a4684a" providerId="ADAL" clId="{C331A30D-C042-C44B-8150-9EF6F909FACB}" dt="2020-08-18T07:36:52.022" v="11018"/>
          <ac:grpSpMkLst>
            <pc:docMk/>
            <pc:sldMk cId="1811503085" sldId="262"/>
            <ac:grpSpMk id="372" creationId="{EF1D698F-E67B-444C-A952-82133CD23563}"/>
          </ac:grpSpMkLst>
        </pc:grpChg>
        <pc:grpChg chg="mod">
          <ac:chgData name="Mark Hanly" userId="67462bc7-2b51-4455-b2e7-b5f944a4684a" providerId="ADAL" clId="{C331A30D-C042-C44B-8150-9EF6F909FACB}" dt="2020-08-18T07:36:52.022" v="11018"/>
          <ac:grpSpMkLst>
            <pc:docMk/>
            <pc:sldMk cId="1811503085" sldId="262"/>
            <ac:grpSpMk id="373" creationId="{48E1771E-374D-CB43-A9B8-4CD53D103974}"/>
          </ac:grpSpMkLst>
        </pc:grpChg>
        <pc:grpChg chg="del mod">
          <ac:chgData name="Mark Hanly" userId="67462bc7-2b51-4455-b2e7-b5f944a4684a" providerId="ADAL" clId="{C331A30D-C042-C44B-8150-9EF6F909FACB}" dt="2020-08-18T07:37:13.078" v="11036"/>
          <ac:grpSpMkLst>
            <pc:docMk/>
            <pc:sldMk cId="1811503085" sldId="262"/>
            <ac:grpSpMk id="375" creationId="{266F8D5A-38A6-5240-88BB-775F0D19E7EB}"/>
          </ac:grpSpMkLst>
        </pc:grpChg>
        <pc:grpChg chg="del mod">
          <ac:chgData name="Mark Hanly" userId="67462bc7-2b51-4455-b2e7-b5f944a4684a" providerId="ADAL" clId="{C331A30D-C042-C44B-8150-9EF6F909FACB}" dt="2020-08-18T07:38:31.001" v="11039" actId="478"/>
          <ac:grpSpMkLst>
            <pc:docMk/>
            <pc:sldMk cId="1811503085" sldId="262"/>
            <ac:grpSpMk id="390" creationId="{2B92112A-6A58-B74F-A8EF-F89FD204115E}"/>
          </ac:grpSpMkLst>
        </pc:grpChg>
        <pc:grpChg chg="del mod">
          <ac:chgData name="Mark Hanly" userId="67462bc7-2b51-4455-b2e7-b5f944a4684a" providerId="ADAL" clId="{C331A30D-C042-C44B-8150-9EF6F909FACB}" dt="2020-08-18T07:38:48.528" v="11046"/>
          <ac:grpSpMkLst>
            <pc:docMk/>
            <pc:sldMk cId="1811503085" sldId="262"/>
            <ac:grpSpMk id="397" creationId="{D01A3FC9-3958-CB4A-B8CB-22215B0C19B4}"/>
          </ac:grpSpMkLst>
        </pc:grpChg>
        <pc:grpChg chg="del mod">
          <ac:chgData name="Mark Hanly" userId="67462bc7-2b51-4455-b2e7-b5f944a4684a" providerId="ADAL" clId="{C331A30D-C042-C44B-8150-9EF6F909FACB}" dt="2020-08-18T07:58:40.936" v="11404" actId="478"/>
          <ac:grpSpMkLst>
            <pc:docMk/>
            <pc:sldMk cId="1811503085" sldId="262"/>
            <ac:grpSpMk id="399" creationId="{1D0698C5-1BEC-544F-9BA6-FDB894FF8EDE}"/>
          </ac:grpSpMkLst>
        </pc:grpChg>
        <pc:grpChg chg="del mod">
          <ac:chgData name="Mark Hanly" userId="67462bc7-2b51-4455-b2e7-b5f944a4684a" providerId="ADAL" clId="{C331A30D-C042-C44B-8150-9EF6F909FACB}" dt="2020-08-18T07:58:40.936" v="11404" actId="478"/>
          <ac:grpSpMkLst>
            <pc:docMk/>
            <pc:sldMk cId="1811503085" sldId="262"/>
            <ac:grpSpMk id="404" creationId="{E3139437-EB27-A046-BB0C-12DFFE5A5F5B}"/>
          </ac:grpSpMkLst>
        </pc:grpChg>
        <pc:grpChg chg="del mod">
          <ac:chgData name="Mark Hanly" userId="67462bc7-2b51-4455-b2e7-b5f944a4684a" providerId="ADAL" clId="{C331A30D-C042-C44B-8150-9EF6F909FACB}" dt="2020-08-18T07:58:53.728" v="11405" actId="478"/>
          <ac:grpSpMkLst>
            <pc:docMk/>
            <pc:sldMk cId="1811503085" sldId="262"/>
            <ac:grpSpMk id="414" creationId="{8C3ABA96-65EF-0242-ABA0-38C154434116}"/>
          </ac:grpSpMkLst>
        </pc:grpChg>
        <pc:grpChg chg="del mod">
          <ac:chgData name="Mark Hanly" userId="67462bc7-2b51-4455-b2e7-b5f944a4684a" providerId="ADAL" clId="{C331A30D-C042-C44B-8150-9EF6F909FACB}" dt="2020-08-18T07:39:02.846" v="11069"/>
          <ac:grpSpMkLst>
            <pc:docMk/>
            <pc:sldMk cId="1811503085" sldId="262"/>
            <ac:grpSpMk id="419" creationId="{5973E6B0-31D8-BA40-995C-F40712E71795}"/>
          </ac:grpSpMkLst>
        </pc:grpChg>
        <pc:grpChg chg="del mod">
          <ac:chgData name="Mark Hanly" userId="67462bc7-2b51-4455-b2e7-b5f944a4684a" providerId="ADAL" clId="{C331A30D-C042-C44B-8150-9EF6F909FACB}" dt="2020-08-18T07:58:40.936" v="11404" actId="478"/>
          <ac:grpSpMkLst>
            <pc:docMk/>
            <pc:sldMk cId="1811503085" sldId="262"/>
            <ac:grpSpMk id="422" creationId="{190C63EB-9793-C548-ADFD-DA271EAC7E2E}"/>
          </ac:grpSpMkLst>
        </pc:grpChg>
        <pc:grpChg chg="del mod">
          <ac:chgData name="Mark Hanly" userId="67462bc7-2b51-4455-b2e7-b5f944a4684a" providerId="ADAL" clId="{C331A30D-C042-C44B-8150-9EF6F909FACB}" dt="2020-08-18T07:58:40.936" v="11404" actId="478"/>
          <ac:grpSpMkLst>
            <pc:docMk/>
            <pc:sldMk cId="1811503085" sldId="262"/>
            <ac:grpSpMk id="429" creationId="{A89455F9-DF7E-6E41-A5CD-D79FDC2A0029}"/>
          </ac:grpSpMkLst>
        </pc:grpChg>
        <pc:grpChg chg="del mod">
          <ac:chgData name="Mark Hanly" userId="67462bc7-2b51-4455-b2e7-b5f944a4684a" providerId="ADAL" clId="{C331A30D-C042-C44B-8150-9EF6F909FACB}" dt="2020-08-18T07:58:40.936" v="11404" actId="478"/>
          <ac:grpSpMkLst>
            <pc:docMk/>
            <pc:sldMk cId="1811503085" sldId="262"/>
            <ac:grpSpMk id="432" creationId="{8486D13B-A565-5148-A39B-7B96BBCAD47C}"/>
          </ac:grpSpMkLst>
        </pc:grpChg>
        <pc:grpChg chg="del mod">
          <ac:chgData name="Mark Hanly" userId="67462bc7-2b51-4455-b2e7-b5f944a4684a" providerId="ADAL" clId="{C331A30D-C042-C44B-8150-9EF6F909FACB}" dt="2020-08-18T07:58:40.936" v="11404" actId="478"/>
          <ac:grpSpMkLst>
            <pc:docMk/>
            <pc:sldMk cId="1811503085" sldId="262"/>
            <ac:grpSpMk id="435" creationId="{27D59AE7-3C73-1241-A981-FBF459F33D88}"/>
          </ac:grpSpMkLst>
        </pc:grpChg>
        <pc:grpChg chg="del mod">
          <ac:chgData name="Mark Hanly" userId="67462bc7-2b51-4455-b2e7-b5f944a4684a" providerId="ADAL" clId="{C331A30D-C042-C44B-8150-9EF6F909FACB}" dt="2020-08-18T07:39:20.637" v="11093"/>
          <ac:grpSpMkLst>
            <pc:docMk/>
            <pc:sldMk cId="1811503085" sldId="262"/>
            <ac:grpSpMk id="444" creationId="{EFB19272-BC23-FF41-A206-3467AB0DFE91}"/>
          </ac:grpSpMkLst>
        </pc:grpChg>
        <pc:grpChg chg="del mod">
          <ac:chgData name="Mark Hanly" userId="67462bc7-2b51-4455-b2e7-b5f944a4684a" providerId="ADAL" clId="{C331A30D-C042-C44B-8150-9EF6F909FACB}" dt="2020-08-18T07:39:22.414" v="11095"/>
          <ac:grpSpMkLst>
            <pc:docMk/>
            <pc:sldMk cId="1811503085" sldId="262"/>
            <ac:grpSpMk id="446" creationId="{40C48B10-CE8B-054F-82A4-7F2F0C8F61FA}"/>
          </ac:grpSpMkLst>
        </pc:grpChg>
        <pc:grpChg chg="del mod">
          <ac:chgData name="Mark Hanly" userId="67462bc7-2b51-4455-b2e7-b5f944a4684a" providerId="ADAL" clId="{C331A30D-C042-C44B-8150-9EF6F909FACB}" dt="2020-08-18T07:58:53.728" v="11405" actId="478"/>
          <ac:grpSpMkLst>
            <pc:docMk/>
            <pc:sldMk cId="1811503085" sldId="262"/>
            <ac:grpSpMk id="448" creationId="{1BFF93D7-D9C8-C548-9572-1A27256B75E1}"/>
          </ac:grpSpMkLst>
        </pc:grpChg>
        <pc:grpChg chg="del mod">
          <ac:chgData name="Mark Hanly" userId="67462bc7-2b51-4455-b2e7-b5f944a4684a" providerId="ADAL" clId="{C331A30D-C042-C44B-8150-9EF6F909FACB}" dt="2020-08-18T07:58:40.936" v="11404" actId="478"/>
          <ac:grpSpMkLst>
            <pc:docMk/>
            <pc:sldMk cId="1811503085" sldId="262"/>
            <ac:grpSpMk id="465" creationId="{1F9119F9-F455-6D4E-B858-5D36BD48190E}"/>
          </ac:grpSpMkLst>
        </pc:grpChg>
        <pc:grpChg chg="del mod">
          <ac:chgData name="Mark Hanly" userId="67462bc7-2b51-4455-b2e7-b5f944a4684a" providerId="ADAL" clId="{C331A30D-C042-C44B-8150-9EF6F909FACB}" dt="2020-08-18T07:58:40.936" v="11404" actId="478"/>
          <ac:grpSpMkLst>
            <pc:docMk/>
            <pc:sldMk cId="1811503085" sldId="262"/>
            <ac:grpSpMk id="466" creationId="{CCAADF7A-028A-E243-9709-A63EA6C09D95}"/>
          </ac:grpSpMkLst>
        </pc:grpChg>
        <pc:grpChg chg="del mod">
          <ac:chgData name="Mark Hanly" userId="67462bc7-2b51-4455-b2e7-b5f944a4684a" providerId="ADAL" clId="{C331A30D-C042-C44B-8150-9EF6F909FACB}" dt="2020-08-18T07:58:40.936" v="11404" actId="478"/>
          <ac:grpSpMkLst>
            <pc:docMk/>
            <pc:sldMk cId="1811503085" sldId="262"/>
            <ac:grpSpMk id="474" creationId="{0C05E6AA-3E9D-DE4B-AAE4-2CE8EAB8DA61}"/>
          </ac:grpSpMkLst>
        </pc:grpChg>
        <pc:grpChg chg="del mod">
          <ac:chgData name="Mark Hanly" userId="67462bc7-2b51-4455-b2e7-b5f944a4684a" providerId="ADAL" clId="{C331A30D-C042-C44B-8150-9EF6F909FACB}" dt="2020-08-18T07:58:40.936" v="11404" actId="478"/>
          <ac:grpSpMkLst>
            <pc:docMk/>
            <pc:sldMk cId="1811503085" sldId="262"/>
            <ac:grpSpMk id="475" creationId="{C959CB88-9B74-634C-BC55-5BBB5BC63084}"/>
          </ac:grpSpMkLst>
        </pc:grpChg>
        <pc:grpChg chg="mod">
          <ac:chgData name="Mark Hanly" userId="67462bc7-2b51-4455-b2e7-b5f944a4684a" providerId="ADAL" clId="{C331A30D-C042-C44B-8150-9EF6F909FACB}" dt="2020-08-18T08:57:27.612" v="13727"/>
          <ac:grpSpMkLst>
            <pc:docMk/>
            <pc:sldMk cId="1811503085" sldId="262"/>
            <ac:grpSpMk id="477" creationId="{5B7D5C2C-6670-0645-96F6-18900FD73F0E}"/>
          </ac:grpSpMkLst>
        </pc:grpChg>
        <pc:grpChg chg="mod">
          <ac:chgData name="Mark Hanly" userId="67462bc7-2b51-4455-b2e7-b5f944a4684a" providerId="ADAL" clId="{C331A30D-C042-C44B-8150-9EF6F909FACB}" dt="2020-08-18T08:57:36.563" v="13729"/>
          <ac:grpSpMkLst>
            <pc:docMk/>
            <pc:sldMk cId="1811503085" sldId="262"/>
            <ac:grpSpMk id="479" creationId="{38583288-D7E1-E848-8A6E-D84AB73B2DC1}"/>
          </ac:grpSpMkLst>
        </pc:grpChg>
        <pc:grpChg chg="del mod">
          <ac:chgData name="Mark Hanly" userId="67462bc7-2b51-4455-b2e7-b5f944a4684a" providerId="ADAL" clId="{C331A30D-C042-C44B-8150-9EF6F909FACB}" dt="2020-08-18T09:49:43.882" v="16113" actId="478"/>
          <ac:grpSpMkLst>
            <pc:docMk/>
            <pc:sldMk cId="1811503085" sldId="262"/>
            <ac:grpSpMk id="484" creationId="{86C786BF-C8AF-6C49-9CAE-AD255DF2EF9D}"/>
          </ac:grpSpMkLst>
        </pc:grpChg>
        <pc:grpChg chg="del mod">
          <ac:chgData name="Mark Hanly" userId="67462bc7-2b51-4455-b2e7-b5f944a4684a" providerId="ADAL" clId="{C331A30D-C042-C44B-8150-9EF6F909FACB}" dt="2020-08-18T09:49:43.882" v="16113" actId="478"/>
          <ac:grpSpMkLst>
            <pc:docMk/>
            <pc:sldMk cId="1811503085" sldId="262"/>
            <ac:grpSpMk id="487" creationId="{F3D85441-1BBF-0646-9100-5DA2008293CE}"/>
          </ac:grpSpMkLst>
        </pc:grpChg>
        <pc:grpChg chg="mod">
          <ac:chgData name="Mark Hanly" userId="67462bc7-2b51-4455-b2e7-b5f944a4684a" providerId="ADAL" clId="{C331A30D-C042-C44B-8150-9EF6F909FACB}" dt="2020-08-18T09:51:23.864" v="16120"/>
          <ac:grpSpMkLst>
            <pc:docMk/>
            <pc:sldMk cId="1811503085" sldId="262"/>
            <ac:grpSpMk id="493" creationId="{921F9A39-8DD5-B743-B1D5-B0F229F9436D}"/>
          </ac:grpSpMkLst>
        </pc:grpChg>
        <pc:grpChg chg="mod">
          <ac:chgData name="Mark Hanly" userId="67462bc7-2b51-4455-b2e7-b5f944a4684a" providerId="ADAL" clId="{C331A30D-C042-C44B-8150-9EF6F909FACB}" dt="2020-08-18T09:51:27.244" v="16123"/>
          <ac:grpSpMkLst>
            <pc:docMk/>
            <pc:sldMk cId="1811503085" sldId="262"/>
            <ac:grpSpMk id="496" creationId="{BD3F5EDC-028C-6840-A53F-6E76928A6C16}"/>
          </ac:grpSpMkLst>
        </pc:grpChg>
        <pc:grpChg chg="del mod">
          <ac:chgData name="Mark Hanly" userId="67462bc7-2b51-4455-b2e7-b5f944a4684a" providerId="ADAL" clId="{C331A30D-C042-C44B-8150-9EF6F909FACB}" dt="2020-08-18T09:51:34.581" v="16135"/>
          <ac:grpSpMkLst>
            <pc:docMk/>
            <pc:sldMk cId="1811503085" sldId="262"/>
            <ac:grpSpMk id="500" creationId="{27166BBA-C93D-B441-87CE-BAA4DB26BADD}"/>
          </ac:grpSpMkLst>
        </pc:grpChg>
        <pc:grpChg chg="mod">
          <ac:chgData name="Mark Hanly" userId="67462bc7-2b51-4455-b2e7-b5f944a4684a" providerId="ADAL" clId="{C331A30D-C042-C44B-8150-9EF6F909FACB}" dt="2020-08-18T09:51:34.581" v="16135"/>
          <ac:grpSpMkLst>
            <pc:docMk/>
            <pc:sldMk cId="1811503085" sldId="262"/>
            <ac:grpSpMk id="508" creationId="{824EFE4C-BAB4-6D46-B809-69C0C6F1179E}"/>
          </ac:grpSpMkLst>
        </pc:grpChg>
        <pc:grpChg chg="del mod">
          <ac:chgData name="Mark Hanly" userId="67462bc7-2b51-4455-b2e7-b5f944a4684a" providerId="ADAL" clId="{C331A30D-C042-C44B-8150-9EF6F909FACB}" dt="2020-08-18T09:51:41.250" v="16144"/>
          <ac:grpSpMkLst>
            <pc:docMk/>
            <pc:sldMk cId="1811503085" sldId="262"/>
            <ac:grpSpMk id="514" creationId="{1D9F9B9E-1809-3445-9A82-B90800912857}"/>
          </ac:grpSpMkLst>
        </pc:grpChg>
        <pc:grpChg chg="mod">
          <ac:chgData name="Mark Hanly" userId="67462bc7-2b51-4455-b2e7-b5f944a4684a" providerId="ADAL" clId="{C331A30D-C042-C44B-8150-9EF6F909FACB}" dt="2020-08-18T09:51:41.250" v="16144"/>
          <ac:grpSpMkLst>
            <pc:docMk/>
            <pc:sldMk cId="1811503085" sldId="262"/>
            <ac:grpSpMk id="517" creationId="{286A1B45-4A83-B343-96C5-1C47346F673F}"/>
          </ac:grpSpMkLst>
        </pc:grpChg>
        <pc:grpChg chg="del mod">
          <ac:chgData name="Mark Hanly" userId="67462bc7-2b51-4455-b2e7-b5f944a4684a" providerId="ADAL" clId="{C331A30D-C042-C44B-8150-9EF6F909FACB}" dt="2020-08-18T09:51:45.633" v="16152"/>
          <ac:grpSpMkLst>
            <pc:docMk/>
            <pc:sldMk cId="1811503085" sldId="262"/>
            <ac:grpSpMk id="522" creationId="{3C94B1CB-B4BD-8247-96B5-AD321400F1BE}"/>
          </ac:grpSpMkLst>
        </pc:grpChg>
        <pc:grpChg chg="del mod">
          <ac:chgData name="Mark Hanly" userId="67462bc7-2b51-4455-b2e7-b5f944a4684a" providerId="ADAL" clId="{C331A30D-C042-C44B-8150-9EF6F909FACB}" dt="2020-08-18T09:51:58.746" v="16169"/>
          <ac:grpSpMkLst>
            <pc:docMk/>
            <pc:sldMk cId="1811503085" sldId="262"/>
            <ac:grpSpMk id="525" creationId="{F32F2097-A46B-3D4E-951C-1028CCB8A59B}"/>
          </ac:grpSpMkLst>
        </pc:grpChg>
        <pc:grpChg chg="del mod">
          <ac:chgData name="Mark Hanly" userId="67462bc7-2b51-4455-b2e7-b5f944a4684a" providerId="ADAL" clId="{C331A30D-C042-C44B-8150-9EF6F909FACB}" dt="2020-08-18T09:51:57.821" v="16167"/>
          <ac:grpSpMkLst>
            <pc:docMk/>
            <pc:sldMk cId="1811503085" sldId="262"/>
            <ac:grpSpMk id="529" creationId="{75BCD01B-9608-B741-A31D-8329BAF72DA0}"/>
          </ac:grpSpMkLst>
        </pc:grpChg>
        <pc:grpChg chg="del mod">
          <ac:chgData name="Mark Hanly" userId="67462bc7-2b51-4455-b2e7-b5f944a4684a" providerId="ADAL" clId="{C331A30D-C042-C44B-8150-9EF6F909FACB}" dt="2020-08-18T09:52:00.067" v="16171"/>
          <ac:grpSpMkLst>
            <pc:docMk/>
            <pc:sldMk cId="1811503085" sldId="262"/>
            <ac:grpSpMk id="540" creationId="{E032F41D-AD36-6B4B-AE51-5DA4211CC6E6}"/>
          </ac:grpSpMkLst>
        </pc:grpChg>
        <pc:grpChg chg="mod">
          <ac:chgData name="Mark Hanly" userId="67462bc7-2b51-4455-b2e7-b5f944a4684a" providerId="ADAL" clId="{C331A30D-C042-C44B-8150-9EF6F909FACB}" dt="2020-08-18T09:51:57.821" v="16167"/>
          <ac:grpSpMkLst>
            <pc:docMk/>
            <pc:sldMk cId="1811503085" sldId="262"/>
            <ac:grpSpMk id="541" creationId="{74258730-BBD4-4349-A53D-C29E35D055FF}"/>
          </ac:grpSpMkLst>
        </pc:grpChg>
        <pc:grpChg chg="mod">
          <ac:chgData name="Mark Hanly" userId="67462bc7-2b51-4455-b2e7-b5f944a4684a" providerId="ADAL" clId="{C331A30D-C042-C44B-8150-9EF6F909FACB}" dt="2020-08-18T09:51:58.746" v="16169"/>
          <ac:grpSpMkLst>
            <pc:docMk/>
            <pc:sldMk cId="1811503085" sldId="262"/>
            <ac:grpSpMk id="543" creationId="{423ED879-8FBC-B645-A492-B5B04D1F8E0B}"/>
          </ac:grpSpMkLst>
        </pc:grpChg>
        <pc:grpChg chg="mod">
          <ac:chgData name="Mark Hanly" userId="67462bc7-2b51-4455-b2e7-b5f944a4684a" providerId="ADAL" clId="{C331A30D-C042-C44B-8150-9EF6F909FACB}" dt="2020-08-18T09:52:00.067" v="16171"/>
          <ac:grpSpMkLst>
            <pc:docMk/>
            <pc:sldMk cId="1811503085" sldId="262"/>
            <ac:grpSpMk id="545" creationId="{E80C2AB8-851B-9E43-A604-BFF6746505C6}"/>
          </ac:grpSpMkLst>
        </pc:grpChg>
        <pc:grpChg chg="del mod">
          <ac:chgData name="Mark Hanly" userId="67462bc7-2b51-4455-b2e7-b5f944a4684a" providerId="ADAL" clId="{C331A30D-C042-C44B-8150-9EF6F909FACB}" dt="2020-08-18T09:52:19.168" v="16198"/>
          <ac:grpSpMkLst>
            <pc:docMk/>
            <pc:sldMk cId="1811503085" sldId="262"/>
            <ac:grpSpMk id="557" creationId="{CEEA887B-DA85-0941-9420-7614D1B957A5}"/>
          </ac:grpSpMkLst>
        </pc:grpChg>
        <pc:grpChg chg="mod">
          <ac:chgData name="Mark Hanly" userId="67462bc7-2b51-4455-b2e7-b5f944a4684a" providerId="ADAL" clId="{C331A30D-C042-C44B-8150-9EF6F909FACB}" dt="2020-08-18T09:52:11.025" v="16183"/>
          <ac:grpSpMkLst>
            <pc:docMk/>
            <pc:sldMk cId="1811503085" sldId="262"/>
            <ac:grpSpMk id="558" creationId="{BF632C5C-3E1F-F64C-80EC-AB4FC53A1007}"/>
          </ac:grpSpMkLst>
        </pc:grpChg>
        <pc:grpChg chg="del mod">
          <ac:chgData name="Mark Hanly" userId="67462bc7-2b51-4455-b2e7-b5f944a4684a" providerId="ADAL" clId="{C331A30D-C042-C44B-8150-9EF6F909FACB}" dt="2020-08-18T09:52:19.168" v="16198"/>
          <ac:grpSpMkLst>
            <pc:docMk/>
            <pc:sldMk cId="1811503085" sldId="262"/>
            <ac:grpSpMk id="561" creationId="{D3E25D3F-C852-D846-A94B-6866FC2306BB}"/>
          </ac:grpSpMkLst>
        </pc:grpChg>
        <pc:grpChg chg="mod">
          <ac:chgData name="Mark Hanly" userId="67462bc7-2b51-4455-b2e7-b5f944a4684a" providerId="ADAL" clId="{C331A30D-C042-C44B-8150-9EF6F909FACB}" dt="2020-08-18T09:52:17.736" v="16196"/>
          <ac:grpSpMkLst>
            <pc:docMk/>
            <pc:sldMk cId="1811503085" sldId="262"/>
            <ac:grpSpMk id="571" creationId="{01CF1962-5D58-C740-BAB2-DB472B119551}"/>
          </ac:grpSpMkLst>
        </pc:grpChg>
        <pc:grpChg chg="mod">
          <ac:chgData name="Mark Hanly" userId="67462bc7-2b51-4455-b2e7-b5f944a4684a" providerId="ADAL" clId="{C331A30D-C042-C44B-8150-9EF6F909FACB}" dt="2020-08-18T09:52:19.168" v="16198"/>
          <ac:grpSpMkLst>
            <pc:docMk/>
            <pc:sldMk cId="1811503085" sldId="262"/>
            <ac:grpSpMk id="573" creationId="{CCC256AC-E683-5D42-891C-7002267DE8AD}"/>
          </ac:grpSpMkLst>
        </pc:grpChg>
        <pc:grpChg chg="del mod">
          <ac:chgData name="Mark Hanly" userId="67462bc7-2b51-4455-b2e7-b5f944a4684a" providerId="ADAL" clId="{C331A30D-C042-C44B-8150-9EF6F909FACB}" dt="2020-08-18T09:53:21.187" v="16253"/>
          <ac:grpSpMkLst>
            <pc:docMk/>
            <pc:sldMk cId="1811503085" sldId="262"/>
            <ac:grpSpMk id="580" creationId="{F1AF12E9-DA72-9C45-8920-3B1384A9ED34}"/>
          </ac:grpSpMkLst>
        </pc:grpChg>
        <pc:grpChg chg="del mod">
          <ac:chgData name="Mark Hanly" userId="67462bc7-2b51-4455-b2e7-b5f944a4684a" providerId="ADAL" clId="{C331A30D-C042-C44B-8150-9EF6F909FACB}" dt="2020-08-18T09:53:19.604" v="16251"/>
          <ac:grpSpMkLst>
            <pc:docMk/>
            <pc:sldMk cId="1811503085" sldId="262"/>
            <ac:grpSpMk id="588" creationId="{BBF09451-4983-C348-A2CF-9AB52AD2EE7F}"/>
          </ac:grpSpMkLst>
        </pc:grpChg>
        <pc:grpChg chg="del mod">
          <ac:chgData name="Mark Hanly" userId="67462bc7-2b51-4455-b2e7-b5f944a4684a" providerId="ADAL" clId="{C331A30D-C042-C44B-8150-9EF6F909FACB}" dt="2020-08-18T09:53:19.604" v="16251"/>
          <ac:grpSpMkLst>
            <pc:docMk/>
            <pc:sldMk cId="1811503085" sldId="262"/>
            <ac:grpSpMk id="594" creationId="{E283534D-BE98-DB44-9B5F-A1866C941507}"/>
          </ac:grpSpMkLst>
        </pc:grpChg>
        <pc:grpChg chg="del mod">
          <ac:chgData name="Mark Hanly" userId="67462bc7-2b51-4455-b2e7-b5f944a4684a" providerId="ADAL" clId="{C331A30D-C042-C44B-8150-9EF6F909FACB}" dt="2020-08-18T09:53:05.792" v="16226"/>
          <ac:grpSpMkLst>
            <pc:docMk/>
            <pc:sldMk cId="1811503085" sldId="262"/>
            <ac:grpSpMk id="597" creationId="{969BDA9E-E010-CB4E-9892-3EEDD9236056}"/>
          </ac:grpSpMkLst>
        </pc:grpChg>
        <pc:grpChg chg="del mod">
          <ac:chgData name="Mark Hanly" userId="67462bc7-2b51-4455-b2e7-b5f944a4684a" providerId="ADAL" clId="{C331A30D-C042-C44B-8150-9EF6F909FACB}" dt="2020-08-18T09:53:21.187" v="16253"/>
          <ac:grpSpMkLst>
            <pc:docMk/>
            <pc:sldMk cId="1811503085" sldId="262"/>
            <ac:grpSpMk id="601" creationId="{098D01C0-5CC9-CF47-8F02-28B475B9FE5F}"/>
          </ac:grpSpMkLst>
        </pc:grpChg>
        <pc:grpChg chg="del mod">
          <ac:chgData name="Mark Hanly" userId="67462bc7-2b51-4455-b2e7-b5f944a4684a" providerId="ADAL" clId="{C331A30D-C042-C44B-8150-9EF6F909FACB}" dt="2020-08-18T09:53:10.605" v="16233"/>
          <ac:grpSpMkLst>
            <pc:docMk/>
            <pc:sldMk cId="1811503085" sldId="262"/>
            <ac:grpSpMk id="605" creationId="{B388BE74-613F-6643-A652-B15B9D5175F1}"/>
          </ac:grpSpMkLst>
        </pc:grpChg>
        <pc:grpChg chg="del mod">
          <ac:chgData name="Mark Hanly" userId="67462bc7-2b51-4455-b2e7-b5f944a4684a" providerId="ADAL" clId="{C331A30D-C042-C44B-8150-9EF6F909FACB}" dt="2020-08-18T09:53:19.604" v="16251"/>
          <ac:grpSpMkLst>
            <pc:docMk/>
            <pc:sldMk cId="1811503085" sldId="262"/>
            <ac:grpSpMk id="608" creationId="{7AD1017E-BF00-E945-8F18-2A36027C00A3}"/>
          </ac:grpSpMkLst>
        </pc:grpChg>
        <pc:grpChg chg="del mod">
          <ac:chgData name="Mark Hanly" userId="67462bc7-2b51-4455-b2e7-b5f944a4684a" providerId="ADAL" clId="{C331A30D-C042-C44B-8150-9EF6F909FACB}" dt="2020-08-18T09:53:19.604" v="16251"/>
          <ac:grpSpMkLst>
            <pc:docMk/>
            <pc:sldMk cId="1811503085" sldId="262"/>
            <ac:grpSpMk id="624" creationId="{AC8F0A19-A409-C94C-B41A-F2D5660311D5}"/>
          </ac:grpSpMkLst>
        </pc:grpChg>
        <pc:grpChg chg="del mod">
          <ac:chgData name="Mark Hanly" userId="67462bc7-2b51-4455-b2e7-b5f944a4684a" providerId="ADAL" clId="{C331A30D-C042-C44B-8150-9EF6F909FACB}" dt="2020-08-18T09:53:19.604" v="16251"/>
          <ac:grpSpMkLst>
            <pc:docMk/>
            <pc:sldMk cId="1811503085" sldId="262"/>
            <ac:grpSpMk id="625" creationId="{EC664DDD-16F2-0A4D-9A7D-DD6934DA63C0}"/>
          </ac:grpSpMkLst>
        </pc:grpChg>
        <pc:grpChg chg="del mod">
          <ac:chgData name="Mark Hanly" userId="67462bc7-2b51-4455-b2e7-b5f944a4684a" providerId="ADAL" clId="{C331A30D-C042-C44B-8150-9EF6F909FACB}" dt="2020-08-18T09:53:21.187" v="16253"/>
          <ac:grpSpMkLst>
            <pc:docMk/>
            <pc:sldMk cId="1811503085" sldId="262"/>
            <ac:grpSpMk id="627" creationId="{B894FF6F-B621-E149-8FFA-4B814BEA9061}"/>
          </ac:grpSpMkLst>
        </pc:grpChg>
        <pc:grpChg chg="del mod">
          <ac:chgData name="Mark Hanly" userId="67462bc7-2b51-4455-b2e7-b5f944a4684a" providerId="ADAL" clId="{C331A30D-C042-C44B-8150-9EF6F909FACB}" dt="2020-08-18T09:53:23.988" v="16260"/>
          <ac:grpSpMkLst>
            <pc:docMk/>
            <pc:sldMk cId="1811503085" sldId="262"/>
            <ac:grpSpMk id="629" creationId="{4ABC013C-D653-0E40-AA2D-8A97A75BD4EB}"/>
          </ac:grpSpMkLst>
        </pc:grpChg>
        <pc:grpChg chg="mod">
          <ac:chgData name="Mark Hanly" userId="67462bc7-2b51-4455-b2e7-b5f944a4684a" providerId="ADAL" clId="{C331A30D-C042-C44B-8150-9EF6F909FACB}" dt="2020-08-18T09:53:23.988" v="16260"/>
          <ac:grpSpMkLst>
            <pc:docMk/>
            <pc:sldMk cId="1811503085" sldId="262"/>
            <ac:grpSpMk id="636" creationId="{3C8AEDC2-87CD-F74A-B92C-5EEB07E27EDC}"/>
          </ac:grpSpMkLst>
        </pc:grpChg>
        <pc:picChg chg="add mod">
          <ac:chgData name="Mark Hanly" userId="67462bc7-2b51-4455-b2e7-b5f944a4684a" providerId="ADAL" clId="{C331A30D-C042-C44B-8150-9EF6F909FACB}" dt="2020-08-18T02:20:42.929" v="5460" actId="14100"/>
          <ac:picMkLst>
            <pc:docMk/>
            <pc:sldMk cId="1811503085" sldId="262"/>
            <ac:picMk id="5" creationId="{2407B16A-C967-BD4B-82A0-1C708D4BCDFA}"/>
          </ac:picMkLst>
        </pc:picChg>
        <pc:inkChg chg="add del mod">
          <ac:chgData name="Mark Hanly" userId="67462bc7-2b51-4455-b2e7-b5f944a4684a" providerId="ADAL" clId="{C331A30D-C042-C44B-8150-9EF6F909FACB}" dt="2020-08-18T02:23:46.738" v="5466" actId="9405"/>
          <ac:inkMkLst>
            <pc:docMk/>
            <pc:sldMk cId="1811503085" sldId="262"/>
            <ac:inkMk id="6" creationId="{4534449D-EDF8-AE4A-8F08-E5D991E79AB5}"/>
          </ac:inkMkLst>
        </pc:inkChg>
        <pc:inkChg chg="add del mod">
          <ac:chgData name="Mark Hanly" userId="67462bc7-2b51-4455-b2e7-b5f944a4684a" providerId="ADAL" clId="{C331A30D-C042-C44B-8150-9EF6F909FACB}" dt="2020-08-18T02:23:46.260" v="5465"/>
          <ac:inkMkLst>
            <pc:docMk/>
            <pc:sldMk cId="1811503085" sldId="262"/>
            <ac:inkMk id="7" creationId="{5561E0EC-842F-1E40-A3D6-F17E2A6792B1}"/>
          </ac:inkMkLst>
        </pc:inkChg>
        <pc:inkChg chg="add del mod">
          <ac:chgData name="Mark Hanly" userId="67462bc7-2b51-4455-b2e7-b5f944a4684a" providerId="ADAL" clId="{C331A30D-C042-C44B-8150-9EF6F909FACB}" dt="2020-08-18T02:24:15.002" v="5492" actId="9405"/>
          <ac:inkMkLst>
            <pc:docMk/>
            <pc:sldMk cId="1811503085" sldId="262"/>
            <ac:inkMk id="9" creationId="{347E3D4B-39A7-FB4D-8647-2A99FA60EBC2}"/>
          </ac:inkMkLst>
        </pc:inkChg>
        <pc:inkChg chg="add del mod">
          <ac:chgData name="Mark Hanly" userId="67462bc7-2b51-4455-b2e7-b5f944a4684a" providerId="ADAL" clId="{C331A30D-C042-C44B-8150-9EF6F909FACB}" dt="2020-08-18T02:24:14.668" v="5491" actId="9405"/>
          <ac:inkMkLst>
            <pc:docMk/>
            <pc:sldMk cId="1811503085" sldId="262"/>
            <ac:inkMk id="10" creationId="{7DDF1761-E9C5-914A-9EBA-DCAA8A7D8252}"/>
          </ac:inkMkLst>
        </pc:inkChg>
        <pc:inkChg chg="add del mod">
          <ac:chgData name="Mark Hanly" userId="67462bc7-2b51-4455-b2e7-b5f944a4684a" providerId="ADAL" clId="{C331A30D-C042-C44B-8150-9EF6F909FACB}" dt="2020-08-18T02:24:14.306" v="5490"/>
          <ac:inkMkLst>
            <pc:docMk/>
            <pc:sldMk cId="1811503085" sldId="262"/>
            <ac:inkMk id="11" creationId="{4F5D5067-8622-FF47-BF16-6EB12D9FE1DD}"/>
          </ac:inkMkLst>
        </pc:inkChg>
        <pc:inkChg chg="add del mod">
          <ac:chgData name="Mark Hanly" userId="67462bc7-2b51-4455-b2e7-b5f944a4684a" providerId="ADAL" clId="{C331A30D-C042-C44B-8150-9EF6F909FACB}" dt="2020-08-18T02:24:13.980" v="5488" actId="9405"/>
          <ac:inkMkLst>
            <pc:docMk/>
            <pc:sldMk cId="1811503085" sldId="262"/>
            <ac:inkMk id="13" creationId="{707D5DCC-05DC-1F45-8232-82032D97F354}"/>
          </ac:inkMkLst>
        </pc:inkChg>
        <pc:inkChg chg="add del mod">
          <ac:chgData name="Mark Hanly" userId="67462bc7-2b51-4455-b2e7-b5f944a4684a" providerId="ADAL" clId="{C331A30D-C042-C44B-8150-9EF6F909FACB}" dt="2020-08-18T02:24:13.603" v="5487" actId="9405"/>
          <ac:inkMkLst>
            <pc:docMk/>
            <pc:sldMk cId="1811503085" sldId="262"/>
            <ac:inkMk id="14" creationId="{69D55B27-33D1-FC47-A731-38465FC5C855}"/>
          </ac:inkMkLst>
        </pc:inkChg>
        <pc:inkChg chg="add del mod">
          <ac:chgData name="Mark Hanly" userId="67462bc7-2b51-4455-b2e7-b5f944a4684a" providerId="ADAL" clId="{C331A30D-C042-C44B-8150-9EF6F909FACB}" dt="2020-08-18T02:24:13.355" v="5486" actId="9405"/>
          <ac:inkMkLst>
            <pc:docMk/>
            <pc:sldMk cId="1811503085" sldId="262"/>
            <ac:inkMk id="15" creationId="{B85D6E11-DED4-E643-A949-D75EC78465A9}"/>
          </ac:inkMkLst>
        </pc:inkChg>
        <pc:inkChg chg="add del mod">
          <ac:chgData name="Mark Hanly" userId="67462bc7-2b51-4455-b2e7-b5f944a4684a" providerId="ADAL" clId="{C331A30D-C042-C44B-8150-9EF6F909FACB}" dt="2020-08-18T02:24:13.143" v="5485"/>
          <ac:inkMkLst>
            <pc:docMk/>
            <pc:sldMk cId="1811503085" sldId="262"/>
            <ac:inkMk id="16" creationId="{5BAB8E8A-1BEF-4C4E-BDF2-953572212D33}"/>
          </ac:inkMkLst>
        </pc:inkChg>
        <pc:inkChg chg="add del">
          <ac:chgData name="Mark Hanly" userId="67462bc7-2b51-4455-b2e7-b5f944a4684a" providerId="ADAL" clId="{C331A30D-C042-C44B-8150-9EF6F909FACB}" dt="2020-08-18T02:24:12.880" v="5483" actId="9405"/>
          <ac:inkMkLst>
            <pc:docMk/>
            <pc:sldMk cId="1811503085" sldId="262"/>
            <ac:inkMk id="18" creationId="{7859FA40-59F6-764A-9574-702BE09F97DA}"/>
          </ac:inkMkLst>
        </pc:inkChg>
        <pc:inkChg chg="add del mod">
          <ac:chgData name="Mark Hanly" userId="67462bc7-2b51-4455-b2e7-b5f944a4684a" providerId="ADAL" clId="{C331A30D-C042-C44B-8150-9EF6F909FACB}" dt="2020-08-18T02:24:12.629" v="5482" actId="9405"/>
          <ac:inkMkLst>
            <pc:docMk/>
            <pc:sldMk cId="1811503085" sldId="262"/>
            <ac:inkMk id="19" creationId="{3B0674F2-09CB-0C40-915E-31E805CB35CC}"/>
          </ac:inkMkLst>
        </pc:inkChg>
        <pc:inkChg chg="add del mod">
          <ac:chgData name="Mark Hanly" userId="67462bc7-2b51-4455-b2e7-b5f944a4684a" providerId="ADAL" clId="{C331A30D-C042-C44B-8150-9EF6F909FACB}" dt="2020-08-18T02:24:12.365" v="5481"/>
          <ac:inkMkLst>
            <pc:docMk/>
            <pc:sldMk cId="1811503085" sldId="262"/>
            <ac:inkMk id="20" creationId="{E78901C3-02C8-464F-9958-C73E15A4E154}"/>
          </ac:inkMkLst>
        </pc:inkChg>
        <pc:inkChg chg="add del mod">
          <ac:chgData name="Mark Hanly" userId="67462bc7-2b51-4455-b2e7-b5f944a4684a" providerId="ADAL" clId="{C331A30D-C042-C44B-8150-9EF6F909FACB}" dt="2020-08-18T02:26:32.503" v="5569"/>
          <ac:inkMkLst>
            <pc:docMk/>
            <pc:sldMk cId="1811503085" sldId="262"/>
            <ac:inkMk id="22" creationId="{2FD6F2EC-A33E-0C40-AC00-40F133210556}"/>
          </ac:inkMkLst>
        </pc:inkChg>
        <pc:inkChg chg="add del mod">
          <ac:chgData name="Mark Hanly" userId="67462bc7-2b51-4455-b2e7-b5f944a4684a" providerId="ADAL" clId="{C331A30D-C042-C44B-8150-9EF6F909FACB}" dt="2020-08-18T02:26:32.500" v="5564"/>
          <ac:inkMkLst>
            <pc:docMk/>
            <pc:sldMk cId="1811503085" sldId="262"/>
            <ac:inkMk id="23" creationId="{02683DCB-C5C8-B84D-8C77-2AA2CF065CAB}"/>
          </ac:inkMkLst>
        </pc:inkChg>
        <pc:inkChg chg="add del mod">
          <ac:chgData name="Mark Hanly" userId="67462bc7-2b51-4455-b2e7-b5f944a4684a" providerId="ADAL" clId="{C331A30D-C042-C44B-8150-9EF6F909FACB}" dt="2020-08-18T02:26:32.501" v="5565"/>
          <ac:inkMkLst>
            <pc:docMk/>
            <pc:sldMk cId="1811503085" sldId="262"/>
            <ac:inkMk id="24" creationId="{FE28B03E-B234-E149-A67B-227ADE067EB5}"/>
          </ac:inkMkLst>
        </pc:inkChg>
        <pc:inkChg chg="add del mod">
          <ac:chgData name="Mark Hanly" userId="67462bc7-2b51-4455-b2e7-b5f944a4684a" providerId="ADAL" clId="{C331A30D-C042-C44B-8150-9EF6F909FACB}" dt="2020-08-18T02:26:32.501" v="5566"/>
          <ac:inkMkLst>
            <pc:docMk/>
            <pc:sldMk cId="1811503085" sldId="262"/>
            <ac:inkMk id="26" creationId="{59FECE63-EB90-9B4B-BBA7-342EE7870541}"/>
          </ac:inkMkLst>
        </pc:inkChg>
        <pc:inkChg chg="add del mod">
          <ac:chgData name="Mark Hanly" userId="67462bc7-2b51-4455-b2e7-b5f944a4684a" providerId="ADAL" clId="{C331A30D-C042-C44B-8150-9EF6F909FACB}" dt="2020-08-18T02:26:32.502" v="5567"/>
          <ac:inkMkLst>
            <pc:docMk/>
            <pc:sldMk cId="1811503085" sldId="262"/>
            <ac:inkMk id="27" creationId="{9F9026DB-EA71-824B-AD32-720DA7697AB4}"/>
          </ac:inkMkLst>
        </pc:inkChg>
        <pc:inkChg chg="add del mod">
          <ac:chgData name="Mark Hanly" userId="67462bc7-2b51-4455-b2e7-b5f944a4684a" providerId="ADAL" clId="{C331A30D-C042-C44B-8150-9EF6F909FACB}" dt="2020-08-18T02:26:32.503" v="5568"/>
          <ac:inkMkLst>
            <pc:docMk/>
            <pc:sldMk cId="1811503085" sldId="262"/>
            <ac:inkMk id="28" creationId="{9FE09906-2FB4-4448-8F8D-750DA7F1D9C7}"/>
          </ac:inkMkLst>
        </pc:inkChg>
        <pc:inkChg chg="add del mod">
          <ac:chgData name="Mark Hanly" userId="67462bc7-2b51-4455-b2e7-b5f944a4684a" providerId="ADAL" clId="{C331A30D-C042-C44B-8150-9EF6F909FACB}" dt="2020-08-18T02:26:33.740" v="5570"/>
          <ac:inkMkLst>
            <pc:docMk/>
            <pc:sldMk cId="1811503085" sldId="262"/>
            <ac:inkMk id="29" creationId="{7F1E6DB0-1320-FA44-B868-65823D1704B7}"/>
          </ac:inkMkLst>
        </pc:inkChg>
        <pc:inkChg chg="add del mod">
          <ac:chgData name="Mark Hanly" userId="67462bc7-2b51-4455-b2e7-b5f944a4684a" providerId="ADAL" clId="{C331A30D-C042-C44B-8150-9EF6F909FACB}" dt="2020-08-18T02:26:33.741" v="5571"/>
          <ac:inkMkLst>
            <pc:docMk/>
            <pc:sldMk cId="1811503085" sldId="262"/>
            <ac:inkMk id="30" creationId="{48B650C2-B2EE-CC41-A63F-34A53C4BBF0D}"/>
          </ac:inkMkLst>
        </pc:inkChg>
        <pc:inkChg chg="add del mod">
          <ac:chgData name="Mark Hanly" userId="67462bc7-2b51-4455-b2e7-b5f944a4684a" providerId="ADAL" clId="{C331A30D-C042-C44B-8150-9EF6F909FACB}" dt="2020-08-18T02:26:33.742" v="5573"/>
          <ac:inkMkLst>
            <pc:docMk/>
            <pc:sldMk cId="1811503085" sldId="262"/>
            <ac:inkMk id="31" creationId="{1FE5CEA6-651D-E64C-9C69-FDA334B62E2B}"/>
          </ac:inkMkLst>
        </pc:inkChg>
        <pc:inkChg chg="add del mod">
          <ac:chgData name="Mark Hanly" userId="67462bc7-2b51-4455-b2e7-b5f944a4684a" providerId="ADAL" clId="{C331A30D-C042-C44B-8150-9EF6F909FACB}" dt="2020-08-18T02:26:33.741" v="5572"/>
          <ac:inkMkLst>
            <pc:docMk/>
            <pc:sldMk cId="1811503085" sldId="262"/>
            <ac:inkMk id="32" creationId="{24B3771F-D6C8-A14C-8CD3-3B867858145E}"/>
          </ac:inkMkLst>
        </pc:inkChg>
        <pc:inkChg chg="add del mod">
          <ac:chgData name="Mark Hanly" userId="67462bc7-2b51-4455-b2e7-b5f944a4684a" providerId="ADAL" clId="{C331A30D-C042-C44B-8150-9EF6F909FACB}" dt="2020-08-18T02:26:25.740" v="5563" actId="9405"/>
          <ac:inkMkLst>
            <pc:docMk/>
            <pc:sldMk cId="1811503085" sldId="262"/>
            <ac:inkMk id="33" creationId="{7957A581-1BFA-CD42-A4B3-6882358786F1}"/>
          </ac:inkMkLst>
        </pc:inkChg>
        <pc:inkChg chg="add del mod">
          <ac:chgData name="Mark Hanly" userId="67462bc7-2b51-4455-b2e7-b5f944a4684a" providerId="ADAL" clId="{C331A30D-C042-C44B-8150-9EF6F909FACB}" dt="2020-08-18T02:26:25.464" v="5562"/>
          <ac:inkMkLst>
            <pc:docMk/>
            <pc:sldMk cId="1811503085" sldId="262"/>
            <ac:inkMk id="34" creationId="{E9292AE0-F057-CC4E-B4C4-513671A0B772}"/>
          </ac:inkMkLst>
        </pc:inkChg>
        <pc:inkChg chg="add del mod">
          <ac:chgData name="Mark Hanly" userId="67462bc7-2b51-4455-b2e7-b5f944a4684a" providerId="ADAL" clId="{C331A30D-C042-C44B-8150-9EF6F909FACB}" dt="2020-08-18T02:26:25.216" v="5560"/>
          <ac:inkMkLst>
            <pc:docMk/>
            <pc:sldMk cId="1811503085" sldId="262"/>
            <ac:inkMk id="36" creationId="{0C507C5A-E409-DC4C-B8F6-C3F62C4DCFE2}"/>
          </ac:inkMkLst>
        </pc:inkChg>
        <pc:inkChg chg="add del mod">
          <ac:chgData name="Mark Hanly" userId="67462bc7-2b51-4455-b2e7-b5f944a4684a" providerId="ADAL" clId="{C331A30D-C042-C44B-8150-9EF6F909FACB}" dt="2020-08-18T02:26:24.884" v="5558"/>
          <ac:inkMkLst>
            <pc:docMk/>
            <pc:sldMk cId="1811503085" sldId="262"/>
            <ac:inkMk id="38" creationId="{85FD0824-53DA-C345-88C1-10857F802633}"/>
          </ac:inkMkLst>
        </pc:inkChg>
        <pc:inkChg chg="add del mod">
          <ac:chgData name="Mark Hanly" userId="67462bc7-2b51-4455-b2e7-b5f944a4684a" providerId="ADAL" clId="{C331A30D-C042-C44B-8150-9EF6F909FACB}" dt="2020-08-18T02:26:24.571" v="5556" actId="9405"/>
          <ac:inkMkLst>
            <pc:docMk/>
            <pc:sldMk cId="1811503085" sldId="262"/>
            <ac:inkMk id="40" creationId="{29E358D2-A061-404B-B6F5-DE2CF89553A4}"/>
          </ac:inkMkLst>
        </pc:inkChg>
        <pc:inkChg chg="add del mod">
          <ac:chgData name="Mark Hanly" userId="67462bc7-2b51-4455-b2e7-b5f944a4684a" providerId="ADAL" clId="{C331A30D-C042-C44B-8150-9EF6F909FACB}" dt="2020-08-18T02:26:24.270" v="5555"/>
          <ac:inkMkLst>
            <pc:docMk/>
            <pc:sldMk cId="1811503085" sldId="262"/>
            <ac:inkMk id="41" creationId="{340E4B9B-D910-A941-A82A-B7F759859CE6}"/>
          </ac:inkMkLst>
        </pc:inkChg>
        <pc:inkChg chg="add del mod">
          <ac:chgData name="Mark Hanly" userId="67462bc7-2b51-4455-b2e7-b5f944a4684a" providerId="ADAL" clId="{C331A30D-C042-C44B-8150-9EF6F909FACB}" dt="2020-08-18T02:26:23.954" v="5553" actId="9405"/>
          <ac:inkMkLst>
            <pc:docMk/>
            <pc:sldMk cId="1811503085" sldId="262"/>
            <ac:inkMk id="43" creationId="{E121DB67-A285-2046-B854-51D56906EDF7}"/>
          </ac:inkMkLst>
        </pc:inkChg>
        <pc:inkChg chg="add del mod">
          <ac:chgData name="Mark Hanly" userId="67462bc7-2b51-4455-b2e7-b5f944a4684a" providerId="ADAL" clId="{C331A30D-C042-C44B-8150-9EF6F909FACB}" dt="2020-08-18T02:26:23.678" v="5552" actId="9405"/>
          <ac:inkMkLst>
            <pc:docMk/>
            <pc:sldMk cId="1811503085" sldId="262"/>
            <ac:inkMk id="44" creationId="{ED973E58-8EDD-674F-A56A-4F8A09F3C8AC}"/>
          </ac:inkMkLst>
        </pc:inkChg>
        <pc:inkChg chg="add del mod">
          <ac:chgData name="Mark Hanly" userId="67462bc7-2b51-4455-b2e7-b5f944a4684a" providerId="ADAL" clId="{C331A30D-C042-C44B-8150-9EF6F909FACB}" dt="2020-08-18T02:26:23.423" v="5551" actId="9405"/>
          <ac:inkMkLst>
            <pc:docMk/>
            <pc:sldMk cId="1811503085" sldId="262"/>
            <ac:inkMk id="45" creationId="{D2BD0781-0328-1045-BC6A-30F53D2E631A}"/>
          </ac:inkMkLst>
        </pc:inkChg>
        <pc:inkChg chg="add del mod">
          <ac:chgData name="Mark Hanly" userId="67462bc7-2b51-4455-b2e7-b5f944a4684a" providerId="ADAL" clId="{C331A30D-C042-C44B-8150-9EF6F909FACB}" dt="2020-08-18T02:26:22.800" v="5550" actId="9405"/>
          <ac:inkMkLst>
            <pc:docMk/>
            <pc:sldMk cId="1811503085" sldId="262"/>
            <ac:inkMk id="46" creationId="{7BB50037-6B44-D040-B331-9829C86E9D0A}"/>
          </ac:inkMkLst>
        </pc:inkChg>
        <pc:inkChg chg="add del mod">
          <ac:chgData name="Mark Hanly" userId="67462bc7-2b51-4455-b2e7-b5f944a4684a" providerId="ADAL" clId="{C331A30D-C042-C44B-8150-9EF6F909FACB}" dt="2020-08-18T02:26:22.425" v="5549" actId="9405"/>
          <ac:inkMkLst>
            <pc:docMk/>
            <pc:sldMk cId="1811503085" sldId="262"/>
            <ac:inkMk id="47" creationId="{10F29ACD-624E-E84E-BE1F-1D40592FD145}"/>
          </ac:inkMkLst>
        </pc:inkChg>
        <pc:inkChg chg="add del mod">
          <ac:chgData name="Mark Hanly" userId="67462bc7-2b51-4455-b2e7-b5f944a4684a" providerId="ADAL" clId="{C331A30D-C042-C44B-8150-9EF6F909FACB}" dt="2020-08-18T02:26:22.021" v="5548" actId="9405"/>
          <ac:inkMkLst>
            <pc:docMk/>
            <pc:sldMk cId="1811503085" sldId="262"/>
            <ac:inkMk id="48" creationId="{2502C5C0-75D1-5849-ABC0-626D5BFE51DB}"/>
          </ac:inkMkLst>
        </pc:inkChg>
        <pc:inkChg chg="add del mod">
          <ac:chgData name="Mark Hanly" userId="67462bc7-2b51-4455-b2e7-b5f944a4684a" providerId="ADAL" clId="{C331A30D-C042-C44B-8150-9EF6F909FACB}" dt="2020-08-18T02:26:21.592" v="5547"/>
          <ac:inkMkLst>
            <pc:docMk/>
            <pc:sldMk cId="1811503085" sldId="262"/>
            <ac:inkMk id="49" creationId="{D853CF66-C98E-3A49-ABEC-6D49C91B912D}"/>
          </ac:inkMkLst>
        </pc:inkChg>
        <pc:inkChg chg="add del mod">
          <ac:chgData name="Mark Hanly" userId="67462bc7-2b51-4455-b2e7-b5f944a4684a" providerId="ADAL" clId="{C331A30D-C042-C44B-8150-9EF6F909FACB}" dt="2020-08-18T02:26:21.482" v="5545"/>
          <ac:inkMkLst>
            <pc:docMk/>
            <pc:sldMk cId="1811503085" sldId="262"/>
            <ac:inkMk id="51" creationId="{0F2B13A8-7CD2-DB46-86B3-0AF2031E597C}"/>
          </ac:inkMkLst>
        </pc:inkChg>
        <pc:inkChg chg="add del mod">
          <ac:chgData name="Mark Hanly" userId="67462bc7-2b51-4455-b2e7-b5f944a4684a" providerId="ADAL" clId="{C331A30D-C042-C44B-8150-9EF6F909FACB}" dt="2020-08-18T02:26:21.290" v="5543"/>
          <ac:inkMkLst>
            <pc:docMk/>
            <pc:sldMk cId="1811503085" sldId="262"/>
            <ac:inkMk id="53" creationId="{8658818E-DB00-8546-94A8-2F71A9026985}"/>
          </ac:inkMkLst>
        </pc:inkChg>
        <pc:inkChg chg="add del mod">
          <ac:chgData name="Mark Hanly" userId="67462bc7-2b51-4455-b2e7-b5f944a4684a" providerId="ADAL" clId="{C331A30D-C042-C44B-8150-9EF6F909FACB}" dt="2020-08-18T02:26:21.121" v="5541" actId="9405"/>
          <ac:inkMkLst>
            <pc:docMk/>
            <pc:sldMk cId="1811503085" sldId="262"/>
            <ac:inkMk id="55" creationId="{E5B70FAB-0A0C-4143-8122-9D9374694EAD}"/>
          </ac:inkMkLst>
        </pc:inkChg>
        <pc:inkChg chg="add del mod">
          <ac:chgData name="Mark Hanly" userId="67462bc7-2b51-4455-b2e7-b5f944a4684a" providerId="ADAL" clId="{C331A30D-C042-C44B-8150-9EF6F909FACB}" dt="2020-08-18T02:26:20.940" v="5540" actId="9405"/>
          <ac:inkMkLst>
            <pc:docMk/>
            <pc:sldMk cId="1811503085" sldId="262"/>
            <ac:inkMk id="56" creationId="{2EF50C21-2150-FB43-BFA8-D476626CE0A2}"/>
          </ac:inkMkLst>
        </pc:inkChg>
        <pc:inkChg chg="add del mod">
          <ac:chgData name="Mark Hanly" userId="67462bc7-2b51-4455-b2e7-b5f944a4684a" providerId="ADAL" clId="{C331A30D-C042-C44B-8150-9EF6F909FACB}" dt="2020-08-18T02:26:20.554" v="5539"/>
          <ac:inkMkLst>
            <pc:docMk/>
            <pc:sldMk cId="1811503085" sldId="262"/>
            <ac:inkMk id="57" creationId="{51B0E99E-7B5F-E74D-AF77-707141BFDB07}"/>
          </ac:inkMkLst>
        </pc:inkChg>
        <pc:inkChg chg="add del mod">
          <ac:chgData name="Mark Hanly" userId="67462bc7-2b51-4455-b2e7-b5f944a4684a" providerId="ADAL" clId="{C331A30D-C042-C44B-8150-9EF6F909FACB}" dt="2020-08-18T02:26:20.333" v="5537"/>
          <ac:inkMkLst>
            <pc:docMk/>
            <pc:sldMk cId="1811503085" sldId="262"/>
            <ac:inkMk id="59" creationId="{E2CB6307-F39E-6440-AF90-7B2F080455E1}"/>
          </ac:inkMkLst>
        </pc:inkChg>
        <pc:inkChg chg="add del mod">
          <ac:chgData name="Mark Hanly" userId="67462bc7-2b51-4455-b2e7-b5f944a4684a" providerId="ADAL" clId="{C331A30D-C042-C44B-8150-9EF6F909FACB}" dt="2020-08-18T02:26:20.032" v="5535"/>
          <ac:inkMkLst>
            <pc:docMk/>
            <pc:sldMk cId="1811503085" sldId="262"/>
            <ac:inkMk id="61" creationId="{07E0BB81-5DEA-7045-B384-6DDB5C20F57B}"/>
          </ac:inkMkLst>
        </pc:inkChg>
        <pc:inkChg chg="add del mod">
          <ac:chgData name="Mark Hanly" userId="67462bc7-2b51-4455-b2e7-b5f944a4684a" providerId="ADAL" clId="{C331A30D-C042-C44B-8150-9EF6F909FACB}" dt="2020-08-18T02:28:10.475" v="5581" actId="9405"/>
          <ac:inkMkLst>
            <pc:docMk/>
            <pc:sldMk cId="1811503085" sldId="262"/>
            <ac:inkMk id="63" creationId="{265F40DB-D2D5-A649-9D3F-01387F738619}"/>
          </ac:inkMkLst>
        </pc:inkChg>
        <pc:inkChg chg="add del mod">
          <ac:chgData name="Mark Hanly" userId="67462bc7-2b51-4455-b2e7-b5f944a4684a" providerId="ADAL" clId="{C331A30D-C042-C44B-8150-9EF6F909FACB}" dt="2020-08-18T02:28:10.128" v="5580" actId="9405"/>
          <ac:inkMkLst>
            <pc:docMk/>
            <pc:sldMk cId="1811503085" sldId="262"/>
            <ac:inkMk id="64" creationId="{5820388B-ADFA-9D47-BF9C-4F2B51F673DB}"/>
          </ac:inkMkLst>
        </pc:inkChg>
        <pc:inkChg chg="add del mod">
          <ac:chgData name="Mark Hanly" userId="67462bc7-2b51-4455-b2e7-b5f944a4684a" providerId="ADAL" clId="{C331A30D-C042-C44B-8150-9EF6F909FACB}" dt="2020-08-18T02:28:09.692" v="5579"/>
          <ac:inkMkLst>
            <pc:docMk/>
            <pc:sldMk cId="1811503085" sldId="262"/>
            <ac:inkMk id="65" creationId="{A180F797-3D0F-5049-98E9-FB78AAF60BEF}"/>
          </ac:inkMkLst>
        </pc:inkChg>
        <pc:inkChg chg="add del mod">
          <ac:chgData name="Mark Hanly" userId="67462bc7-2b51-4455-b2e7-b5f944a4684a" providerId="ADAL" clId="{C331A30D-C042-C44B-8150-9EF6F909FACB}" dt="2020-08-18T02:31:25.307" v="5735" actId="478"/>
          <ac:inkMkLst>
            <pc:docMk/>
            <pc:sldMk cId="1811503085" sldId="262"/>
            <ac:inkMk id="67" creationId="{9780D849-511C-594C-9465-936DDB6015AE}"/>
          </ac:inkMkLst>
        </pc:inkChg>
        <pc:inkChg chg="add del mod">
          <ac:chgData name="Mark Hanly" userId="67462bc7-2b51-4455-b2e7-b5f944a4684a" providerId="ADAL" clId="{C331A30D-C042-C44B-8150-9EF6F909FACB}" dt="2020-08-18T02:31:25.307" v="5735" actId="478"/>
          <ac:inkMkLst>
            <pc:docMk/>
            <pc:sldMk cId="1811503085" sldId="262"/>
            <ac:inkMk id="68" creationId="{006165F2-E159-CA4E-BD72-F53747E60750}"/>
          </ac:inkMkLst>
        </pc:inkChg>
        <pc:inkChg chg="add del mod">
          <ac:chgData name="Mark Hanly" userId="67462bc7-2b51-4455-b2e7-b5f944a4684a" providerId="ADAL" clId="{C331A30D-C042-C44B-8150-9EF6F909FACB}" dt="2020-08-18T02:31:25.307" v="5735" actId="478"/>
          <ac:inkMkLst>
            <pc:docMk/>
            <pc:sldMk cId="1811503085" sldId="262"/>
            <ac:inkMk id="70" creationId="{862F434F-3281-F749-AC99-C60AC897BFAD}"/>
          </ac:inkMkLst>
        </pc:inkChg>
        <pc:inkChg chg="add del mod">
          <ac:chgData name="Mark Hanly" userId="67462bc7-2b51-4455-b2e7-b5f944a4684a" providerId="ADAL" clId="{C331A30D-C042-C44B-8150-9EF6F909FACB}" dt="2020-08-18T02:31:25.307" v="5735" actId="478"/>
          <ac:inkMkLst>
            <pc:docMk/>
            <pc:sldMk cId="1811503085" sldId="262"/>
            <ac:inkMk id="71" creationId="{B10A240D-1159-5348-9F98-1617B9015F33}"/>
          </ac:inkMkLst>
        </pc:inkChg>
        <pc:inkChg chg="add del mod">
          <ac:chgData name="Mark Hanly" userId="67462bc7-2b51-4455-b2e7-b5f944a4684a" providerId="ADAL" clId="{C331A30D-C042-C44B-8150-9EF6F909FACB}" dt="2020-08-18T02:31:25.307" v="5735" actId="478"/>
          <ac:inkMkLst>
            <pc:docMk/>
            <pc:sldMk cId="1811503085" sldId="262"/>
            <ac:inkMk id="72" creationId="{D46CF534-948B-0047-81FD-530F669A99EA}"/>
          </ac:inkMkLst>
        </pc:inkChg>
        <pc:inkChg chg="add del mod">
          <ac:chgData name="Mark Hanly" userId="67462bc7-2b51-4455-b2e7-b5f944a4684a" providerId="ADAL" clId="{C331A30D-C042-C44B-8150-9EF6F909FACB}" dt="2020-08-18T02:31:25.307" v="5735" actId="478"/>
          <ac:inkMkLst>
            <pc:docMk/>
            <pc:sldMk cId="1811503085" sldId="262"/>
            <ac:inkMk id="73" creationId="{1BDB0433-C9D2-3441-A10E-7A4523A1119B}"/>
          </ac:inkMkLst>
        </pc:inkChg>
        <pc:inkChg chg="add del mod">
          <ac:chgData name="Mark Hanly" userId="67462bc7-2b51-4455-b2e7-b5f944a4684a" providerId="ADAL" clId="{C331A30D-C042-C44B-8150-9EF6F909FACB}" dt="2020-08-18T02:31:25.307" v="5735" actId="478"/>
          <ac:inkMkLst>
            <pc:docMk/>
            <pc:sldMk cId="1811503085" sldId="262"/>
            <ac:inkMk id="74" creationId="{575A314C-7E64-C243-836F-4924F0BBB87E}"/>
          </ac:inkMkLst>
        </pc:inkChg>
        <pc:inkChg chg="add del mod">
          <ac:chgData name="Mark Hanly" userId="67462bc7-2b51-4455-b2e7-b5f944a4684a" providerId="ADAL" clId="{C331A30D-C042-C44B-8150-9EF6F909FACB}" dt="2020-08-18T02:31:25.307" v="5735" actId="478"/>
          <ac:inkMkLst>
            <pc:docMk/>
            <pc:sldMk cId="1811503085" sldId="262"/>
            <ac:inkMk id="75" creationId="{CC033659-DC8B-5F45-98B2-1FD71F7953B2}"/>
          </ac:inkMkLst>
        </pc:inkChg>
        <pc:inkChg chg="add del mod">
          <ac:chgData name="Mark Hanly" userId="67462bc7-2b51-4455-b2e7-b5f944a4684a" providerId="ADAL" clId="{C331A30D-C042-C44B-8150-9EF6F909FACB}" dt="2020-08-18T02:31:25.307" v="5735" actId="478"/>
          <ac:inkMkLst>
            <pc:docMk/>
            <pc:sldMk cId="1811503085" sldId="262"/>
            <ac:inkMk id="76" creationId="{8E618027-4C4F-B14E-99F4-89D7F20ECE33}"/>
          </ac:inkMkLst>
        </pc:inkChg>
        <pc:inkChg chg="add del mod topLvl">
          <ac:chgData name="Mark Hanly" userId="67462bc7-2b51-4455-b2e7-b5f944a4684a" providerId="ADAL" clId="{C331A30D-C042-C44B-8150-9EF6F909FACB}" dt="2020-08-18T02:31:25.307" v="5735" actId="478"/>
          <ac:inkMkLst>
            <pc:docMk/>
            <pc:sldMk cId="1811503085" sldId="262"/>
            <ac:inkMk id="77" creationId="{CC35AC80-7AC5-4944-AB16-8AFCB49A1587}"/>
          </ac:inkMkLst>
        </pc:inkChg>
        <pc:inkChg chg="add del mod topLvl">
          <ac:chgData name="Mark Hanly" userId="67462bc7-2b51-4455-b2e7-b5f944a4684a" providerId="ADAL" clId="{C331A30D-C042-C44B-8150-9EF6F909FACB}" dt="2020-08-18T02:31:25.307" v="5735" actId="478"/>
          <ac:inkMkLst>
            <pc:docMk/>
            <pc:sldMk cId="1811503085" sldId="262"/>
            <ac:inkMk id="78" creationId="{BA080588-FB51-6E46-8351-B30EFAF6C26F}"/>
          </ac:inkMkLst>
        </pc:inkChg>
        <pc:inkChg chg="add del mod">
          <ac:chgData name="Mark Hanly" userId="67462bc7-2b51-4455-b2e7-b5f944a4684a" providerId="ADAL" clId="{C331A30D-C042-C44B-8150-9EF6F909FACB}" dt="2020-08-18T02:31:25.307" v="5735" actId="478"/>
          <ac:inkMkLst>
            <pc:docMk/>
            <pc:sldMk cId="1811503085" sldId="262"/>
            <ac:inkMk id="80" creationId="{F7B64F40-CB1B-C244-BAE2-A1F787814437}"/>
          </ac:inkMkLst>
        </pc:inkChg>
        <pc:inkChg chg="add del mod">
          <ac:chgData name="Mark Hanly" userId="67462bc7-2b51-4455-b2e7-b5f944a4684a" providerId="ADAL" clId="{C331A30D-C042-C44B-8150-9EF6F909FACB}" dt="2020-08-18T02:31:25.307" v="5735" actId="478"/>
          <ac:inkMkLst>
            <pc:docMk/>
            <pc:sldMk cId="1811503085" sldId="262"/>
            <ac:inkMk id="82" creationId="{82DEAE35-9236-0646-9DA6-64B7F1948A84}"/>
          </ac:inkMkLst>
        </pc:inkChg>
        <pc:inkChg chg="add del mod topLvl">
          <ac:chgData name="Mark Hanly" userId="67462bc7-2b51-4455-b2e7-b5f944a4684a" providerId="ADAL" clId="{C331A30D-C042-C44B-8150-9EF6F909FACB}" dt="2020-08-18T02:31:25.307" v="5735" actId="478"/>
          <ac:inkMkLst>
            <pc:docMk/>
            <pc:sldMk cId="1811503085" sldId="262"/>
            <ac:inkMk id="84" creationId="{3EB1A9E4-4E08-064B-9CA7-BC63F8D54775}"/>
          </ac:inkMkLst>
        </pc:inkChg>
        <pc:inkChg chg="add del mod topLvl">
          <ac:chgData name="Mark Hanly" userId="67462bc7-2b51-4455-b2e7-b5f944a4684a" providerId="ADAL" clId="{C331A30D-C042-C44B-8150-9EF6F909FACB}" dt="2020-08-18T02:31:25.307" v="5735" actId="478"/>
          <ac:inkMkLst>
            <pc:docMk/>
            <pc:sldMk cId="1811503085" sldId="262"/>
            <ac:inkMk id="85" creationId="{5B1435DC-7AD8-0B4A-B3DF-E97C6F99CF77}"/>
          </ac:inkMkLst>
        </pc:inkChg>
        <pc:inkChg chg="add del mod">
          <ac:chgData name="Mark Hanly" userId="67462bc7-2b51-4455-b2e7-b5f944a4684a" providerId="ADAL" clId="{C331A30D-C042-C44B-8150-9EF6F909FACB}" dt="2020-08-18T02:31:25.307" v="5735" actId="478"/>
          <ac:inkMkLst>
            <pc:docMk/>
            <pc:sldMk cId="1811503085" sldId="262"/>
            <ac:inkMk id="87" creationId="{5A8C77FD-12A5-D64C-AB29-729104F5CA91}"/>
          </ac:inkMkLst>
        </pc:inkChg>
        <pc:inkChg chg="add del mod">
          <ac:chgData name="Mark Hanly" userId="67462bc7-2b51-4455-b2e7-b5f944a4684a" providerId="ADAL" clId="{C331A30D-C042-C44B-8150-9EF6F909FACB}" dt="2020-08-18T02:31:25.307" v="5735" actId="478"/>
          <ac:inkMkLst>
            <pc:docMk/>
            <pc:sldMk cId="1811503085" sldId="262"/>
            <ac:inkMk id="88" creationId="{295E7D03-E5DA-9047-8925-A9FFF1C204B6}"/>
          </ac:inkMkLst>
        </pc:inkChg>
        <pc:inkChg chg="add del mod">
          <ac:chgData name="Mark Hanly" userId="67462bc7-2b51-4455-b2e7-b5f944a4684a" providerId="ADAL" clId="{C331A30D-C042-C44B-8150-9EF6F909FACB}" dt="2020-08-18T02:31:25.307" v="5735" actId="478"/>
          <ac:inkMkLst>
            <pc:docMk/>
            <pc:sldMk cId="1811503085" sldId="262"/>
            <ac:inkMk id="90" creationId="{F0F571D1-60E7-414C-97B0-D06174481083}"/>
          </ac:inkMkLst>
        </pc:inkChg>
        <pc:inkChg chg="add del mod topLvl">
          <ac:chgData name="Mark Hanly" userId="67462bc7-2b51-4455-b2e7-b5f944a4684a" providerId="ADAL" clId="{C331A30D-C042-C44B-8150-9EF6F909FACB}" dt="2020-08-18T02:31:25.307" v="5735" actId="478"/>
          <ac:inkMkLst>
            <pc:docMk/>
            <pc:sldMk cId="1811503085" sldId="262"/>
            <ac:inkMk id="91" creationId="{EB5BDC6A-8F85-AC4F-A51C-5BE2C9584D86}"/>
          </ac:inkMkLst>
        </pc:inkChg>
        <pc:inkChg chg="add del mod">
          <ac:chgData name="Mark Hanly" userId="67462bc7-2b51-4455-b2e7-b5f944a4684a" providerId="ADAL" clId="{C331A30D-C042-C44B-8150-9EF6F909FACB}" dt="2020-08-18T02:31:25.307" v="5735" actId="478"/>
          <ac:inkMkLst>
            <pc:docMk/>
            <pc:sldMk cId="1811503085" sldId="262"/>
            <ac:inkMk id="92" creationId="{B7912EEB-283A-6148-A894-7E20984C69A4}"/>
          </ac:inkMkLst>
        </pc:inkChg>
        <pc:inkChg chg="add del mod">
          <ac:chgData name="Mark Hanly" userId="67462bc7-2b51-4455-b2e7-b5f944a4684a" providerId="ADAL" clId="{C331A30D-C042-C44B-8150-9EF6F909FACB}" dt="2020-08-18T02:31:25.307" v="5735" actId="478"/>
          <ac:inkMkLst>
            <pc:docMk/>
            <pc:sldMk cId="1811503085" sldId="262"/>
            <ac:inkMk id="93" creationId="{ABBC1B99-4A30-0649-B160-B488B15B5287}"/>
          </ac:inkMkLst>
        </pc:inkChg>
        <pc:inkChg chg="add del mod">
          <ac:chgData name="Mark Hanly" userId="67462bc7-2b51-4455-b2e7-b5f944a4684a" providerId="ADAL" clId="{C331A30D-C042-C44B-8150-9EF6F909FACB}" dt="2020-08-18T02:31:25.307" v="5735" actId="478"/>
          <ac:inkMkLst>
            <pc:docMk/>
            <pc:sldMk cId="1811503085" sldId="262"/>
            <ac:inkMk id="94" creationId="{DDF73FAE-FE05-E445-99B8-BB6A4C4BDEEE}"/>
          </ac:inkMkLst>
        </pc:inkChg>
        <pc:inkChg chg="add del mod">
          <ac:chgData name="Mark Hanly" userId="67462bc7-2b51-4455-b2e7-b5f944a4684a" providerId="ADAL" clId="{C331A30D-C042-C44B-8150-9EF6F909FACB}" dt="2020-08-18T02:31:25.307" v="5735" actId="478"/>
          <ac:inkMkLst>
            <pc:docMk/>
            <pc:sldMk cId="1811503085" sldId="262"/>
            <ac:inkMk id="95" creationId="{CB332668-ED42-C24C-B248-3A1C3B073411}"/>
          </ac:inkMkLst>
        </pc:inkChg>
        <pc:inkChg chg="add del mod">
          <ac:chgData name="Mark Hanly" userId="67462bc7-2b51-4455-b2e7-b5f944a4684a" providerId="ADAL" clId="{C331A30D-C042-C44B-8150-9EF6F909FACB}" dt="2020-08-18T02:31:25.307" v="5735" actId="478"/>
          <ac:inkMkLst>
            <pc:docMk/>
            <pc:sldMk cId="1811503085" sldId="262"/>
            <ac:inkMk id="96" creationId="{81EACF33-0683-5E49-908E-94072C75DD15}"/>
          </ac:inkMkLst>
        </pc:inkChg>
        <pc:inkChg chg="add del mod">
          <ac:chgData name="Mark Hanly" userId="67462bc7-2b51-4455-b2e7-b5f944a4684a" providerId="ADAL" clId="{C331A30D-C042-C44B-8150-9EF6F909FACB}" dt="2020-08-18T02:31:25.307" v="5735" actId="478"/>
          <ac:inkMkLst>
            <pc:docMk/>
            <pc:sldMk cId="1811503085" sldId="262"/>
            <ac:inkMk id="97" creationId="{6E4B55BF-C564-8648-9FA2-7BC3BBC3DA6B}"/>
          </ac:inkMkLst>
        </pc:inkChg>
        <pc:inkChg chg="add del mod">
          <ac:chgData name="Mark Hanly" userId="67462bc7-2b51-4455-b2e7-b5f944a4684a" providerId="ADAL" clId="{C331A30D-C042-C44B-8150-9EF6F909FACB}" dt="2020-08-18T02:31:25.307" v="5735" actId="478"/>
          <ac:inkMkLst>
            <pc:docMk/>
            <pc:sldMk cId="1811503085" sldId="262"/>
            <ac:inkMk id="98" creationId="{FED69477-41E0-5E4B-A19D-4708B052A190}"/>
          </ac:inkMkLst>
        </pc:inkChg>
        <pc:inkChg chg="add del mod">
          <ac:chgData name="Mark Hanly" userId="67462bc7-2b51-4455-b2e7-b5f944a4684a" providerId="ADAL" clId="{C331A30D-C042-C44B-8150-9EF6F909FACB}" dt="2020-08-18T02:31:25.307" v="5735" actId="478"/>
          <ac:inkMkLst>
            <pc:docMk/>
            <pc:sldMk cId="1811503085" sldId="262"/>
            <ac:inkMk id="100" creationId="{E44398AF-6460-8A47-9A7F-1120214160B9}"/>
          </ac:inkMkLst>
        </pc:inkChg>
        <pc:inkChg chg="add del mod">
          <ac:chgData name="Mark Hanly" userId="67462bc7-2b51-4455-b2e7-b5f944a4684a" providerId="ADAL" clId="{C331A30D-C042-C44B-8150-9EF6F909FACB}" dt="2020-08-18T02:31:25.307" v="5735" actId="478"/>
          <ac:inkMkLst>
            <pc:docMk/>
            <pc:sldMk cId="1811503085" sldId="262"/>
            <ac:inkMk id="102" creationId="{64D19AE3-BF88-AC42-9847-6487D64AFFC6}"/>
          </ac:inkMkLst>
        </pc:inkChg>
        <pc:inkChg chg="add del mod">
          <ac:chgData name="Mark Hanly" userId="67462bc7-2b51-4455-b2e7-b5f944a4684a" providerId="ADAL" clId="{C331A30D-C042-C44B-8150-9EF6F909FACB}" dt="2020-08-18T02:31:25.307" v="5735" actId="478"/>
          <ac:inkMkLst>
            <pc:docMk/>
            <pc:sldMk cId="1811503085" sldId="262"/>
            <ac:inkMk id="104" creationId="{2E670DDA-9C65-7544-B88F-66F4FD52FC0A}"/>
          </ac:inkMkLst>
        </pc:inkChg>
        <pc:inkChg chg="add del mod topLvl">
          <ac:chgData name="Mark Hanly" userId="67462bc7-2b51-4455-b2e7-b5f944a4684a" providerId="ADAL" clId="{C331A30D-C042-C44B-8150-9EF6F909FACB}" dt="2020-08-18T02:31:25.307" v="5735" actId="478"/>
          <ac:inkMkLst>
            <pc:docMk/>
            <pc:sldMk cId="1811503085" sldId="262"/>
            <ac:inkMk id="105" creationId="{4FC34AC0-DB11-5647-BD5A-03C8EA6CF735}"/>
          </ac:inkMkLst>
        </pc:inkChg>
        <pc:inkChg chg="add del mod">
          <ac:chgData name="Mark Hanly" userId="67462bc7-2b51-4455-b2e7-b5f944a4684a" providerId="ADAL" clId="{C331A30D-C042-C44B-8150-9EF6F909FACB}" dt="2020-08-18T02:29:04.725" v="5635" actId="9405"/>
          <ac:inkMkLst>
            <pc:docMk/>
            <pc:sldMk cId="1811503085" sldId="262"/>
            <ac:inkMk id="107" creationId="{7F16D60A-A692-294D-A485-DA14466F3C2E}"/>
          </ac:inkMkLst>
        </pc:inkChg>
        <pc:inkChg chg="add del mod">
          <ac:chgData name="Mark Hanly" userId="67462bc7-2b51-4455-b2e7-b5f944a4684a" providerId="ADAL" clId="{C331A30D-C042-C44B-8150-9EF6F909FACB}" dt="2020-08-18T02:29:04.293" v="5634" actId="9405"/>
          <ac:inkMkLst>
            <pc:docMk/>
            <pc:sldMk cId="1811503085" sldId="262"/>
            <ac:inkMk id="108" creationId="{CC9099EF-5193-B845-88DE-D124DB992755}"/>
          </ac:inkMkLst>
        </pc:inkChg>
        <pc:inkChg chg="add del mod">
          <ac:chgData name="Mark Hanly" userId="67462bc7-2b51-4455-b2e7-b5f944a4684a" providerId="ADAL" clId="{C331A30D-C042-C44B-8150-9EF6F909FACB}" dt="2020-08-18T02:29:04.019" v="5633" actId="9405"/>
          <ac:inkMkLst>
            <pc:docMk/>
            <pc:sldMk cId="1811503085" sldId="262"/>
            <ac:inkMk id="109" creationId="{CF1C2B74-B221-7948-9672-C8DD388203A0}"/>
          </ac:inkMkLst>
        </pc:inkChg>
        <pc:inkChg chg="add del mod">
          <ac:chgData name="Mark Hanly" userId="67462bc7-2b51-4455-b2e7-b5f944a4684a" providerId="ADAL" clId="{C331A30D-C042-C44B-8150-9EF6F909FACB}" dt="2020-08-18T02:29:03.491" v="5632" actId="9405"/>
          <ac:inkMkLst>
            <pc:docMk/>
            <pc:sldMk cId="1811503085" sldId="262"/>
            <ac:inkMk id="110" creationId="{D1BF9E57-7D38-844B-A18D-C3ED78B99E47}"/>
          </ac:inkMkLst>
        </pc:inkChg>
        <pc:inkChg chg="add del mod">
          <ac:chgData name="Mark Hanly" userId="67462bc7-2b51-4455-b2e7-b5f944a4684a" providerId="ADAL" clId="{C331A30D-C042-C44B-8150-9EF6F909FACB}" dt="2020-08-18T02:29:02.967" v="5631" actId="9405"/>
          <ac:inkMkLst>
            <pc:docMk/>
            <pc:sldMk cId="1811503085" sldId="262"/>
            <ac:inkMk id="111" creationId="{F25288FE-43A3-D146-8915-796B6BD235A0}"/>
          </ac:inkMkLst>
        </pc:inkChg>
        <pc:inkChg chg="add del mod">
          <ac:chgData name="Mark Hanly" userId="67462bc7-2b51-4455-b2e7-b5f944a4684a" providerId="ADAL" clId="{C331A30D-C042-C44B-8150-9EF6F909FACB}" dt="2020-08-18T02:29:02.565" v="5630"/>
          <ac:inkMkLst>
            <pc:docMk/>
            <pc:sldMk cId="1811503085" sldId="262"/>
            <ac:inkMk id="112" creationId="{9F3B589F-A1DF-0F4E-9B85-05B21FE06298}"/>
          </ac:inkMkLst>
        </pc:inkChg>
        <pc:inkChg chg="add del mod topLvl">
          <ac:chgData name="Mark Hanly" userId="67462bc7-2b51-4455-b2e7-b5f944a4684a" providerId="ADAL" clId="{C331A30D-C042-C44B-8150-9EF6F909FACB}" dt="2020-08-18T02:31:25.307" v="5735" actId="478"/>
          <ac:inkMkLst>
            <pc:docMk/>
            <pc:sldMk cId="1811503085" sldId="262"/>
            <ac:inkMk id="114" creationId="{0EFFBD24-E0D0-4045-95DD-FB0CF8E1B250}"/>
          </ac:inkMkLst>
        </pc:inkChg>
        <pc:inkChg chg="add del mod">
          <ac:chgData name="Mark Hanly" userId="67462bc7-2b51-4455-b2e7-b5f944a4684a" providerId="ADAL" clId="{C331A30D-C042-C44B-8150-9EF6F909FACB}" dt="2020-08-18T02:31:25.307" v="5735" actId="478"/>
          <ac:inkMkLst>
            <pc:docMk/>
            <pc:sldMk cId="1811503085" sldId="262"/>
            <ac:inkMk id="115" creationId="{E5E109F2-0948-724B-AACB-B0D4294523F4}"/>
          </ac:inkMkLst>
        </pc:inkChg>
        <pc:inkChg chg="add del mod">
          <ac:chgData name="Mark Hanly" userId="67462bc7-2b51-4455-b2e7-b5f944a4684a" providerId="ADAL" clId="{C331A30D-C042-C44B-8150-9EF6F909FACB}" dt="2020-08-18T02:31:25.307" v="5735" actId="478"/>
          <ac:inkMkLst>
            <pc:docMk/>
            <pc:sldMk cId="1811503085" sldId="262"/>
            <ac:inkMk id="116" creationId="{8B90DCFF-FE0C-584C-987A-9162981D3EEF}"/>
          </ac:inkMkLst>
        </pc:inkChg>
        <pc:inkChg chg="add del mod">
          <ac:chgData name="Mark Hanly" userId="67462bc7-2b51-4455-b2e7-b5f944a4684a" providerId="ADAL" clId="{C331A30D-C042-C44B-8150-9EF6F909FACB}" dt="2020-08-18T02:31:25.307" v="5735" actId="478"/>
          <ac:inkMkLst>
            <pc:docMk/>
            <pc:sldMk cId="1811503085" sldId="262"/>
            <ac:inkMk id="117" creationId="{81792FCA-0C29-EB43-ABE7-0F31AE451C6F}"/>
          </ac:inkMkLst>
        </pc:inkChg>
        <pc:inkChg chg="add del mod topLvl">
          <ac:chgData name="Mark Hanly" userId="67462bc7-2b51-4455-b2e7-b5f944a4684a" providerId="ADAL" clId="{C331A30D-C042-C44B-8150-9EF6F909FACB}" dt="2020-08-18T02:31:25.307" v="5735" actId="478"/>
          <ac:inkMkLst>
            <pc:docMk/>
            <pc:sldMk cId="1811503085" sldId="262"/>
            <ac:inkMk id="118" creationId="{857AE092-A737-3644-97C3-21FC217FCAA2}"/>
          </ac:inkMkLst>
        </pc:inkChg>
        <pc:inkChg chg="add del mod">
          <ac:chgData name="Mark Hanly" userId="67462bc7-2b51-4455-b2e7-b5f944a4684a" providerId="ADAL" clId="{C331A30D-C042-C44B-8150-9EF6F909FACB}" dt="2020-08-18T02:31:25.307" v="5735" actId="478"/>
          <ac:inkMkLst>
            <pc:docMk/>
            <pc:sldMk cId="1811503085" sldId="262"/>
            <ac:inkMk id="119" creationId="{568CF398-5851-4645-A52F-E833E09CD75C}"/>
          </ac:inkMkLst>
        </pc:inkChg>
        <pc:inkChg chg="add del mod">
          <ac:chgData name="Mark Hanly" userId="67462bc7-2b51-4455-b2e7-b5f944a4684a" providerId="ADAL" clId="{C331A30D-C042-C44B-8150-9EF6F909FACB}" dt="2020-08-18T02:31:25.307" v="5735" actId="478"/>
          <ac:inkMkLst>
            <pc:docMk/>
            <pc:sldMk cId="1811503085" sldId="262"/>
            <ac:inkMk id="120" creationId="{25F5CBA3-EDD9-6441-BCD4-EF754170AFA5}"/>
          </ac:inkMkLst>
        </pc:inkChg>
        <pc:inkChg chg="add del mod">
          <ac:chgData name="Mark Hanly" userId="67462bc7-2b51-4455-b2e7-b5f944a4684a" providerId="ADAL" clId="{C331A30D-C042-C44B-8150-9EF6F909FACB}" dt="2020-08-18T02:31:25.307" v="5735" actId="478"/>
          <ac:inkMkLst>
            <pc:docMk/>
            <pc:sldMk cId="1811503085" sldId="262"/>
            <ac:inkMk id="121" creationId="{ADD5F345-EB71-C04F-AEDE-D06BD58BA51B}"/>
          </ac:inkMkLst>
        </pc:inkChg>
        <pc:inkChg chg="add del mod">
          <ac:chgData name="Mark Hanly" userId="67462bc7-2b51-4455-b2e7-b5f944a4684a" providerId="ADAL" clId="{C331A30D-C042-C44B-8150-9EF6F909FACB}" dt="2020-08-18T02:31:25.307" v="5735" actId="478"/>
          <ac:inkMkLst>
            <pc:docMk/>
            <pc:sldMk cId="1811503085" sldId="262"/>
            <ac:inkMk id="122" creationId="{5CE48D1B-011A-F041-A9EE-31A7B808384D}"/>
          </ac:inkMkLst>
        </pc:inkChg>
        <pc:inkChg chg="add del mod">
          <ac:chgData name="Mark Hanly" userId="67462bc7-2b51-4455-b2e7-b5f944a4684a" providerId="ADAL" clId="{C331A30D-C042-C44B-8150-9EF6F909FACB}" dt="2020-08-18T02:31:25.307" v="5735" actId="478"/>
          <ac:inkMkLst>
            <pc:docMk/>
            <pc:sldMk cId="1811503085" sldId="262"/>
            <ac:inkMk id="123" creationId="{40278E73-A1A4-BD4F-8BDB-EB67D5E64716}"/>
          </ac:inkMkLst>
        </pc:inkChg>
        <pc:inkChg chg="add del mod">
          <ac:chgData name="Mark Hanly" userId="67462bc7-2b51-4455-b2e7-b5f944a4684a" providerId="ADAL" clId="{C331A30D-C042-C44B-8150-9EF6F909FACB}" dt="2020-08-18T02:31:25.307" v="5735" actId="478"/>
          <ac:inkMkLst>
            <pc:docMk/>
            <pc:sldMk cId="1811503085" sldId="262"/>
            <ac:inkMk id="124" creationId="{16E83518-2892-9A48-8F6A-78A93E4DEF37}"/>
          </ac:inkMkLst>
        </pc:inkChg>
        <pc:inkChg chg="add del mod">
          <ac:chgData name="Mark Hanly" userId="67462bc7-2b51-4455-b2e7-b5f944a4684a" providerId="ADAL" clId="{C331A30D-C042-C44B-8150-9EF6F909FACB}" dt="2020-08-18T02:31:25.307" v="5735" actId="478"/>
          <ac:inkMkLst>
            <pc:docMk/>
            <pc:sldMk cId="1811503085" sldId="262"/>
            <ac:inkMk id="125" creationId="{2A9DB717-7709-404F-9F92-16604ED71EC4}"/>
          </ac:inkMkLst>
        </pc:inkChg>
        <pc:inkChg chg="add del mod">
          <ac:chgData name="Mark Hanly" userId="67462bc7-2b51-4455-b2e7-b5f944a4684a" providerId="ADAL" clId="{C331A30D-C042-C44B-8150-9EF6F909FACB}" dt="2020-08-18T02:31:25.307" v="5735" actId="478"/>
          <ac:inkMkLst>
            <pc:docMk/>
            <pc:sldMk cId="1811503085" sldId="262"/>
            <ac:inkMk id="126" creationId="{D2114BD9-7723-CF4C-AD02-C2FC93C83485}"/>
          </ac:inkMkLst>
        </pc:inkChg>
        <pc:inkChg chg="add del mod">
          <ac:chgData name="Mark Hanly" userId="67462bc7-2b51-4455-b2e7-b5f944a4684a" providerId="ADAL" clId="{C331A30D-C042-C44B-8150-9EF6F909FACB}" dt="2020-08-18T02:31:25.307" v="5735" actId="478"/>
          <ac:inkMkLst>
            <pc:docMk/>
            <pc:sldMk cId="1811503085" sldId="262"/>
            <ac:inkMk id="128" creationId="{BA003640-2531-A649-82D1-127F42544C5B}"/>
          </ac:inkMkLst>
        </pc:inkChg>
        <pc:inkChg chg="add del mod">
          <ac:chgData name="Mark Hanly" userId="67462bc7-2b51-4455-b2e7-b5f944a4684a" providerId="ADAL" clId="{C331A30D-C042-C44B-8150-9EF6F909FACB}" dt="2020-08-18T02:31:25.307" v="5735" actId="478"/>
          <ac:inkMkLst>
            <pc:docMk/>
            <pc:sldMk cId="1811503085" sldId="262"/>
            <ac:inkMk id="129" creationId="{8402CC31-FE5C-8044-84DE-E76E2FE40807}"/>
          </ac:inkMkLst>
        </pc:inkChg>
        <pc:inkChg chg="add del mod">
          <ac:chgData name="Mark Hanly" userId="67462bc7-2b51-4455-b2e7-b5f944a4684a" providerId="ADAL" clId="{C331A30D-C042-C44B-8150-9EF6F909FACB}" dt="2020-08-18T02:31:25.307" v="5735" actId="478"/>
          <ac:inkMkLst>
            <pc:docMk/>
            <pc:sldMk cId="1811503085" sldId="262"/>
            <ac:inkMk id="130" creationId="{80E5CB8A-4B9C-544E-86BA-BCB435B4297A}"/>
          </ac:inkMkLst>
        </pc:inkChg>
        <pc:inkChg chg="add del mod topLvl">
          <ac:chgData name="Mark Hanly" userId="67462bc7-2b51-4455-b2e7-b5f944a4684a" providerId="ADAL" clId="{C331A30D-C042-C44B-8150-9EF6F909FACB}" dt="2020-08-18T02:31:25.307" v="5735" actId="478"/>
          <ac:inkMkLst>
            <pc:docMk/>
            <pc:sldMk cId="1811503085" sldId="262"/>
            <ac:inkMk id="132" creationId="{05DF488E-BC4A-2344-8F00-CC41ED09A310}"/>
          </ac:inkMkLst>
        </pc:inkChg>
        <pc:inkChg chg="add del mod">
          <ac:chgData name="Mark Hanly" userId="67462bc7-2b51-4455-b2e7-b5f944a4684a" providerId="ADAL" clId="{C331A30D-C042-C44B-8150-9EF6F909FACB}" dt="2020-08-18T02:31:25.307" v="5735" actId="478"/>
          <ac:inkMkLst>
            <pc:docMk/>
            <pc:sldMk cId="1811503085" sldId="262"/>
            <ac:inkMk id="133" creationId="{61360930-DF3A-684C-BF9C-7DDFF46C783C}"/>
          </ac:inkMkLst>
        </pc:inkChg>
        <pc:inkChg chg="add del mod topLvl">
          <ac:chgData name="Mark Hanly" userId="67462bc7-2b51-4455-b2e7-b5f944a4684a" providerId="ADAL" clId="{C331A30D-C042-C44B-8150-9EF6F909FACB}" dt="2020-08-18T02:31:25.307" v="5735" actId="478"/>
          <ac:inkMkLst>
            <pc:docMk/>
            <pc:sldMk cId="1811503085" sldId="262"/>
            <ac:inkMk id="134" creationId="{59C3F61D-89D3-1C45-8DC6-BDA251B57F4D}"/>
          </ac:inkMkLst>
        </pc:inkChg>
        <pc:inkChg chg="add del mod">
          <ac:chgData name="Mark Hanly" userId="67462bc7-2b51-4455-b2e7-b5f944a4684a" providerId="ADAL" clId="{C331A30D-C042-C44B-8150-9EF6F909FACB}" dt="2020-08-18T02:31:25.307" v="5735" actId="478"/>
          <ac:inkMkLst>
            <pc:docMk/>
            <pc:sldMk cId="1811503085" sldId="262"/>
            <ac:inkMk id="135" creationId="{4F8707F9-851B-4143-BE39-E44AC885B683}"/>
          </ac:inkMkLst>
        </pc:inkChg>
        <pc:inkChg chg="add del mod">
          <ac:chgData name="Mark Hanly" userId="67462bc7-2b51-4455-b2e7-b5f944a4684a" providerId="ADAL" clId="{C331A30D-C042-C44B-8150-9EF6F909FACB}" dt="2020-08-18T02:31:25.307" v="5735" actId="478"/>
          <ac:inkMkLst>
            <pc:docMk/>
            <pc:sldMk cId="1811503085" sldId="262"/>
            <ac:inkMk id="136" creationId="{3968025E-3762-0C45-B1C9-1EA7C4A0B902}"/>
          </ac:inkMkLst>
        </pc:inkChg>
        <pc:inkChg chg="add del mod">
          <ac:chgData name="Mark Hanly" userId="67462bc7-2b51-4455-b2e7-b5f944a4684a" providerId="ADAL" clId="{C331A30D-C042-C44B-8150-9EF6F909FACB}" dt="2020-08-18T02:31:25.307" v="5735" actId="478"/>
          <ac:inkMkLst>
            <pc:docMk/>
            <pc:sldMk cId="1811503085" sldId="262"/>
            <ac:inkMk id="137" creationId="{6259D30E-E618-A347-81B2-87A32E848DFC}"/>
          </ac:inkMkLst>
        </pc:inkChg>
        <pc:inkChg chg="add del mod">
          <ac:chgData name="Mark Hanly" userId="67462bc7-2b51-4455-b2e7-b5f944a4684a" providerId="ADAL" clId="{C331A30D-C042-C44B-8150-9EF6F909FACB}" dt="2020-08-18T02:31:25.307" v="5735" actId="478"/>
          <ac:inkMkLst>
            <pc:docMk/>
            <pc:sldMk cId="1811503085" sldId="262"/>
            <ac:inkMk id="138" creationId="{E5593005-5795-E644-81F4-77E48DB1ACA9}"/>
          </ac:inkMkLst>
        </pc:inkChg>
        <pc:inkChg chg="add del mod">
          <ac:chgData name="Mark Hanly" userId="67462bc7-2b51-4455-b2e7-b5f944a4684a" providerId="ADAL" clId="{C331A30D-C042-C44B-8150-9EF6F909FACB}" dt="2020-08-18T02:31:25.307" v="5735" actId="478"/>
          <ac:inkMkLst>
            <pc:docMk/>
            <pc:sldMk cId="1811503085" sldId="262"/>
            <ac:inkMk id="139" creationId="{06DF7BC2-D32D-B74B-832B-625CF389CC60}"/>
          </ac:inkMkLst>
        </pc:inkChg>
        <pc:inkChg chg="add del mod">
          <ac:chgData name="Mark Hanly" userId="67462bc7-2b51-4455-b2e7-b5f944a4684a" providerId="ADAL" clId="{C331A30D-C042-C44B-8150-9EF6F909FACB}" dt="2020-08-18T02:31:25.307" v="5735" actId="478"/>
          <ac:inkMkLst>
            <pc:docMk/>
            <pc:sldMk cId="1811503085" sldId="262"/>
            <ac:inkMk id="140" creationId="{5D33BFBF-124E-D449-9C63-2ACF221EA5F2}"/>
          </ac:inkMkLst>
        </pc:inkChg>
        <pc:inkChg chg="add del mod">
          <ac:chgData name="Mark Hanly" userId="67462bc7-2b51-4455-b2e7-b5f944a4684a" providerId="ADAL" clId="{C331A30D-C042-C44B-8150-9EF6F909FACB}" dt="2020-08-18T02:31:25.307" v="5735" actId="478"/>
          <ac:inkMkLst>
            <pc:docMk/>
            <pc:sldMk cId="1811503085" sldId="262"/>
            <ac:inkMk id="142" creationId="{8E44E6A9-3497-1C45-9BCE-250596C1E6F6}"/>
          </ac:inkMkLst>
        </pc:inkChg>
        <pc:inkChg chg="add del mod">
          <ac:chgData name="Mark Hanly" userId="67462bc7-2b51-4455-b2e7-b5f944a4684a" providerId="ADAL" clId="{C331A30D-C042-C44B-8150-9EF6F909FACB}" dt="2020-08-18T02:31:25.307" v="5735" actId="478"/>
          <ac:inkMkLst>
            <pc:docMk/>
            <pc:sldMk cId="1811503085" sldId="262"/>
            <ac:inkMk id="144" creationId="{1751F933-A522-D041-90FC-7EE9E365DF91}"/>
          </ac:inkMkLst>
        </pc:inkChg>
        <pc:inkChg chg="add del mod">
          <ac:chgData name="Mark Hanly" userId="67462bc7-2b51-4455-b2e7-b5f944a4684a" providerId="ADAL" clId="{C331A30D-C042-C44B-8150-9EF6F909FACB}" dt="2020-08-18T02:31:25.307" v="5735" actId="478"/>
          <ac:inkMkLst>
            <pc:docMk/>
            <pc:sldMk cId="1811503085" sldId="262"/>
            <ac:inkMk id="146" creationId="{BAF67341-40ED-5C45-9CB5-424265BD5FDD}"/>
          </ac:inkMkLst>
        </pc:inkChg>
        <pc:inkChg chg="add del mod topLvl">
          <ac:chgData name="Mark Hanly" userId="67462bc7-2b51-4455-b2e7-b5f944a4684a" providerId="ADAL" clId="{C331A30D-C042-C44B-8150-9EF6F909FACB}" dt="2020-08-18T02:31:25.307" v="5735" actId="478"/>
          <ac:inkMkLst>
            <pc:docMk/>
            <pc:sldMk cId="1811503085" sldId="262"/>
            <ac:inkMk id="147" creationId="{E3C8E63C-B0BA-9F4E-9E85-F1BD9EE11C7C}"/>
          </ac:inkMkLst>
        </pc:inkChg>
        <pc:inkChg chg="add del mod">
          <ac:chgData name="Mark Hanly" userId="67462bc7-2b51-4455-b2e7-b5f944a4684a" providerId="ADAL" clId="{C331A30D-C042-C44B-8150-9EF6F909FACB}" dt="2020-08-18T02:31:25.307" v="5735" actId="478"/>
          <ac:inkMkLst>
            <pc:docMk/>
            <pc:sldMk cId="1811503085" sldId="262"/>
            <ac:inkMk id="148" creationId="{9E44D565-1BB3-D14B-AB80-6641997314B9}"/>
          </ac:inkMkLst>
        </pc:inkChg>
        <pc:inkChg chg="add del mod">
          <ac:chgData name="Mark Hanly" userId="67462bc7-2b51-4455-b2e7-b5f944a4684a" providerId="ADAL" clId="{C331A30D-C042-C44B-8150-9EF6F909FACB}" dt="2020-08-18T02:31:25.307" v="5735" actId="478"/>
          <ac:inkMkLst>
            <pc:docMk/>
            <pc:sldMk cId="1811503085" sldId="262"/>
            <ac:inkMk id="150" creationId="{9B911032-601B-E94E-972B-15DEBFF2AAD6}"/>
          </ac:inkMkLst>
        </pc:inkChg>
        <pc:inkChg chg="add del mod">
          <ac:chgData name="Mark Hanly" userId="67462bc7-2b51-4455-b2e7-b5f944a4684a" providerId="ADAL" clId="{C331A30D-C042-C44B-8150-9EF6F909FACB}" dt="2020-08-18T02:31:25.307" v="5735" actId="478"/>
          <ac:inkMkLst>
            <pc:docMk/>
            <pc:sldMk cId="1811503085" sldId="262"/>
            <ac:inkMk id="151" creationId="{4D4DEE3B-A231-594B-9507-B23A32F13F47}"/>
          </ac:inkMkLst>
        </pc:inkChg>
        <pc:inkChg chg="add del mod topLvl">
          <ac:chgData name="Mark Hanly" userId="67462bc7-2b51-4455-b2e7-b5f944a4684a" providerId="ADAL" clId="{C331A30D-C042-C44B-8150-9EF6F909FACB}" dt="2020-08-18T02:31:25.307" v="5735" actId="478"/>
          <ac:inkMkLst>
            <pc:docMk/>
            <pc:sldMk cId="1811503085" sldId="262"/>
            <ac:inkMk id="152" creationId="{3E03479D-DC9A-464D-AA45-C2E250952622}"/>
          </ac:inkMkLst>
        </pc:inkChg>
        <pc:inkChg chg="add del mod">
          <ac:chgData name="Mark Hanly" userId="67462bc7-2b51-4455-b2e7-b5f944a4684a" providerId="ADAL" clId="{C331A30D-C042-C44B-8150-9EF6F909FACB}" dt="2020-08-18T02:29:56.026" v="5682" actId="9405"/>
          <ac:inkMkLst>
            <pc:docMk/>
            <pc:sldMk cId="1811503085" sldId="262"/>
            <ac:inkMk id="153" creationId="{8E75D265-3C19-2E4E-AF02-54370D0F171B}"/>
          </ac:inkMkLst>
        </pc:inkChg>
        <pc:inkChg chg="add del mod">
          <ac:chgData name="Mark Hanly" userId="67462bc7-2b51-4455-b2e7-b5f944a4684a" providerId="ADAL" clId="{C331A30D-C042-C44B-8150-9EF6F909FACB}" dt="2020-08-18T02:29:55.529" v="5681" actId="9405"/>
          <ac:inkMkLst>
            <pc:docMk/>
            <pc:sldMk cId="1811503085" sldId="262"/>
            <ac:inkMk id="154" creationId="{04851E28-8FB7-8C4A-B41D-2C07389F7949}"/>
          </ac:inkMkLst>
        </pc:inkChg>
        <pc:inkChg chg="add del mod">
          <ac:chgData name="Mark Hanly" userId="67462bc7-2b51-4455-b2e7-b5f944a4684a" providerId="ADAL" clId="{C331A30D-C042-C44B-8150-9EF6F909FACB}" dt="2020-08-18T02:29:55.231" v="5680"/>
          <ac:inkMkLst>
            <pc:docMk/>
            <pc:sldMk cId="1811503085" sldId="262"/>
            <ac:inkMk id="155" creationId="{8D5BCDA9-528C-EB4F-9D34-15B805146F46}"/>
          </ac:inkMkLst>
        </pc:inkChg>
        <pc:inkChg chg="add del mod">
          <ac:chgData name="Mark Hanly" userId="67462bc7-2b51-4455-b2e7-b5f944a4684a" providerId="ADAL" clId="{C331A30D-C042-C44B-8150-9EF6F909FACB}" dt="2020-08-18T02:31:25.307" v="5735" actId="478"/>
          <ac:inkMkLst>
            <pc:docMk/>
            <pc:sldMk cId="1811503085" sldId="262"/>
            <ac:inkMk id="157" creationId="{E66422D2-ABA4-BA47-9073-A8C470BBFADE}"/>
          </ac:inkMkLst>
        </pc:inkChg>
        <pc:inkChg chg="add del mod">
          <ac:chgData name="Mark Hanly" userId="67462bc7-2b51-4455-b2e7-b5f944a4684a" providerId="ADAL" clId="{C331A30D-C042-C44B-8150-9EF6F909FACB}" dt="2020-08-18T02:31:25.307" v="5735" actId="478"/>
          <ac:inkMkLst>
            <pc:docMk/>
            <pc:sldMk cId="1811503085" sldId="262"/>
            <ac:inkMk id="159" creationId="{99A5FF25-64ED-E941-9B44-8CA2E010555C}"/>
          </ac:inkMkLst>
        </pc:inkChg>
        <pc:inkChg chg="add del mod">
          <ac:chgData name="Mark Hanly" userId="67462bc7-2b51-4455-b2e7-b5f944a4684a" providerId="ADAL" clId="{C331A30D-C042-C44B-8150-9EF6F909FACB}" dt="2020-08-18T02:31:25.307" v="5735" actId="478"/>
          <ac:inkMkLst>
            <pc:docMk/>
            <pc:sldMk cId="1811503085" sldId="262"/>
            <ac:inkMk id="161" creationId="{93E6DDD9-9011-934C-A55D-4F815A6693FD}"/>
          </ac:inkMkLst>
        </pc:inkChg>
        <pc:inkChg chg="add del mod">
          <ac:chgData name="Mark Hanly" userId="67462bc7-2b51-4455-b2e7-b5f944a4684a" providerId="ADAL" clId="{C331A30D-C042-C44B-8150-9EF6F909FACB}" dt="2020-08-18T02:31:25.307" v="5735" actId="478"/>
          <ac:inkMkLst>
            <pc:docMk/>
            <pc:sldMk cId="1811503085" sldId="262"/>
            <ac:inkMk id="162" creationId="{0AE9571E-BD48-954C-BA7F-EA09AF389C72}"/>
          </ac:inkMkLst>
        </pc:inkChg>
        <pc:inkChg chg="add del mod">
          <ac:chgData name="Mark Hanly" userId="67462bc7-2b51-4455-b2e7-b5f944a4684a" providerId="ADAL" clId="{C331A30D-C042-C44B-8150-9EF6F909FACB}" dt="2020-08-18T02:31:25.307" v="5735" actId="478"/>
          <ac:inkMkLst>
            <pc:docMk/>
            <pc:sldMk cId="1811503085" sldId="262"/>
            <ac:inkMk id="163" creationId="{3766D6E3-4968-FC4D-BD5F-344CAB7363BB}"/>
          </ac:inkMkLst>
        </pc:inkChg>
        <pc:inkChg chg="add del mod">
          <ac:chgData name="Mark Hanly" userId="67462bc7-2b51-4455-b2e7-b5f944a4684a" providerId="ADAL" clId="{C331A30D-C042-C44B-8150-9EF6F909FACB}" dt="2020-08-18T02:31:25.307" v="5735" actId="478"/>
          <ac:inkMkLst>
            <pc:docMk/>
            <pc:sldMk cId="1811503085" sldId="262"/>
            <ac:inkMk id="164" creationId="{08A9C9A7-20F2-AD42-AA87-8397322594D6}"/>
          </ac:inkMkLst>
        </pc:inkChg>
        <pc:inkChg chg="add del mod">
          <ac:chgData name="Mark Hanly" userId="67462bc7-2b51-4455-b2e7-b5f944a4684a" providerId="ADAL" clId="{C331A30D-C042-C44B-8150-9EF6F909FACB}" dt="2020-08-18T02:31:25.307" v="5735" actId="478"/>
          <ac:inkMkLst>
            <pc:docMk/>
            <pc:sldMk cId="1811503085" sldId="262"/>
            <ac:inkMk id="166" creationId="{DB38554D-E59C-814D-8902-0486E21E864B}"/>
          </ac:inkMkLst>
        </pc:inkChg>
        <pc:inkChg chg="add del mod">
          <ac:chgData name="Mark Hanly" userId="67462bc7-2b51-4455-b2e7-b5f944a4684a" providerId="ADAL" clId="{C331A30D-C042-C44B-8150-9EF6F909FACB}" dt="2020-08-18T02:31:25.307" v="5735" actId="478"/>
          <ac:inkMkLst>
            <pc:docMk/>
            <pc:sldMk cId="1811503085" sldId="262"/>
            <ac:inkMk id="168" creationId="{57A87FBF-48F7-BA4D-ABEC-B0EEB6385125}"/>
          </ac:inkMkLst>
        </pc:inkChg>
        <pc:inkChg chg="add del mod">
          <ac:chgData name="Mark Hanly" userId="67462bc7-2b51-4455-b2e7-b5f944a4684a" providerId="ADAL" clId="{C331A30D-C042-C44B-8150-9EF6F909FACB}" dt="2020-08-18T02:31:25.307" v="5735" actId="478"/>
          <ac:inkMkLst>
            <pc:docMk/>
            <pc:sldMk cId="1811503085" sldId="262"/>
            <ac:inkMk id="170" creationId="{9C098C43-5A8C-3448-91E4-01D1647F2F02}"/>
          </ac:inkMkLst>
        </pc:inkChg>
        <pc:inkChg chg="add del mod">
          <ac:chgData name="Mark Hanly" userId="67462bc7-2b51-4455-b2e7-b5f944a4684a" providerId="ADAL" clId="{C331A30D-C042-C44B-8150-9EF6F909FACB}" dt="2020-08-18T02:31:25.307" v="5735" actId="478"/>
          <ac:inkMkLst>
            <pc:docMk/>
            <pc:sldMk cId="1811503085" sldId="262"/>
            <ac:inkMk id="171" creationId="{9A3A644D-6F08-8742-A52C-EED00BEB6DC9}"/>
          </ac:inkMkLst>
        </pc:inkChg>
        <pc:inkChg chg="add del mod">
          <ac:chgData name="Mark Hanly" userId="67462bc7-2b51-4455-b2e7-b5f944a4684a" providerId="ADAL" clId="{C331A30D-C042-C44B-8150-9EF6F909FACB}" dt="2020-08-18T02:31:25.307" v="5735" actId="478"/>
          <ac:inkMkLst>
            <pc:docMk/>
            <pc:sldMk cId="1811503085" sldId="262"/>
            <ac:inkMk id="173" creationId="{E167B459-0783-7A48-B629-B02B57324A21}"/>
          </ac:inkMkLst>
        </pc:inkChg>
        <pc:inkChg chg="add del mod">
          <ac:chgData name="Mark Hanly" userId="67462bc7-2b51-4455-b2e7-b5f944a4684a" providerId="ADAL" clId="{C331A30D-C042-C44B-8150-9EF6F909FACB}" dt="2020-08-18T02:31:25.307" v="5735" actId="478"/>
          <ac:inkMkLst>
            <pc:docMk/>
            <pc:sldMk cId="1811503085" sldId="262"/>
            <ac:inkMk id="174" creationId="{1BA55131-D423-624B-AF9B-7D4BD3F49304}"/>
          </ac:inkMkLst>
        </pc:inkChg>
        <pc:inkChg chg="add del mod">
          <ac:chgData name="Mark Hanly" userId="67462bc7-2b51-4455-b2e7-b5f944a4684a" providerId="ADAL" clId="{C331A30D-C042-C44B-8150-9EF6F909FACB}" dt="2020-08-18T02:31:25.307" v="5735" actId="478"/>
          <ac:inkMkLst>
            <pc:docMk/>
            <pc:sldMk cId="1811503085" sldId="262"/>
            <ac:inkMk id="175" creationId="{0B9266CC-E70F-6043-BF0D-2DC62CDCA56F}"/>
          </ac:inkMkLst>
        </pc:inkChg>
        <pc:inkChg chg="add del mod topLvl">
          <ac:chgData name="Mark Hanly" userId="67462bc7-2b51-4455-b2e7-b5f944a4684a" providerId="ADAL" clId="{C331A30D-C042-C44B-8150-9EF6F909FACB}" dt="2020-08-18T02:31:25.307" v="5735" actId="478"/>
          <ac:inkMkLst>
            <pc:docMk/>
            <pc:sldMk cId="1811503085" sldId="262"/>
            <ac:inkMk id="176" creationId="{D5438AEA-6F28-B845-92D2-F6DA476EA5EB}"/>
          </ac:inkMkLst>
        </pc:inkChg>
        <pc:inkChg chg="add del mod">
          <ac:chgData name="Mark Hanly" userId="67462bc7-2b51-4455-b2e7-b5f944a4684a" providerId="ADAL" clId="{C331A30D-C042-C44B-8150-9EF6F909FACB}" dt="2020-08-18T02:31:25.307" v="5735" actId="478"/>
          <ac:inkMkLst>
            <pc:docMk/>
            <pc:sldMk cId="1811503085" sldId="262"/>
            <ac:inkMk id="177" creationId="{062FD0E4-F4D6-0241-8B6A-85E1D2F45F4A}"/>
          </ac:inkMkLst>
        </pc:inkChg>
        <pc:inkChg chg="add del mod">
          <ac:chgData name="Mark Hanly" userId="67462bc7-2b51-4455-b2e7-b5f944a4684a" providerId="ADAL" clId="{C331A30D-C042-C44B-8150-9EF6F909FACB}" dt="2020-08-18T02:31:25.307" v="5735" actId="478"/>
          <ac:inkMkLst>
            <pc:docMk/>
            <pc:sldMk cId="1811503085" sldId="262"/>
            <ac:inkMk id="178" creationId="{F914DB3A-1127-844B-9AAA-2409492105F6}"/>
          </ac:inkMkLst>
        </pc:inkChg>
        <pc:inkChg chg="add del mod">
          <ac:chgData name="Mark Hanly" userId="67462bc7-2b51-4455-b2e7-b5f944a4684a" providerId="ADAL" clId="{C331A30D-C042-C44B-8150-9EF6F909FACB}" dt="2020-08-18T02:31:25.307" v="5735" actId="478"/>
          <ac:inkMkLst>
            <pc:docMk/>
            <pc:sldMk cId="1811503085" sldId="262"/>
            <ac:inkMk id="179" creationId="{1969CEA8-E04E-F049-9E90-91A5C8B2E8B6}"/>
          </ac:inkMkLst>
        </pc:inkChg>
        <pc:inkChg chg="add del mod">
          <ac:chgData name="Mark Hanly" userId="67462bc7-2b51-4455-b2e7-b5f944a4684a" providerId="ADAL" clId="{C331A30D-C042-C44B-8150-9EF6F909FACB}" dt="2020-08-18T02:31:25.307" v="5735" actId="478"/>
          <ac:inkMkLst>
            <pc:docMk/>
            <pc:sldMk cId="1811503085" sldId="262"/>
            <ac:inkMk id="180" creationId="{5C5852C8-C0B8-AF41-B431-402F07EAA027}"/>
          </ac:inkMkLst>
        </pc:inkChg>
        <pc:inkChg chg="add del mod topLvl">
          <ac:chgData name="Mark Hanly" userId="67462bc7-2b51-4455-b2e7-b5f944a4684a" providerId="ADAL" clId="{C331A30D-C042-C44B-8150-9EF6F909FACB}" dt="2020-08-18T02:31:25.307" v="5735" actId="478"/>
          <ac:inkMkLst>
            <pc:docMk/>
            <pc:sldMk cId="1811503085" sldId="262"/>
            <ac:inkMk id="181" creationId="{87BF2F53-887F-D942-A3D4-5057F4249F6B}"/>
          </ac:inkMkLst>
        </pc:inkChg>
        <pc:inkChg chg="add del mod">
          <ac:chgData name="Mark Hanly" userId="67462bc7-2b51-4455-b2e7-b5f944a4684a" providerId="ADAL" clId="{C331A30D-C042-C44B-8150-9EF6F909FACB}" dt="2020-08-18T02:31:25.307" v="5735" actId="478"/>
          <ac:inkMkLst>
            <pc:docMk/>
            <pc:sldMk cId="1811503085" sldId="262"/>
            <ac:inkMk id="183" creationId="{86C04C06-9FC0-4D4C-A895-3E04C035E9B2}"/>
          </ac:inkMkLst>
        </pc:inkChg>
        <pc:inkChg chg="add del mod">
          <ac:chgData name="Mark Hanly" userId="67462bc7-2b51-4455-b2e7-b5f944a4684a" providerId="ADAL" clId="{C331A30D-C042-C44B-8150-9EF6F909FACB}" dt="2020-08-18T02:31:25.307" v="5735" actId="478"/>
          <ac:inkMkLst>
            <pc:docMk/>
            <pc:sldMk cId="1811503085" sldId="262"/>
            <ac:inkMk id="184" creationId="{FD7E4005-7DF2-CE45-99E0-DA5BF7080D2F}"/>
          </ac:inkMkLst>
        </pc:inkChg>
        <pc:inkChg chg="add del mod topLvl">
          <ac:chgData name="Mark Hanly" userId="67462bc7-2b51-4455-b2e7-b5f944a4684a" providerId="ADAL" clId="{C331A30D-C042-C44B-8150-9EF6F909FACB}" dt="2020-08-18T02:31:25.307" v="5735" actId="478"/>
          <ac:inkMkLst>
            <pc:docMk/>
            <pc:sldMk cId="1811503085" sldId="262"/>
            <ac:inkMk id="185" creationId="{C5396E65-76B0-FE44-B167-84C34A262A29}"/>
          </ac:inkMkLst>
        </pc:inkChg>
        <pc:inkChg chg="add del mod">
          <ac:chgData name="Mark Hanly" userId="67462bc7-2b51-4455-b2e7-b5f944a4684a" providerId="ADAL" clId="{C331A30D-C042-C44B-8150-9EF6F909FACB}" dt="2020-08-18T02:31:25.307" v="5735" actId="478"/>
          <ac:inkMkLst>
            <pc:docMk/>
            <pc:sldMk cId="1811503085" sldId="262"/>
            <ac:inkMk id="186" creationId="{64944D8B-FD27-464A-8882-7F703ED69A74}"/>
          </ac:inkMkLst>
        </pc:inkChg>
        <pc:inkChg chg="add del mod">
          <ac:chgData name="Mark Hanly" userId="67462bc7-2b51-4455-b2e7-b5f944a4684a" providerId="ADAL" clId="{C331A30D-C042-C44B-8150-9EF6F909FACB}" dt="2020-08-18T02:31:25.307" v="5735" actId="478"/>
          <ac:inkMkLst>
            <pc:docMk/>
            <pc:sldMk cId="1811503085" sldId="262"/>
            <ac:inkMk id="188" creationId="{7BFD640D-4DF4-7D48-BD49-3819B8903E4A}"/>
          </ac:inkMkLst>
        </pc:inkChg>
        <pc:inkChg chg="add del mod">
          <ac:chgData name="Mark Hanly" userId="67462bc7-2b51-4455-b2e7-b5f944a4684a" providerId="ADAL" clId="{C331A30D-C042-C44B-8150-9EF6F909FACB}" dt="2020-08-18T02:31:25.307" v="5735" actId="478"/>
          <ac:inkMkLst>
            <pc:docMk/>
            <pc:sldMk cId="1811503085" sldId="262"/>
            <ac:inkMk id="190" creationId="{5EDE56C4-B0B7-0045-A0E8-E94FD2843816}"/>
          </ac:inkMkLst>
        </pc:inkChg>
        <pc:inkChg chg="add del mod topLvl">
          <ac:chgData name="Mark Hanly" userId="67462bc7-2b51-4455-b2e7-b5f944a4684a" providerId="ADAL" clId="{C331A30D-C042-C44B-8150-9EF6F909FACB}" dt="2020-08-18T02:31:25.307" v="5735" actId="478"/>
          <ac:inkMkLst>
            <pc:docMk/>
            <pc:sldMk cId="1811503085" sldId="262"/>
            <ac:inkMk id="191" creationId="{BA832101-CE41-574C-8370-88C3378687E7}"/>
          </ac:inkMkLst>
        </pc:inkChg>
        <pc:inkChg chg="add del mod">
          <ac:chgData name="Mark Hanly" userId="67462bc7-2b51-4455-b2e7-b5f944a4684a" providerId="ADAL" clId="{C331A30D-C042-C44B-8150-9EF6F909FACB}" dt="2020-08-18T02:31:25.307" v="5735" actId="478"/>
          <ac:inkMkLst>
            <pc:docMk/>
            <pc:sldMk cId="1811503085" sldId="262"/>
            <ac:inkMk id="192" creationId="{55BB0EB5-2E0E-FC4D-9C6B-99D857203110}"/>
          </ac:inkMkLst>
        </pc:inkChg>
        <pc:inkChg chg="add del mod">
          <ac:chgData name="Mark Hanly" userId="67462bc7-2b51-4455-b2e7-b5f944a4684a" providerId="ADAL" clId="{C331A30D-C042-C44B-8150-9EF6F909FACB}" dt="2020-08-18T02:31:25.307" v="5735" actId="478"/>
          <ac:inkMkLst>
            <pc:docMk/>
            <pc:sldMk cId="1811503085" sldId="262"/>
            <ac:inkMk id="193" creationId="{221662D7-1E85-D64A-87FD-24AF0819452C}"/>
          </ac:inkMkLst>
        </pc:inkChg>
        <pc:inkChg chg="add del">
          <ac:chgData name="Mark Hanly" userId="67462bc7-2b51-4455-b2e7-b5f944a4684a" providerId="ADAL" clId="{C331A30D-C042-C44B-8150-9EF6F909FACB}" dt="2020-08-18T02:31:25.307" v="5735" actId="478"/>
          <ac:inkMkLst>
            <pc:docMk/>
            <pc:sldMk cId="1811503085" sldId="262"/>
            <ac:inkMk id="195" creationId="{D1C20086-5C8C-D24B-ABFF-75C73E206FBA}"/>
          </ac:inkMkLst>
        </pc:inkChg>
        <pc:inkChg chg="add del">
          <ac:chgData name="Mark Hanly" userId="67462bc7-2b51-4455-b2e7-b5f944a4684a" providerId="ADAL" clId="{C331A30D-C042-C44B-8150-9EF6F909FACB}" dt="2020-08-18T02:31:25.307" v="5735" actId="478"/>
          <ac:inkMkLst>
            <pc:docMk/>
            <pc:sldMk cId="1811503085" sldId="262"/>
            <ac:inkMk id="196" creationId="{6FC37E97-175E-4743-B5B2-5CA8DCE042B1}"/>
          </ac:inkMkLst>
        </pc:inkChg>
        <pc:inkChg chg="add del">
          <ac:chgData name="Mark Hanly" userId="67462bc7-2b51-4455-b2e7-b5f944a4684a" providerId="ADAL" clId="{C331A30D-C042-C44B-8150-9EF6F909FACB}" dt="2020-08-18T02:31:25.307" v="5735" actId="478"/>
          <ac:inkMkLst>
            <pc:docMk/>
            <pc:sldMk cId="1811503085" sldId="262"/>
            <ac:inkMk id="197" creationId="{0F2A74A6-CECE-664F-A7FB-70B2C5B910DD}"/>
          </ac:inkMkLst>
        </pc:inkChg>
        <pc:inkChg chg="add del">
          <ac:chgData name="Mark Hanly" userId="67462bc7-2b51-4455-b2e7-b5f944a4684a" providerId="ADAL" clId="{C331A30D-C042-C44B-8150-9EF6F909FACB}" dt="2020-08-18T02:31:29.377" v="5736" actId="478"/>
          <ac:inkMkLst>
            <pc:docMk/>
            <pc:sldMk cId="1811503085" sldId="262"/>
            <ac:inkMk id="198" creationId="{857BE80D-F0E0-584A-8938-C4770305E33A}"/>
          </ac:inkMkLst>
        </pc:inkChg>
        <pc:inkChg chg="add del mod topLvl">
          <ac:chgData name="Mark Hanly" userId="67462bc7-2b51-4455-b2e7-b5f944a4684a" providerId="ADAL" clId="{C331A30D-C042-C44B-8150-9EF6F909FACB}" dt="2020-08-18T02:31:25.307" v="5735" actId="478"/>
          <ac:inkMkLst>
            <pc:docMk/>
            <pc:sldMk cId="1811503085" sldId="262"/>
            <ac:inkMk id="199" creationId="{856B226C-5BE7-2444-BC7B-A2CB84FC2B03}"/>
          </ac:inkMkLst>
        </pc:inkChg>
        <pc:inkChg chg="add del mod">
          <ac:chgData name="Mark Hanly" userId="67462bc7-2b51-4455-b2e7-b5f944a4684a" providerId="ADAL" clId="{C331A30D-C042-C44B-8150-9EF6F909FACB}" dt="2020-08-18T02:31:25.307" v="5735" actId="478"/>
          <ac:inkMkLst>
            <pc:docMk/>
            <pc:sldMk cId="1811503085" sldId="262"/>
            <ac:inkMk id="200" creationId="{86F82647-2F82-9E49-AEBC-690E24E5CFD3}"/>
          </ac:inkMkLst>
        </pc:inkChg>
        <pc:inkChg chg="add del mod topLvl">
          <ac:chgData name="Mark Hanly" userId="67462bc7-2b51-4455-b2e7-b5f944a4684a" providerId="ADAL" clId="{C331A30D-C042-C44B-8150-9EF6F909FACB}" dt="2020-08-18T02:31:25.307" v="5735" actId="478"/>
          <ac:inkMkLst>
            <pc:docMk/>
            <pc:sldMk cId="1811503085" sldId="262"/>
            <ac:inkMk id="201" creationId="{140D9CB5-DF13-A240-8422-11DA054CC12D}"/>
          </ac:inkMkLst>
        </pc:inkChg>
        <pc:inkChg chg="add del mod">
          <ac:chgData name="Mark Hanly" userId="67462bc7-2b51-4455-b2e7-b5f944a4684a" providerId="ADAL" clId="{C331A30D-C042-C44B-8150-9EF6F909FACB}" dt="2020-08-18T02:31:25.307" v="5735" actId="478"/>
          <ac:inkMkLst>
            <pc:docMk/>
            <pc:sldMk cId="1811503085" sldId="262"/>
            <ac:inkMk id="202" creationId="{33687579-8BE7-884F-AAB2-36EF85B66D69}"/>
          </ac:inkMkLst>
        </pc:inkChg>
        <pc:inkChg chg="add del mod">
          <ac:chgData name="Mark Hanly" userId="67462bc7-2b51-4455-b2e7-b5f944a4684a" providerId="ADAL" clId="{C331A30D-C042-C44B-8150-9EF6F909FACB}" dt="2020-08-18T02:31:25.307" v="5735" actId="478"/>
          <ac:inkMkLst>
            <pc:docMk/>
            <pc:sldMk cId="1811503085" sldId="262"/>
            <ac:inkMk id="204" creationId="{9D88C103-7F48-3542-A90C-FD68DF5E316E}"/>
          </ac:inkMkLst>
        </pc:inkChg>
        <pc:inkChg chg="add del mod topLvl">
          <ac:chgData name="Mark Hanly" userId="67462bc7-2b51-4455-b2e7-b5f944a4684a" providerId="ADAL" clId="{C331A30D-C042-C44B-8150-9EF6F909FACB}" dt="2020-08-18T02:31:25.307" v="5735" actId="478"/>
          <ac:inkMkLst>
            <pc:docMk/>
            <pc:sldMk cId="1811503085" sldId="262"/>
            <ac:inkMk id="206" creationId="{6906F841-136F-A94F-A892-FBD27443B11A}"/>
          </ac:inkMkLst>
        </pc:inkChg>
        <pc:inkChg chg="add del mod topLvl">
          <ac:chgData name="Mark Hanly" userId="67462bc7-2b51-4455-b2e7-b5f944a4684a" providerId="ADAL" clId="{C331A30D-C042-C44B-8150-9EF6F909FACB}" dt="2020-08-18T02:31:25.307" v="5735" actId="478"/>
          <ac:inkMkLst>
            <pc:docMk/>
            <pc:sldMk cId="1811503085" sldId="262"/>
            <ac:inkMk id="207" creationId="{9AA77059-09EF-1A4C-8F14-E185B103EB20}"/>
          </ac:inkMkLst>
        </pc:inkChg>
        <pc:inkChg chg="add del mod">
          <ac:chgData name="Mark Hanly" userId="67462bc7-2b51-4455-b2e7-b5f944a4684a" providerId="ADAL" clId="{C331A30D-C042-C44B-8150-9EF6F909FACB}" dt="2020-08-18T02:31:48.443" v="5760" actId="9405"/>
          <ac:inkMkLst>
            <pc:docMk/>
            <pc:sldMk cId="1811503085" sldId="262"/>
            <ac:inkMk id="209" creationId="{A8E49AF1-5C1A-E54D-B956-97634CF24303}"/>
          </ac:inkMkLst>
        </pc:inkChg>
        <pc:inkChg chg="add del mod">
          <ac:chgData name="Mark Hanly" userId="67462bc7-2b51-4455-b2e7-b5f944a4684a" providerId="ADAL" clId="{C331A30D-C042-C44B-8150-9EF6F909FACB}" dt="2020-08-18T02:31:48.158" v="5759"/>
          <ac:inkMkLst>
            <pc:docMk/>
            <pc:sldMk cId="1811503085" sldId="262"/>
            <ac:inkMk id="210" creationId="{53B239BD-2661-DA46-8CC7-65E304A1F16D}"/>
          </ac:inkMkLst>
        </pc:inkChg>
        <pc:inkChg chg="add del mod">
          <ac:chgData name="Mark Hanly" userId="67462bc7-2b51-4455-b2e7-b5f944a4684a" providerId="ADAL" clId="{C331A30D-C042-C44B-8150-9EF6F909FACB}" dt="2020-08-18T02:31:47.752" v="5757" actId="9405"/>
          <ac:inkMkLst>
            <pc:docMk/>
            <pc:sldMk cId="1811503085" sldId="262"/>
            <ac:inkMk id="212" creationId="{3CDCB758-1C69-0240-804E-0F5E787F3862}"/>
          </ac:inkMkLst>
        </pc:inkChg>
        <pc:inkChg chg="add del mod">
          <ac:chgData name="Mark Hanly" userId="67462bc7-2b51-4455-b2e7-b5f944a4684a" providerId="ADAL" clId="{C331A30D-C042-C44B-8150-9EF6F909FACB}" dt="2020-08-18T02:31:47.565" v="5756" actId="9405"/>
          <ac:inkMkLst>
            <pc:docMk/>
            <pc:sldMk cId="1811503085" sldId="262"/>
            <ac:inkMk id="213" creationId="{F61B7BE2-E2A4-924B-B41D-985EEBED064B}"/>
          </ac:inkMkLst>
        </pc:inkChg>
        <pc:inkChg chg="add del mod">
          <ac:chgData name="Mark Hanly" userId="67462bc7-2b51-4455-b2e7-b5f944a4684a" providerId="ADAL" clId="{C331A30D-C042-C44B-8150-9EF6F909FACB}" dt="2020-08-18T02:31:47.347" v="5755" actId="9405"/>
          <ac:inkMkLst>
            <pc:docMk/>
            <pc:sldMk cId="1811503085" sldId="262"/>
            <ac:inkMk id="214" creationId="{3FD9B440-0789-A44A-9027-5FAAE3ABFACF}"/>
          </ac:inkMkLst>
        </pc:inkChg>
        <pc:inkChg chg="add del mod">
          <ac:chgData name="Mark Hanly" userId="67462bc7-2b51-4455-b2e7-b5f944a4684a" providerId="ADAL" clId="{C331A30D-C042-C44B-8150-9EF6F909FACB}" dt="2020-08-18T02:31:47.101" v="5754"/>
          <ac:inkMkLst>
            <pc:docMk/>
            <pc:sldMk cId="1811503085" sldId="262"/>
            <ac:inkMk id="215" creationId="{8C6DD398-6C73-154F-932A-EEEFE1BA871D}"/>
          </ac:inkMkLst>
        </pc:inkChg>
        <pc:inkChg chg="add del mod">
          <ac:chgData name="Mark Hanly" userId="67462bc7-2b51-4455-b2e7-b5f944a4684a" providerId="ADAL" clId="{C331A30D-C042-C44B-8150-9EF6F909FACB}" dt="2020-08-18T02:31:46.776" v="5752" actId="9405"/>
          <ac:inkMkLst>
            <pc:docMk/>
            <pc:sldMk cId="1811503085" sldId="262"/>
            <ac:inkMk id="217" creationId="{35832CED-B3B0-3F4E-922C-94A278BCF0A6}"/>
          </ac:inkMkLst>
        </pc:inkChg>
        <pc:inkChg chg="add del mod">
          <ac:chgData name="Mark Hanly" userId="67462bc7-2b51-4455-b2e7-b5f944a4684a" providerId="ADAL" clId="{C331A30D-C042-C44B-8150-9EF6F909FACB}" dt="2020-08-18T02:31:46.552" v="5751" actId="9405"/>
          <ac:inkMkLst>
            <pc:docMk/>
            <pc:sldMk cId="1811503085" sldId="262"/>
            <ac:inkMk id="218" creationId="{027E840F-E295-A541-B223-1474C0CCAE55}"/>
          </ac:inkMkLst>
        </pc:inkChg>
        <pc:inkChg chg="add del mod">
          <ac:chgData name="Mark Hanly" userId="67462bc7-2b51-4455-b2e7-b5f944a4684a" providerId="ADAL" clId="{C331A30D-C042-C44B-8150-9EF6F909FACB}" dt="2020-08-18T02:31:46.350" v="5750"/>
          <ac:inkMkLst>
            <pc:docMk/>
            <pc:sldMk cId="1811503085" sldId="262"/>
            <ac:inkMk id="219" creationId="{60C06E95-4CE2-CF4F-93FD-F23D50BC4E14}"/>
          </ac:inkMkLst>
        </pc:inkChg>
        <pc:inkChg chg="add mod">
          <ac:chgData name="Mark Hanly" userId="67462bc7-2b51-4455-b2e7-b5f944a4684a" providerId="ADAL" clId="{C331A30D-C042-C44B-8150-9EF6F909FACB}" dt="2020-08-18T08:57:36.563" v="13729"/>
          <ac:inkMkLst>
            <pc:docMk/>
            <pc:sldMk cId="1811503085" sldId="262"/>
            <ac:inkMk id="221" creationId="{F5136C32-6B81-0B49-979D-BEB994742138}"/>
          </ac:inkMkLst>
        </pc:inkChg>
        <pc:inkChg chg="add mod">
          <ac:chgData name="Mark Hanly" userId="67462bc7-2b51-4455-b2e7-b5f944a4684a" providerId="ADAL" clId="{C331A30D-C042-C44B-8150-9EF6F909FACB}" dt="2020-08-18T08:57:36.563" v="13729"/>
          <ac:inkMkLst>
            <pc:docMk/>
            <pc:sldMk cId="1811503085" sldId="262"/>
            <ac:inkMk id="222" creationId="{4EB3166E-76F7-8B4B-8D9B-6C21A14CAB9E}"/>
          </ac:inkMkLst>
        </pc:inkChg>
        <pc:inkChg chg="add mod">
          <ac:chgData name="Mark Hanly" userId="67462bc7-2b51-4455-b2e7-b5f944a4684a" providerId="ADAL" clId="{C331A30D-C042-C44B-8150-9EF6F909FACB}" dt="2020-08-18T08:57:36.563" v="13729"/>
          <ac:inkMkLst>
            <pc:docMk/>
            <pc:sldMk cId="1811503085" sldId="262"/>
            <ac:inkMk id="223" creationId="{4C8877DE-325F-774A-BAD8-8C1825112F43}"/>
          </ac:inkMkLst>
        </pc:inkChg>
        <pc:inkChg chg="add mod">
          <ac:chgData name="Mark Hanly" userId="67462bc7-2b51-4455-b2e7-b5f944a4684a" providerId="ADAL" clId="{C331A30D-C042-C44B-8150-9EF6F909FACB}" dt="2020-08-18T08:57:36.563" v="13729"/>
          <ac:inkMkLst>
            <pc:docMk/>
            <pc:sldMk cId="1811503085" sldId="262"/>
            <ac:inkMk id="224" creationId="{C4F6C84C-5101-9244-BA3C-46AF0A43A6C4}"/>
          </ac:inkMkLst>
        </pc:inkChg>
        <pc:inkChg chg="add mod">
          <ac:chgData name="Mark Hanly" userId="67462bc7-2b51-4455-b2e7-b5f944a4684a" providerId="ADAL" clId="{C331A30D-C042-C44B-8150-9EF6F909FACB}" dt="2020-08-18T08:57:36.563" v="13729"/>
          <ac:inkMkLst>
            <pc:docMk/>
            <pc:sldMk cId="1811503085" sldId="262"/>
            <ac:inkMk id="225" creationId="{F5BE67B9-30C1-3D47-8243-757DE13027F2}"/>
          </ac:inkMkLst>
        </pc:inkChg>
        <pc:inkChg chg="add mod">
          <ac:chgData name="Mark Hanly" userId="67462bc7-2b51-4455-b2e7-b5f944a4684a" providerId="ADAL" clId="{C331A30D-C042-C44B-8150-9EF6F909FACB}" dt="2020-08-18T08:57:36.563" v="13729"/>
          <ac:inkMkLst>
            <pc:docMk/>
            <pc:sldMk cId="1811503085" sldId="262"/>
            <ac:inkMk id="226" creationId="{377283B5-4C3A-3F48-BC43-A6B920ADEF8D}"/>
          </ac:inkMkLst>
        </pc:inkChg>
        <pc:inkChg chg="add mod">
          <ac:chgData name="Mark Hanly" userId="67462bc7-2b51-4455-b2e7-b5f944a4684a" providerId="ADAL" clId="{C331A30D-C042-C44B-8150-9EF6F909FACB}" dt="2020-08-18T08:57:36.563" v="13729"/>
          <ac:inkMkLst>
            <pc:docMk/>
            <pc:sldMk cId="1811503085" sldId="262"/>
            <ac:inkMk id="227" creationId="{4B2521A9-C3DD-8546-9C53-1522B1D87129}"/>
          </ac:inkMkLst>
        </pc:inkChg>
        <pc:inkChg chg="add mod">
          <ac:chgData name="Mark Hanly" userId="67462bc7-2b51-4455-b2e7-b5f944a4684a" providerId="ADAL" clId="{C331A30D-C042-C44B-8150-9EF6F909FACB}" dt="2020-08-18T08:57:36.563" v="13729"/>
          <ac:inkMkLst>
            <pc:docMk/>
            <pc:sldMk cId="1811503085" sldId="262"/>
            <ac:inkMk id="228" creationId="{7A899CF7-D9E1-1A47-8561-1AFDFE4816B7}"/>
          </ac:inkMkLst>
        </pc:inkChg>
        <pc:inkChg chg="add mod">
          <ac:chgData name="Mark Hanly" userId="67462bc7-2b51-4455-b2e7-b5f944a4684a" providerId="ADAL" clId="{C331A30D-C042-C44B-8150-9EF6F909FACB}" dt="2020-08-18T08:57:36.563" v="13729"/>
          <ac:inkMkLst>
            <pc:docMk/>
            <pc:sldMk cId="1811503085" sldId="262"/>
            <ac:inkMk id="229" creationId="{D952B906-9014-6C46-9036-93C8881E7FB8}"/>
          </ac:inkMkLst>
        </pc:inkChg>
        <pc:inkChg chg="add mod">
          <ac:chgData name="Mark Hanly" userId="67462bc7-2b51-4455-b2e7-b5f944a4684a" providerId="ADAL" clId="{C331A30D-C042-C44B-8150-9EF6F909FACB}" dt="2020-08-18T08:57:36.563" v="13729"/>
          <ac:inkMkLst>
            <pc:docMk/>
            <pc:sldMk cId="1811503085" sldId="262"/>
            <ac:inkMk id="230" creationId="{121D9E31-CF09-7B4D-921D-BEF928CBC0F1}"/>
          </ac:inkMkLst>
        </pc:inkChg>
        <pc:inkChg chg="add mod">
          <ac:chgData name="Mark Hanly" userId="67462bc7-2b51-4455-b2e7-b5f944a4684a" providerId="ADAL" clId="{C331A30D-C042-C44B-8150-9EF6F909FACB}" dt="2020-08-18T08:57:36.563" v="13729"/>
          <ac:inkMkLst>
            <pc:docMk/>
            <pc:sldMk cId="1811503085" sldId="262"/>
            <ac:inkMk id="231" creationId="{C17A88F6-A795-E14A-AD16-4808BB155D15}"/>
          </ac:inkMkLst>
        </pc:inkChg>
        <pc:inkChg chg="add mod">
          <ac:chgData name="Mark Hanly" userId="67462bc7-2b51-4455-b2e7-b5f944a4684a" providerId="ADAL" clId="{C331A30D-C042-C44B-8150-9EF6F909FACB}" dt="2020-08-18T08:57:36.563" v="13729"/>
          <ac:inkMkLst>
            <pc:docMk/>
            <pc:sldMk cId="1811503085" sldId="262"/>
            <ac:inkMk id="234" creationId="{99FBC23A-FA80-C944-90C6-1392946DFC36}"/>
          </ac:inkMkLst>
        </pc:inkChg>
        <pc:inkChg chg="add mod">
          <ac:chgData name="Mark Hanly" userId="67462bc7-2b51-4455-b2e7-b5f944a4684a" providerId="ADAL" clId="{C331A30D-C042-C44B-8150-9EF6F909FACB}" dt="2020-08-18T08:57:36.563" v="13729"/>
          <ac:inkMkLst>
            <pc:docMk/>
            <pc:sldMk cId="1811503085" sldId="262"/>
            <ac:inkMk id="236" creationId="{ADA43856-B82D-9942-B2EB-54F3845B5327}"/>
          </ac:inkMkLst>
        </pc:inkChg>
        <pc:inkChg chg="add mod">
          <ac:chgData name="Mark Hanly" userId="67462bc7-2b51-4455-b2e7-b5f944a4684a" providerId="ADAL" clId="{C331A30D-C042-C44B-8150-9EF6F909FACB}" dt="2020-08-18T08:57:36.563" v="13729"/>
          <ac:inkMkLst>
            <pc:docMk/>
            <pc:sldMk cId="1811503085" sldId="262"/>
            <ac:inkMk id="238" creationId="{EE3E9B08-D084-EC4B-88E4-AE76F6C22B93}"/>
          </ac:inkMkLst>
        </pc:inkChg>
        <pc:inkChg chg="add mod">
          <ac:chgData name="Mark Hanly" userId="67462bc7-2b51-4455-b2e7-b5f944a4684a" providerId="ADAL" clId="{C331A30D-C042-C44B-8150-9EF6F909FACB}" dt="2020-08-18T08:57:36.563" v="13729"/>
          <ac:inkMkLst>
            <pc:docMk/>
            <pc:sldMk cId="1811503085" sldId="262"/>
            <ac:inkMk id="239" creationId="{471FACAA-6399-9345-81DF-87A46E9059D8}"/>
          </ac:inkMkLst>
        </pc:inkChg>
        <pc:inkChg chg="add mod">
          <ac:chgData name="Mark Hanly" userId="67462bc7-2b51-4455-b2e7-b5f944a4684a" providerId="ADAL" clId="{C331A30D-C042-C44B-8150-9EF6F909FACB}" dt="2020-08-18T02:32:14.298" v="5789"/>
          <ac:inkMkLst>
            <pc:docMk/>
            <pc:sldMk cId="1811503085" sldId="262"/>
            <ac:inkMk id="241" creationId="{8F853FE5-F3E4-6943-A650-223F50ED2C9C}"/>
          </ac:inkMkLst>
        </pc:inkChg>
        <pc:inkChg chg="add mod">
          <ac:chgData name="Mark Hanly" userId="67462bc7-2b51-4455-b2e7-b5f944a4684a" providerId="ADAL" clId="{C331A30D-C042-C44B-8150-9EF6F909FACB}" dt="2020-08-18T02:32:14.298" v="5789"/>
          <ac:inkMkLst>
            <pc:docMk/>
            <pc:sldMk cId="1811503085" sldId="262"/>
            <ac:inkMk id="242" creationId="{74C583D3-EB7C-A14F-9160-B9DFFCBD26F6}"/>
          </ac:inkMkLst>
        </pc:inkChg>
        <pc:inkChg chg="add mod">
          <ac:chgData name="Mark Hanly" userId="67462bc7-2b51-4455-b2e7-b5f944a4684a" providerId="ADAL" clId="{C331A30D-C042-C44B-8150-9EF6F909FACB}" dt="2020-08-18T02:32:14.298" v="5789"/>
          <ac:inkMkLst>
            <pc:docMk/>
            <pc:sldMk cId="1811503085" sldId="262"/>
            <ac:inkMk id="243" creationId="{32DEBC90-622A-3346-B2D9-696E3CE2BD50}"/>
          </ac:inkMkLst>
        </pc:inkChg>
        <pc:inkChg chg="add mod">
          <ac:chgData name="Mark Hanly" userId="67462bc7-2b51-4455-b2e7-b5f944a4684a" providerId="ADAL" clId="{C331A30D-C042-C44B-8150-9EF6F909FACB}" dt="2020-08-18T02:32:14.298" v="5789"/>
          <ac:inkMkLst>
            <pc:docMk/>
            <pc:sldMk cId="1811503085" sldId="262"/>
            <ac:inkMk id="244" creationId="{B136F113-1E00-6E49-BB42-96C5331C041B}"/>
          </ac:inkMkLst>
        </pc:inkChg>
        <pc:inkChg chg="add mod">
          <ac:chgData name="Mark Hanly" userId="67462bc7-2b51-4455-b2e7-b5f944a4684a" providerId="ADAL" clId="{C331A30D-C042-C44B-8150-9EF6F909FACB}" dt="2020-08-18T02:32:14.298" v="5789"/>
          <ac:inkMkLst>
            <pc:docMk/>
            <pc:sldMk cId="1811503085" sldId="262"/>
            <ac:inkMk id="245" creationId="{E63D8D3F-9CE0-9443-AC52-71EF4CE7C3E3}"/>
          </ac:inkMkLst>
        </pc:inkChg>
        <pc:inkChg chg="add mod">
          <ac:chgData name="Mark Hanly" userId="67462bc7-2b51-4455-b2e7-b5f944a4684a" providerId="ADAL" clId="{C331A30D-C042-C44B-8150-9EF6F909FACB}" dt="2020-08-18T02:32:14.298" v="5789"/>
          <ac:inkMkLst>
            <pc:docMk/>
            <pc:sldMk cId="1811503085" sldId="262"/>
            <ac:inkMk id="246" creationId="{6B408D77-E0F2-864F-8E8F-1127BAD8EC2E}"/>
          </ac:inkMkLst>
        </pc:inkChg>
        <pc:inkChg chg="add mod">
          <ac:chgData name="Mark Hanly" userId="67462bc7-2b51-4455-b2e7-b5f944a4684a" providerId="ADAL" clId="{C331A30D-C042-C44B-8150-9EF6F909FACB}" dt="2020-08-18T02:32:14.298" v="5789"/>
          <ac:inkMkLst>
            <pc:docMk/>
            <pc:sldMk cId="1811503085" sldId="262"/>
            <ac:inkMk id="247" creationId="{26D36D7A-1CD5-C449-BB35-179C39B658D0}"/>
          </ac:inkMkLst>
        </pc:inkChg>
        <pc:inkChg chg="add mod">
          <ac:chgData name="Mark Hanly" userId="67462bc7-2b51-4455-b2e7-b5f944a4684a" providerId="ADAL" clId="{C331A30D-C042-C44B-8150-9EF6F909FACB}" dt="2020-08-18T02:32:14.298" v="5789"/>
          <ac:inkMkLst>
            <pc:docMk/>
            <pc:sldMk cId="1811503085" sldId="262"/>
            <ac:inkMk id="248" creationId="{8CBC4F4F-6990-2D4D-AA4F-5A6D6903A3E8}"/>
          </ac:inkMkLst>
        </pc:inkChg>
        <pc:inkChg chg="add mod">
          <ac:chgData name="Mark Hanly" userId="67462bc7-2b51-4455-b2e7-b5f944a4684a" providerId="ADAL" clId="{C331A30D-C042-C44B-8150-9EF6F909FACB}" dt="2020-08-18T02:32:14.298" v="5789"/>
          <ac:inkMkLst>
            <pc:docMk/>
            <pc:sldMk cId="1811503085" sldId="262"/>
            <ac:inkMk id="249" creationId="{2068D495-92F7-B14C-A18E-73B1E4678D02}"/>
          </ac:inkMkLst>
        </pc:inkChg>
        <pc:inkChg chg="add mod">
          <ac:chgData name="Mark Hanly" userId="67462bc7-2b51-4455-b2e7-b5f944a4684a" providerId="ADAL" clId="{C331A30D-C042-C44B-8150-9EF6F909FACB}" dt="2020-08-18T02:32:21.658" v="5799"/>
          <ac:inkMkLst>
            <pc:docMk/>
            <pc:sldMk cId="1811503085" sldId="262"/>
            <ac:inkMk id="251" creationId="{D4B7E1DC-1B27-B443-A327-71DB20DBD808}"/>
          </ac:inkMkLst>
        </pc:inkChg>
        <pc:inkChg chg="add mod">
          <ac:chgData name="Mark Hanly" userId="67462bc7-2b51-4455-b2e7-b5f944a4684a" providerId="ADAL" clId="{C331A30D-C042-C44B-8150-9EF6F909FACB}" dt="2020-08-18T02:32:21.658" v="5799"/>
          <ac:inkMkLst>
            <pc:docMk/>
            <pc:sldMk cId="1811503085" sldId="262"/>
            <ac:inkMk id="252" creationId="{0BD12DE1-B81E-4A43-81E4-837B8F9ACB2F}"/>
          </ac:inkMkLst>
        </pc:inkChg>
        <pc:inkChg chg="add mod">
          <ac:chgData name="Mark Hanly" userId="67462bc7-2b51-4455-b2e7-b5f944a4684a" providerId="ADAL" clId="{C331A30D-C042-C44B-8150-9EF6F909FACB}" dt="2020-08-18T02:32:21.658" v="5799"/>
          <ac:inkMkLst>
            <pc:docMk/>
            <pc:sldMk cId="1811503085" sldId="262"/>
            <ac:inkMk id="253" creationId="{59663023-594B-A844-B29F-AF50249352DD}"/>
          </ac:inkMkLst>
        </pc:inkChg>
        <pc:inkChg chg="add mod">
          <ac:chgData name="Mark Hanly" userId="67462bc7-2b51-4455-b2e7-b5f944a4684a" providerId="ADAL" clId="{C331A30D-C042-C44B-8150-9EF6F909FACB}" dt="2020-08-18T02:32:21.658" v="5799"/>
          <ac:inkMkLst>
            <pc:docMk/>
            <pc:sldMk cId="1811503085" sldId="262"/>
            <ac:inkMk id="254" creationId="{E9EFE8A7-64A3-374E-84AF-FE6AEC6FAE9F}"/>
          </ac:inkMkLst>
        </pc:inkChg>
        <pc:inkChg chg="add mod">
          <ac:chgData name="Mark Hanly" userId="67462bc7-2b51-4455-b2e7-b5f944a4684a" providerId="ADAL" clId="{C331A30D-C042-C44B-8150-9EF6F909FACB}" dt="2020-08-18T02:32:21.658" v="5799"/>
          <ac:inkMkLst>
            <pc:docMk/>
            <pc:sldMk cId="1811503085" sldId="262"/>
            <ac:inkMk id="255" creationId="{46E4539E-7EF5-6248-88FB-4075954FB543}"/>
          </ac:inkMkLst>
        </pc:inkChg>
        <pc:inkChg chg="add mod">
          <ac:chgData name="Mark Hanly" userId="67462bc7-2b51-4455-b2e7-b5f944a4684a" providerId="ADAL" clId="{C331A30D-C042-C44B-8150-9EF6F909FACB}" dt="2020-08-18T02:32:21.658" v="5799"/>
          <ac:inkMkLst>
            <pc:docMk/>
            <pc:sldMk cId="1811503085" sldId="262"/>
            <ac:inkMk id="256" creationId="{144F5DCB-34FE-5740-BB14-9950E170594F}"/>
          </ac:inkMkLst>
        </pc:inkChg>
        <pc:inkChg chg="add mod">
          <ac:chgData name="Mark Hanly" userId="67462bc7-2b51-4455-b2e7-b5f944a4684a" providerId="ADAL" clId="{C331A30D-C042-C44B-8150-9EF6F909FACB}" dt="2020-08-18T02:32:21.658" v="5799"/>
          <ac:inkMkLst>
            <pc:docMk/>
            <pc:sldMk cId="1811503085" sldId="262"/>
            <ac:inkMk id="257" creationId="{3FFB3AA3-F430-CB43-995D-6BEB741DEACC}"/>
          </ac:inkMkLst>
        </pc:inkChg>
        <pc:inkChg chg="add mod">
          <ac:chgData name="Mark Hanly" userId="67462bc7-2b51-4455-b2e7-b5f944a4684a" providerId="ADAL" clId="{C331A30D-C042-C44B-8150-9EF6F909FACB}" dt="2020-08-18T02:32:21.658" v="5799"/>
          <ac:inkMkLst>
            <pc:docMk/>
            <pc:sldMk cId="1811503085" sldId="262"/>
            <ac:inkMk id="258" creationId="{3CCDFA4F-4A71-A04D-B327-5407EE8781B6}"/>
          </ac:inkMkLst>
        </pc:inkChg>
        <pc:inkChg chg="add mod">
          <ac:chgData name="Mark Hanly" userId="67462bc7-2b51-4455-b2e7-b5f944a4684a" providerId="ADAL" clId="{C331A30D-C042-C44B-8150-9EF6F909FACB}" dt="2020-08-18T02:32:21.658" v="5799"/>
          <ac:inkMkLst>
            <pc:docMk/>
            <pc:sldMk cId="1811503085" sldId="262"/>
            <ac:inkMk id="259" creationId="{A4C53872-C609-0047-B73A-E4ABA4B40AE8}"/>
          </ac:inkMkLst>
        </pc:inkChg>
        <pc:inkChg chg="add mod">
          <ac:chgData name="Mark Hanly" userId="67462bc7-2b51-4455-b2e7-b5f944a4684a" providerId="ADAL" clId="{C331A30D-C042-C44B-8150-9EF6F909FACB}" dt="2020-08-18T08:57:36.563" v="13729"/>
          <ac:inkMkLst>
            <pc:docMk/>
            <pc:sldMk cId="1811503085" sldId="262"/>
            <ac:inkMk id="261" creationId="{74396172-5CA5-3340-9AC6-21BFCDA7F8E3}"/>
          </ac:inkMkLst>
        </pc:inkChg>
        <pc:inkChg chg="add mod">
          <ac:chgData name="Mark Hanly" userId="67462bc7-2b51-4455-b2e7-b5f944a4684a" providerId="ADAL" clId="{C331A30D-C042-C44B-8150-9EF6F909FACB}" dt="2020-08-18T08:57:36.563" v="13729"/>
          <ac:inkMkLst>
            <pc:docMk/>
            <pc:sldMk cId="1811503085" sldId="262"/>
            <ac:inkMk id="262" creationId="{FC657D56-C1D1-B243-9C31-5AD66877AFA8}"/>
          </ac:inkMkLst>
        </pc:inkChg>
        <pc:inkChg chg="add mod">
          <ac:chgData name="Mark Hanly" userId="67462bc7-2b51-4455-b2e7-b5f944a4684a" providerId="ADAL" clId="{C331A30D-C042-C44B-8150-9EF6F909FACB}" dt="2020-08-18T08:57:36.563" v="13729"/>
          <ac:inkMkLst>
            <pc:docMk/>
            <pc:sldMk cId="1811503085" sldId="262"/>
            <ac:inkMk id="263" creationId="{F7AC73D7-7A1D-AF47-860D-4B25B485408F}"/>
          </ac:inkMkLst>
        </pc:inkChg>
        <pc:inkChg chg="add mod">
          <ac:chgData name="Mark Hanly" userId="67462bc7-2b51-4455-b2e7-b5f944a4684a" providerId="ADAL" clId="{C331A30D-C042-C44B-8150-9EF6F909FACB}" dt="2020-08-18T08:57:36.563" v="13729"/>
          <ac:inkMkLst>
            <pc:docMk/>
            <pc:sldMk cId="1811503085" sldId="262"/>
            <ac:inkMk id="264" creationId="{BA630464-B1E1-764B-AD69-465AF5200E08}"/>
          </ac:inkMkLst>
        </pc:inkChg>
        <pc:inkChg chg="add mod">
          <ac:chgData name="Mark Hanly" userId="67462bc7-2b51-4455-b2e7-b5f944a4684a" providerId="ADAL" clId="{C331A30D-C042-C44B-8150-9EF6F909FACB}" dt="2020-08-18T02:32:36.824" v="5807"/>
          <ac:inkMkLst>
            <pc:docMk/>
            <pc:sldMk cId="1811503085" sldId="262"/>
            <ac:inkMk id="265" creationId="{9F4F8996-73D8-8842-AA72-288B187C0DB4}"/>
          </ac:inkMkLst>
        </pc:inkChg>
        <pc:inkChg chg="add mod">
          <ac:chgData name="Mark Hanly" userId="67462bc7-2b51-4455-b2e7-b5f944a4684a" providerId="ADAL" clId="{C331A30D-C042-C44B-8150-9EF6F909FACB}" dt="2020-08-18T02:32:36.824" v="5807"/>
          <ac:inkMkLst>
            <pc:docMk/>
            <pc:sldMk cId="1811503085" sldId="262"/>
            <ac:inkMk id="266" creationId="{90263AEA-D85B-0B4D-93BF-4A1741FDD841}"/>
          </ac:inkMkLst>
        </pc:inkChg>
        <pc:inkChg chg="add mod">
          <ac:chgData name="Mark Hanly" userId="67462bc7-2b51-4455-b2e7-b5f944a4684a" providerId="ADAL" clId="{C331A30D-C042-C44B-8150-9EF6F909FACB}" dt="2020-08-18T02:32:36.824" v="5807"/>
          <ac:inkMkLst>
            <pc:docMk/>
            <pc:sldMk cId="1811503085" sldId="262"/>
            <ac:inkMk id="267" creationId="{58FDE2A1-8327-1342-A5AC-2947E3D49243}"/>
          </ac:inkMkLst>
        </pc:inkChg>
        <pc:inkChg chg="add del">
          <ac:chgData name="Mark Hanly" userId="67462bc7-2b51-4455-b2e7-b5f944a4684a" providerId="ADAL" clId="{C331A30D-C042-C44B-8150-9EF6F909FACB}" dt="2020-08-18T02:32:51.925" v="5809" actId="9405"/>
          <ac:inkMkLst>
            <pc:docMk/>
            <pc:sldMk cId="1811503085" sldId="262"/>
            <ac:inkMk id="269" creationId="{AC138ABE-EA85-9044-B496-8734D235A3E0}"/>
          </ac:inkMkLst>
        </pc:inkChg>
        <pc:inkChg chg="add mod">
          <ac:chgData name="Mark Hanly" userId="67462bc7-2b51-4455-b2e7-b5f944a4684a" providerId="ADAL" clId="{C331A30D-C042-C44B-8150-9EF6F909FACB}" dt="2020-08-18T08:57:36.563" v="13729"/>
          <ac:inkMkLst>
            <pc:docMk/>
            <pc:sldMk cId="1811503085" sldId="262"/>
            <ac:inkMk id="270" creationId="{1981FFF5-1C46-4B42-BC84-56B55378DDAA}"/>
          </ac:inkMkLst>
        </pc:inkChg>
        <pc:inkChg chg="add mod">
          <ac:chgData name="Mark Hanly" userId="67462bc7-2b51-4455-b2e7-b5f944a4684a" providerId="ADAL" clId="{C331A30D-C042-C44B-8150-9EF6F909FACB}" dt="2020-08-18T08:57:36.563" v="13729"/>
          <ac:inkMkLst>
            <pc:docMk/>
            <pc:sldMk cId="1811503085" sldId="262"/>
            <ac:inkMk id="271" creationId="{264EC803-3493-D54A-9F18-AAE9E66BD20E}"/>
          </ac:inkMkLst>
        </pc:inkChg>
        <pc:inkChg chg="add del">
          <ac:chgData name="Mark Hanly" userId="67462bc7-2b51-4455-b2e7-b5f944a4684a" providerId="ADAL" clId="{C331A30D-C042-C44B-8150-9EF6F909FACB}" dt="2020-08-18T07:58:57.664" v="11406"/>
          <ac:inkMkLst>
            <pc:docMk/>
            <pc:sldMk cId="1811503085" sldId="262"/>
            <ac:inkMk id="274" creationId="{9A804A76-529F-FD4E-98C1-B358EEDDF32C}"/>
          </ac:inkMkLst>
        </pc:inkChg>
        <pc:inkChg chg="add del">
          <ac:chgData name="Mark Hanly" userId="67462bc7-2b51-4455-b2e7-b5f944a4684a" providerId="ADAL" clId="{C331A30D-C042-C44B-8150-9EF6F909FACB}" dt="2020-08-18T07:58:58.768" v="11407"/>
          <ac:inkMkLst>
            <pc:docMk/>
            <pc:sldMk cId="1811503085" sldId="262"/>
            <ac:inkMk id="275" creationId="{291AB0A0-FA8E-2A49-A039-C32E2F84486E}"/>
          </ac:inkMkLst>
        </pc:inkChg>
        <pc:inkChg chg="add del mod">
          <ac:chgData name="Mark Hanly" userId="67462bc7-2b51-4455-b2e7-b5f944a4684a" providerId="ADAL" clId="{C331A30D-C042-C44B-8150-9EF6F909FACB}" dt="2020-08-18T07:58:40.936" v="11404" actId="478"/>
          <ac:inkMkLst>
            <pc:docMk/>
            <pc:sldMk cId="1811503085" sldId="262"/>
            <ac:inkMk id="276" creationId="{7EEC20DF-B36C-1B48-8F87-8BE690521C6E}"/>
          </ac:inkMkLst>
        </pc:inkChg>
        <pc:inkChg chg="add del mod">
          <ac:chgData name="Mark Hanly" userId="67462bc7-2b51-4455-b2e7-b5f944a4684a" providerId="ADAL" clId="{C331A30D-C042-C44B-8150-9EF6F909FACB}" dt="2020-08-18T07:58:40.936" v="11404" actId="478"/>
          <ac:inkMkLst>
            <pc:docMk/>
            <pc:sldMk cId="1811503085" sldId="262"/>
            <ac:inkMk id="277" creationId="{B5A26E67-1E56-7244-86B6-15B31D454E4A}"/>
          </ac:inkMkLst>
        </pc:inkChg>
        <pc:inkChg chg="add del mod">
          <ac:chgData name="Mark Hanly" userId="67462bc7-2b51-4455-b2e7-b5f944a4684a" providerId="ADAL" clId="{C331A30D-C042-C44B-8150-9EF6F909FACB}" dt="2020-08-18T07:58:40.936" v="11404" actId="478"/>
          <ac:inkMkLst>
            <pc:docMk/>
            <pc:sldMk cId="1811503085" sldId="262"/>
            <ac:inkMk id="278" creationId="{60015501-415E-2446-AEB1-7B792DAEF2C3}"/>
          </ac:inkMkLst>
        </pc:inkChg>
        <pc:inkChg chg="add del mod topLvl">
          <ac:chgData name="Mark Hanly" userId="67462bc7-2b51-4455-b2e7-b5f944a4684a" providerId="ADAL" clId="{C331A30D-C042-C44B-8150-9EF6F909FACB}" dt="2020-08-18T07:58:40.936" v="11404" actId="478"/>
          <ac:inkMkLst>
            <pc:docMk/>
            <pc:sldMk cId="1811503085" sldId="262"/>
            <ac:inkMk id="279" creationId="{B51DE143-B65E-4545-9805-0CEB773CBCEF}"/>
          </ac:inkMkLst>
        </pc:inkChg>
        <pc:inkChg chg="add del mod">
          <ac:chgData name="Mark Hanly" userId="67462bc7-2b51-4455-b2e7-b5f944a4684a" providerId="ADAL" clId="{C331A30D-C042-C44B-8150-9EF6F909FACB}" dt="2020-08-18T07:58:40.936" v="11404" actId="478"/>
          <ac:inkMkLst>
            <pc:docMk/>
            <pc:sldMk cId="1811503085" sldId="262"/>
            <ac:inkMk id="281" creationId="{BD104B18-36A3-D340-B630-F05AA2952747}"/>
          </ac:inkMkLst>
        </pc:inkChg>
        <pc:inkChg chg="add del mod topLvl">
          <ac:chgData name="Mark Hanly" userId="67462bc7-2b51-4455-b2e7-b5f944a4684a" providerId="ADAL" clId="{C331A30D-C042-C44B-8150-9EF6F909FACB}" dt="2020-08-18T07:58:40.936" v="11404" actId="478"/>
          <ac:inkMkLst>
            <pc:docMk/>
            <pc:sldMk cId="1811503085" sldId="262"/>
            <ac:inkMk id="282" creationId="{39A16D0E-2A5F-3346-A247-C4E6B44FF1A2}"/>
          </ac:inkMkLst>
        </pc:inkChg>
        <pc:inkChg chg="add del mod topLvl">
          <ac:chgData name="Mark Hanly" userId="67462bc7-2b51-4455-b2e7-b5f944a4684a" providerId="ADAL" clId="{C331A30D-C042-C44B-8150-9EF6F909FACB}" dt="2020-08-18T07:58:40.936" v="11404" actId="478"/>
          <ac:inkMkLst>
            <pc:docMk/>
            <pc:sldMk cId="1811503085" sldId="262"/>
            <ac:inkMk id="284" creationId="{5DCDB185-CDBD-924D-BFE8-6213CC4CE688}"/>
          </ac:inkMkLst>
        </pc:inkChg>
        <pc:inkChg chg="add del mod topLvl">
          <ac:chgData name="Mark Hanly" userId="67462bc7-2b51-4455-b2e7-b5f944a4684a" providerId="ADAL" clId="{C331A30D-C042-C44B-8150-9EF6F909FACB}" dt="2020-08-18T07:58:40.936" v="11404" actId="478"/>
          <ac:inkMkLst>
            <pc:docMk/>
            <pc:sldMk cId="1811503085" sldId="262"/>
            <ac:inkMk id="285" creationId="{45F69524-C2A7-F84B-9038-A65F48568DD7}"/>
          </ac:inkMkLst>
        </pc:inkChg>
        <pc:inkChg chg="add del mod">
          <ac:chgData name="Mark Hanly" userId="67462bc7-2b51-4455-b2e7-b5f944a4684a" providerId="ADAL" clId="{C331A30D-C042-C44B-8150-9EF6F909FACB}" dt="2020-08-18T07:58:40.936" v="11404" actId="478"/>
          <ac:inkMkLst>
            <pc:docMk/>
            <pc:sldMk cId="1811503085" sldId="262"/>
            <ac:inkMk id="286" creationId="{34A0EF8F-E182-104F-BE8D-43704F2CE6B4}"/>
          </ac:inkMkLst>
        </pc:inkChg>
        <pc:inkChg chg="add del mod">
          <ac:chgData name="Mark Hanly" userId="67462bc7-2b51-4455-b2e7-b5f944a4684a" providerId="ADAL" clId="{C331A30D-C042-C44B-8150-9EF6F909FACB}" dt="2020-08-18T07:58:40.936" v="11404" actId="478"/>
          <ac:inkMkLst>
            <pc:docMk/>
            <pc:sldMk cId="1811503085" sldId="262"/>
            <ac:inkMk id="288" creationId="{0E43E384-5567-6A47-A66B-8DB1BC893E79}"/>
          </ac:inkMkLst>
        </pc:inkChg>
        <pc:inkChg chg="add del mod">
          <ac:chgData name="Mark Hanly" userId="67462bc7-2b51-4455-b2e7-b5f944a4684a" providerId="ADAL" clId="{C331A30D-C042-C44B-8150-9EF6F909FACB}" dt="2020-08-18T07:58:40.936" v="11404" actId="478"/>
          <ac:inkMkLst>
            <pc:docMk/>
            <pc:sldMk cId="1811503085" sldId="262"/>
            <ac:inkMk id="289" creationId="{B0098ACA-C6A6-0D4A-A009-1E6187728D1C}"/>
          </ac:inkMkLst>
        </pc:inkChg>
        <pc:inkChg chg="add del mod">
          <ac:chgData name="Mark Hanly" userId="67462bc7-2b51-4455-b2e7-b5f944a4684a" providerId="ADAL" clId="{C331A30D-C042-C44B-8150-9EF6F909FACB}" dt="2020-08-18T07:58:40.936" v="11404" actId="478"/>
          <ac:inkMkLst>
            <pc:docMk/>
            <pc:sldMk cId="1811503085" sldId="262"/>
            <ac:inkMk id="290" creationId="{D4332695-74D1-0F47-9131-B3E9918FEE91}"/>
          </ac:inkMkLst>
        </pc:inkChg>
        <pc:inkChg chg="add del mod">
          <ac:chgData name="Mark Hanly" userId="67462bc7-2b51-4455-b2e7-b5f944a4684a" providerId="ADAL" clId="{C331A30D-C042-C44B-8150-9EF6F909FACB}" dt="2020-08-18T07:58:40.936" v="11404" actId="478"/>
          <ac:inkMkLst>
            <pc:docMk/>
            <pc:sldMk cId="1811503085" sldId="262"/>
            <ac:inkMk id="291" creationId="{D41CA857-A128-7B46-B4E2-0BA4F3D347DB}"/>
          </ac:inkMkLst>
        </pc:inkChg>
        <pc:inkChg chg="add del mod">
          <ac:chgData name="Mark Hanly" userId="67462bc7-2b51-4455-b2e7-b5f944a4684a" providerId="ADAL" clId="{C331A30D-C042-C44B-8150-9EF6F909FACB}" dt="2020-08-18T07:58:40.936" v="11404" actId="478"/>
          <ac:inkMkLst>
            <pc:docMk/>
            <pc:sldMk cId="1811503085" sldId="262"/>
            <ac:inkMk id="292" creationId="{ACB758CD-69CC-314A-AAEE-D6B622D6A6C1}"/>
          </ac:inkMkLst>
        </pc:inkChg>
        <pc:inkChg chg="add del mod">
          <ac:chgData name="Mark Hanly" userId="67462bc7-2b51-4455-b2e7-b5f944a4684a" providerId="ADAL" clId="{C331A30D-C042-C44B-8150-9EF6F909FACB}" dt="2020-08-18T07:58:40.936" v="11404" actId="478"/>
          <ac:inkMkLst>
            <pc:docMk/>
            <pc:sldMk cId="1811503085" sldId="262"/>
            <ac:inkMk id="293" creationId="{DA4533F0-409B-9349-8EBC-C347D801B483}"/>
          </ac:inkMkLst>
        </pc:inkChg>
        <pc:inkChg chg="add del mod">
          <ac:chgData name="Mark Hanly" userId="67462bc7-2b51-4455-b2e7-b5f944a4684a" providerId="ADAL" clId="{C331A30D-C042-C44B-8150-9EF6F909FACB}" dt="2020-08-18T07:58:40.936" v="11404" actId="478"/>
          <ac:inkMkLst>
            <pc:docMk/>
            <pc:sldMk cId="1811503085" sldId="262"/>
            <ac:inkMk id="294" creationId="{280D538F-6043-8546-A844-364D1EADFE50}"/>
          </ac:inkMkLst>
        </pc:inkChg>
        <pc:inkChg chg="add del mod">
          <ac:chgData name="Mark Hanly" userId="67462bc7-2b51-4455-b2e7-b5f944a4684a" providerId="ADAL" clId="{C331A30D-C042-C44B-8150-9EF6F909FACB}" dt="2020-08-18T07:58:40.936" v="11404" actId="478"/>
          <ac:inkMkLst>
            <pc:docMk/>
            <pc:sldMk cId="1811503085" sldId="262"/>
            <ac:inkMk id="296" creationId="{CE1FE9E7-9AED-4B4E-B749-D07F0C2F6903}"/>
          </ac:inkMkLst>
        </pc:inkChg>
        <pc:inkChg chg="add del mod">
          <ac:chgData name="Mark Hanly" userId="67462bc7-2b51-4455-b2e7-b5f944a4684a" providerId="ADAL" clId="{C331A30D-C042-C44B-8150-9EF6F909FACB}" dt="2020-08-18T07:58:40.936" v="11404" actId="478"/>
          <ac:inkMkLst>
            <pc:docMk/>
            <pc:sldMk cId="1811503085" sldId="262"/>
            <ac:inkMk id="297" creationId="{B2061717-803C-B942-9B10-653BCAD9B913}"/>
          </ac:inkMkLst>
        </pc:inkChg>
        <pc:inkChg chg="add del">
          <ac:chgData name="Mark Hanly" userId="67462bc7-2b51-4455-b2e7-b5f944a4684a" providerId="ADAL" clId="{C331A30D-C042-C44B-8150-9EF6F909FACB}" dt="2020-08-18T07:58:40.936" v="11404" actId="478"/>
          <ac:inkMkLst>
            <pc:docMk/>
            <pc:sldMk cId="1811503085" sldId="262"/>
            <ac:inkMk id="299" creationId="{FDD405A1-3B00-424F-8EB2-5DD4D2BFD671}"/>
          </ac:inkMkLst>
        </pc:inkChg>
        <pc:inkChg chg="add del mod topLvl">
          <ac:chgData name="Mark Hanly" userId="67462bc7-2b51-4455-b2e7-b5f944a4684a" providerId="ADAL" clId="{C331A30D-C042-C44B-8150-9EF6F909FACB}" dt="2020-08-18T07:58:53.728" v="11405" actId="478"/>
          <ac:inkMkLst>
            <pc:docMk/>
            <pc:sldMk cId="1811503085" sldId="262"/>
            <ac:inkMk id="300" creationId="{7E098725-416A-2945-A606-785CBDC14830}"/>
          </ac:inkMkLst>
        </pc:inkChg>
        <pc:inkChg chg="add del mod topLvl">
          <ac:chgData name="Mark Hanly" userId="67462bc7-2b51-4455-b2e7-b5f944a4684a" providerId="ADAL" clId="{C331A30D-C042-C44B-8150-9EF6F909FACB}" dt="2020-08-18T07:58:53.728" v="11405" actId="478"/>
          <ac:inkMkLst>
            <pc:docMk/>
            <pc:sldMk cId="1811503085" sldId="262"/>
            <ac:inkMk id="301" creationId="{3F39220B-1210-2249-941D-615F40A68718}"/>
          </ac:inkMkLst>
        </pc:inkChg>
        <pc:inkChg chg="add del mod">
          <ac:chgData name="Mark Hanly" userId="67462bc7-2b51-4455-b2e7-b5f944a4684a" providerId="ADAL" clId="{C331A30D-C042-C44B-8150-9EF6F909FACB}" dt="2020-08-18T07:58:40.936" v="11404" actId="478"/>
          <ac:inkMkLst>
            <pc:docMk/>
            <pc:sldMk cId="1811503085" sldId="262"/>
            <ac:inkMk id="302" creationId="{FC9FFCB5-545C-0347-BE82-330418D08119}"/>
          </ac:inkMkLst>
        </pc:inkChg>
        <pc:inkChg chg="add del mod">
          <ac:chgData name="Mark Hanly" userId="67462bc7-2b51-4455-b2e7-b5f944a4684a" providerId="ADAL" clId="{C331A30D-C042-C44B-8150-9EF6F909FACB}" dt="2020-08-18T07:58:40.936" v="11404" actId="478"/>
          <ac:inkMkLst>
            <pc:docMk/>
            <pc:sldMk cId="1811503085" sldId="262"/>
            <ac:inkMk id="303" creationId="{B5E8E7AA-21A5-CC45-A2E8-EA5F0A5849AE}"/>
          </ac:inkMkLst>
        </pc:inkChg>
        <pc:inkChg chg="add del mod topLvl">
          <ac:chgData name="Mark Hanly" userId="67462bc7-2b51-4455-b2e7-b5f944a4684a" providerId="ADAL" clId="{C331A30D-C042-C44B-8150-9EF6F909FACB}" dt="2020-08-18T07:58:40.936" v="11404" actId="478"/>
          <ac:inkMkLst>
            <pc:docMk/>
            <pc:sldMk cId="1811503085" sldId="262"/>
            <ac:inkMk id="304" creationId="{614FD0F2-0BCD-E041-ABB0-49487B828B5D}"/>
          </ac:inkMkLst>
        </pc:inkChg>
        <pc:inkChg chg="add del mod topLvl">
          <ac:chgData name="Mark Hanly" userId="67462bc7-2b51-4455-b2e7-b5f944a4684a" providerId="ADAL" clId="{C331A30D-C042-C44B-8150-9EF6F909FACB}" dt="2020-08-18T07:58:40.936" v="11404" actId="478"/>
          <ac:inkMkLst>
            <pc:docMk/>
            <pc:sldMk cId="1811503085" sldId="262"/>
            <ac:inkMk id="305" creationId="{3DA15FBE-562E-884A-9403-E179656F1F43}"/>
          </ac:inkMkLst>
        </pc:inkChg>
        <pc:inkChg chg="add del mod topLvl">
          <ac:chgData name="Mark Hanly" userId="67462bc7-2b51-4455-b2e7-b5f944a4684a" providerId="ADAL" clId="{C331A30D-C042-C44B-8150-9EF6F909FACB}" dt="2020-08-18T07:58:40.936" v="11404" actId="478"/>
          <ac:inkMkLst>
            <pc:docMk/>
            <pc:sldMk cId="1811503085" sldId="262"/>
            <ac:inkMk id="308" creationId="{7D19F295-110F-F24D-B6D7-7DED98897A35}"/>
          </ac:inkMkLst>
        </pc:inkChg>
        <pc:inkChg chg="add del mod topLvl">
          <ac:chgData name="Mark Hanly" userId="67462bc7-2b51-4455-b2e7-b5f944a4684a" providerId="ADAL" clId="{C331A30D-C042-C44B-8150-9EF6F909FACB}" dt="2020-08-18T07:58:40.936" v="11404" actId="478"/>
          <ac:inkMkLst>
            <pc:docMk/>
            <pc:sldMk cId="1811503085" sldId="262"/>
            <ac:inkMk id="309" creationId="{F6EDDDD3-2900-D744-9E8B-7FCD43A2E340}"/>
          </ac:inkMkLst>
        </pc:inkChg>
        <pc:inkChg chg="add del mod">
          <ac:chgData name="Mark Hanly" userId="67462bc7-2b51-4455-b2e7-b5f944a4684a" providerId="ADAL" clId="{C331A30D-C042-C44B-8150-9EF6F909FACB}" dt="2020-08-18T07:58:40.936" v="11404" actId="478"/>
          <ac:inkMkLst>
            <pc:docMk/>
            <pc:sldMk cId="1811503085" sldId="262"/>
            <ac:inkMk id="310" creationId="{0CC21E45-F89A-C841-ABBF-A1D665F7F5EC}"/>
          </ac:inkMkLst>
        </pc:inkChg>
        <pc:inkChg chg="add del mod">
          <ac:chgData name="Mark Hanly" userId="67462bc7-2b51-4455-b2e7-b5f944a4684a" providerId="ADAL" clId="{C331A30D-C042-C44B-8150-9EF6F909FACB}" dt="2020-08-18T07:58:40.936" v="11404" actId="478"/>
          <ac:inkMkLst>
            <pc:docMk/>
            <pc:sldMk cId="1811503085" sldId="262"/>
            <ac:inkMk id="312" creationId="{1261D65F-5F23-F946-8C09-786269D43ACA}"/>
          </ac:inkMkLst>
        </pc:inkChg>
        <pc:inkChg chg="add del mod">
          <ac:chgData name="Mark Hanly" userId="67462bc7-2b51-4455-b2e7-b5f944a4684a" providerId="ADAL" clId="{C331A30D-C042-C44B-8150-9EF6F909FACB}" dt="2020-08-18T07:58:40.936" v="11404" actId="478"/>
          <ac:inkMkLst>
            <pc:docMk/>
            <pc:sldMk cId="1811503085" sldId="262"/>
            <ac:inkMk id="313" creationId="{3C320B30-1040-BA4C-B086-EB0B696D1F7B}"/>
          </ac:inkMkLst>
        </pc:inkChg>
        <pc:inkChg chg="add del mod">
          <ac:chgData name="Mark Hanly" userId="67462bc7-2b51-4455-b2e7-b5f944a4684a" providerId="ADAL" clId="{C331A30D-C042-C44B-8150-9EF6F909FACB}" dt="2020-08-18T07:58:40.936" v="11404" actId="478"/>
          <ac:inkMkLst>
            <pc:docMk/>
            <pc:sldMk cId="1811503085" sldId="262"/>
            <ac:inkMk id="314" creationId="{3B3012C0-5D3D-B040-BD25-AF52740A7602}"/>
          </ac:inkMkLst>
        </pc:inkChg>
        <pc:inkChg chg="add del mod">
          <ac:chgData name="Mark Hanly" userId="67462bc7-2b51-4455-b2e7-b5f944a4684a" providerId="ADAL" clId="{C331A30D-C042-C44B-8150-9EF6F909FACB}" dt="2020-08-18T07:58:40.936" v="11404" actId="478"/>
          <ac:inkMkLst>
            <pc:docMk/>
            <pc:sldMk cId="1811503085" sldId="262"/>
            <ac:inkMk id="315" creationId="{350A29FC-517E-E841-B1CD-5B54B5713148}"/>
          </ac:inkMkLst>
        </pc:inkChg>
        <pc:inkChg chg="add del mod">
          <ac:chgData name="Mark Hanly" userId="67462bc7-2b51-4455-b2e7-b5f944a4684a" providerId="ADAL" clId="{C331A30D-C042-C44B-8150-9EF6F909FACB}" dt="2020-08-18T07:58:40.936" v="11404" actId="478"/>
          <ac:inkMkLst>
            <pc:docMk/>
            <pc:sldMk cId="1811503085" sldId="262"/>
            <ac:inkMk id="316" creationId="{5E4D36E5-4AEE-6845-AD2C-7D20B745A869}"/>
          </ac:inkMkLst>
        </pc:inkChg>
        <pc:inkChg chg="add del mod">
          <ac:chgData name="Mark Hanly" userId="67462bc7-2b51-4455-b2e7-b5f944a4684a" providerId="ADAL" clId="{C331A30D-C042-C44B-8150-9EF6F909FACB}" dt="2020-08-18T07:58:40.936" v="11404" actId="478"/>
          <ac:inkMkLst>
            <pc:docMk/>
            <pc:sldMk cId="1811503085" sldId="262"/>
            <ac:inkMk id="317" creationId="{38B12944-17A3-AC44-A474-0D39BF07C69A}"/>
          </ac:inkMkLst>
        </pc:inkChg>
        <pc:inkChg chg="add del mod">
          <ac:chgData name="Mark Hanly" userId="67462bc7-2b51-4455-b2e7-b5f944a4684a" providerId="ADAL" clId="{C331A30D-C042-C44B-8150-9EF6F909FACB}" dt="2020-08-18T07:58:40.936" v="11404" actId="478"/>
          <ac:inkMkLst>
            <pc:docMk/>
            <pc:sldMk cId="1811503085" sldId="262"/>
            <ac:inkMk id="318" creationId="{A92925C1-632B-E445-9680-9454F08A968F}"/>
          </ac:inkMkLst>
        </pc:inkChg>
        <pc:inkChg chg="add del mod">
          <ac:chgData name="Mark Hanly" userId="67462bc7-2b51-4455-b2e7-b5f944a4684a" providerId="ADAL" clId="{C331A30D-C042-C44B-8150-9EF6F909FACB}" dt="2020-08-18T07:58:40.936" v="11404" actId="478"/>
          <ac:inkMkLst>
            <pc:docMk/>
            <pc:sldMk cId="1811503085" sldId="262"/>
            <ac:inkMk id="319" creationId="{570C0B32-3202-414C-8D26-398439EAEBC6}"/>
          </ac:inkMkLst>
        </pc:inkChg>
        <pc:inkChg chg="add del">
          <ac:chgData name="Mark Hanly" userId="67462bc7-2b51-4455-b2e7-b5f944a4684a" providerId="ADAL" clId="{C331A30D-C042-C44B-8150-9EF6F909FACB}" dt="2020-08-18T07:58:40.936" v="11404" actId="478"/>
          <ac:inkMkLst>
            <pc:docMk/>
            <pc:sldMk cId="1811503085" sldId="262"/>
            <ac:inkMk id="320" creationId="{552B1AA5-27BC-DA45-A113-A6A66B8E9E3B}"/>
          </ac:inkMkLst>
        </pc:inkChg>
        <pc:inkChg chg="add del mod">
          <ac:chgData name="Mark Hanly" userId="67462bc7-2b51-4455-b2e7-b5f944a4684a" providerId="ADAL" clId="{C331A30D-C042-C44B-8150-9EF6F909FACB}" dt="2020-08-18T07:58:40.936" v="11404" actId="478"/>
          <ac:inkMkLst>
            <pc:docMk/>
            <pc:sldMk cId="1811503085" sldId="262"/>
            <ac:inkMk id="322" creationId="{2B48E743-B9B6-AE42-827A-608D1B7D7736}"/>
          </ac:inkMkLst>
        </pc:inkChg>
        <pc:inkChg chg="add del mod">
          <ac:chgData name="Mark Hanly" userId="67462bc7-2b51-4455-b2e7-b5f944a4684a" providerId="ADAL" clId="{C331A30D-C042-C44B-8150-9EF6F909FACB}" dt="2020-08-18T07:58:40.936" v="11404" actId="478"/>
          <ac:inkMkLst>
            <pc:docMk/>
            <pc:sldMk cId="1811503085" sldId="262"/>
            <ac:inkMk id="323" creationId="{D94A0ADF-0B16-EC46-8C64-62ABED344C6F}"/>
          </ac:inkMkLst>
        </pc:inkChg>
        <pc:inkChg chg="add del mod topLvl">
          <ac:chgData name="Mark Hanly" userId="67462bc7-2b51-4455-b2e7-b5f944a4684a" providerId="ADAL" clId="{C331A30D-C042-C44B-8150-9EF6F909FACB}" dt="2020-08-18T07:58:40.936" v="11404" actId="478"/>
          <ac:inkMkLst>
            <pc:docMk/>
            <pc:sldMk cId="1811503085" sldId="262"/>
            <ac:inkMk id="324" creationId="{D79FC79D-F997-BD4F-97D2-6E7698C34DD4}"/>
          </ac:inkMkLst>
        </pc:inkChg>
        <pc:inkChg chg="add del mod">
          <ac:chgData name="Mark Hanly" userId="67462bc7-2b51-4455-b2e7-b5f944a4684a" providerId="ADAL" clId="{C331A30D-C042-C44B-8150-9EF6F909FACB}" dt="2020-08-18T07:58:40.936" v="11404" actId="478"/>
          <ac:inkMkLst>
            <pc:docMk/>
            <pc:sldMk cId="1811503085" sldId="262"/>
            <ac:inkMk id="325" creationId="{31E2DCB6-FD54-D244-A39A-6C0DA99F06F4}"/>
          </ac:inkMkLst>
        </pc:inkChg>
        <pc:inkChg chg="add del mod topLvl">
          <ac:chgData name="Mark Hanly" userId="67462bc7-2b51-4455-b2e7-b5f944a4684a" providerId="ADAL" clId="{C331A30D-C042-C44B-8150-9EF6F909FACB}" dt="2020-08-18T07:58:40.936" v="11404" actId="478"/>
          <ac:inkMkLst>
            <pc:docMk/>
            <pc:sldMk cId="1811503085" sldId="262"/>
            <ac:inkMk id="326" creationId="{89CC4DA0-BAAE-7643-93F9-8386A957EF52}"/>
          </ac:inkMkLst>
        </pc:inkChg>
        <pc:inkChg chg="add del mod">
          <ac:chgData name="Mark Hanly" userId="67462bc7-2b51-4455-b2e7-b5f944a4684a" providerId="ADAL" clId="{C331A30D-C042-C44B-8150-9EF6F909FACB}" dt="2020-08-18T07:58:40.936" v="11404" actId="478"/>
          <ac:inkMkLst>
            <pc:docMk/>
            <pc:sldMk cId="1811503085" sldId="262"/>
            <ac:inkMk id="327" creationId="{9827C2DF-33FB-8A4B-9D65-4FF81FC1C4CD}"/>
          </ac:inkMkLst>
        </pc:inkChg>
        <pc:inkChg chg="add del mod topLvl">
          <ac:chgData name="Mark Hanly" userId="67462bc7-2b51-4455-b2e7-b5f944a4684a" providerId="ADAL" clId="{C331A30D-C042-C44B-8150-9EF6F909FACB}" dt="2020-08-18T07:58:40.936" v="11404" actId="478"/>
          <ac:inkMkLst>
            <pc:docMk/>
            <pc:sldMk cId="1811503085" sldId="262"/>
            <ac:inkMk id="328" creationId="{9EEEBE0F-FE45-224D-B8C3-1944337C2A41}"/>
          </ac:inkMkLst>
        </pc:inkChg>
        <pc:inkChg chg="add del mod topLvl">
          <ac:chgData name="Mark Hanly" userId="67462bc7-2b51-4455-b2e7-b5f944a4684a" providerId="ADAL" clId="{C331A30D-C042-C44B-8150-9EF6F909FACB}" dt="2020-08-18T07:58:40.936" v="11404" actId="478"/>
          <ac:inkMkLst>
            <pc:docMk/>
            <pc:sldMk cId="1811503085" sldId="262"/>
            <ac:inkMk id="329" creationId="{C74DE8EE-B77F-B642-B4E6-561023E68828}"/>
          </ac:inkMkLst>
        </pc:inkChg>
        <pc:inkChg chg="add del">
          <ac:chgData name="Mark Hanly" userId="67462bc7-2b51-4455-b2e7-b5f944a4684a" providerId="ADAL" clId="{C331A30D-C042-C44B-8150-9EF6F909FACB}" dt="2020-08-18T07:58:59.830" v="11408"/>
          <ac:inkMkLst>
            <pc:docMk/>
            <pc:sldMk cId="1811503085" sldId="262"/>
            <ac:inkMk id="332" creationId="{A7890813-81C4-A046-A34A-79FE25B48E53}"/>
          </ac:inkMkLst>
        </pc:inkChg>
        <pc:inkChg chg="add del mod">
          <ac:chgData name="Mark Hanly" userId="67462bc7-2b51-4455-b2e7-b5f944a4684a" providerId="ADAL" clId="{C331A30D-C042-C44B-8150-9EF6F909FACB}" dt="2020-08-18T07:58:53.728" v="11405" actId="478"/>
          <ac:inkMkLst>
            <pc:docMk/>
            <pc:sldMk cId="1811503085" sldId="262"/>
            <ac:inkMk id="333" creationId="{7E39DE65-1BCB-2344-90A8-913A1029EC74}"/>
          </ac:inkMkLst>
        </pc:inkChg>
        <pc:inkChg chg="add del mod topLvl">
          <ac:chgData name="Mark Hanly" userId="67462bc7-2b51-4455-b2e7-b5f944a4684a" providerId="ADAL" clId="{C331A30D-C042-C44B-8150-9EF6F909FACB}" dt="2020-08-18T07:58:53.728" v="11405" actId="478"/>
          <ac:inkMkLst>
            <pc:docMk/>
            <pc:sldMk cId="1811503085" sldId="262"/>
            <ac:inkMk id="334" creationId="{BE81B349-9378-2C4C-8C7D-63F93C037D15}"/>
          </ac:inkMkLst>
        </pc:inkChg>
        <pc:inkChg chg="add del mod">
          <ac:chgData name="Mark Hanly" userId="67462bc7-2b51-4455-b2e7-b5f944a4684a" providerId="ADAL" clId="{C331A30D-C042-C44B-8150-9EF6F909FACB}" dt="2020-08-18T07:58:53.728" v="11405" actId="478"/>
          <ac:inkMkLst>
            <pc:docMk/>
            <pc:sldMk cId="1811503085" sldId="262"/>
            <ac:inkMk id="335" creationId="{17EC14E8-45CE-AD42-B10A-C3BC4E64EAD4}"/>
          </ac:inkMkLst>
        </pc:inkChg>
        <pc:inkChg chg="add del mod topLvl">
          <ac:chgData name="Mark Hanly" userId="67462bc7-2b51-4455-b2e7-b5f944a4684a" providerId="ADAL" clId="{C331A30D-C042-C44B-8150-9EF6F909FACB}" dt="2020-08-18T07:58:53.728" v="11405" actId="478"/>
          <ac:inkMkLst>
            <pc:docMk/>
            <pc:sldMk cId="1811503085" sldId="262"/>
            <ac:inkMk id="336" creationId="{F94A9A89-41D9-F74A-96EB-AEFF2201E692}"/>
          </ac:inkMkLst>
        </pc:inkChg>
        <pc:inkChg chg="add del mod">
          <ac:chgData name="Mark Hanly" userId="67462bc7-2b51-4455-b2e7-b5f944a4684a" providerId="ADAL" clId="{C331A30D-C042-C44B-8150-9EF6F909FACB}" dt="2020-08-18T07:58:40.936" v="11404" actId="478"/>
          <ac:inkMkLst>
            <pc:docMk/>
            <pc:sldMk cId="1811503085" sldId="262"/>
            <ac:inkMk id="337" creationId="{ACE8AFBA-4DBE-384F-945F-83F21900D59E}"/>
          </ac:inkMkLst>
        </pc:inkChg>
        <pc:inkChg chg="add del mod">
          <ac:chgData name="Mark Hanly" userId="67462bc7-2b51-4455-b2e7-b5f944a4684a" providerId="ADAL" clId="{C331A30D-C042-C44B-8150-9EF6F909FACB}" dt="2020-08-18T07:58:40.936" v="11404" actId="478"/>
          <ac:inkMkLst>
            <pc:docMk/>
            <pc:sldMk cId="1811503085" sldId="262"/>
            <ac:inkMk id="338" creationId="{2534F4D9-EF31-D54F-BF3A-794A9D50466A}"/>
          </ac:inkMkLst>
        </pc:inkChg>
        <pc:inkChg chg="add del mod">
          <ac:chgData name="Mark Hanly" userId="67462bc7-2b51-4455-b2e7-b5f944a4684a" providerId="ADAL" clId="{C331A30D-C042-C44B-8150-9EF6F909FACB}" dt="2020-08-18T07:58:40.936" v="11404" actId="478"/>
          <ac:inkMkLst>
            <pc:docMk/>
            <pc:sldMk cId="1811503085" sldId="262"/>
            <ac:inkMk id="339" creationId="{ED8B9506-81DE-E542-B0D0-BD9140846926}"/>
          </ac:inkMkLst>
        </pc:inkChg>
        <pc:inkChg chg="add del mod">
          <ac:chgData name="Mark Hanly" userId="67462bc7-2b51-4455-b2e7-b5f944a4684a" providerId="ADAL" clId="{C331A30D-C042-C44B-8150-9EF6F909FACB}" dt="2020-08-18T07:58:40.936" v="11404" actId="478"/>
          <ac:inkMkLst>
            <pc:docMk/>
            <pc:sldMk cId="1811503085" sldId="262"/>
            <ac:inkMk id="340" creationId="{B012480B-6199-7744-960F-226105C53FE5}"/>
          </ac:inkMkLst>
        </pc:inkChg>
        <pc:inkChg chg="add del mod">
          <ac:chgData name="Mark Hanly" userId="67462bc7-2b51-4455-b2e7-b5f944a4684a" providerId="ADAL" clId="{C331A30D-C042-C44B-8150-9EF6F909FACB}" dt="2020-08-18T07:58:40.936" v="11404" actId="478"/>
          <ac:inkMkLst>
            <pc:docMk/>
            <pc:sldMk cId="1811503085" sldId="262"/>
            <ac:inkMk id="341" creationId="{39B688DB-565E-EC4A-8D17-6FA7778997CD}"/>
          </ac:inkMkLst>
        </pc:inkChg>
        <pc:inkChg chg="add del mod">
          <ac:chgData name="Mark Hanly" userId="67462bc7-2b51-4455-b2e7-b5f944a4684a" providerId="ADAL" clId="{C331A30D-C042-C44B-8150-9EF6F909FACB}" dt="2020-08-18T07:58:40.936" v="11404" actId="478"/>
          <ac:inkMkLst>
            <pc:docMk/>
            <pc:sldMk cId="1811503085" sldId="262"/>
            <ac:inkMk id="342" creationId="{339CADED-AA28-B74F-A184-1479D5A1F23C}"/>
          </ac:inkMkLst>
        </pc:inkChg>
        <pc:inkChg chg="add del mod">
          <ac:chgData name="Mark Hanly" userId="67462bc7-2b51-4455-b2e7-b5f944a4684a" providerId="ADAL" clId="{C331A30D-C042-C44B-8150-9EF6F909FACB}" dt="2020-08-18T07:58:40.936" v="11404" actId="478"/>
          <ac:inkMkLst>
            <pc:docMk/>
            <pc:sldMk cId="1811503085" sldId="262"/>
            <ac:inkMk id="343" creationId="{C220C983-A9F6-F942-B484-4E145E362F77}"/>
          </ac:inkMkLst>
        </pc:inkChg>
        <pc:inkChg chg="add del mod">
          <ac:chgData name="Mark Hanly" userId="67462bc7-2b51-4455-b2e7-b5f944a4684a" providerId="ADAL" clId="{C331A30D-C042-C44B-8150-9EF6F909FACB}" dt="2020-08-18T07:58:40.936" v="11404" actId="478"/>
          <ac:inkMkLst>
            <pc:docMk/>
            <pc:sldMk cId="1811503085" sldId="262"/>
            <ac:inkMk id="345" creationId="{75687F9E-2A6D-0341-A30E-AFAAB89B6CE2}"/>
          </ac:inkMkLst>
        </pc:inkChg>
        <pc:inkChg chg="add del mod">
          <ac:chgData name="Mark Hanly" userId="67462bc7-2b51-4455-b2e7-b5f944a4684a" providerId="ADAL" clId="{C331A30D-C042-C44B-8150-9EF6F909FACB}" dt="2020-08-18T07:58:40.936" v="11404" actId="478"/>
          <ac:inkMkLst>
            <pc:docMk/>
            <pc:sldMk cId="1811503085" sldId="262"/>
            <ac:inkMk id="346" creationId="{284F46FC-B81B-3A47-AA42-7796D6B7EE1B}"/>
          </ac:inkMkLst>
        </pc:inkChg>
        <pc:inkChg chg="add del mod topLvl">
          <ac:chgData name="Mark Hanly" userId="67462bc7-2b51-4455-b2e7-b5f944a4684a" providerId="ADAL" clId="{C331A30D-C042-C44B-8150-9EF6F909FACB}" dt="2020-08-18T07:58:40.936" v="11404" actId="478"/>
          <ac:inkMkLst>
            <pc:docMk/>
            <pc:sldMk cId="1811503085" sldId="262"/>
            <ac:inkMk id="348" creationId="{8EF9D323-7F3F-5647-94F1-CDDCC751EDD2}"/>
          </ac:inkMkLst>
        </pc:inkChg>
        <pc:inkChg chg="add del mod">
          <ac:chgData name="Mark Hanly" userId="67462bc7-2b51-4455-b2e7-b5f944a4684a" providerId="ADAL" clId="{C331A30D-C042-C44B-8150-9EF6F909FACB}" dt="2020-08-18T07:58:40.936" v="11404" actId="478"/>
          <ac:inkMkLst>
            <pc:docMk/>
            <pc:sldMk cId="1811503085" sldId="262"/>
            <ac:inkMk id="349" creationId="{AB692A25-9F0B-CC4B-BE36-ADDDDFE324ED}"/>
          </ac:inkMkLst>
        </pc:inkChg>
        <pc:inkChg chg="add del mod">
          <ac:chgData name="Mark Hanly" userId="67462bc7-2b51-4455-b2e7-b5f944a4684a" providerId="ADAL" clId="{C331A30D-C042-C44B-8150-9EF6F909FACB}" dt="2020-08-18T07:58:40.936" v="11404" actId="478"/>
          <ac:inkMkLst>
            <pc:docMk/>
            <pc:sldMk cId="1811503085" sldId="262"/>
            <ac:inkMk id="350" creationId="{165496CE-9C0C-4249-839B-EA2AE70EA17D}"/>
          </ac:inkMkLst>
        </pc:inkChg>
        <pc:inkChg chg="add del mod">
          <ac:chgData name="Mark Hanly" userId="67462bc7-2b51-4455-b2e7-b5f944a4684a" providerId="ADAL" clId="{C331A30D-C042-C44B-8150-9EF6F909FACB}" dt="2020-08-18T07:58:40.936" v="11404" actId="478"/>
          <ac:inkMkLst>
            <pc:docMk/>
            <pc:sldMk cId="1811503085" sldId="262"/>
            <ac:inkMk id="351" creationId="{A06339D1-50D0-3540-B7EE-0A2A2768FA84}"/>
          </ac:inkMkLst>
        </pc:inkChg>
        <pc:inkChg chg="add del mod">
          <ac:chgData name="Mark Hanly" userId="67462bc7-2b51-4455-b2e7-b5f944a4684a" providerId="ADAL" clId="{C331A30D-C042-C44B-8150-9EF6F909FACB}" dt="2020-08-18T07:58:40.936" v="11404" actId="478"/>
          <ac:inkMkLst>
            <pc:docMk/>
            <pc:sldMk cId="1811503085" sldId="262"/>
            <ac:inkMk id="352" creationId="{A17E4D2E-24DE-A043-8052-2B99CF277EAE}"/>
          </ac:inkMkLst>
        </pc:inkChg>
        <pc:inkChg chg="add del mod">
          <ac:chgData name="Mark Hanly" userId="67462bc7-2b51-4455-b2e7-b5f944a4684a" providerId="ADAL" clId="{C331A30D-C042-C44B-8150-9EF6F909FACB}" dt="2020-08-18T07:58:40.936" v="11404" actId="478"/>
          <ac:inkMkLst>
            <pc:docMk/>
            <pc:sldMk cId="1811503085" sldId="262"/>
            <ac:inkMk id="353" creationId="{A4338158-41B3-A940-8CC9-E196BEFD601C}"/>
          </ac:inkMkLst>
        </pc:inkChg>
        <pc:inkChg chg="add del mod">
          <ac:chgData name="Mark Hanly" userId="67462bc7-2b51-4455-b2e7-b5f944a4684a" providerId="ADAL" clId="{C331A30D-C042-C44B-8150-9EF6F909FACB}" dt="2020-08-18T07:58:40.936" v="11404" actId="478"/>
          <ac:inkMkLst>
            <pc:docMk/>
            <pc:sldMk cId="1811503085" sldId="262"/>
            <ac:inkMk id="355" creationId="{F52D6EA8-AEB9-1D48-9A78-EC5DAD7C6887}"/>
          </ac:inkMkLst>
        </pc:inkChg>
        <pc:inkChg chg="add del mod topLvl">
          <ac:chgData name="Mark Hanly" userId="67462bc7-2b51-4455-b2e7-b5f944a4684a" providerId="ADAL" clId="{C331A30D-C042-C44B-8150-9EF6F909FACB}" dt="2020-08-18T07:58:40.936" v="11404" actId="478"/>
          <ac:inkMkLst>
            <pc:docMk/>
            <pc:sldMk cId="1811503085" sldId="262"/>
            <ac:inkMk id="357" creationId="{2361C3F8-8275-6847-AACE-B26FE4851511}"/>
          </ac:inkMkLst>
        </pc:inkChg>
        <pc:inkChg chg="add del mod">
          <ac:chgData name="Mark Hanly" userId="67462bc7-2b51-4455-b2e7-b5f944a4684a" providerId="ADAL" clId="{C331A30D-C042-C44B-8150-9EF6F909FACB}" dt="2020-08-18T07:58:40.936" v="11404" actId="478"/>
          <ac:inkMkLst>
            <pc:docMk/>
            <pc:sldMk cId="1811503085" sldId="262"/>
            <ac:inkMk id="358" creationId="{EEA91770-82F3-734C-A211-9F49B4B94CB0}"/>
          </ac:inkMkLst>
        </pc:inkChg>
        <pc:inkChg chg="add del mod">
          <ac:chgData name="Mark Hanly" userId="67462bc7-2b51-4455-b2e7-b5f944a4684a" providerId="ADAL" clId="{C331A30D-C042-C44B-8150-9EF6F909FACB}" dt="2020-08-18T07:58:40.936" v="11404" actId="478"/>
          <ac:inkMkLst>
            <pc:docMk/>
            <pc:sldMk cId="1811503085" sldId="262"/>
            <ac:inkMk id="359" creationId="{36376CDF-B8E4-F24F-B5C9-F96B7BAE1000}"/>
          </ac:inkMkLst>
        </pc:inkChg>
        <pc:inkChg chg="add del mod">
          <ac:chgData name="Mark Hanly" userId="67462bc7-2b51-4455-b2e7-b5f944a4684a" providerId="ADAL" clId="{C331A30D-C042-C44B-8150-9EF6F909FACB}" dt="2020-08-18T07:58:40.936" v="11404" actId="478"/>
          <ac:inkMkLst>
            <pc:docMk/>
            <pc:sldMk cId="1811503085" sldId="262"/>
            <ac:inkMk id="360" creationId="{2C550B16-EA49-1A4D-8284-EC5A0DAB8A6C}"/>
          </ac:inkMkLst>
        </pc:inkChg>
        <pc:inkChg chg="add del mod">
          <ac:chgData name="Mark Hanly" userId="67462bc7-2b51-4455-b2e7-b5f944a4684a" providerId="ADAL" clId="{C331A30D-C042-C44B-8150-9EF6F909FACB}" dt="2020-08-18T07:58:40.936" v="11404" actId="478"/>
          <ac:inkMkLst>
            <pc:docMk/>
            <pc:sldMk cId="1811503085" sldId="262"/>
            <ac:inkMk id="361" creationId="{47576862-E3F7-5B48-84D1-62F63ADC8D9F}"/>
          </ac:inkMkLst>
        </pc:inkChg>
        <pc:inkChg chg="add del">
          <ac:chgData name="Mark Hanly" userId="67462bc7-2b51-4455-b2e7-b5f944a4684a" providerId="ADAL" clId="{C331A30D-C042-C44B-8150-9EF6F909FACB}" dt="2020-08-18T07:36:28.978" v="11007" actId="9405"/>
          <ac:inkMkLst>
            <pc:docMk/>
            <pc:sldMk cId="1811503085" sldId="262"/>
            <ac:inkMk id="363" creationId="{5A635C63-70B1-B249-9C45-3935C9F24121}"/>
          </ac:inkMkLst>
        </pc:inkChg>
        <pc:inkChg chg="add del mod topLvl">
          <ac:chgData name="Mark Hanly" userId="67462bc7-2b51-4455-b2e7-b5f944a4684a" providerId="ADAL" clId="{C331A30D-C042-C44B-8150-9EF6F909FACB}" dt="2020-08-18T07:38:31.001" v="11039" actId="478"/>
          <ac:inkMkLst>
            <pc:docMk/>
            <pc:sldMk cId="1811503085" sldId="262"/>
            <ac:inkMk id="364" creationId="{45ADD193-6376-0541-8FA0-C9DE4E6818B1}"/>
          </ac:inkMkLst>
        </pc:inkChg>
        <pc:inkChg chg="add del mod">
          <ac:chgData name="Mark Hanly" userId="67462bc7-2b51-4455-b2e7-b5f944a4684a" providerId="ADAL" clId="{C331A30D-C042-C44B-8150-9EF6F909FACB}" dt="2020-08-18T07:38:31.001" v="11039" actId="478"/>
          <ac:inkMkLst>
            <pc:docMk/>
            <pc:sldMk cId="1811503085" sldId="262"/>
            <ac:inkMk id="365" creationId="{47E61DD7-4873-5942-94B7-86CA4F8B54C0}"/>
          </ac:inkMkLst>
        </pc:inkChg>
        <pc:inkChg chg="add del mod">
          <ac:chgData name="Mark Hanly" userId="67462bc7-2b51-4455-b2e7-b5f944a4684a" providerId="ADAL" clId="{C331A30D-C042-C44B-8150-9EF6F909FACB}" dt="2020-08-18T07:38:31.001" v="11039" actId="478"/>
          <ac:inkMkLst>
            <pc:docMk/>
            <pc:sldMk cId="1811503085" sldId="262"/>
            <ac:inkMk id="366" creationId="{2607EFB8-1033-6243-B481-12B588B9F81C}"/>
          </ac:inkMkLst>
        </pc:inkChg>
        <pc:inkChg chg="add del mod">
          <ac:chgData name="Mark Hanly" userId="67462bc7-2b51-4455-b2e7-b5f944a4684a" providerId="ADAL" clId="{C331A30D-C042-C44B-8150-9EF6F909FACB}" dt="2020-08-18T07:38:31.001" v="11039" actId="478"/>
          <ac:inkMkLst>
            <pc:docMk/>
            <pc:sldMk cId="1811503085" sldId="262"/>
            <ac:inkMk id="367" creationId="{B92D566B-198A-4B44-AAB0-E8C1D20B488D}"/>
          </ac:inkMkLst>
        </pc:inkChg>
        <pc:inkChg chg="add del mod">
          <ac:chgData name="Mark Hanly" userId="67462bc7-2b51-4455-b2e7-b5f944a4684a" providerId="ADAL" clId="{C331A30D-C042-C44B-8150-9EF6F909FACB}" dt="2020-08-18T07:38:31.001" v="11039" actId="478"/>
          <ac:inkMkLst>
            <pc:docMk/>
            <pc:sldMk cId="1811503085" sldId="262"/>
            <ac:inkMk id="368" creationId="{F83FBE4A-75B6-5843-A934-38B028E3BA9C}"/>
          </ac:inkMkLst>
        </pc:inkChg>
        <pc:inkChg chg="add del mod">
          <ac:chgData name="Mark Hanly" userId="67462bc7-2b51-4455-b2e7-b5f944a4684a" providerId="ADAL" clId="{C331A30D-C042-C44B-8150-9EF6F909FACB}" dt="2020-08-18T07:38:31.001" v="11039" actId="478"/>
          <ac:inkMkLst>
            <pc:docMk/>
            <pc:sldMk cId="1811503085" sldId="262"/>
            <ac:inkMk id="369" creationId="{AFC3DC20-421C-9541-BBDC-DD787893B00C}"/>
          </ac:inkMkLst>
        </pc:inkChg>
        <pc:inkChg chg="add del mod">
          <ac:chgData name="Mark Hanly" userId="67462bc7-2b51-4455-b2e7-b5f944a4684a" providerId="ADAL" clId="{C331A30D-C042-C44B-8150-9EF6F909FACB}" dt="2020-08-18T07:36:52.463" v="11019" actId="9405"/>
          <ac:inkMkLst>
            <pc:docMk/>
            <pc:sldMk cId="1811503085" sldId="262"/>
            <ac:inkMk id="370" creationId="{BAB1F391-2762-FC40-8A2A-F8AD10B8AD1B}"/>
          </ac:inkMkLst>
        </pc:inkChg>
        <pc:inkChg chg="add del mod">
          <ac:chgData name="Mark Hanly" userId="67462bc7-2b51-4455-b2e7-b5f944a4684a" providerId="ADAL" clId="{C331A30D-C042-C44B-8150-9EF6F909FACB}" dt="2020-08-18T07:36:52.022" v="11018"/>
          <ac:inkMkLst>
            <pc:docMk/>
            <pc:sldMk cId="1811503085" sldId="262"/>
            <ac:inkMk id="371" creationId="{31AA9568-1723-3146-8919-F2C09E3EE3A1}"/>
          </ac:inkMkLst>
        </pc:inkChg>
        <pc:inkChg chg="add del mod">
          <ac:chgData name="Mark Hanly" userId="67462bc7-2b51-4455-b2e7-b5f944a4684a" providerId="ADAL" clId="{C331A30D-C042-C44B-8150-9EF6F909FACB}" dt="2020-08-18T07:38:31.001" v="11039" actId="478"/>
          <ac:inkMkLst>
            <pc:docMk/>
            <pc:sldMk cId="1811503085" sldId="262"/>
            <ac:inkMk id="374" creationId="{F12541F1-0333-B84F-8819-CED6D6C08D18}"/>
          </ac:inkMkLst>
        </pc:inkChg>
        <pc:inkChg chg="add del mod topLvl">
          <ac:chgData name="Mark Hanly" userId="67462bc7-2b51-4455-b2e7-b5f944a4684a" providerId="ADAL" clId="{C331A30D-C042-C44B-8150-9EF6F909FACB}" dt="2020-08-18T07:38:31.001" v="11039" actId="478"/>
          <ac:inkMkLst>
            <pc:docMk/>
            <pc:sldMk cId="1811503085" sldId="262"/>
            <ac:inkMk id="376" creationId="{A47FF6E6-8283-CF48-A6E8-A1D525FCF5B9}"/>
          </ac:inkMkLst>
        </pc:inkChg>
        <pc:inkChg chg="add del mod">
          <ac:chgData name="Mark Hanly" userId="67462bc7-2b51-4455-b2e7-b5f944a4684a" providerId="ADAL" clId="{C331A30D-C042-C44B-8150-9EF6F909FACB}" dt="2020-08-18T07:38:31.001" v="11039" actId="478"/>
          <ac:inkMkLst>
            <pc:docMk/>
            <pc:sldMk cId="1811503085" sldId="262"/>
            <ac:inkMk id="377" creationId="{A971E062-01FC-9745-80BC-47543975EB8A}"/>
          </ac:inkMkLst>
        </pc:inkChg>
        <pc:inkChg chg="add del mod">
          <ac:chgData name="Mark Hanly" userId="67462bc7-2b51-4455-b2e7-b5f944a4684a" providerId="ADAL" clId="{C331A30D-C042-C44B-8150-9EF6F909FACB}" dt="2020-08-18T07:38:31.001" v="11039" actId="478"/>
          <ac:inkMkLst>
            <pc:docMk/>
            <pc:sldMk cId="1811503085" sldId="262"/>
            <ac:inkMk id="378" creationId="{63C72787-AA04-B34C-AE6B-BCA50F56C0FF}"/>
          </ac:inkMkLst>
        </pc:inkChg>
        <pc:inkChg chg="add del mod">
          <ac:chgData name="Mark Hanly" userId="67462bc7-2b51-4455-b2e7-b5f944a4684a" providerId="ADAL" clId="{C331A30D-C042-C44B-8150-9EF6F909FACB}" dt="2020-08-18T07:38:31.001" v="11039" actId="478"/>
          <ac:inkMkLst>
            <pc:docMk/>
            <pc:sldMk cId="1811503085" sldId="262"/>
            <ac:inkMk id="379" creationId="{20930F99-A6EE-4F4B-85B0-51362C16548C}"/>
          </ac:inkMkLst>
        </pc:inkChg>
        <pc:inkChg chg="add del mod">
          <ac:chgData name="Mark Hanly" userId="67462bc7-2b51-4455-b2e7-b5f944a4684a" providerId="ADAL" clId="{C331A30D-C042-C44B-8150-9EF6F909FACB}" dt="2020-08-18T07:38:31.001" v="11039" actId="478"/>
          <ac:inkMkLst>
            <pc:docMk/>
            <pc:sldMk cId="1811503085" sldId="262"/>
            <ac:inkMk id="380" creationId="{811472D9-233E-964A-82E5-65E44E21FD98}"/>
          </ac:inkMkLst>
        </pc:inkChg>
        <pc:inkChg chg="add del mod">
          <ac:chgData name="Mark Hanly" userId="67462bc7-2b51-4455-b2e7-b5f944a4684a" providerId="ADAL" clId="{C331A30D-C042-C44B-8150-9EF6F909FACB}" dt="2020-08-18T07:38:31.001" v="11039" actId="478"/>
          <ac:inkMkLst>
            <pc:docMk/>
            <pc:sldMk cId="1811503085" sldId="262"/>
            <ac:inkMk id="381" creationId="{BF20E299-9002-C64B-B407-A861257C46AA}"/>
          </ac:inkMkLst>
        </pc:inkChg>
        <pc:inkChg chg="add del mod">
          <ac:chgData name="Mark Hanly" userId="67462bc7-2b51-4455-b2e7-b5f944a4684a" providerId="ADAL" clId="{C331A30D-C042-C44B-8150-9EF6F909FACB}" dt="2020-08-18T07:38:31.001" v="11039" actId="478"/>
          <ac:inkMkLst>
            <pc:docMk/>
            <pc:sldMk cId="1811503085" sldId="262"/>
            <ac:inkMk id="382" creationId="{97713EB5-2001-5245-A443-C4B9B4040DC3}"/>
          </ac:inkMkLst>
        </pc:inkChg>
        <pc:inkChg chg="add del mod">
          <ac:chgData name="Mark Hanly" userId="67462bc7-2b51-4455-b2e7-b5f944a4684a" providerId="ADAL" clId="{C331A30D-C042-C44B-8150-9EF6F909FACB}" dt="2020-08-18T07:38:31.001" v="11039" actId="478"/>
          <ac:inkMkLst>
            <pc:docMk/>
            <pc:sldMk cId="1811503085" sldId="262"/>
            <ac:inkMk id="383" creationId="{0FD3A339-6273-2645-90F8-3088AD8D8BDD}"/>
          </ac:inkMkLst>
        </pc:inkChg>
        <pc:inkChg chg="add del mod">
          <ac:chgData name="Mark Hanly" userId="67462bc7-2b51-4455-b2e7-b5f944a4684a" providerId="ADAL" clId="{C331A30D-C042-C44B-8150-9EF6F909FACB}" dt="2020-08-18T07:38:31.001" v="11039" actId="478"/>
          <ac:inkMkLst>
            <pc:docMk/>
            <pc:sldMk cId="1811503085" sldId="262"/>
            <ac:inkMk id="384" creationId="{94E0CD66-167C-A44D-8976-C1347648A39B}"/>
          </ac:inkMkLst>
        </pc:inkChg>
        <pc:inkChg chg="add del mod">
          <ac:chgData name="Mark Hanly" userId="67462bc7-2b51-4455-b2e7-b5f944a4684a" providerId="ADAL" clId="{C331A30D-C042-C44B-8150-9EF6F909FACB}" dt="2020-08-18T07:38:31.001" v="11039" actId="478"/>
          <ac:inkMkLst>
            <pc:docMk/>
            <pc:sldMk cId="1811503085" sldId="262"/>
            <ac:inkMk id="385" creationId="{702E86F7-B296-6247-885B-6F837A8BEA7A}"/>
          </ac:inkMkLst>
        </pc:inkChg>
        <pc:inkChg chg="add del mod">
          <ac:chgData name="Mark Hanly" userId="67462bc7-2b51-4455-b2e7-b5f944a4684a" providerId="ADAL" clId="{C331A30D-C042-C44B-8150-9EF6F909FACB}" dt="2020-08-18T07:38:31.001" v="11039" actId="478"/>
          <ac:inkMkLst>
            <pc:docMk/>
            <pc:sldMk cId="1811503085" sldId="262"/>
            <ac:inkMk id="386" creationId="{6134A5D0-1A62-DD49-8BD8-C12FB2D32F44}"/>
          </ac:inkMkLst>
        </pc:inkChg>
        <pc:inkChg chg="add del mod">
          <ac:chgData name="Mark Hanly" userId="67462bc7-2b51-4455-b2e7-b5f944a4684a" providerId="ADAL" clId="{C331A30D-C042-C44B-8150-9EF6F909FACB}" dt="2020-08-18T07:38:31.001" v="11039" actId="478"/>
          <ac:inkMkLst>
            <pc:docMk/>
            <pc:sldMk cId="1811503085" sldId="262"/>
            <ac:inkMk id="387" creationId="{3D7A0203-A680-D648-83A9-8EB1ECDE6AE4}"/>
          </ac:inkMkLst>
        </pc:inkChg>
        <pc:inkChg chg="add del mod">
          <ac:chgData name="Mark Hanly" userId="67462bc7-2b51-4455-b2e7-b5f944a4684a" providerId="ADAL" clId="{C331A30D-C042-C44B-8150-9EF6F909FACB}" dt="2020-08-18T07:38:31.001" v="11039" actId="478"/>
          <ac:inkMkLst>
            <pc:docMk/>
            <pc:sldMk cId="1811503085" sldId="262"/>
            <ac:inkMk id="388" creationId="{BB57DC5A-E0D6-8643-974C-8C6DCD50D130}"/>
          </ac:inkMkLst>
        </pc:inkChg>
        <pc:inkChg chg="add del mod">
          <ac:chgData name="Mark Hanly" userId="67462bc7-2b51-4455-b2e7-b5f944a4684a" providerId="ADAL" clId="{C331A30D-C042-C44B-8150-9EF6F909FACB}" dt="2020-08-18T07:38:31.001" v="11039" actId="478"/>
          <ac:inkMkLst>
            <pc:docMk/>
            <pc:sldMk cId="1811503085" sldId="262"/>
            <ac:inkMk id="389" creationId="{5A5988BD-B4E7-1A46-A221-7908C0A43684}"/>
          </ac:inkMkLst>
        </pc:inkChg>
        <pc:inkChg chg="add del">
          <ac:chgData name="Mark Hanly" userId="67462bc7-2b51-4455-b2e7-b5f944a4684a" providerId="ADAL" clId="{C331A30D-C042-C44B-8150-9EF6F909FACB}" dt="2020-08-18T07:38:31.001" v="11039" actId="478"/>
          <ac:inkMkLst>
            <pc:docMk/>
            <pc:sldMk cId="1811503085" sldId="262"/>
            <ac:inkMk id="391" creationId="{EBA39DFA-A480-C444-9991-3DAB31C81363}"/>
          </ac:inkMkLst>
        </pc:inkChg>
        <pc:inkChg chg="add del">
          <ac:chgData name="Mark Hanly" userId="67462bc7-2b51-4455-b2e7-b5f944a4684a" providerId="ADAL" clId="{C331A30D-C042-C44B-8150-9EF6F909FACB}" dt="2020-08-18T07:38:31.001" v="11039" actId="478"/>
          <ac:inkMkLst>
            <pc:docMk/>
            <pc:sldMk cId="1811503085" sldId="262"/>
            <ac:inkMk id="392" creationId="{E8C07825-016A-6441-B01F-DE4E8A455423}"/>
          </ac:inkMkLst>
        </pc:inkChg>
        <pc:inkChg chg="add del mod topLvl">
          <ac:chgData name="Mark Hanly" userId="67462bc7-2b51-4455-b2e7-b5f944a4684a" providerId="ADAL" clId="{C331A30D-C042-C44B-8150-9EF6F909FACB}" dt="2020-08-18T07:58:40.936" v="11404" actId="478"/>
          <ac:inkMkLst>
            <pc:docMk/>
            <pc:sldMk cId="1811503085" sldId="262"/>
            <ac:inkMk id="393" creationId="{3C35A6D9-9F79-9E4E-86CC-A927C54C690D}"/>
          </ac:inkMkLst>
        </pc:inkChg>
        <pc:inkChg chg="add del mod topLvl">
          <ac:chgData name="Mark Hanly" userId="67462bc7-2b51-4455-b2e7-b5f944a4684a" providerId="ADAL" clId="{C331A30D-C042-C44B-8150-9EF6F909FACB}" dt="2020-08-18T07:58:40.936" v="11404" actId="478"/>
          <ac:inkMkLst>
            <pc:docMk/>
            <pc:sldMk cId="1811503085" sldId="262"/>
            <ac:inkMk id="394" creationId="{DDF96909-EB7F-9148-90BB-A626C4456A6E}"/>
          </ac:inkMkLst>
        </pc:inkChg>
        <pc:inkChg chg="add del mod">
          <ac:chgData name="Mark Hanly" userId="67462bc7-2b51-4455-b2e7-b5f944a4684a" providerId="ADAL" clId="{C331A30D-C042-C44B-8150-9EF6F909FACB}" dt="2020-08-18T07:58:40.936" v="11404" actId="478"/>
          <ac:inkMkLst>
            <pc:docMk/>
            <pc:sldMk cId="1811503085" sldId="262"/>
            <ac:inkMk id="395" creationId="{E9788C52-0094-6746-A2BB-74D5C4D9EF3C}"/>
          </ac:inkMkLst>
        </pc:inkChg>
        <pc:inkChg chg="add del mod">
          <ac:chgData name="Mark Hanly" userId="67462bc7-2b51-4455-b2e7-b5f944a4684a" providerId="ADAL" clId="{C331A30D-C042-C44B-8150-9EF6F909FACB}" dt="2020-08-18T07:58:40.936" v="11404" actId="478"/>
          <ac:inkMkLst>
            <pc:docMk/>
            <pc:sldMk cId="1811503085" sldId="262"/>
            <ac:inkMk id="396" creationId="{D25CD17D-E4A1-C747-883F-1EAD4DE52639}"/>
          </ac:inkMkLst>
        </pc:inkChg>
        <pc:inkChg chg="add del mod">
          <ac:chgData name="Mark Hanly" userId="67462bc7-2b51-4455-b2e7-b5f944a4684a" providerId="ADAL" clId="{C331A30D-C042-C44B-8150-9EF6F909FACB}" dt="2020-08-18T07:58:40.936" v="11404" actId="478"/>
          <ac:inkMkLst>
            <pc:docMk/>
            <pc:sldMk cId="1811503085" sldId="262"/>
            <ac:inkMk id="398" creationId="{1648817B-8E33-4249-A567-B7007058C33E}"/>
          </ac:inkMkLst>
        </pc:inkChg>
        <pc:inkChg chg="add del mod topLvl">
          <ac:chgData name="Mark Hanly" userId="67462bc7-2b51-4455-b2e7-b5f944a4684a" providerId="ADAL" clId="{C331A30D-C042-C44B-8150-9EF6F909FACB}" dt="2020-08-18T07:58:40.936" v="11404" actId="478"/>
          <ac:inkMkLst>
            <pc:docMk/>
            <pc:sldMk cId="1811503085" sldId="262"/>
            <ac:inkMk id="400" creationId="{DD488554-1BDE-5A4A-BEED-AEEA2EED42A7}"/>
          </ac:inkMkLst>
        </pc:inkChg>
        <pc:inkChg chg="add del mod">
          <ac:chgData name="Mark Hanly" userId="67462bc7-2b51-4455-b2e7-b5f944a4684a" providerId="ADAL" clId="{C331A30D-C042-C44B-8150-9EF6F909FACB}" dt="2020-08-18T07:58:40.936" v="11404" actId="478"/>
          <ac:inkMkLst>
            <pc:docMk/>
            <pc:sldMk cId="1811503085" sldId="262"/>
            <ac:inkMk id="401" creationId="{643A379D-9539-2B48-B55E-2A038F3429E6}"/>
          </ac:inkMkLst>
        </pc:inkChg>
        <pc:inkChg chg="add del mod topLvl">
          <ac:chgData name="Mark Hanly" userId="67462bc7-2b51-4455-b2e7-b5f944a4684a" providerId="ADAL" clId="{C331A30D-C042-C44B-8150-9EF6F909FACB}" dt="2020-08-18T07:58:40.936" v="11404" actId="478"/>
          <ac:inkMkLst>
            <pc:docMk/>
            <pc:sldMk cId="1811503085" sldId="262"/>
            <ac:inkMk id="402" creationId="{B9C9F2A3-624E-3242-9A14-FA744F49594D}"/>
          </ac:inkMkLst>
        </pc:inkChg>
        <pc:inkChg chg="add del mod">
          <ac:chgData name="Mark Hanly" userId="67462bc7-2b51-4455-b2e7-b5f944a4684a" providerId="ADAL" clId="{C331A30D-C042-C44B-8150-9EF6F909FACB}" dt="2020-08-18T07:58:40.936" v="11404" actId="478"/>
          <ac:inkMkLst>
            <pc:docMk/>
            <pc:sldMk cId="1811503085" sldId="262"/>
            <ac:inkMk id="403" creationId="{95509274-188F-DE4F-9005-C610BB2754BF}"/>
          </ac:inkMkLst>
        </pc:inkChg>
        <pc:inkChg chg="add del">
          <ac:chgData name="Mark Hanly" userId="67462bc7-2b51-4455-b2e7-b5f944a4684a" providerId="ADAL" clId="{C331A30D-C042-C44B-8150-9EF6F909FACB}" dt="2020-08-18T07:58:40.936" v="11404" actId="478"/>
          <ac:inkMkLst>
            <pc:docMk/>
            <pc:sldMk cId="1811503085" sldId="262"/>
            <ac:inkMk id="405" creationId="{E85C88AE-A11A-1E4F-BA9D-1C4F91EDBF6E}"/>
          </ac:inkMkLst>
        </pc:inkChg>
        <pc:inkChg chg="add del">
          <ac:chgData name="Mark Hanly" userId="67462bc7-2b51-4455-b2e7-b5f944a4684a" providerId="ADAL" clId="{C331A30D-C042-C44B-8150-9EF6F909FACB}" dt="2020-08-18T07:58:40.936" v="11404" actId="478"/>
          <ac:inkMkLst>
            <pc:docMk/>
            <pc:sldMk cId="1811503085" sldId="262"/>
            <ac:inkMk id="406" creationId="{F07B9996-45A3-E446-86C7-AE57FF866919}"/>
          </ac:inkMkLst>
        </pc:inkChg>
        <pc:inkChg chg="add del">
          <ac:chgData name="Mark Hanly" userId="67462bc7-2b51-4455-b2e7-b5f944a4684a" providerId="ADAL" clId="{C331A30D-C042-C44B-8150-9EF6F909FACB}" dt="2020-08-18T07:58:40.936" v="11404" actId="478"/>
          <ac:inkMkLst>
            <pc:docMk/>
            <pc:sldMk cId="1811503085" sldId="262"/>
            <ac:inkMk id="407" creationId="{776618AA-F3CE-614F-9C87-2BAA3BFD9121}"/>
          </ac:inkMkLst>
        </pc:inkChg>
        <pc:inkChg chg="add del">
          <ac:chgData name="Mark Hanly" userId="67462bc7-2b51-4455-b2e7-b5f944a4684a" providerId="ADAL" clId="{C331A30D-C042-C44B-8150-9EF6F909FACB}" dt="2020-08-18T07:58:53.728" v="11405" actId="478"/>
          <ac:inkMkLst>
            <pc:docMk/>
            <pc:sldMk cId="1811503085" sldId="262"/>
            <ac:inkMk id="408" creationId="{6B6C17CE-929F-B14C-BA82-C687856B07C7}"/>
          </ac:inkMkLst>
        </pc:inkChg>
        <pc:inkChg chg="add del mod topLvl">
          <ac:chgData name="Mark Hanly" userId="67462bc7-2b51-4455-b2e7-b5f944a4684a" providerId="ADAL" clId="{C331A30D-C042-C44B-8150-9EF6F909FACB}" dt="2020-08-18T07:58:53.728" v="11405" actId="478"/>
          <ac:inkMkLst>
            <pc:docMk/>
            <pc:sldMk cId="1811503085" sldId="262"/>
            <ac:inkMk id="409" creationId="{CF3F0E8C-70B7-7946-BFA3-8F9ECE7B1AB8}"/>
          </ac:inkMkLst>
        </pc:inkChg>
        <pc:inkChg chg="add del mod topLvl">
          <ac:chgData name="Mark Hanly" userId="67462bc7-2b51-4455-b2e7-b5f944a4684a" providerId="ADAL" clId="{C331A30D-C042-C44B-8150-9EF6F909FACB}" dt="2020-08-18T07:58:53.728" v="11405" actId="478"/>
          <ac:inkMkLst>
            <pc:docMk/>
            <pc:sldMk cId="1811503085" sldId="262"/>
            <ac:inkMk id="410" creationId="{69287CE2-33D5-4F40-ACE6-CFC435FBCE95}"/>
          </ac:inkMkLst>
        </pc:inkChg>
        <pc:inkChg chg="add del mod">
          <ac:chgData name="Mark Hanly" userId="67462bc7-2b51-4455-b2e7-b5f944a4684a" providerId="ADAL" clId="{C331A30D-C042-C44B-8150-9EF6F909FACB}" dt="2020-08-18T07:58:53.728" v="11405" actId="478"/>
          <ac:inkMkLst>
            <pc:docMk/>
            <pc:sldMk cId="1811503085" sldId="262"/>
            <ac:inkMk id="411" creationId="{AB18BFBE-F149-164F-85CC-4A3CFBDADEF1}"/>
          </ac:inkMkLst>
        </pc:inkChg>
        <pc:inkChg chg="add del mod">
          <ac:chgData name="Mark Hanly" userId="67462bc7-2b51-4455-b2e7-b5f944a4684a" providerId="ADAL" clId="{C331A30D-C042-C44B-8150-9EF6F909FACB}" dt="2020-08-18T07:58:53.728" v="11405" actId="478"/>
          <ac:inkMkLst>
            <pc:docMk/>
            <pc:sldMk cId="1811503085" sldId="262"/>
            <ac:inkMk id="412" creationId="{1E0F45B2-FBC0-A741-82FD-C7FCF0C7C02E}"/>
          </ac:inkMkLst>
        </pc:inkChg>
        <pc:inkChg chg="add del mod">
          <ac:chgData name="Mark Hanly" userId="67462bc7-2b51-4455-b2e7-b5f944a4684a" providerId="ADAL" clId="{C331A30D-C042-C44B-8150-9EF6F909FACB}" dt="2020-08-18T07:58:53.728" v="11405" actId="478"/>
          <ac:inkMkLst>
            <pc:docMk/>
            <pc:sldMk cId="1811503085" sldId="262"/>
            <ac:inkMk id="413" creationId="{71939705-804F-1345-B47B-145ACFBFDEE6}"/>
          </ac:inkMkLst>
        </pc:inkChg>
        <pc:inkChg chg="add del mod">
          <ac:chgData name="Mark Hanly" userId="67462bc7-2b51-4455-b2e7-b5f944a4684a" providerId="ADAL" clId="{C331A30D-C042-C44B-8150-9EF6F909FACB}" dt="2020-08-18T07:58:40.936" v="11404" actId="478"/>
          <ac:inkMkLst>
            <pc:docMk/>
            <pc:sldMk cId="1811503085" sldId="262"/>
            <ac:inkMk id="415" creationId="{C5CBAE9C-0425-0F42-9A83-569800FBA1C4}"/>
          </ac:inkMkLst>
        </pc:inkChg>
        <pc:inkChg chg="add del mod">
          <ac:chgData name="Mark Hanly" userId="67462bc7-2b51-4455-b2e7-b5f944a4684a" providerId="ADAL" clId="{C331A30D-C042-C44B-8150-9EF6F909FACB}" dt="2020-08-18T07:58:40.936" v="11404" actId="478"/>
          <ac:inkMkLst>
            <pc:docMk/>
            <pc:sldMk cId="1811503085" sldId="262"/>
            <ac:inkMk id="416" creationId="{80C255B8-FA13-374A-8DDB-A66B7ACD0271}"/>
          </ac:inkMkLst>
        </pc:inkChg>
        <pc:inkChg chg="add del mod">
          <ac:chgData name="Mark Hanly" userId="67462bc7-2b51-4455-b2e7-b5f944a4684a" providerId="ADAL" clId="{C331A30D-C042-C44B-8150-9EF6F909FACB}" dt="2020-08-18T07:58:40.936" v="11404" actId="478"/>
          <ac:inkMkLst>
            <pc:docMk/>
            <pc:sldMk cId="1811503085" sldId="262"/>
            <ac:inkMk id="417" creationId="{286381B2-F390-4648-AF8F-ABB6BC4B9944}"/>
          </ac:inkMkLst>
        </pc:inkChg>
        <pc:inkChg chg="add del mod">
          <ac:chgData name="Mark Hanly" userId="67462bc7-2b51-4455-b2e7-b5f944a4684a" providerId="ADAL" clId="{C331A30D-C042-C44B-8150-9EF6F909FACB}" dt="2020-08-18T07:58:40.936" v="11404" actId="478"/>
          <ac:inkMkLst>
            <pc:docMk/>
            <pc:sldMk cId="1811503085" sldId="262"/>
            <ac:inkMk id="418" creationId="{AEBFD4CB-57EB-F04E-8391-EEEBE7401B05}"/>
          </ac:inkMkLst>
        </pc:inkChg>
        <pc:inkChg chg="add del mod topLvl">
          <ac:chgData name="Mark Hanly" userId="67462bc7-2b51-4455-b2e7-b5f944a4684a" providerId="ADAL" clId="{C331A30D-C042-C44B-8150-9EF6F909FACB}" dt="2020-08-18T07:58:40.936" v="11404" actId="478"/>
          <ac:inkMkLst>
            <pc:docMk/>
            <pc:sldMk cId="1811503085" sldId="262"/>
            <ac:inkMk id="420" creationId="{549D06CD-6B1E-3244-98B9-2C5DDF935CE1}"/>
          </ac:inkMkLst>
        </pc:inkChg>
        <pc:inkChg chg="add del mod topLvl">
          <ac:chgData name="Mark Hanly" userId="67462bc7-2b51-4455-b2e7-b5f944a4684a" providerId="ADAL" clId="{C331A30D-C042-C44B-8150-9EF6F909FACB}" dt="2020-08-18T07:58:40.936" v="11404" actId="478"/>
          <ac:inkMkLst>
            <pc:docMk/>
            <pc:sldMk cId="1811503085" sldId="262"/>
            <ac:inkMk id="421" creationId="{25CE453E-816D-3046-93D4-8036507DDB00}"/>
          </ac:inkMkLst>
        </pc:inkChg>
        <pc:inkChg chg="add del mod">
          <ac:chgData name="Mark Hanly" userId="67462bc7-2b51-4455-b2e7-b5f944a4684a" providerId="ADAL" clId="{C331A30D-C042-C44B-8150-9EF6F909FACB}" dt="2020-08-18T07:58:40.936" v="11404" actId="478"/>
          <ac:inkMkLst>
            <pc:docMk/>
            <pc:sldMk cId="1811503085" sldId="262"/>
            <ac:inkMk id="423" creationId="{63EF2EB2-5BA5-A240-83D5-029C71EC2A76}"/>
          </ac:inkMkLst>
        </pc:inkChg>
        <pc:inkChg chg="add del mod">
          <ac:chgData name="Mark Hanly" userId="67462bc7-2b51-4455-b2e7-b5f944a4684a" providerId="ADAL" clId="{C331A30D-C042-C44B-8150-9EF6F909FACB}" dt="2020-08-18T07:58:40.936" v="11404" actId="478"/>
          <ac:inkMkLst>
            <pc:docMk/>
            <pc:sldMk cId="1811503085" sldId="262"/>
            <ac:inkMk id="424" creationId="{3C3A1931-2FE4-3148-B759-751C16B0BACF}"/>
          </ac:inkMkLst>
        </pc:inkChg>
        <pc:inkChg chg="add del mod">
          <ac:chgData name="Mark Hanly" userId="67462bc7-2b51-4455-b2e7-b5f944a4684a" providerId="ADAL" clId="{C331A30D-C042-C44B-8150-9EF6F909FACB}" dt="2020-08-18T07:58:40.936" v="11404" actId="478"/>
          <ac:inkMkLst>
            <pc:docMk/>
            <pc:sldMk cId="1811503085" sldId="262"/>
            <ac:inkMk id="425" creationId="{0D252C0E-51A4-434A-AD6A-EFE729E3C81F}"/>
          </ac:inkMkLst>
        </pc:inkChg>
        <pc:inkChg chg="add del mod">
          <ac:chgData name="Mark Hanly" userId="67462bc7-2b51-4455-b2e7-b5f944a4684a" providerId="ADAL" clId="{C331A30D-C042-C44B-8150-9EF6F909FACB}" dt="2020-08-18T07:58:40.936" v="11404" actId="478"/>
          <ac:inkMkLst>
            <pc:docMk/>
            <pc:sldMk cId="1811503085" sldId="262"/>
            <ac:inkMk id="426" creationId="{E690BE65-7F52-1B43-B424-4FA819422B07}"/>
          </ac:inkMkLst>
        </pc:inkChg>
        <pc:inkChg chg="add del mod topLvl">
          <ac:chgData name="Mark Hanly" userId="67462bc7-2b51-4455-b2e7-b5f944a4684a" providerId="ADAL" clId="{C331A30D-C042-C44B-8150-9EF6F909FACB}" dt="2020-08-18T07:58:40.936" v="11404" actId="478"/>
          <ac:inkMkLst>
            <pc:docMk/>
            <pc:sldMk cId="1811503085" sldId="262"/>
            <ac:inkMk id="427" creationId="{590E2005-4287-0748-8D8D-758CDBF7FD24}"/>
          </ac:inkMkLst>
        </pc:inkChg>
        <pc:inkChg chg="add del mod topLvl">
          <ac:chgData name="Mark Hanly" userId="67462bc7-2b51-4455-b2e7-b5f944a4684a" providerId="ADAL" clId="{C331A30D-C042-C44B-8150-9EF6F909FACB}" dt="2020-08-18T07:58:40.936" v="11404" actId="478"/>
          <ac:inkMkLst>
            <pc:docMk/>
            <pc:sldMk cId="1811503085" sldId="262"/>
            <ac:inkMk id="428" creationId="{182C2487-8C0D-C640-B3F6-8C0845982B89}"/>
          </ac:inkMkLst>
        </pc:inkChg>
        <pc:inkChg chg="add del mod topLvl">
          <ac:chgData name="Mark Hanly" userId="67462bc7-2b51-4455-b2e7-b5f944a4684a" providerId="ADAL" clId="{C331A30D-C042-C44B-8150-9EF6F909FACB}" dt="2020-08-18T07:58:53.728" v="11405" actId="478"/>
          <ac:inkMkLst>
            <pc:docMk/>
            <pc:sldMk cId="1811503085" sldId="262"/>
            <ac:inkMk id="430" creationId="{867F6AF0-7C5F-4342-9122-840E8249DC28}"/>
          </ac:inkMkLst>
        </pc:inkChg>
        <pc:inkChg chg="add del mod topLvl">
          <ac:chgData name="Mark Hanly" userId="67462bc7-2b51-4455-b2e7-b5f944a4684a" providerId="ADAL" clId="{C331A30D-C042-C44B-8150-9EF6F909FACB}" dt="2020-08-18T07:58:40.936" v="11404" actId="478"/>
          <ac:inkMkLst>
            <pc:docMk/>
            <pc:sldMk cId="1811503085" sldId="262"/>
            <ac:inkMk id="431" creationId="{D4E43102-2FC6-7E41-BB1E-557BC8F763F5}"/>
          </ac:inkMkLst>
        </pc:inkChg>
        <pc:inkChg chg="add del mod topLvl">
          <ac:chgData name="Mark Hanly" userId="67462bc7-2b51-4455-b2e7-b5f944a4684a" providerId="ADAL" clId="{C331A30D-C042-C44B-8150-9EF6F909FACB}" dt="2020-08-18T07:58:40.936" v="11404" actId="478"/>
          <ac:inkMkLst>
            <pc:docMk/>
            <pc:sldMk cId="1811503085" sldId="262"/>
            <ac:inkMk id="433" creationId="{B2555719-202B-734D-A43C-F0670C7CCC18}"/>
          </ac:inkMkLst>
        </pc:inkChg>
        <pc:inkChg chg="add del mod topLvl">
          <ac:chgData name="Mark Hanly" userId="67462bc7-2b51-4455-b2e7-b5f944a4684a" providerId="ADAL" clId="{C331A30D-C042-C44B-8150-9EF6F909FACB}" dt="2020-08-18T07:59:01.560" v="11409"/>
          <ac:inkMkLst>
            <pc:docMk/>
            <pc:sldMk cId="1811503085" sldId="262"/>
            <ac:inkMk id="434" creationId="{0CC16390-85FD-534B-8D91-3250209A35C6}"/>
          </ac:inkMkLst>
        </pc:inkChg>
        <pc:inkChg chg="add del mod">
          <ac:chgData name="Mark Hanly" userId="67462bc7-2b51-4455-b2e7-b5f944a4684a" providerId="ADAL" clId="{C331A30D-C042-C44B-8150-9EF6F909FACB}" dt="2020-08-18T07:58:53.728" v="11405" actId="478"/>
          <ac:inkMkLst>
            <pc:docMk/>
            <pc:sldMk cId="1811503085" sldId="262"/>
            <ac:inkMk id="436" creationId="{2F3A5991-3FB9-EA43-A126-C2AD84F855EC}"/>
          </ac:inkMkLst>
        </pc:inkChg>
        <pc:inkChg chg="add del mod">
          <ac:chgData name="Mark Hanly" userId="67462bc7-2b51-4455-b2e7-b5f944a4684a" providerId="ADAL" clId="{C331A30D-C042-C44B-8150-9EF6F909FACB}" dt="2020-08-18T07:58:53.728" v="11405" actId="478"/>
          <ac:inkMkLst>
            <pc:docMk/>
            <pc:sldMk cId="1811503085" sldId="262"/>
            <ac:inkMk id="437" creationId="{716F0DD0-9554-8C4C-A664-51828A36230F}"/>
          </ac:inkMkLst>
        </pc:inkChg>
        <pc:inkChg chg="add del mod">
          <ac:chgData name="Mark Hanly" userId="67462bc7-2b51-4455-b2e7-b5f944a4684a" providerId="ADAL" clId="{C331A30D-C042-C44B-8150-9EF6F909FACB}" dt="2020-08-18T07:58:53.728" v="11405" actId="478"/>
          <ac:inkMkLst>
            <pc:docMk/>
            <pc:sldMk cId="1811503085" sldId="262"/>
            <ac:inkMk id="438" creationId="{96199B7F-BD43-124E-9A8B-8B2ECB0B691C}"/>
          </ac:inkMkLst>
        </pc:inkChg>
        <pc:inkChg chg="add del mod">
          <ac:chgData name="Mark Hanly" userId="67462bc7-2b51-4455-b2e7-b5f944a4684a" providerId="ADAL" clId="{C331A30D-C042-C44B-8150-9EF6F909FACB}" dt="2020-08-18T07:58:53.728" v="11405" actId="478"/>
          <ac:inkMkLst>
            <pc:docMk/>
            <pc:sldMk cId="1811503085" sldId="262"/>
            <ac:inkMk id="439" creationId="{614144F9-30C7-D142-9107-9643B1F6D8A1}"/>
          </ac:inkMkLst>
        </pc:inkChg>
        <pc:inkChg chg="add del mod topLvl">
          <ac:chgData name="Mark Hanly" userId="67462bc7-2b51-4455-b2e7-b5f944a4684a" providerId="ADAL" clId="{C331A30D-C042-C44B-8150-9EF6F909FACB}" dt="2020-08-18T07:58:53.728" v="11405" actId="478"/>
          <ac:inkMkLst>
            <pc:docMk/>
            <pc:sldMk cId="1811503085" sldId="262"/>
            <ac:inkMk id="440" creationId="{74148B37-845A-324C-BB1C-BB05FB52E280}"/>
          </ac:inkMkLst>
        </pc:inkChg>
        <pc:inkChg chg="add del mod">
          <ac:chgData name="Mark Hanly" userId="67462bc7-2b51-4455-b2e7-b5f944a4684a" providerId="ADAL" clId="{C331A30D-C042-C44B-8150-9EF6F909FACB}" dt="2020-08-18T07:58:53.728" v="11405" actId="478"/>
          <ac:inkMkLst>
            <pc:docMk/>
            <pc:sldMk cId="1811503085" sldId="262"/>
            <ac:inkMk id="441" creationId="{2F2FFB95-3922-9940-8285-8029AEB5A62B}"/>
          </ac:inkMkLst>
        </pc:inkChg>
        <pc:inkChg chg="add del mod">
          <ac:chgData name="Mark Hanly" userId="67462bc7-2b51-4455-b2e7-b5f944a4684a" providerId="ADAL" clId="{C331A30D-C042-C44B-8150-9EF6F909FACB}" dt="2020-08-18T07:58:53.728" v="11405" actId="478"/>
          <ac:inkMkLst>
            <pc:docMk/>
            <pc:sldMk cId="1811503085" sldId="262"/>
            <ac:inkMk id="442" creationId="{DA46AC2A-0977-A74D-9623-085C7F0AAFD0}"/>
          </ac:inkMkLst>
        </pc:inkChg>
        <pc:inkChg chg="add del mod topLvl">
          <ac:chgData name="Mark Hanly" userId="67462bc7-2b51-4455-b2e7-b5f944a4684a" providerId="ADAL" clId="{C331A30D-C042-C44B-8150-9EF6F909FACB}" dt="2020-08-18T07:58:53.728" v="11405" actId="478"/>
          <ac:inkMkLst>
            <pc:docMk/>
            <pc:sldMk cId="1811503085" sldId="262"/>
            <ac:inkMk id="443" creationId="{A6D70F9C-814B-CA41-A5A6-2AA5EEEAB3BB}"/>
          </ac:inkMkLst>
        </pc:inkChg>
        <pc:inkChg chg="add del mod">
          <ac:chgData name="Mark Hanly" userId="67462bc7-2b51-4455-b2e7-b5f944a4684a" providerId="ADAL" clId="{C331A30D-C042-C44B-8150-9EF6F909FACB}" dt="2020-08-18T07:58:53.728" v="11405" actId="478"/>
          <ac:inkMkLst>
            <pc:docMk/>
            <pc:sldMk cId="1811503085" sldId="262"/>
            <ac:inkMk id="445" creationId="{F4C28B92-BEE8-8C41-AE2A-7575611FA4B6}"/>
          </ac:inkMkLst>
        </pc:inkChg>
        <pc:inkChg chg="add del mod">
          <ac:chgData name="Mark Hanly" userId="67462bc7-2b51-4455-b2e7-b5f944a4684a" providerId="ADAL" clId="{C331A30D-C042-C44B-8150-9EF6F909FACB}" dt="2020-08-18T07:58:53.728" v="11405" actId="478"/>
          <ac:inkMkLst>
            <pc:docMk/>
            <pc:sldMk cId="1811503085" sldId="262"/>
            <ac:inkMk id="447" creationId="{C168D1D7-C654-7D40-835C-FE5E6BC70AAC}"/>
          </ac:inkMkLst>
        </pc:inkChg>
        <pc:inkChg chg="add del mod topLvl">
          <ac:chgData name="Mark Hanly" userId="67462bc7-2b51-4455-b2e7-b5f944a4684a" providerId="ADAL" clId="{C331A30D-C042-C44B-8150-9EF6F909FACB}" dt="2020-08-18T07:58:40.936" v="11404" actId="478"/>
          <ac:inkMkLst>
            <pc:docMk/>
            <pc:sldMk cId="1811503085" sldId="262"/>
            <ac:inkMk id="449" creationId="{C4A3D498-AE0D-0E40-8968-8BECAB8927EF}"/>
          </ac:inkMkLst>
        </pc:inkChg>
        <pc:inkChg chg="add del mod topLvl">
          <ac:chgData name="Mark Hanly" userId="67462bc7-2b51-4455-b2e7-b5f944a4684a" providerId="ADAL" clId="{C331A30D-C042-C44B-8150-9EF6F909FACB}" dt="2020-08-18T07:58:40.936" v="11404" actId="478"/>
          <ac:inkMkLst>
            <pc:docMk/>
            <pc:sldMk cId="1811503085" sldId="262"/>
            <ac:inkMk id="450" creationId="{89F5A2B6-720F-EC45-AA7F-E2A8535E8C0E}"/>
          </ac:inkMkLst>
        </pc:inkChg>
        <pc:inkChg chg="add del mod">
          <ac:chgData name="Mark Hanly" userId="67462bc7-2b51-4455-b2e7-b5f944a4684a" providerId="ADAL" clId="{C331A30D-C042-C44B-8150-9EF6F909FACB}" dt="2020-08-18T07:58:40.936" v="11404" actId="478"/>
          <ac:inkMkLst>
            <pc:docMk/>
            <pc:sldMk cId="1811503085" sldId="262"/>
            <ac:inkMk id="451" creationId="{8ABA8DAF-4D7E-2F42-B6C2-EEF3C54D1BAF}"/>
          </ac:inkMkLst>
        </pc:inkChg>
        <pc:inkChg chg="add del mod">
          <ac:chgData name="Mark Hanly" userId="67462bc7-2b51-4455-b2e7-b5f944a4684a" providerId="ADAL" clId="{C331A30D-C042-C44B-8150-9EF6F909FACB}" dt="2020-08-18T07:58:40.936" v="11404" actId="478"/>
          <ac:inkMkLst>
            <pc:docMk/>
            <pc:sldMk cId="1811503085" sldId="262"/>
            <ac:inkMk id="452" creationId="{CA258191-B085-1B43-A5D1-DE4DDF453E3D}"/>
          </ac:inkMkLst>
        </pc:inkChg>
        <pc:inkChg chg="add del mod">
          <ac:chgData name="Mark Hanly" userId="67462bc7-2b51-4455-b2e7-b5f944a4684a" providerId="ADAL" clId="{C331A30D-C042-C44B-8150-9EF6F909FACB}" dt="2020-08-18T07:58:40.936" v="11404" actId="478"/>
          <ac:inkMkLst>
            <pc:docMk/>
            <pc:sldMk cId="1811503085" sldId="262"/>
            <ac:inkMk id="453" creationId="{7FD34F23-5D03-C247-B236-AD183B0122C7}"/>
          </ac:inkMkLst>
        </pc:inkChg>
        <pc:inkChg chg="add del mod">
          <ac:chgData name="Mark Hanly" userId="67462bc7-2b51-4455-b2e7-b5f944a4684a" providerId="ADAL" clId="{C331A30D-C042-C44B-8150-9EF6F909FACB}" dt="2020-08-18T07:58:40.936" v="11404" actId="478"/>
          <ac:inkMkLst>
            <pc:docMk/>
            <pc:sldMk cId="1811503085" sldId="262"/>
            <ac:inkMk id="454" creationId="{D04B33A7-A188-1249-ADD3-DEC6D182787C}"/>
          </ac:inkMkLst>
        </pc:inkChg>
        <pc:inkChg chg="add del mod">
          <ac:chgData name="Mark Hanly" userId="67462bc7-2b51-4455-b2e7-b5f944a4684a" providerId="ADAL" clId="{C331A30D-C042-C44B-8150-9EF6F909FACB}" dt="2020-08-18T07:58:40.936" v="11404" actId="478"/>
          <ac:inkMkLst>
            <pc:docMk/>
            <pc:sldMk cId="1811503085" sldId="262"/>
            <ac:inkMk id="455" creationId="{24B1362A-0E01-8542-BA22-B288C739F090}"/>
          </ac:inkMkLst>
        </pc:inkChg>
        <pc:inkChg chg="add del mod">
          <ac:chgData name="Mark Hanly" userId="67462bc7-2b51-4455-b2e7-b5f944a4684a" providerId="ADAL" clId="{C331A30D-C042-C44B-8150-9EF6F909FACB}" dt="2020-08-18T07:58:40.936" v="11404" actId="478"/>
          <ac:inkMkLst>
            <pc:docMk/>
            <pc:sldMk cId="1811503085" sldId="262"/>
            <ac:inkMk id="456" creationId="{4C77DD37-5FFA-FF4A-984F-971F7E6F6B1B}"/>
          </ac:inkMkLst>
        </pc:inkChg>
        <pc:inkChg chg="add del mod">
          <ac:chgData name="Mark Hanly" userId="67462bc7-2b51-4455-b2e7-b5f944a4684a" providerId="ADAL" clId="{C331A30D-C042-C44B-8150-9EF6F909FACB}" dt="2020-08-18T07:58:40.936" v="11404" actId="478"/>
          <ac:inkMkLst>
            <pc:docMk/>
            <pc:sldMk cId="1811503085" sldId="262"/>
            <ac:inkMk id="457" creationId="{899973AA-28C2-1049-BF31-D529688E67EF}"/>
          </ac:inkMkLst>
        </pc:inkChg>
        <pc:inkChg chg="add del mod topLvl">
          <ac:chgData name="Mark Hanly" userId="67462bc7-2b51-4455-b2e7-b5f944a4684a" providerId="ADAL" clId="{C331A30D-C042-C44B-8150-9EF6F909FACB}" dt="2020-08-18T07:58:40.936" v="11404" actId="478"/>
          <ac:inkMkLst>
            <pc:docMk/>
            <pc:sldMk cId="1811503085" sldId="262"/>
            <ac:inkMk id="458" creationId="{843B00C9-8623-124D-A9BD-AF2CF8B0BDC3}"/>
          </ac:inkMkLst>
        </pc:inkChg>
        <pc:inkChg chg="add del mod">
          <ac:chgData name="Mark Hanly" userId="67462bc7-2b51-4455-b2e7-b5f944a4684a" providerId="ADAL" clId="{C331A30D-C042-C44B-8150-9EF6F909FACB}" dt="2020-08-18T07:58:40.936" v="11404" actId="478"/>
          <ac:inkMkLst>
            <pc:docMk/>
            <pc:sldMk cId="1811503085" sldId="262"/>
            <ac:inkMk id="459" creationId="{959B9316-98DE-F24E-A6DB-800D862A7143}"/>
          </ac:inkMkLst>
        </pc:inkChg>
        <pc:inkChg chg="add del mod">
          <ac:chgData name="Mark Hanly" userId="67462bc7-2b51-4455-b2e7-b5f944a4684a" providerId="ADAL" clId="{C331A30D-C042-C44B-8150-9EF6F909FACB}" dt="2020-08-18T07:58:40.936" v="11404" actId="478"/>
          <ac:inkMkLst>
            <pc:docMk/>
            <pc:sldMk cId="1811503085" sldId="262"/>
            <ac:inkMk id="460" creationId="{F3ADD26B-1318-2C48-9104-A75AB65BA76C}"/>
          </ac:inkMkLst>
        </pc:inkChg>
        <pc:inkChg chg="add del mod">
          <ac:chgData name="Mark Hanly" userId="67462bc7-2b51-4455-b2e7-b5f944a4684a" providerId="ADAL" clId="{C331A30D-C042-C44B-8150-9EF6F909FACB}" dt="2020-08-18T07:58:40.936" v="11404" actId="478"/>
          <ac:inkMkLst>
            <pc:docMk/>
            <pc:sldMk cId="1811503085" sldId="262"/>
            <ac:inkMk id="461" creationId="{C4D32FFA-730D-BD45-A3AD-0E758003A0DB}"/>
          </ac:inkMkLst>
        </pc:inkChg>
        <pc:inkChg chg="add del mod">
          <ac:chgData name="Mark Hanly" userId="67462bc7-2b51-4455-b2e7-b5f944a4684a" providerId="ADAL" clId="{C331A30D-C042-C44B-8150-9EF6F909FACB}" dt="2020-08-18T07:58:40.936" v="11404" actId="478"/>
          <ac:inkMkLst>
            <pc:docMk/>
            <pc:sldMk cId="1811503085" sldId="262"/>
            <ac:inkMk id="462" creationId="{30B303D2-405D-1C4F-B010-4A8D1855E491}"/>
          </ac:inkMkLst>
        </pc:inkChg>
        <pc:inkChg chg="add del mod">
          <ac:chgData name="Mark Hanly" userId="67462bc7-2b51-4455-b2e7-b5f944a4684a" providerId="ADAL" clId="{C331A30D-C042-C44B-8150-9EF6F909FACB}" dt="2020-08-18T07:58:40.936" v="11404" actId="478"/>
          <ac:inkMkLst>
            <pc:docMk/>
            <pc:sldMk cId="1811503085" sldId="262"/>
            <ac:inkMk id="463" creationId="{506D1A0F-33C7-2E4D-9115-641AD746F6AE}"/>
          </ac:inkMkLst>
        </pc:inkChg>
        <pc:inkChg chg="add del mod topLvl">
          <ac:chgData name="Mark Hanly" userId="67462bc7-2b51-4455-b2e7-b5f944a4684a" providerId="ADAL" clId="{C331A30D-C042-C44B-8150-9EF6F909FACB}" dt="2020-08-18T07:58:40.936" v="11404" actId="478"/>
          <ac:inkMkLst>
            <pc:docMk/>
            <pc:sldMk cId="1811503085" sldId="262"/>
            <ac:inkMk id="464" creationId="{FD7541F7-12DB-9246-BAB2-D8C13DFAA793}"/>
          </ac:inkMkLst>
        </pc:inkChg>
        <pc:inkChg chg="add del">
          <ac:chgData name="Mark Hanly" userId="67462bc7-2b51-4455-b2e7-b5f944a4684a" providerId="ADAL" clId="{C331A30D-C042-C44B-8150-9EF6F909FACB}" dt="2020-08-18T07:58:40.936" v="11404" actId="478"/>
          <ac:inkMkLst>
            <pc:docMk/>
            <pc:sldMk cId="1811503085" sldId="262"/>
            <ac:inkMk id="467" creationId="{71DC6081-108C-5B42-BFE9-1BA40748FC58}"/>
          </ac:inkMkLst>
        </pc:inkChg>
        <pc:inkChg chg="add del mod topLvl">
          <ac:chgData name="Mark Hanly" userId="67462bc7-2b51-4455-b2e7-b5f944a4684a" providerId="ADAL" clId="{C331A30D-C042-C44B-8150-9EF6F909FACB}" dt="2020-08-18T07:58:40.936" v="11404" actId="478"/>
          <ac:inkMkLst>
            <pc:docMk/>
            <pc:sldMk cId="1811503085" sldId="262"/>
            <ac:inkMk id="468" creationId="{19A86AF6-83D9-E244-826D-FE5D6A75F881}"/>
          </ac:inkMkLst>
        </pc:inkChg>
        <pc:inkChg chg="add del mod">
          <ac:chgData name="Mark Hanly" userId="67462bc7-2b51-4455-b2e7-b5f944a4684a" providerId="ADAL" clId="{C331A30D-C042-C44B-8150-9EF6F909FACB}" dt="2020-08-18T07:58:40.936" v="11404" actId="478"/>
          <ac:inkMkLst>
            <pc:docMk/>
            <pc:sldMk cId="1811503085" sldId="262"/>
            <ac:inkMk id="469" creationId="{C3BBD811-FDDB-5B47-BC9C-3F264BF0A675}"/>
          </ac:inkMkLst>
        </pc:inkChg>
        <pc:inkChg chg="add del mod topLvl">
          <ac:chgData name="Mark Hanly" userId="67462bc7-2b51-4455-b2e7-b5f944a4684a" providerId="ADAL" clId="{C331A30D-C042-C44B-8150-9EF6F909FACB}" dt="2020-08-18T07:58:40.936" v="11404" actId="478"/>
          <ac:inkMkLst>
            <pc:docMk/>
            <pc:sldMk cId="1811503085" sldId="262"/>
            <ac:inkMk id="470" creationId="{0C272FF4-AADA-1C4D-A2A0-A1C8665070B7}"/>
          </ac:inkMkLst>
        </pc:inkChg>
        <pc:inkChg chg="add del mod">
          <ac:chgData name="Mark Hanly" userId="67462bc7-2b51-4455-b2e7-b5f944a4684a" providerId="ADAL" clId="{C331A30D-C042-C44B-8150-9EF6F909FACB}" dt="2020-08-18T07:58:40.936" v="11404" actId="478"/>
          <ac:inkMkLst>
            <pc:docMk/>
            <pc:sldMk cId="1811503085" sldId="262"/>
            <ac:inkMk id="471" creationId="{24F8F057-4C62-EE4B-8E94-320965C2A6D0}"/>
          </ac:inkMkLst>
        </pc:inkChg>
        <pc:inkChg chg="add del mod topLvl">
          <ac:chgData name="Mark Hanly" userId="67462bc7-2b51-4455-b2e7-b5f944a4684a" providerId="ADAL" clId="{C331A30D-C042-C44B-8150-9EF6F909FACB}" dt="2020-08-18T07:58:40.936" v="11404" actId="478"/>
          <ac:inkMkLst>
            <pc:docMk/>
            <pc:sldMk cId="1811503085" sldId="262"/>
            <ac:inkMk id="472" creationId="{6739B9CB-6B85-7046-B973-014999C3A1C7}"/>
          </ac:inkMkLst>
        </pc:inkChg>
        <pc:inkChg chg="add del mod topLvl">
          <ac:chgData name="Mark Hanly" userId="67462bc7-2b51-4455-b2e7-b5f944a4684a" providerId="ADAL" clId="{C331A30D-C042-C44B-8150-9EF6F909FACB}" dt="2020-08-18T07:58:40.936" v="11404" actId="478"/>
          <ac:inkMkLst>
            <pc:docMk/>
            <pc:sldMk cId="1811503085" sldId="262"/>
            <ac:inkMk id="473" creationId="{ACCA357F-C642-E345-8F04-4C9DFA1BDCCA}"/>
          </ac:inkMkLst>
        </pc:inkChg>
        <pc:inkChg chg="add del mod">
          <ac:chgData name="Mark Hanly" userId="67462bc7-2b51-4455-b2e7-b5f944a4684a" providerId="ADAL" clId="{C331A30D-C042-C44B-8150-9EF6F909FACB}" dt="2020-08-18T08:57:27.612" v="13727"/>
          <ac:inkMkLst>
            <pc:docMk/>
            <pc:sldMk cId="1811503085" sldId="262"/>
            <ac:inkMk id="476" creationId="{5F42CF1D-F1C0-AB40-8138-C9DC0835D3B5}"/>
          </ac:inkMkLst>
        </pc:inkChg>
        <pc:inkChg chg="add mod">
          <ac:chgData name="Mark Hanly" userId="67462bc7-2b51-4455-b2e7-b5f944a4684a" providerId="ADAL" clId="{C331A30D-C042-C44B-8150-9EF6F909FACB}" dt="2020-08-18T08:57:36.563" v="13729"/>
          <ac:inkMkLst>
            <pc:docMk/>
            <pc:sldMk cId="1811503085" sldId="262"/>
            <ac:inkMk id="478" creationId="{633C56D5-CF19-3A40-962E-F38327462B34}"/>
          </ac:inkMkLst>
        </pc:inkChg>
        <pc:inkChg chg="add mod">
          <ac:chgData name="Mark Hanly" userId="67462bc7-2b51-4455-b2e7-b5f944a4684a" providerId="ADAL" clId="{C331A30D-C042-C44B-8150-9EF6F909FACB}" dt="2020-08-18T09:49:26.104" v="16108"/>
          <ac:inkMkLst>
            <pc:docMk/>
            <pc:sldMk cId="1811503085" sldId="262"/>
            <ac:inkMk id="480" creationId="{3094D7AC-0026-2348-8F07-A0FDD3D36164}"/>
          </ac:inkMkLst>
        </pc:inkChg>
        <pc:inkChg chg="add mod">
          <ac:chgData name="Mark Hanly" userId="67462bc7-2b51-4455-b2e7-b5f944a4684a" providerId="ADAL" clId="{C331A30D-C042-C44B-8150-9EF6F909FACB}" dt="2020-08-18T09:49:26.104" v="16108"/>
          <ac:inkMkLst>
            <pc:docMk/>
            <pc:sldMk cId="1811503085" sldId="262"/>
            <ac:inkMk id="481" creationId="{1D5EB972-EFC3-9246-8531-8F1760263467}"/>
          </ac:inkMkLst>
        </pc:inkChg>
        <pc:inkChg chg="add mod">
          <ac:chgData name="Mark Hanly" userId="67462bc7-2b51-4455-b2e7-b5f944a4684a" providerId="ADAL" clId="{C331A30D-C042-C44B-8150-9EF6F909FACB}" dt="2020-08-18T09:49:26.104" v="16108"/>
          <ac:inkMkLst>
            <pc:docMk/>
            <pc:sldMk cId="1811503085" sldId="262"/>
            <ac:inkMk id="482" creationId="{91AB990D-0AB3-584C-82EA-D164E416E835}"/>
          </ac:inkMkLst>
        </pc:inkChg>
        <pc:inkChg chg="add mod">
          <ac:chgData name="Mark Hanly" userId="67462bc7-2b51-4455-b2e7-b5f944a4684a" providerId="ADAL" clId="{C331A30D-C042-C44B-8150-9EF6F909FACB}" dt="2020-08-18T09:49:26.104" v="16108"/>
          <ac:inkMkLst>
            <pc:docMk/>
            <pc:sldMk cId="1811503085" sldId="262"/>
            <ac:inkMk id="483" creationId="{C9BE055D-4CEF-F444-AFDD-1DF7F3A97185}"/>
          </ac:inkMkLst>
        </pc:inkChg>
        <pc:inkChg chg="add mod">
          <ac:chgData name="Mark Hanly" userId="67462bc7-2b51-4455-b2e7-b5f944a4684a" providerId="ADAL" clId="{C331A30D-C042-C44B-8150-9EF6F909FACB}" dt="2020-08-18T09:49:31.008" v="16111"/>
          <ac:inkMkLst>
            <pc:docMk/>
            <pc:sldMk cId="1811503085" sldId="262"/>
            <ac:inkMk id="485" creationId="{8B282334-3A73-2648-BD67-C22179847EA9}"/>
          </ac:inkMkLst>
        </pc:inkChg>
        <pc:inkChg chg="add mod">
          <ac:chgData name="Mark Hanly" userId="67462bc7-2b51-4455-b2e7-b5f944a4684a" providerId="ADAL" clId="{C331A30D-C042-C44B-8150-9EF6F909FACB}" dt="2020-08-18T09:49:31.008" v="16111"/>
          <ac:inkMkLst>
            <pc:docMk/>
            <pc:sldMk cId="1811503085" sldId="262"/>
            <ac:inkMk id="486" creationId="{D48E9302-F70E-2C43-9DDA-B53F12B25EAA}"/>
          </ac:inkMkLst>
        </pc:inkChg>
        <pc:inkChg chg="add del">
          <ac:chgData name="Mark Hanly" userId="67462bc7-2b51-4455-b2e7-b5f944a4684a" providerId="ADAL" clId="{C331A30D-C042-C44B-8150-9EF6F909FACB}" dt="2020-08-18T09:49:43.882" v="16113" actId="478"/>
          <ac:inkMkLst>
            <pc:docMk/>
            <pc:sldMk cId="1811503085" sldId="262"/>
            <ac:inkMk id="488" creationId="{AC34E72E-F159-2445-84D0-5B3CCAF23F0A}"/>
          </ac:inkMkLst>
        </pc:inkChg>
        <pc:inkChg chg="add mod">
          <ac:chgData name="Mark Hanly" userId="67462bc7-2b51-4455-b2e7-b5f944a4684a" providerId="ADAL" clId="{C331A30D-C042-C44B-8150-9EF6F909FACB}" dt="2020-08-18T09:51:23.864" v="16120"/>
          <ac:inkMkLst>
            <pc:docMk/>
            <pc:sldMk cId="1811503085" sldId="262"/>
            <ac:inkMk id="489" creationId="{90E9FB9B-F9EA-1447-927F-EF9112F0BD06}"/>
          </ac:inkMkLst>
        </pc:inkChg>
        <pc:inkChg chg="add mod">
          <ac:chgData name="Mark Hanly" userId="67462bc7-2b51-4455-b2e7-b5f944a4684a" providerId="ADAL" clId="{C331A30D-C042-C44B-8150-9EF6F909FACB}" dt="2020-08-18T09:51:23.864" v="16120"/>
          <ac:inkMkLst>
            <pc:docMk/>
            <pc:sldMk cId="1811503085" sldId="262"/>
            <ac:inkMk id="490" creationId="{4584CA52-7BDF-5F44-9644-10DED61557F5}"/>
          </ac:inkMkLst>
        </pc:inkChg>
        <pc:inkChg chg="add mod">
          <ac:chgData name="Mark Hanly" userId="67462bc7-2b51-4455-b2e7-b5f944a4684a" providerId="ADAL" clId="{C331A30D-C042-C44B-8150-9EF6F909FACB}" dt="2020-08-18T09:51:23.864" v="16120"/>
          <ac:inkMkLst>
            <pc:docMk/>
            <pc:sldMk cId="1811503085" sldId="262"/>
            <ac:inkMk id="491" creationId="{632B1AF7-B991-F64C-9CFD-62064570710B}"/>
          </ac:inkMkLst>
        </pc:inkChg>
        <pc:inkChg chg="add mod">
          <ac:chgData name="Mark Hanly" userId="67462bc7-2b51-4455-b2e7-b5f944a4684a" providerId="ADAL" clId="{C331A30D-C042-C44B-8150-9EF6F909FACB}" dt="2020-08-18T09:51:23.864" v="16120"/>
          <ac:inkMkLst>
            <pc:docMk/>
            <pc:sldMk cId="1811503085" sldId="262"/>
            <ac:inkMk id="492" creationId="{DFCCC312-516A-F842-B2EF-269C04D1C8C3}"/>
          </ac:inkMkLst>
        </pc:inkChg>
        <pc:inkChg chg="add mod">
          <ac:chgData name="Mark Hanly" userId="67462bc7-2b51-4455-b2e7-b5f944a4684a" providerId="ADAL" clId="{C331A30D-C042-C44B-8150-9EF6F909FACB}" dt="2020-08-18T09:51:27.244" v="16123"/>
          <ac:inkMkLst>
            <pc:docMk/>
            <pc:sldMk cId="1811503085" sldId="262"/>
            <ac:inkMk id="494" creationId="{52402D7B-B58B-354B-88C8-C532109F6FD5}"/>
          </ac:inkMkLst>
        </pc:inkChg>
        <pc:inkChg chg="add mod">
          <ac:chgData name="Mark Hanly" userId="67462bc7-2b51-4455-b2e7-b5f944a4684a" providerId="ADAL" clId="{C331A30D-C042-C44B-8150-9EF6F909FACB}" dt="2020-08-18T09:51:27.244" v="16123"/>
          <ac:inkMkLst>
            <pc:docMk/>
            <pc:sldMk cId="1811503085" sldId="262"/>
            <ac:inkMk id="495" creationId="{990F07AD-6FA6-7942-8FC1-B7CEC14CB286}"/>
          </ac:inkMkLst>
        </pc:inkChg>
        <pc:inkChg chg="add mod">
          <ac:chgData name="Mark Hanly" userId="67462bc7-2b51-4455-b2e7-b5f944a4684a" providerId="ADAL" clId="{C331A30D-C042-C44B-8150-9EF6F909FACB}" dt="2020-08-18T09:51:34.581" v="16135"/>
          <ac:inkMkLst>
            <pc:docMk/>
            <pc:sldMk cId="1811503085" sldId="262"/>
            <ac:inkMk id="497" creationId="{5AA60DE5-2F9F-5141-8AA6-95B884E0099F}"/>
          </ac:inkMkLst>
        </pc:inkChg>
        <pc:inkChg chg="add mod">
          <ac:chgData name="Mark Hanly" userId="67462bc7-2b51-4455-b2e7-b5f944a4684a" providerId="ADAL" clId="{C331A30D-C042-C44B-8150-9EF6F909FACB}" dt="2020-08-18T09:51:34.581" v="16135"/>
          <ac:inkMkLst>
            <pc:docMk/>
            <pc:sldMk cId="1811503085" sldId="262"/>
            <ac:inkMk id="498" creationId="{B4C3C367-2E3B-1D43-ABC9-5B532B04FDE3}"/>
          </ac:inkMkLst>
        </pc:inkChg>
        <pc:inkChg chg="add mod">
          <ac:chgData name="Mark Hanly" userId="67462bc7-2b51-4455-b2e7-b5f944a4684a" providerId="ADAL" clId="{C331A30D-C042-C44B-8150-9EF6F909FACB}" dt="2020-08-18T09:51:34.581" v="16135"/>
          <ac:inkMkLst>
            <pc:docMk/>
            <pc:sldMk cId="1811503085" sldId="262"/>
            <ac:inkMk id="499" creationId="{0CF2896A-C0F3-6646-B6FF-8F57C730DE1A}"/>
          </ac:inkMkLst>
        </pc:inkChg>
        <pc:inkChg chg="add mod">
          <ac:chgData name="Mark Hanly" userId="67462bc7-2b51-4455-b2e7-b5f944a4684a" providerId="ADAL" clId="{C331A30D-C042-C44B-8150-9EF6F909FACB}" dt="2020-08-18T09:51:34.581" v="16135"/>
          <ac:inkMkLst>
            <pc:docMk/>
            <pc:sldMk cId="1811503085" sldId="262"/>
            <ac:inkMk id="501" creationId="{C9EC76D6-9DF2-1F47-81AD-475D05D2B103}"/>
          </ac:inkMkLst>
        </pc:inkChg>
        <pc:inkChg chg="add mod">
          <ac:chgData name="Mark Hanly" userId="67462bc7-2b51-4455-b2e7-b5f944a4684a" providerId="ADAL" clId="{C331A30D-C042-C44B-8150-9EF6F909FACB}" dt="2020-08-18T09:51:34.581" v="16135"/>
          <ac:inkMkLst>
            <pc:docMk/>
            <pc:sldMk cId="1811503085" sldId="262"/>
            <ac:inkMk id="502" creationId="{7445A355-B6D7-3342-B191-75B1AEC243E7}"/>
          </ac:inkMkLst>
        </pc:inkChg>
        <pc:inkChg chg="add mod">
          <ac:chgData name="Mark Hanly" userId="67462bc7-2b51-4455-b2e7-b5f944a4684a" providerId="ADAL" clId="{C331A30D-C042-C44B-8150-9EF6F909FACB}" dt="2020-08-18T09:51:34.581" v="16135"/>
          <ac:inkMkLst>
            <pc:docMk/>
            <pc:sldMk cId="1811503085" sldId="262"/>
            <ac:inkMk id="503" creationId="{9409ECFF-B736-8C4A-B014-86C311EC86CE}"/>
          </ac:inkMkLst>
        </pc:inkChg>
        <pc:inkChg chg="add mod">
          <ac:chgData name="Mark Hanly" userId="67462bc7-2b51-4455-b2e7-b5f944a4684a" providerId="ADAL" clId="{C331A30D-C042-C44B-8150-9EF6F909FACB}" dt="2020-08-18T09:51:34.581" v="16135"/>
          <ac:inkMkLst>
            <pc:docMk/>
            <pc:sldMk cId="1811503085" sldId="262"/>
            <ac:inkMk id="504" creationId="{308B5F71-FD09-F044-B831-D6D83CBF188B}"/>
          </ac:inkMkLst>
        </pc:inkChg>
        <pc:inkChg chg="add mod">
          <ac:chgData name="Mark Hanly" userId="67462bc7-2b51-4455-b2e7-b5f944a4684a" providerId="ADAL" clId="{C331A30D-C042-C44B-8150-9EF6F909FACB}" dt="2020-08-18T09:51:34.581" v="16135"/>
          <ac:inkMkLst>
            <pc:docMk/>
            <pc:sldMk cId="1811503085" sldId="262"/>
            <ac:inkMk id="505" creationId="{F0F3EAA9-DDFE-024D-A5B4-3EDFA1F18FD6}"/>
          </ac:inkMkLst>
        </pc:inkChg>
        <pc:inkChg chg="add mod">
          <ac:chgData name="Mark Hanly" userId="67462bc7-2b51-4455-b2e7-b5f944a4684a" providerId="ADAL" clId="{C331A30D-C042-C44B-8150-9EF6F909FACB}" dt="2020-08-18T09:51:34.581" v="16135"/>
          <ac:inkMkLst>
            <pc:docMk/>
            <pc:sldMk cId="1811503085" sldId="262"/>
            <ac:inkMk id="506" creationId="{C95A8FAB-5B6F-284B-A755-919F184469E1}"/>
          </ac:inkMkLst>
        </pc:inkChg>
        <pc:inkChg chg="add mod">
          <ac:chgData name="Mark Hanly" userId="67462bc7-2b51-4455-b2e7-b5f944a4684a" providerId="ADAL" clId="{C331A30D-C042-C44B-8150-9EF6F909FACB}" dt="2020-08-18T09:51:34.581" v="16135"/>
          <ac:inkMkLst>
            <pc:docMk/>
            <pc:sldMk cId="1811503085" sldId="262"/>
            <ac:inkMk id="507" creationId="{087D1EC1-75D0-4B4F-B1B3-4751514EEA4C}"/>
          </ac:inkMkLst>
        </pc:inkChg>
        <pc:inkChg chg="add mod">
          <ac:chgData name="Mark Hanly" userId="67462bc7-2b51-4455-b2e7-b5f944a4684a" providerId="ADAL" clId="{C331A30D-C042-C44B-8150-9EF6F909FACB}" dt="2020-08-18T09:51:41.250" v="16144"/>
          <ac:inkMkLst>
            <pc:docMk/>
            <pc:sldMk cId="1811503085" sldId="262"/>
            <ac:inkMk id="509" creationId="{8C633793-69B4-4143-AFC0-E605007DC046}"/>
          </ac:inkMkLst>
        </pc:inkChg>
        <pc:inkChg chg="add mod">
          <ac:chgData name="Mark Hanly" userId="67462bc7-2b51-4455-b2e7-b5f944a4684a" providerId="ADAL" clId="{C331A30D-C042-C44B-8150-9EF6F909FACB}" dt="2020-08-18T09:51:41.250" v="16144"/>
          <ac:inkMkLst>
            <pc:docMk/>
            <pc:sldMk cId="1811503085" sldId="262"/>
            <ac:inkMk id="510" creationId="{C31002A2-6ACD-7F4B-A133-19D9819A416E}"/>
          </ac:inkMkLst>
        </pc:inkChg>
        <pc:inkChg chg="add mod">
          <ac:chgData name="Mark Hanly" userId="67462bc7-2b51-4455-b2e7-b5f944a4684a" providerId="ADAL" clId="{C331A30D-C042-C44B-8150-9EF6F909FACB}" dt="2020-08-18T09:51:41.250" v="16144"/>
          <ac:inkMkLst>
            <pc:docMk/>
            <pc:sldMk cId="1811503085" sldId="262"/>
            <ac:inkMk id="511" creationId="{DE9B0002-8CCA-FF40-9AB7-89A03687E2E1}"/>
          </ac:inkMkLst>
        </pc:inkChg>
        <pc:inkChg chg="add mod">
          <ac:chgData name="Mark Hanly" userId="67462bc7-2b51-4455-b2e7-b5f944a4684a" providerId="ADAL" clId="{C331A30D-C042-C44B-8150-9EF6F909FACB}" dt="2020-08-18T09:51:41.250" v="16144"/>
          <ac:inkMkLst>
            <pc:docMk/>
            <pc:sldMk cId="1811503085" sldId="262"/>
            <ac:inkMk id="512" creationId="{1F313DA8-67FF-004D-A1E7-BD3DA0E836C3}"/>
          </ac:inkMkLst>
        </pc:inkChg>
        <pc:inkChg chg="add mod">
          <ac:chgData name="Mark Hanly" userId="67462bc7-2b51-4455-b2e7-b5f944a4684a" providerId="ADAL" clId="{C331A30D-C042-C44B-8150-9EF6F909FACB}" dt="2020-08-18T09:51:41.250" v="16144"/>
          <ac:inkMkLst>
            <pc:docMk/>
            <pc:sldMk cId="1811503085" sldId="262"/>
            <ac:inkMk id="513" creationId="{00324498-470C-D346-BDCC-77A1F62EC046}"/>
          </ac:inkMkLst>
        </pc:inkChg>
        <pc:inkChg chg="add">
          <ac:chgData name="Mark Hanly" userId="67462bc7-2b51-4455-b2e7-b5f944a4684a" providerId="ADAL" clId="{C331A30D-C042-C44B-8150-9EF6F909FACB}" dt="2020-08-18T09:51:39.494" v="16142" actId="9405"/>
          <ac:inkMkLst>
            <pc:docMk/>
            <pc:sldMk cId="1811503085" sldId="262"/>
            <ac:inkMk id="515" creationId="{81BEBE4D-8058-6849-996E-3C0DA973F6A6}"/>
          </ac:inkMkLst>
        </pc:inkChg>
        <pc:inkChg chg="add mod">
          <ac:chgData name="Mark Hanly" userId="67462bc7-2b51-4455-b2e7-b5f944a4684a" providerId="ADAL" clId="{C331A30D-C042-C44B-8150-9EF6F909FACB}" dt="2020-08-18T09:51:41.250" v="16144"/>
          <ac:inkMkLst>
            <pc:docMk/>
            <pc:sldMk cId="1811503085" sldId="262"/>
            <ac:inkMk id="516" creationId="{7EDF81B8-9DF3-1C49-BCC6-DC7D84FC5522}"/>
          </ac:inkMkLst>
        </pc:inkChg>
        <pc:inkChg chg="add mod">
          <ac:chgData name="Mark Hanly" userId="67462bc7-2b51-4455-b2e7-b5f944a4684a" providerId="ADAL" clId="{C331A30D-C042-C44B-8150-9EF6F909FACB}" dt="2020-08-18T09:51:58.746" v="16169"/>
          <ac:inkMkLst>
            <pc:docMk/>
            <pc:sldMk cId="1811503085" sldId="262"/>
            <ac:inkMk id="518" creationId="{EFB24FFF-2DBA-B840-8604-C958926A3B8E}"/>
          </ac:inkMkLst>
        </pc:inkChg>
        <pc:inkChg chg="add mod">
          <ac:chgData name="Mark Hanly" userId="67462bc7-2b51-4455-b2e7-b5f944a4684a" providerId="ADAL" clId="{C331A30D-C042-C44B-8150-9EF6F909FACB}" dt="2020-08-18T09:51:58.746" v="16169"/>
          <ac:inkMkLst>
            <pc:docMk/>
            <pc:sldMk cId="1811503085" sldId="262"/>
            <ac:inkMk id="519" creationId="{507B3452-689F-9244-9C6B-49FE4D78E18B}"/>
          </ac:inkMkLst>
        </pc:inkChg>
        <pc:inkChg chg="add mod">
          <ac:chgData name="Mark Hanly" userId="67462bc7-2b51-4455-b2e7-b5f944a4684a" providerId="ADAL" clId="{C331A30D-C042-C44B-8150-9EF6F909FACB}" dt="2020-08-18T09:51:58.746" v="16169"/>
          <ac:inkMkLst>
            <pc:docMk/>
            <pc:sldMk cId="1811503085" sldId="262"/>
            <ac:inkMk id="520" creationId="{19FAC0F4-090C-B344-BE11-612B9ED77856}"/>
          </ac:inkMkLst>
        </pc:inkChg>
        <pc:inkChg chg="add mod">
          <ac:chgData name="Mark Hanly" userId="67462bc7-2b51-4455-b2e7-b5f944a4684a" providerId="ADAL" clId="{C331A30D-C042-C44B-8150-9EF6F909FACB}" dt="2020-08-18T09:51:58.746" v="16169"/>
          <ac:inkMkLst>
            <pc:docMk/>
            <pc:sldMk cId="1811503085" sldId="262"/>
            <ac:inkMk id="521" creationId="{5F6525F3-8132-BB42-8616-EDAD90028524}"/>
          </ac:inkMkLst>
        </pc:inkChg>
        <pc:inkChg chg="add mod">
          <ac:chgData name="Mark Hanly" userId="67462bc7-2b51-4455-b2e7-b5f944a4684a" providerId="ADAL" clId="{C331A30D-C042-C44B-8150-9EF6F909FACB}" dt="2020-08-18T09:51:58.746" v="16169"/>
          <ac:inkMkLst>
            <pc:docMk/>
            <pc:sldMk cId="1811503085" sldId="262"/>
            <ac:inkMk id="523" creationId="{C828CB0B-C52B-504A-8C21-86F3C14A6A89}"/>
          </ac:inkMkLst>
        </pc:inkChg>
        <pc:inkChg chg="add mod">
          <ac:chgData name="Mark Hanly" userId="67462bc7-2b51-4455-b2e7-b5f944a4684a" providerId="ADAL" clId="{C331A30D-C042-C44B-8150-9EF6F909FACB}" dt="2020-08-18T09:51:58.746" v="16169"/>
          <ac:inkMkLst>
            <pc:docMk/>
            <pc:sldMk cId="1811503085" sldId="262"/>
            <ac:inkMk id="524" creationId="{B8758AC9-6D84-B444-B07D-6029FDEFE1A3}"/>
          </ac:inkMkLst>
        </pc:inkChg>
        <pc:inkChg chg="add mod">
          <ac:chgData name="Mark Hanly" userId="67462bc7-2b51-4455-b2e7-b5f944a4684a" providerId="ADAL" clId="{C331A30D-C042-C44B-8150-9EF6F909FACB}" dt="2020-08-18T09:51:57.821" v="16167"/>
          <ac:inkMkLst>
            <pc:docMk/>
            <pc:sldMk cId="1811503085" sldId="262"/>
            <ac:inkMk id="526" creationId="{14D7C9FB-E45F-CA48-BE64-5A2724209A44}"/>
          </ac:inkMkLst>
        </pc:inkChg>
        <pc:inkChg chg="add mod">
          <ac:chgData name="Mark Hanly" userId="67462bc7-2b51-4455-b2e7-b5f944a4684a" providerId="ADAL" clId="{C331A30D-C042-C44B-8150-9EF6F909FACB}" dt="2020-08-18T09:51:57.821" v="16167"/>
          <ac:inkMkLst>
            <pc:docMk/>
            <pc:sldMk cId="1811503085" sldId="262"/>
            <ac:inkMk id="527" creationId="{E135EBB6-EA17-8142-9AB9-84623047BAC3}"/>
          </ac:inkMkLst>
        </pc:inkChg>
        <pc:inkChg chg="add mod">
          <ac:chgData name="Mark Hanly" userId="67462bc7-2b51-4455-b2e7-b5f944a4684a" providerId="ADAL" clId="{C331A30D-C042-C44B-8150-9EF6F909FACB}" dt="2020-08-18T09:51:57.821" v="16167"/>
          <ac:inkMkLst>
            <pc:docMk/>
            <pc:sldMk cId="1811503085" sldId="262"/>
            <ac:inkMk id="528" creationId="{D11F3648-8109-6543-97FD-280B158DEA7C}"/>
          </ac:inkMkLst>
        </pc:inkChg>
        <pc:inkChg chg="add mod">
          <ac:chgData name="Mark Hanly" userId="67462bc7-2b51-4455-b2e7-b5f944a4684a" providerId="ADAL" clId="{C331A30D-C042-C44B-8150-9EF6F909FACB}" dt="2020-08-18T09:51:57.821" v="16167"/>
          <ac:inkMkLst>
            <pc:docMk/>
            <pc:sldMk cId="1811503085" sldId="262"/>
            <ac:inkMk id="530" creationId="{ED5E310F-CC03-5840-9333-58756A58BFE6}"/>
          </ac:inkMkLst>
        </pc:inkChg>
        <pc:inkChg chg="add mod">
          <ac:chgData name="Mark Hanly" userId="67462bc7-2b51-4455-b2e7-b5f944a4684a" providerId="ADAL" clId="{C331A30D-C042-C44B-8150-9EF6F909FACB}" dt="2020-08-18T09:51:57.821" v="16167"/>
          <ac:inkMkLst>
            <pc:docMk/>
            <pc:sldMk cId="1811503085" sldId="262"/>
            <ac:inkMk id="531" creationId="{DF53AC8F-5DB1-DD46-9C4A-4415EFA0706A}"/>
          </ac:inkMkLst>
        </pc:inkChg>
        <pc:inkChg chg="add mod">
          <ac:chgData name="Mark Hanly" userId="67462bc7-2b51-4455-b2e7-b5f944a4684a" providerId="ADAL" clId="{C331A30D-C042-C44B-8150-9EF6F909FACB}" dt="2020-08-18T09:51:57.821" v="16167"/>
          <ac:inkMkLst>
            <pc:docMk/>
            <pc:sldMk cId="1811503085" sldId="262"/>
            <ac:inkMk id="532" creationId="{8B145DF5-94A2-D848-ACA1-78675E008253}"/>
          </ac:inkMkLst>
        </pc:inkChg>
        <pc:inkChg chg="add mod">
          <ac:chgData name="Mark Hanly" userId="67462bc7-2b51-4455-b2e7-b5f944a4684a" providerId="ADAL" clId="{C331A30D-C042-C44B-8150-9EF6F909FACB}" dt="2020-08-18T09:51:57.821" v="16167"/>
          <ac:inkMkLst>
            <pc:docMk/>
            <pc:sldMk cId="1811503085" sldId="262"/>
            <ac:inkMk id="533" creationId="{16FE51C5-AD3F-9B4C-BE79-E24B6ABEFC0B}"/>
          </ac:inkMkLst>
        </pc:inkChg>
        <pc:inkChg chg="add mod">
          <ac:chgData name="Mark Hanly" userId="67462bc7-2b51-4455-b2e7-b5f944a4684a" providerId="ADAL" clId="{C331A30D-C042-C44B-8150-9EF6F909FACB}" dt="2020-08-18T09:51:57.821" v="16167"/>
          <ac:inkMkLst>
            <pc:docMk/>
            <pc:sldMk cId="1811503085" sldId="262"/>
            <ac:inkMk id="534" creationId="{C499EDF6-F1D1-A449-A4A2-AF9316C7DDCF}"/>
          </ac:inkMkLst>
        </pc:inkChg>
        <pc:inkChg chg="add mod">
          <ac:chgData name="Mark Hanly" userId="67462bc7-2b51-4455-b2e7-b5f944a4684a" providerId="ADAL" clId="{C331A30D-C042-C44B-8150-9EF6F909FACB}" dt="2020-08-18T09:52:00.067" v="16171"/>
          <ac:inkMkLst>
            <pc:docMk/>
            <pc:sldMk cId="1811503085" sldId="262"/>
            <ac:inkMk id="535" creationId="{43289BB2-828A-0744-9987-2D6B8B0C33EE}"/>
          </ac:inkMkLst>
        </pc:inkChg>
        <pc:inkChg chg="add mod">
          <ac:chgData name="Mark Hanly" userId="67462bc7-2b51-4455-b2e7-b5f944a4684a" providerId="ADAL" clId="{C331A30D-C042-C44B-8150-9EF6F909FACB}" dt="2020-08-18T09:52:00.067" v="16171"/>
          <ac:inkMkLst>
            <pc:docMk/>
            <pc:sldMk cId="1811503085" sldId="262"/>
            <ac:inkMk id="536" creationId="{CFBDD1D9-AD99-014E-B13E-0DD0E1FE07D2}"/>
          </ac:inkMkLst>
        </pc:inkChg>
        <pc:inkChg chg="add mod">
          <ac:chgData name="Mark Hanly" userId="67462bc7-2b51-4455-b2e7-b5f944a4684a" providerId="ADAL" clId="{C331A30D-C042-C44B-8150-9EF6F909FACB}" dt="2020-08-18T09:52:00.067" v="16171"/>
          <ac:inkMkLst>
            <pc:docMk/>
            <pc:sldMk cId="1811503085" sldId="262"/>
            <ac:inkMk id="537" creationId="{4D0DE54D-030B-654B-BFD9-AC41F7514AE6}"/>
          </ac:inkMkLst>
        </pc:inkChg>
        <pc:inkChg chg="add mod">
          <ac:chgData name="Mark Hanly" userId="67462bc7-2b51-4455-b2e7-b5f944a4684a" providerId="ADAL" clId="{C331A30D-C042-C44B-8150-9EF6F909FACB}" dt="2020-08-18T09:52:00.067" v="16171"/>
          <ac:inkMkLst>
            <pc:docMk/>
            <pc:sldMk cId="1811503085" sldId="262"/>
            <ac:inkMk id="538" creationId="{6B95415E-6713-3341-A091-757DCFB1D9D5}"/>
          </ac:inkMkLst>
        </pc:inkChg>
        <pc:inkChg chg="add mod">
          <ac:chgData name="Mark Hanly" userId="67462bc7-2b51-4455-b2e7-b5f944a4684a" providerId="ADAL" clId="{C331A30D-C042-C44B-8150-9EF6F909FACB}" dt="2020-08-18T09:52:00.067" v="16171"/>
          <ac:inkMkLst>
            <pc:docMk/>
            <pc:sldMk cId="1811503085" sldId="262"/>
            <ac:inkMk id="539" creationId="{74FA56CA-F462-784E-AA83-748525E07793}"/>
          </ac:inkMkLst>
        </pc:inkChg>
        <pc:inkChg chg="add mod">
          <ac:chgData name="Mark Hanly" userId="67462bc7-2b51-4455-b2e7-b5f944a4684a" providerId="ADAL" clId="{C331A30D-C042-C44B-8150-9EF6F909FACB}" dt="2020-08-18T09:51:58.746" v="16169"/>
          <ac:inkMkLst>
            <pc:docMk/>
            <pc:sldMk cId="1811503085" sldId="262"/>
            <ac:inkMk id="542" creationId="{3241D6B2-CA4D-E34A-8057-FBBE30C65427}"/>
          </ac:inkMkLst>
        </pc:inkChg>
        <pc:inkChg chg="add mod">
          <ac:chgData name="Mark Hanly" userId="67462bc7-2b51-4455-b2e7-b5f944a4684a" providerId="ADAL" clId="{C331A30D-C042-C44B-8150-9EF6F909FACB}" dt="2020-08-18T09:52:00.067" v="16171"/>
          <ac:inkMkLst>
            <pc:docMk/>
            <pc:sldMk cId="1811503085" sldId="262"/>
            <ac:inkMk id="544" creationId="{6F082393-D4C0-1E49-9D5C-195003A78DF8}"/>
          </ac:inkMkLst>
        </pc:inkChg>
        <pc:inkChg chg="add mod">
          <ac:chgData name="Mark Hanly" userId="67462bc7-2b51-4455-b2e7-b5f944a4684a" providerId="ADAL" clId="{C331A30D-C042-C44B-8150-9EF6F909FACB}" dt="2020-08-18T09:52:11.025" v="16183"/>
          <ac:inkMkLst>
            <pc:docMk/>
            <pc:sldMk cId="1811503085" sldId="262"/>
            <ac:inkMk id="546" creationId="{FE6E2908-9ACB-D344-984A-DED6E91F670B}"/>
          </ac:inkMkLst>
        </pc:inkChg>
        <pc:inkChg chg="add mod">
          <ac:chgData name="Mark Hanly" userId="67462bc7-2b51-4455-b2e7-b5f944a4684a" providerId="ADAL" clId="{C331A30D-C042-C44B-8150-9EF6F909FACB}" dt="2020-08-18T09:52:11.025" v="16183"/>
          <ac:inkMkLst>
            <pc:docMk/>
            <pc:sldMk cId="1811503085" sldId="262"/>
            <ac:inkMk id="547" creationId="{930EBC88-9DCB-9F4A-8D9F-4F2075F90E92}"/>
          </ac:inkMkLst>
        </pc:inkChg>
        <pc:inkChg chg="add mod">
          <ac:chgData name="Mark Hanly" userId="67462bc7-2b51-4455-b2e7-b5f944a4684a" providerId="ADAL" clId="{C331A30D-C042-C44B-8150-9EF6F909FACB}" dt="2020-08-18T09:52:11.025" v="16183"/>
          <ac:inkMkLst>
            <pc:docMk/>
            <pc:sldMk cId="1811503085" sldId="262"/>
            <ac:inkMk id="548" creationId="{21FB8C54-5034-4141-B779-C2303CA0E110}"/>
          </ac:inkMkLst>
        </pc:inkChg>
        <pc:inkChg chg="add mod">
          <ac:chgData name="Mark Hanly" userId="67462bc7-2b51-4455-b2e7-b5f944a4684a" providerId="ADAL" clId="{C331A30D-C042-C44B-8150-9EF6F909FACB}" dt="2020-08-18T09:52:11.025" v="16183"/>
          <ac:inkMkLst>
            <pc:docMk/>
            <pc:sldMk cId="1811503085" sldId="262"/>
            <ac:inkMk id="549" creationId="{93B102E2-D9F7-7449-8668-B0831AFA7B1C}"/>
          </ac:inkMkLst>
        </pc:inkChg>
        <pc:inkChg chg="add mod">
          <ac:chgData name="Mark Hanly" userId="67462bc7-2b51-4455-b2e7-b5f944a4684a" providerId="ADAL" clId="{C331A30D-C042-C44B-8150-9EF6F909FACB}" dt="2020-08-18T09:52:11.025" v="16183"/>
          <ac:inkMkLst>
            <pc:docMk/>
            <pc:sldMk cId="1811503085" sldId="262"/>
            <ac:inkMk id="550" creationId="{53C20343-9F00-C541-AE54-F80E5BD77013}"/>
          </ac:inkMkLst>
        </pc:inkChg>
        <pc:inkChg chg="add mod">
          <ac:chgData name="Mark Hanly" userId="67462bc7-2b51-4455-b2e7-b5f944a4684a" providerId="ADAL" clId="{C331A30D-C042-C44B-8150-9EF6F909FACB}" dt="2020-08-18T09:52:11.025" v="16183"/>
          <ac:inkMkLst>
            <pc:docMk/>
            <pc:sldMk cId="1811503085" sldId="262"/>
            <ac:inkMk id="551" creationId="{DD401463-8DD1-064E-A94D-81578FD278E2}"/>
          </ac:inkMkLst>
        </pc:inkChg>
        <pc:inkChg chg="add mod">
          <ac:chgData name="Mark Hanly" userId="67462bc7-2b51-4455-b2e7-b5f944a4684a" providerId="ADAL" clId="{C331A30D-C042-C44B-8150-9EF6F909FACB}" dt="2020-08-18T09:52:11.025" v="16183"/>
          <ac:inkMkLst>
            <pc:docMk/>
            <pc:sldMk cId="1811503085" sldId="262"/>
            <ac:inkMk id="552" creationId="{F66FAC9D-DBD7-5841-A6CE-705C0DD474E3}"/>
          </ac:inkMkLst>
        </pc:inkChg>
        <pc:inkChg chg="add mod">
          <ac:chgData name="Mark Hanly" userId="67462bc7-2b51-4455-b2e7-b5f944a4684a" providerId="ADAL" clId="{C331A30D-C042-C44B-8150-9EF6F909FACB}" dt="2020-08-18T09:52:11.025" v="16183"/>
          <ac:inkMkLst>
            <pc:docMk/>
            <pc:sldMk cId="1811503085" sldId="262"/>
            <ac:inkMk id="553" creationId="{CEA39D49-8890-3D4A-B9E8-39D0E9AB1A9C}"/>
          </ac:inkMkLst>
        </pc:inkChg>
        <pc:inkChg chg="add mod">
          <ac:chgData name="Mark Hanly" userId="67462bc7-2b51-4455-b2e7-b5f944a4684a" providerId="ADAL" clId="{C331A30D-C042-C44B-8150-9EF6F909FACB}" dt="2020-08-18T09:52:11.025" v="16183"/>
          <ac:inkMkLst>
            <pc:docMk/>
            <pc:sldMk cId="1811503085" sldId="262"/>
            <ac:inkMk id="554" creationId="{E230B1F3-EF15-524A-8181-3BEA47F7A74E}"/>
          </ac:inkMkLst>
        </pc:inkChg>
        <pc:inkChg chg="add mod">
          <ac:chgData name="Mark Hanly" userId="67462bc7-2b51-4455-b2e7-b5f944a4684a" providerId="ADAL" clId="{C331A30D-C042-C44B-8150-9EF6F909FACB}" dt="2020-08-18T09:52:19.168" v="16198"/>
          <ac:inkMkLst>
            <pc:docMk/>
            <pc:sldMk cId="1811503085" sldId="262"/>
            <ac:inkMk id="555" creationId="{3BDA2C91-CCE9-E149-8F54-613D5CC8F35A}"/>
          </ac:inkMkLst>
        </pc:inkChg>
        <pc:inkChg chg="add mod">
          <ac:chgData name="Mark Hanly" userId="67462bc7-2b51-4455-b2e7-b5f944a4684a" providerId="ADAL" clId="{C331A30D-C042-C44B-8150-9EF6F909FACB}" dt="2020-08-18T09:52:19.168" v="16198"/>
          <ac:inkMkLst>
            <pc:docMk/>
            <pc:sldMk cId="1811503085" sldId="262"/>
            <ac:inkMk id="556" creationId="{57BCCC7D-F942-7749-9552-2F5A8A1DD171}"/>
          </ac:inkMkLst>
        </pc:inkChg>
        <pc:inkChg chg="add mod">
          <ac:chgData name="Mark Hanly" userId="67462bc7-2b51-4455-b2e7-b5f944a4684a" providerId="ADAL" clId="{C331A30D-C042-C44B-8150-9EF6F909FACB}" dt="2020-08-18T09:52:19.168" v="16198"/>
          <ac:inkMkLst>
            <pc:docMk/>
            <pc:sldMk cId="1811503085" sldId="262"/>
            <ac:inkMk id="559" creationId="{FD290116-4393-B944-9BE6-3527285D210A}"/>
          </ac:inkMkLst>
        </pc:inkChg>
        <pc:inkChg chg="add mod">
          <ac:chgData name="Mark Hanly" userId="67462bc7-2b51-4455-b2e7-b5f944a4684a" providerId="ADAL" clId="{C331A30D-C042-C44B-8150-9EF6F909FACB}" dt="2020-08-18T09:52:19.168" v="16198"/>
          <ac:inkMkLst>
            <pc:docMk/>
            <pc:sldMk cId="1811503085" sldId="262"/>
            <ac:inkMk id="560" creationId="{69AB0F2D-D807-DA49-8665-5597EBE80013}"/>
          </ac:inkMkLst>
        </pc:inkChg>
        <pc:inkChg chg="add mod">
          <ac:chgData name="Mark Hanly" userId="67462bc7-2b51-4455-b2e7-b5f944a4684a" providerId="ADAL" clId="{C331A30D-C042-C44B-8150-9EF6F909FACB}" dt="2020-08-18T09:52:17.736" v="16196"/>
          <ac:inkMkLst>
            <pc:docMk/>
            <pc:sldMk cId="1811503085" sldId="262"/>
            <ac:inkMk id="562" creationId="{0757F74B-CFAE-3042-B494-DA897C33F513}"/>
          </ac:inkMkLst>
        </pc:inkChg>
        <pc:inkChg chg="add mod">
          <ac:chgData name="Mark Hanly" userId="67462bc7-2b51-4455-b2e7-b5f944a4684a" providerId="ADAL" clId="{C331A30D-C042-C44B-8150-9EF6F909FACB}" dt="2020-08-18T09:52:17.736" v="16196"/>
          <ac:inkMkLst>
            <pc:docMk/>
            <pc:sldMk cId="1811503085" sldId="262"/>
            <ac:inkMk id="563" creationId="{ABACD066-A306-7443-8BDC-7E806A042A8F}"/>
          </ac:inkMkLst>
        </pc:inkChg>
        <pc:inkChg chg="add mod">
          <ac:chgData name="Mark Hanly" userId="67462bc7-2b51-4455-b2e7-b5f944a4684a" providerId="ADAL" clId="{C331A30D-C042-C44B-8150-9EF6F909FACB}" dt="2020-08-18T09:52:17.736" v="16196"/>
          <ac:inkMkLst>
            <pc:docMk/>
            <pc:sldMk cId="1811503085" sldId="262"/>
            <ac:inkMk id="564" creationId="{1D893573-AADD-6E4D-A699-6D751688C559}"/>
          </ac:inkMkLst>
        </pc:inkChg>
        <pc:inkChg chg="add mod">
          <ac:chgData name="Mark Hanly" userId="67462bc7-2b51-4455-b2e7-b5f944a4684a" providerId="ADAL" clId="{C331A30D-C042-C44B-8150-9EF6F909FACB}" dt="2020-08-18T09:52:17.736" v="16196"/>
          <ac:inkMkLst>
            <pc:docMk/>
            <pc:sldMk cId="1811503085" sldId="262"/>
            <ac:inkMk id="565" creationId="{8C96B35D-DEB0-B146-9A69-22D5317DD760}"/>
          </ac:inkMkLst>
        </pc:inkChg>
        <pc:inkChg chg="add mod">
          <ac:chgData name="Mark Hanly" userId="67462bc7-2b51-4455-b2e7-b5f944a4684a" providerId="ADAL" clId="{C331A30D-C042-C44B-8150-9EF6F909FACB}" dt="2020-08-18T09:52:17.736" v="16196"/>
          <ac:inkMkLst>
            <pc:docMk/>
            <pc:sldMk cId="1811503085" sldId="262"/>
            <ac:inkMk id="566" creationId="{A922D38A-29F7-E640-AD90-38432DB6B6F3}"/>
          </ac:inkMkLst>
        </pc:inkChg>
        <pc:inkChg chg="add mod">
          <ac:chgData name="Mark Hanly" userId="67462bc7-2b51-4455-b2e7-b5f944a4684a" providerId="ADAL" clId="{C331A30D-C042-C44B-8150-9EF6F909FACB}" dt="2020-08-18T09:52:17.736" v="16196"/>
          <ac:inkMkLst>
            <pc:docMk/>
            <pc:sldMk cId="1811503085" sldId="262"/>
            <ac:inkMk id="567" creationId="{EAB3C002-92CC-4C4F-BF36-F87F2D5F1A76}"/>
          </ac:inkMkLst>
        </pc:inkChg>
        <pc:inkChg chg="add mod">
          <ac:chgData name="Mark Hanly" userId="67462bc7-2b51-4455-b2e7-b5f944a4684a" providerId="ADAL" clId="{C331A30D-C042-C44B-8150-9EF6F909FACB}" dt="2020-08-18T09:52:17.736" v="16196"/>
          <ac:inkMkLst>
            <pc:docMk/>
            <pc:sldMk cId="1811503085" sldId="262"/>
            <ac:inkMk id="568" creationId="{B9EBA827-365B-C745-B327-1199D7C19556}"/>
          </ac:inkMkLst>
        </pc:inkChg>
        <pc:inkChg chg="add mod">
          <ac:chgData name="Mark Hanly" userId="67462bc7-2b51-4455-b2e7-b5f944a4684a" providerId="ADAL" clId="{C331A30D-C042-C44B-8150-9EF6F909FACB}" dt="2020-08-18T09:52:17.736" v="16196"/>
          <ac:inkMkLst>
            <pc:docMk/>
            <pc:sldMk cId="1811503085" sldId="262"/>
            <ac:inkMk id="569" creationId="{0EC0F1DD-55D5-CF4A-BB39-18B9C43F6863}"/>
          </ac:inkMkLst>
        </pc:inkChg>
        <pc:inkChg chg="add mod">
          <ac:chgData name="Mark Hanly" userId="67462bc7-2b51-4455-b2e7-b5f944a4684a" providerId="ADAL" clId="{C331A30D-C042-C44B-8150-9EF6F909FACB}" dt="2020-08-18T09:52:17.736" v="16196"/>
          <ac:inkMkLst>
            <pc:docMk/>
            <pc:sldMk cId="1811503085" sldId="262"/>
            <ac:inkMk id="570" creationId="{488542E8-B5AB-8241-87F9-70780E5662A2}"/>
          </ac:inkMkLst>
        </pc:inkChg>
        <pc:inkChg chg="add mod">
          <ac:chgData name="Mark Hanly" userId="67462bc7-2b51-4455-b2e7-b5f944a4684a" providerId="ADAL" clId="{C331A30D-C042-C44B-8150-9EF6F909FACB}" dt="2020-08-18T09:52:19.168" v="16198"/>
          <ac:inkMkLst>
            <pc:docMk/>
            <pc:sldMk cId="1811503085" sldId="262"/>
            <ac:inkMk id="572" creationId="{68C6AF98-19B9-9A49-992C-4A5DB51B511A}"/>
          </ac:inkMkLst>
        </pc:inkChg>
        <pc:inkChg chg="add">
          <ac:chgData name="Mark Hanly" userId="67462bc7-2b51-4455-b2e7-b5f944a4684a" providerId="ADAL" clId="{C331A30D-C042-C44B-8150-9EF6F909FACB}" dt="2020-08-18T09:52:20.129" v="16199" actId="9405"/>
          <ac:inkMkLst>
            <pc:docMk/>
            <pc:sldMk cId="1811503085" sldId="262"/>
            <ac:inkMk id="574" creationId="{1B1AC271-8D48-3C40-8147-C75AA220FE9C}"/>
          </ac:inkMkLst>
        </pc:inkChg>
        <pc:inkChg chg="add">
          <ac:chgData name="Mark Hanly" userId="67462bc7-2b51-4455-b2e7-b5f944a4684a" providerId="ADAL" clId="{C331A30D-C042-C44B-8150-9EF6F909FACB}" dt="2020-08-18T09:52:26.011" v="16200" actId="9405"/>
          <ac:inkMkLst>
            <pc:docMk/>
            <pc:sldMk cId="1811503085" sldId="262"/>
            <ac:inkMk id="575" creationId="{7DA2A011-4A55-B847-9AC1-A30E218F95F3}"/>
          </ac:inkMkLst>
        </pc:inkChg>
        <pc:inkChg chg="add">
          <ac:chgData name="Mark Hanly" userId="67462bc7-2b51-4455-b2e7-b5f944a4684a" providerId="ADAL" clId="{C331A30D-C042-C44B-8150-9EF6F909FACB}" dt="2020-08-18T09:52:26.348" v="16201" actId="9405"/>
          <ac:inkMkLst>
            <pc:docMk/>
            <pc:sldMk cId="1811503085" sldId="262"/>
            <ac:inkMk id="576" creationId="{227036DF-1A43-584E-87D4-09C6C99F227E}"/>
          </ac:inkMkLst>
        </pc:inkChg>
        <pc:inkChg chg="add">
          <ac:chgData name="Mark Hanly" userId="67462bc7-2b51-4455-b2e7-b5f944a4684a" providerId="ADAL" clId="{C331A30D-C042-C44B-8150-9EF6F909FACB}" dt="2020-08-18T09:52:49.129" v="16202" actId="9405"/>
          <ac:inkMkLst>
            <pc:docMk/>
            <pc:sldMk cId="1811503085" sldId="262"/>
            <ac:inkMk id="577" creationId="{E6A8424C-0534-8941-BB7D-182667473245}"/>
          </ac:inkMkLst>
        </pc:inkChg>
        <pc:inkChg chg="add mod">
          <ac:chgData name="Mark Hanly" userId="67462bc7-2b51-4455-b2e7-b5f944a4684a" providerId="ADAL" clId="{C331A30D-C042-C44B-8150-9EF6F909FACB}" dt="2020-08-18T09:53:23.988" v="16260"/>
          <ac:inkMkLst>
            <pc:docMk/>
            <pc:sldMk cId="1811503085" sldId="262"/>
            <ac:inkMk id="578" creationId="{7776DB22-2AC1-5D41-9849-9D609C5A0312}"/>
          </ac:inkMkLst>
        </pc:inkChg>
        <pc:inkChg chg="add mod">
          <ac:chgData name="Mark Hanly" userId="67462bc7-2b51-4455-b2e7-b5f944a4684a" providerId="ADAL" clId="{C331A30D-C042-C44B-8150-9EF6F909FACB}" dt="2020-08-18T09:53:23.988" v="16260"/>
          <ac:inkMkLst>
            <pc:docMk/>
            <pc:sldMk cId="1811503085" sldId="262"/>
            <ac:inkMk id="579" creationId="{6CF6661F-7D0A-7A4E-A1C9-091AA4EC7FAD}"/>
          </ac:inkMkLst>
        </pc:inkChg>
        <pc:inkChg chg="add mod">
          <ac:chgData name="Mark Hanly" userId="67462bc7-2b51-4455-b2e7-b5f944a4684a" providerId="ADAL" clId="{C331A30D-C042-C44B-8150-9EF6F909FACB}" dt="2020-08-18T09:53:23.988" v="16260"/>
          <ac:inkMkLst>
            <pc:docMk/>
            <pc:sldMk cId="1811503085" sldId="262"/>
            <ac:inkMk id="581" creationId="{29BC89FF-2B68-EF4E-8456-8F6854FE5C71}"/>
          </ac:inkMkLst>
        </pc:inkChg>
        <pc:inkChg chg="add mod">
          <ac:chgData name="Mark Hanly" userId="67462bc7-2b51-4455-b2e7-b5f944a4684a" providerId="ADAL" clId="{C331A30D-C042-C44B-8150-9EF6F909FACB}" dt="2020-08-18T09:53:23.988" v="16260"/>
          <ac:inkMkLst>
            <pc:docMk/>
            <pc:sldMk cId="1811503085" sldId="262"/>
            <ac:inkMk id="582" creationId="{6A0123BB-273E-7F41-AD30-780DF6A6AEBE}"/>
          </ac:inkMkLst>
        </pc:inkChg>
        <pc:inkChg chg="add mod">
          <ac:chgData name="Mark Hanly" userId="67462bc7-2b51-4455-b2e7-b5f944a4684a" providerId="ADAL" clId="{C331A30D-C042-C44B-8150-9EF6F909FACB}" dt="2020-08-18T09:53:23.988" v="16260"/>
          <ac:inkMkLst>
            <pc:docMk/>
            <pc:sldMk cId="1811503085" sldId="262"/>
            <ac:inkMk id="583" creationId="{2F8E1050-04F2-C94F-952D-38BC28175987}"/>
          </ac:inkMkLst>
        </pc:inkChg>
        <pc:inkChg chg="add mod">
          <ac:chgData name="Mark Hanly" userId="67462bc7-2b51-4455-b2e7-b5f944a4684a" providerId="ADAL" clId="{C331A30D-C042-C44B-8150-9EF6F909FACB}" dt="2020-08-18T09:53:23.988" v="16260"/>
          <ac:inkMkLst>
            <pc:docMk/>
            <pc:sldMk cId="1811503085" sldId="262"/>
            <ac:inkMk id="584" creationId="{8BEE5DE7-8818-1D41-9B4E-42CD284AA213}"/>
          </ac:inkMkLst>
        </pc:inkChg>
        <pc:inkChg chg="add mod">
          <ac:chgData name="Mark Hanly" userId="67462bc7-2b51-4455-b2e7-b5f944a4684a" providerId="ADAL" clId="{C331A30D-C042-C44B-8150-9EF6F909FACB}" dt="2020-08-18T09:53:23.988" v="16260"/>
          <ac:inkMkLst>
            <pc:docMk/>
            <pc:sldMk cId="1811503085" sldId="262"/>
            <ac:inkMk id="585" creationId="{EE01EF92-022A-1043-A39C-6C63FF371A16}"/>
          </ac:inkMkLst>
        </pc:inkChg>
        <pc:inkChg chg="add mod">
          <ac:chgData name="Mark Hanly" userId="67462bc7-2b51-4455-b2e7-b5f944a4684a" providerId="ADAL" clId="{C331A30D-C042-C44B-8150-9EF6F909FACB}" dt="2020-08-18T09:53:23.988" v="16260"/>
          <ac:inkMkLst>
            <pc:docMk/>
            <pc:sldMk cId="1811503085" sldId="262"/>
            <ac:inkMk id="586" creationId="{DB3FA18E-41B4-5B4D-9FF2-131376FF629B}"/>
          </ac:inkMkLst>
        </pc:inkChg>
        <pc:inkChg chg="add mod">
          <ac:chgData name="Mark Hanly" userId="67462bc7-2b51-4455-b2e7-b5f944a4684a" providerId="ADAL" clId="{C331A30D-C042-C44B-8150-9EF6F909FACB}" dt="2020-08-18T09:53:23.988" v="16260"/>
          <ac:inkMkLst>
            <pc:docMk/>
            <pc:sldMk cId="1811503085" sldId="262"/>
            <ac:inkMk id="587" creationId="{254C24BC-4F3D-9546-924F-A0A727C3061D}"/>
          </ac:inkMkLst>
        </pc:inkChg>
        <pc:inkChg chg="add mod">
          <ac:chgData name="Mark Hanly" userId="67462bc7-2b51-4455-b2e7-b5f944a4684a" providerId="ADAL" clId="{C331A30D-C042-C44B-8150-9EF6F909FACB}" dt="2020-08-18T09:53:23.988" v="16260"/>
          <ac:inkMkLst>
            <pc:docMk/>
            <pc:sldMk cId="1811503085" sldId="262"/>
            <ac:inkMk id="589" creationId="{7C261E86-0D1D-C140-9BE4-88F0F8676316}"/>
          </ac:inkMkLst>
        </pc:inkChg>
        <pc:inkChg chg="add mod">
          <ac:chgData name="Mark Hanly" userId="67462bc7-2b51-4455-b2e7-b5f944a4684a" providerId="ADAL" clId="{C331A30D-C042-C44B-8150-9EF6F909FACB}" dt="2020-08-18T09:53:23.988" v="16260"/>
          <ac:inkMkLst>
            <pc:docMk/>
            <pc:sldMk cId="1811503085" sldId="262"/>
            <ac:inkMk id="590" creationId="{F27B641B-B56D-5948-86A1-1261B059C5CB}"/>
          </ac:inkMkLst>
        </pc:inkChg>
        <pc:inkChg chg="add mod">
          <ac:chgData name="Mark Hanly" userId="67462bc7-2b51-4455-b2e7-b5f944a4684a" providerId="ADAL" clId="{C331A30D-C042-C44B-8150-9EF6F909FACB}" dt="2020-08-18T09:53:23.988" v="16260"/>
          <ac:inkMkLst>
            <pc:docMk/>
            <pc:sldMk cId="1811503085" sldId="262"/>
            <ac:inkMk id="591" creationId="{40456DB9-57D2-B244-BE17-303D64F7F238}"/>
          </ac:inkMkLst>
        </pc:inkChg>
        <pc:inkChg chg="add mod">
          <ac:chgData name="Mark Hanly" userId="67462bc7-2b51-4455-b2e7-b5f944a4684a" providerId="ADAL" clId="{C331A30D-C042-C44B-8150-9EF6F909FACB}" dt="2020-08-18T09:53:23.988" v="16260"/>
          <ac:inkMkLst>
            <pc:docMk/>
            <pc:sldMk cId="1811503085" sldId="262"/>
            <ac:inkMk id="592" creationId="{C2A8D4FE-5BDF-2140-963D-149D92D48D48}"/>
          </ac:inkMkLst>
        </pc:inkChg>
        <pc:inkChg chg="add mod">
          <ac:chgData name="Mark Hanly" userId="67462bc7-2b51-4455-b2e7-b5f944a4684a" providerId="ADAL" clId="{C331A30D-C042-C44B-8150-9EF6F909FACB}" dt="2020-08-18T09:53:23.988" v="16260"/>
          <ac:inkMkLst>
            <pc:docMk/>
            <pc:sldMk cId="1811503085" sldId="262"/>
            <ac:inkMk id="593" creationId="{9B362FB8-F2C0-B24B-BCA8-224E7D8E6B4F}"/>
          </ac:inkMkLst>
        </pc:inkChg>
        <pc:inkChg chg="add mod">
          <ac:chgData name="Mark Hanly" userId="67462bc7-2b51-4455-b2e7-b5f944a4684a" providerId="ADAL" clId="{C331A30D-C042-C44B-8150-9EF6F909FACB}" dt="2020-08-18T09:53:23.988" v="16260"/>
          <ac:inkMkLst>
            <pc:docMk/>
            <pc:sldMk cId="1811503085" sldId="262"/>
            <ac:inkMk id="595" creationId="{94A7ABBE-75C5-1E47-BF5D-13B732E4A339}"/>
          </ac:inkMkLst>
        </pc:inkChg>
        <pc:inkChg chg="add mod">
          <ac:chgData name="Mark Hanly" userId="67462bc7-2b51-4455-b2e7-b5f944a4684a" providerId="ADAL" clId="{C331A30D-C042-C44B-8150-9EF6F909FACB}" dt="2020-08-18T09:53:23.988" v="16260"/>
          <ac:inkMkLst>
            <pc:docMk/>
            <pc:sldMk cId="1811503085" sldId="262"/>
            <ac:inkMk id="596" creationId="{F4CA2C18-DAE7-EB44-A2CD-DE89E5CF941E}"/>
          </ac:inkMkLst>
        </pc:inkChg>
        <pc:inkChg chg="add mod">
          <ac:chgData name="Mark Hanly" userId="67462bc7-2b51-4455-b2e7-b5f944a4684a" providerId="ADAL" clId="{C331A30D-C042-C44B-8150-9EF6F909FACB}" dt="2020-08-18T09:53:23.988" v="16260"/>
          <ac:inkMkLst>
            <pc:docMk/>
            <pc:sldMk cId="1811503085" sldId="262"/>
            <ac:inkMk id="598" creationId="{AF466D02-9956-B44B-956A-51AA36B889FF}"/>
          </ac:inkMkLst>
        </pc:inkChg>
        <pc:inkChg chg="add mod">
          <ac:chgData name="Mark Hanly" userId="67462bc7-2b51-4455-b2e7-b5f944a4684a" providerId="ADAL" clId="{C331A30D-C042-C44B-8150-9EF6F909FACB}" dt="2020-08-18T09:53:23.988" v="16260"/>
          <ac:inkMkLst>
            <pc:docMk/>
            <pc:sldMk cId="1811503085" sldId="262"/>
            <ac:inkMk id="599" creationId="{4DF5CFD5-224B-DB4F-B603-1CCA468137A0}"/>
          </ac:inkMkLst>
        </pc:inkChg>
        <pc:inkChg chg="add mod">
          <ac:chgData name="Mark Hanly" userId="67462bc7-2b51-4455-b2e7-b5f944a4684a" providerId="ADAL" clId="{C331A30D-C042-C44B-8150-9EF6F909FACB}" dt="2020-08-18T09:53:23.988" v="16260"/>
          <ac:inkMkLst>
            <pc:docMk/>
            <pc:sldMk cId="1811503085" sldId="262"/>
            <ac:inkMk id="600" creationId="{BEECA0E3-8E4B-7444-BFF9-A6142BC1CB97}"/>
          </ac:inkMkLst>
        </pc:inkChg>
        <pc:inkChg chg="add mod">
          <ac:chgData name="Mark Hanly" userId="67462bc7-2b51-4455-b2e7-b5f944a4684a" providerId="ADAL" clId="{C331A30D-C042-C44B-8150-9EF6F909FACB}" dt="2020-08-18T09:53:23.988" v="16260"/>
          <ac:inkMkLst>
            <pc:docMk/>
            <pc:sldMk cId="1811503085" sldId="262"/>
            <ac:inkMk id="602" creationId="{B205A182-4BE5-FC48-811F-B588F2782B08}"/>
          </ac:inkMkLst>
        </pc:inkChg>
        <pc:inkChg chg="add mod">
          <ac:chgData name="Mark Hanly" userId="67462bc7-2b51-4455-b2e7-b5f944a4684a" providerId="ADAL" clId="{C331A30D-C042-C44B-8150-9EF6F909FACB}" dt="2020-08-18T09:53:23.988" v="16260"/>
          <ac:inkMkLst>
            <pc:docMk/>
            <pc:sldMk cId="1811503085" sldId="262"/>
            <ac:inkMk id="603" creationId="{C7469FBF-A9A6-F744-AE5F-E4118BD51057}"/>
          </ac:inkMkLst>
        </pc:inkChg>
        <pc:inkChg chg="add mod">
          <ac:chgData name="Mark Hanly" userId="67462bc7-2b51-4455-b2e7-b5f944a4684a" providerId="ADAL" clId="{C331A30D-C042-C44B-8150-9EF6F909FACB}" dt="2020-08-18T09:53:23.988" v="16260"/>
          <ac:inkMkLst>
            <pc:docMk/>
            <pc:sldMk cId="1811503085" sldId="262"/>
            <ac:inkMk id="604" creationId="{BEC01472-9ACF-9544-9A63-8224E647C165}"/>
          </ac:inkMkLst>
        </pc:inkChg>
        <pc:inkChg chg="add mod">
          <ac:chgData name="Mark Hanly" userId="67462bc7-2b51-4455-b2e7-b5f944a4684a" providerId="ADAL" clId="{C331A30D-C042-C44B-8150-9EF6F909FACB}" dt="2020-08-18T09:53:23.988" v="16260"/>
          <ac:inkMkLst>
            <pc:docMk/>
            <pc:sldMk cId="1811503085" sldId="262"/>
            <ac:inkMk id="606" creationId="{C5110A29-B699-664E-8883-247758C5FE6D}"/>
          </ac:inkMkLst>
        </pc:inkChg>
        <pc:inkChg chg="add mod">
          <ac:chgData name="Mark Hanly" userId="67462bc7-2b51-4455-b2e7-b5f944a4684a" providerId="ADAL" clId="{C331A30D-C042-C44B-8150-9EF6F909FACB}" dt="2020-08-18T09:53:23.988" v="16260"/>
          <ac:inkMkLst>
            <pc:docMk/>
            <pc:sldMk cId="1811503085" sldId="262"/>
            <ac:inkMk id="607" creationId="{A5DB50AB-86E7-3D4E-BDE7-364806F9B65A}"/>
          </ac:inkMkLst>
        </pc:inkChg>
        <pc:inkChg chg="add mod">
          <ac:chgData name="Mark Hanly" userId="67462bc7-2b51-4455-b2e7-b5f944a4684a" providerId="ADAL" clId="{C331A30D-C042-C44B-8150-9EF6F909FACB}" dt="2020-08-18T09:53:23.988" v="16260"/>
          <ac:inkMkLst>
            <pc:docMk/>
            <pc:sldMk cId="1811503085" sldId="262"/>
            <ac:inkMk id="609" creationId="{ED3C0BF3-C508-6D42-8A1E-002F0663C4FF}"/>
          </ac:inkMkLst>
        </pc:inkChg>
        <pc:inkChg chg="add mod">
          <ac:chgData name="Mark Hanly" userId="67462bc7-2b51-4455-b2e7-b5f944a4684a" providerId="ADAL" clId="{C331A30D-C042-C44B-8150-9EF6F909FACB}" dt="2020-08-18T09:53:23.988" v="16260"/>
          <ac:inkMkLst>
            <pc:docMk/>
            <pc:sldMk cId="1811503085" sldId="262"/>
            <ac:inkMk id="610" creationId="{3530CFE2-F92C-F24D-8876-3882AF778E2D}"/>
          </ac:inkMkLst>
        </pc:inkChg>
        <pc:inkChg chg="add mod">
          <ac:chgData name="Mark Hanly" userId="67462bc7-2b51-4455-b2e7-b5f944a4684a" providerId="ADAL" clId="{C331A30D-C042-C44B-8150-9EF6F909FACB}" dt="2020-08-18T09:53:23.988" v="16260"/>
          <ac:inkMkLst>
            <pc:docMk/>
            <pc:sldMk cId="1811503085" sldId="262"/>
            <ac:inkMk id="611" creationId="{1AFD4377-836B-0C48-A09F-ACBDAE98B5ED}"/>
          </ac:inkMkLst>
        </pc:inkChg>
        <pc:inkChg chg="add mod">
          <ac:chgData name="Mark Hanly" userId="67462bc7-2b51-4455-b2e7-b5f944a4684a" providerId="ADAL" clId="{C331A30D-C042-C44B-8150-9EF6F909FACB}" dt="2020-08-18T09:53:23.988" v="16260"/>
          <ac:inkMkLst>
            <pc:docMk/>
            <pc:sldMk cId="1811503085" sldId="262"/>
            <ac:inkMk id="612" creationId="{5788AC3E-FCAF-594A-9892-47A507FE094C}"/>
          </ac:inkMkLst>
        </pc:inkChg>
        <pc:inkChg chg="add mod">
          <ac:chgData name="Mark Hanly" userId="67462bc7-2b51-4455-b2e7-b5f944a4684a" providerId="ADAL" clId="{C331A30D-C042-C44B-8150-9EF6F909FACB}" dt="2020-08-18T09:53:23.988" v="16260"/>
          <ac:inkMkLst>
            <pc:docMk/>
            <pc:sldMk cId="1811503085" sldId="262"/>
            <ac:inkMk id="613" creationId="{61A9F50B-F9D0-A942-984B-1BD51DE4378E}"/>
          </ac:inkMkLst>
        </pc:inkChg>
        <pc:inkChg chg="add mod">
          <ac:chgData name="Mark Hanly" userId="67462bc7-2b51-4455-b2e7-b5f944a4684a" providerId="ADAL" clId="{C331A30D-C042-C44B-8150-9EF6F909FACB}" dt="2020-08-18T09:53:23.988" v="16260"/>
          <ac:inkMkLst>
            <pc:docMk/>
            <pc:sldMk cId="1811503085" sldId="262"/>
            <ac:inkMk id="614" creationId="{A6218F0A-D3AB-A14F-8AA7-485F738DDBE8}"/>
          </ac:inkMkLst>
        </pc:inkChg>
        <pc:inkChg chg="add mod">
          <ac:chgData name="Mark Hanly" userId="67462bc7-2b51-4455-b2e7-b5f944a4684a" providerId="ADAL" clId="{C331A30D-C042-C44B-8150-9EF6F909FACB}" dt="2020-08-18T09:53:23.988" v="16260"/>
          <ac:inkMkLst>
            <pc:docMk/>
            <pc:sldMk cId="1811503085" sldId="262"/>
            <ac:inkMk id="615" creationId="{E8184C2D-7D96-D547-8067-47BD29D596AB}"/>
          </ac:inkMkLst>
        </pc:inkChg>
        <pc:inkChg chg="add mod">
          <ac:chgData name="Mark Hanly" userId="67462bc7-2b51-4455-b2e7-b5f944a4684a" providerId="ADAL" clId="{C331A30D-C042-C44B-8150-9EF6F909FACB}" dt="2020-08-18T09:53:23.988" v="16260"/>
          <ac:inkMkLst>
            <pc:docMk/>
            <pc:sldMk cId="1811503085" sldId="262"/>
            <ac:inkMk id="616" creationId="{C2D02990-24CE-AE42-BD4C-0DD7CEB38DA5}"/>
          </ac:inkMkLst>
        </pc:inkChg>
        <pc:inkChg chg="add mod">
          <ac:chgData name="Mark Hanly" userId="67462bc7-2b51-4455-b2e7-b5f944a4684a" providerId="ADAL" clId="{C331A30D-C042-C44B-8150-9EF6F909FACB}" dt="2020-08-18T09:53:23.988" v="16260"/>
          <ac:inkMkLst>
            <pc:docMk/>
            <pc:sldMk cId="1811503085" sldId="262"/>
            <ac:inkMk id="617" creationId="{6583C80B-44CF-1D4B-B60A-21B0A6FC839F}"/>
          </ac:inkMkLst>
        </pc:inkChg>
        <pc:inkChg chg="add mod">
          <ac:chgData name="Mark Hanly" userId="67462bc7-2b51-4455-b2e7-b5f944a4684a" providerId="ADAL" clId="{C331A30D-C042-C44B-8150-9EF6F909FACB}" dt="2020-08-18T09:53:23.988" v="16260"/>
          <ac:inkMkLst>
            <pc:docMk/>
            <pc:sldMk cId="1811503085" sldId="262"/>
            <ac:inkMk id="618" creationId="{4D150A3C-3632-414D-9258-B1CDA569CAF4}"/>
          </ac:inkMkLst>
        </pc:inkChg>
        <pc:inkChg chg="add mod">
          <ac:chgData name="Mark Hanly" userId="67462bc7-2b51-4455-b2e7-b5f944a4684a" providerId="ADAL" clId="{C331A30D-C042-C44B-8150-9EF6F909FACB}" dt="2020-08-18T09:53:23.988" v="16260"/>
          <ac:inkMkLst>
            <pc:docMk/>
            <pc:sldMk cId="1811503085" sldId="262"/>
            <ac:inkMk id="619" creationId="{A595C0B9-D85B-644F-9A44-ACE314E8A09F}"/>
          </ac:inkMkLst>
        </pc:inkChg>
        <pc:inkChg chg="add mod">
          <ac:chgData name="Mark Hanly" userId="67462bc7-2b51-4455-b2e7-b5f944a4684a" providerId="ADAL" clId="{C331A30D-C042-C44B-8150-9EF6F909FACB}" dt="2020-08-18T09:53:23.988" v="16260"/>
          <ac:inkMkLst>
            <pc:docMk/>
            <pc:sldMk cId="1811503085" sldId="262"/>
            <ac:inkMk id="620" creationId="{5FF47867-B51B-1849-A890-7FB7DA119C46}"/>
          </ac:inkMkLst>
        </pc:inkChg>
        <pc:inkChg chg="add mod">
          <ac:chgData name="Mark Hanly" userId="67462bc7-2b51-4455-b2e7-b5f944a4684a" providerId="ADAL" clId="{C331A30D-C042-C44B-8150-9EF6F909FACB}" dt="2020-08-18T09:53:23.988" v="16260"/>
          <ac:inkMkLst>
            <pc:docMk/>
            <pc:sldMk cId="1811503085" sldId="262"/>
            <ac:inkMk id="621" creationId="{C3D7532A-42DF-CF4A-8FE1-DB12C16C56DB}"/>
          </ac:inkMkLst>
        </pc:inkChg>
        <pc:inkChg chg="add mod">
          <ac:chgData name="Mark Hanly" userId="67462bc7-2b51-4455-b2e7-b5f944a4684a" providerId="ADAL" clId="{C331A30D-C042-C44B-8150-9EF6F909FACB}" dt="2020-08-18T09:53:23.988" v="16260"/>
          <ac:inkMkLst>
            <pc:docMk/>
            <pc:sldMk cId="1811503085" sldId="262"/>
            <ac:inkMk id="622" creationId="{6CF14DD6-8511-BE49-9EAA-FB5869BBAEB4}"/>
          </ac:inkMkLst>
        </pc:inkChg>
        <pc:inkChg chg="add mod">
          <ac:chgData name="Mark Hanly" userId="67462bc7-2b51-4455-b2e7-b5f944a4684a" providerId="ADAL" clId="{C331A30D-C042-C44B-8150-9EF6F909FACB}" dt="2020-08-18T09:53:23.988" v="16260"/>
          <ac:inkMkLst>
            <pc:docMk/>
            <pc:sldMk cId="1811503085" sldId="262"/>
            <ac:inkMk id="623" creationId="{C74D3DD6-E7D0-1D45-AD0C-7082CE0C6539}"/>
          </ac:inkMkLst>
        </pc:inkChg>
        <pc:inkChg chg="add mod">
          <ac:chgData name="Mark Hanly" userId="67462bc7-2b51-4455-b2e7-b5f944a4684a" providerId="ADAL" clId="{C331A30D-C042-C44B-8150-9EF6F909FACB}" dt="2020-08-18T09:53:23.988" v="16260"/>
          <ac:inkMkLst>
            <pc:docMk/>
            <pc:sldMk cId="1811503085" sldId="262"/>
            <ac:inkMk id="626" creationId="{71E45F27-F70D-FE45-856C-2838D7878D35}"/>
          </ac:inkMkLst>
        </pc:inkChg>
        <pc:inkChg chg="add mod">
          <ac:chgData name="Mark Hanly" userId="67462bc7-2b51-4455-b2e7-b5f944a4684a" providerId="ADAL" clId="{C331A30D-C042-C44B-8150-9EF6F909FACB}" dt="2020-08-18T09:53:23.988" v="16260"/>
          <ac:inkMkLst>
            <pc:docMk/>
            <pc:sldMk cId="1811503085" sldId="262"/>
            <ac:inkMk id="628" creationId="{29BD9DA7-DC3A-9141-9CE6-1DE9A2764FE1}"/>
          </ac:inkMkLst>
        </pc:inkChg>
        <pc:inkChg chg="add mod">
          <ac:chgData name="Mark Hanly" userId="67462bc7-2b51-4455-b2e7-b5f944a4684a" providerId="ADAL" clId="{C331A30D-C042-C44B-8150-9EF6F909FACB}" dt="2020-08-18T09:53:23.988" v="16260"/>
          <ac:inkMkLst>
            <pc:docMk/>
            <pc:sldMk cId="1811503085" sldId="262"/>
            <ac:inkMk id="630" creationId="{136524A3-D843-8F47-994D-29BF456397EB}"/>
          </ac:inkMkLst>
        </pc:inkChg>
        <pc:inkChg chg="add mod">
          <ac:chgData name="Mark Hanly" userId="67462bc7-2b51-4455-b2e7-b5f944a4684a" providerId="ADAL" clId="{C331A30D-C042-C44B-8150-9EF6F909FACB}" dt="2020-08-18T09:53:23.988" v="16260"/>
          <ac:inkMkLst>
            <pc:docMk/>
            <pc:sldMk cId="1811503085" sldId="262"/>
            <ac:inkMk id="631" creationId="{3E7F82F2-C221-CC4F-807E-70F93EE4B655}"/>
          </ac:inkMkLst>
        </pc:inkChg>
        <pc:inkChg chg="add mod">
          <ac:chgData name="Mark Hanly" userId="67462bc7-2b51-4455-b2e7-b5f944a4684a" providerId="ADAL" clId="{C331A30D-C042-C44B-8150-9EF6F909FACB}" dt="2020-08-18T09:53:23.988" v="16260"/>
          <ac:inkMkLst>
            <pc:docMk/>
            <pc:sldMk cId="1811503085" sldId="262"/>
            <ac:inkMk id="632" creationId="{0ACBB1C8-4B12-C34C-9378-0AB8D505268F}"/>
          </ac:inkMkLst>
        </pc:inkChg>
        <pc:inkChg chg="add mod">
          <ac:chgData name="Mark Hanly" userId="67462bc7-2b51-4455-b2e7-b5f944a4684a" providerId="ADAL" clId="{C331A30D-C042-C44B-8150-9EF6F909FACB}" dt="2020-08-18T09:53:23.988" v="16260"/>
          <ac:inkMkLst>
            <pc:docMk/>
            <pc:sldMk cId="1811503085" sldId="262"/>
            <ac:inkMk id="633" creationId="{64114391-3D80-4F40-A10E-8594D1C70E9F}"/>
          </ac:inkMkLst>
        </pc:inkChg>
        <pc:inkChg chg="add mod">
          <ac:chgData name="Mark Hanly" userId="67462bc7-2b51-4455-b2e7-b5f944a4684a" providerId="ADAL" clId="{C331A30D-C042-C44B-8150-9EF6F909FACB}" dt="2020-08-18T09:53:23.988" v="16260"/>
          <ac:inkMkLst>
            <pc:docMk/>
            <pc:sldMk cId="1811503085" sldId="262"/>
            <ac:inkMk id="634" creationId="{1D2E42EE-D808-8245-BBB8-81D2C97EB716}"/>
          </ac:inkMkLst>
        </pc:inkChg>
        <pc:inkChg chg="add mod">
          <ac:chgData name="Mark Hanly" userId="67462bc7-2b51-4455-b2e7-b5f944a4684a" providerId="ADAL" clId="{C331A30D-C042-C44B-8150-9EF6F909FACB}" dt="2020-08-18T09:53:23.988" v="16260"/>
          <ac:inkMkLst>
            <pc:docMk/>
            <pc:sldMk cId="1811503085" sldId="262"/>
            <ac:inkMk id="635" creationId="{AAF711C7-25EE-5842-9E92-136C528E3B26}"/>
          </ac:inkMkLst>
        </pc:inkChg>
      </pc:sldChg>
      <pc:sldChg chg="del">
        <pc:chgData name="Mark Hanly" userId="67462bc7-2b51-4455-b2e7-b5f944a4684a" providerId="ADAL" clId="{C331A30D-C042-C44B-8150-9EF6F909FACB}" dt="2020-08-14T05:24:29.878" v="9" actId="2696"/>
        <pc:sldMkLst>
          <pc:docMk/>
          <pc:sldMk cId="651717854" sldId="263"/>
        </pc:sldMkLst>
      </pc:sldChg>
      <pc:sldChg chg="addSp delSp modSp add mod ord modNotesTx">
        <pc:chgData name="Mark Hanly" userId="67462bc7-2b51-4455-b2e7-b5f944a4684a" providerId="ADAL" clId="{C331A30D-C042-C44B-8150-9EF6F909FACB}" dt="2020-08-18T09:54:41.898" v="16288"/>
        <pc:sldMkLst>
          <pc:docMk/>
          <pc:sldMk cId="3023640732" sldId="263"/>
        </pc:sldMkLst>
        <pc:spChg chg="mod">
          <ac:chgData name="Mark Hanly" userId="67462bc7-2b51-4455-b2e7-b5f944a4684a" providerId="ADAL" clId="{C331A30D-C042-C44B-8150-9EF6F909FACB}" dt="2020-08-18T02:53:06.154" v="6194" actId="20577"/>
          <ac:spMkLst>
            <pc:docMk/>
            <pc:sldMk cId="3023640732" sldId="263"/>
            <ac:spMk id="2" creationId="{8E2E8B24-5A52-9346-93E6-C2AFB897C3DF}"/>
          </ac:spMkLst>
        </pc:spChg>
        <pc:spChg chg="del">
          <ac:chgData name="Mark Hanly" userId="67462bc7-2b51-4455-b2e7-b5f944a4684a" providerId="ADAL" clId="{C331A30D-C042-C44B-8150-9EF6F909FACB}" dt="2020-08-18T02:53:09.271" v="6195" actId="478"/>
          <ac:spMkLst>
            <pc:docMk/>
            <pc:sldMk cId="3023640732" sldId="263"/>
            <ac:spMk id="3" creationId="{188C667F-EFF1-A74F-A185-FEA87907AB70}"/>
          </ac:spMkLst>
        </pc:spChg>
        <pc:grpChg chg="del mod">
          <ac:chgData name="Mark Hanly" userId="67462bc7-2b51-4455-b2e7-b5f944a4684a" providerId="ADAL" clId="{C331A30D-C042-C44B-8150-9EF6F909FACB}" dt="2020-08-18T07:40:32.162" v="11137"/>
          <ac:grpSpMkLst>
            <pc:docMk/>
            <pc:sldMk cId="3023640732" sldId="263"/>
            <ac:grpSpMk id="8" creationId="{38095B28-29BE-534F-BC7E-60136DED94AC}"/>
          </ac:grpSpMkLst>
        </pc:grpChg>
        <pc:grpChg chg="del mod">
          <ac:chgData name="Mark Hanly" userId="67462bc7-2b51-4455-b2e7-b5f944a4684a" providerId="ADAL" clId="{C331A30D-C042-C44B-8150-9EF6F909FACB}" dt="2020-08-18T08:55:53.041" v="13617" actId="478"/>
          <ac:grpSpMkLst>
            <pc:docMk/>
            <pc:sldMk cId="3023640732" sldId="263"/>
            <ac:grpSpMk id="10" creationId="{AC0A9F17-E897-BD43-83D4-AD37B8532191}"/>
          </ac:grpSpMkLst>
        </pc:grpChg>
        <pc:grpChg chg="del mod">
          <ac:chgData name="Mark Hanly" userId="67462bc7-2b51-4455-b2e7-b5f944a4684a" providerId="ADAL" clId="{C331A30D-C042-C44B-8150-9EF6F909FACB}" dt="2020-08-18T08:55:53.041" v="13617" actId="478"/>
          <ac:grpSpMkLst>
            <pc:docMk/>
            <pc:sldMk cId="3023640732" sldId="263"/>
            <ac:grpSpMk id="15" creationId="{9FCFE495-E0FF-D64C-97DC-E59E6CEA5776}"/>
          </ac:grpSpMkLst>
        </pc:grpChg>
        <pc:grpChg chg="del mod">
          <ac:chgData name="Mark Hanly" userId="67462bc7-2b51-4455-b2e7-b5f944a4684a" providerId="ADAL" clId="{C331A30D-C042-C44B-8150-9EF6F909FACB}" dt="2020-08-18T07:40:45.147" v="11154"/>
          <ac:grpSpMkLst>
            <pc:docMk/>
            <pc:sldMk cId="3023640732" sldId="263"/>
            <ac:grpSpMk id="25" creationId="{7967AAC5-5130-9540-A67D-327B64E0A91B}"/>
          </ac:grpSpMkLst>
        </pc:grpChg>
        <pc:grpChg chg="del mod">
          <ac:chgData name="Mark Hanly" userId="67462bc7-2b51-4455-b2e7-b5f944a4684a" providerId="ADAL" clId="{C331A30D-C042-C44B-8150-9EF6F909FACB}" dt="2020-08-18T07:40:52.318" v="11156"/>
          <ac:grpSpMkLst>
            <pc:docMk/>
            <pc:sldMk cId="3023640732" sldId="263"/>
            <ac:grpSpMk id="27" creationId="{A3CE2FC8-5E42-BE4C-B435-297F91485C52}"/>
          </ac:grpSpMkLst>
        </pc:grpChg>
        <pc:grpChg chg="del mod">
          <ac:chgData name="Mark Hanly" userId="67462bc7-2b51-4455-b2e7-b5f944a4684a" providerId="ADAL" clId="{C331A30D-C042-C44B-8150-9EF6F909FACB}" dt="2020-08-18T08:55:53.041" v="13617" actId="478"/>
          <ac:grpSpMkLst>
            <pc:docMk/>
            <pc:sldMk cId="3023640732" sldId="263"/>
            <ac:grpSpMk id="29" creationId="{55FE424B-1ECA-D641-88AA-57DF9BFCD376}"/>
          </ac:grpSpMkLst>
        </pc:grpChg>
        <pc:grpChg chg="del mod">
          <ac:chgData name="Mark Hanly" userId="67462bc7-2b51-4455-b2e7-b5f944a4684a" providerId="ADAL" clId="{C331A30D-C042-C44B-8150-9EF6F909FACB}" dt="2020-08-18T07:41:18.968" v="11167"/>
          <ac:grpSpMkLst>
            <pc:docMk/>
            <pc:sldMk cId="3023640732" sldId="263"/>
            <ac:grpSpMk id="34" creationId="{7FCEEE6B-7BB0-B14E-BE92-D1D857A907F6}"/>
          </ac:grpSpMkLst>
        </pc:grpChg>
        <pc:grpChg chg="del mod">
          <ac:chgData name="Mark Hanly" userId="67462bc7-2b51-4455-b2e7-b5f944a4684a" providerId="ADAL" clId="{C331A30D-C042-C44B-8150-9EF6F909FACB}" dt="2020-08-18T07:41:18.968" v="11167"/>
          <ac:grpSpMkLst>
            <pc:docMk/>
            <pc:sldMk cId="3023640732" sldId="263"/>
            <ac:grpSpMk id="37" creationId="{B38FE649-AEE5-DC4B-A5A5-1B3750D650E5}"/>
          </ac:grpSpMkLst>
        </pc:grpChg>
        <pc:grpChg chg="del mod">
          <ac:chgData name="Mark Hanly" userId="67462bc7-2b51-4455-b2e7-b5f944a4684a" providerId="ADAL" clId="{C331A30D-C042-C44B-8150-9EF6F909FACB}" dt="2020-08-18T08:55:53.041" v="13617" actId="478"/>
          <ac:grpSpMkLst>
            <pc:docMk/>
            <pc:sldMk cId="3023640732" sldId="263"/>
            <ac:grpSpMk id="40" creationId="{1819FF04-0827-C34A-AC5A-44CBEC45C49C}"/>
          </ac:grpSpMkLst>
        </pc:grpChg>
        <pc:grpChg chg="del mod">
          <ac:chgData name="Mark Hanly" userId="67462bc7-2b51-4455-b2e7-b5f944a4684a" providerId="ADAL" clId="{C331A30D-C042-C44B-8150-9EF6F909FACB}" dt="2020-08-18T07:41:25.016" v="11176"/>
          <ac:grpSpMkLst>
            <pc:docMk/>
            <pc:sldMk cId="3023640732" sldId="263"/>
            <ac:grpSpMk id="45" creationId="{4C5C5041-AD04-3846-A56C-AAE3DA6E4429}"/>
          </ac:grpSpMkLst>
        </pc:grpChg>
        <pc:grpChg chg="del mod">
          <ac:chgData name="Mark Hanly" userId="67462bc7-2b51-4455-b2e7-b5f944a4684a" providerId="ADAL" clId="{C331A30D-C042-C44B-8150-9EF6F909FACB}" dt="2020-08-18T08:55:53.041" v="13617" actId="478"/>
          <ac:grpSpMkLst>
            <pc:docMk/>
            <pc:sldMk cId="3023640732" sldId="263"/>
            <ac:grpSpMk id="49" creationId="{A6BF5897-5C59-5E41-8821-AF6215777418}"/>
          </ac:grpSpMkLst>
        </pc:grpChg>
        <pc:grpChg chg="del mod">
          <ac:chgData name="Mark Hanly" userId="67462bc7-2b51-4455-b2e7-b5f944a4684a" providerId="ADAL" clId="{C331A30D-C042-C44B-8150-9EF6F909FACB}" dt="2020-08-18T09:54:32.614" v="16280"/>
          <ac:grpSpMkLst>
            <pc:docMk/>
            <pc:sldMk cId="3023640732" sldId="263"/>
            <ac:grpSpMk id="55" creationId="{103A1992-28BC-254C-B845-773C395C7B7B}"/>
          </ac:grpSpMkLst>
        </pc:grpChg>
        <pc:grpChg chg="del mod">
          <ac:chgData name="Mark Hanly" userId="67462bc7-2b51-4455-b2e7-b5f944a4684a" providerId="ADAL" clId="{C331A30D-C042-C44B-8150-9EF6F909FACB}" dt="2020-08-18T09:54:27.034" v="16275"/>
          <ac:grpSpMkLst>
            <pc:docMk/>
            <pc:sldMk cId="3023640732" sldId="263"/>
            <ac:grpSpMk id="62" creationId="{6FA1BA35-BB79-5248-9B39-06CDC4422FDF}"/>
          </ac:grpSpMkLst>
        </pc:grpChg>
        <pc:grpChg chg="del mod">
          <ac:chgData name="Mark Hanly" userId="67462bc7-2b51-4455-b2e7-b5f944a4684a" providerId="ADAL" clId="{C331A30D-C042-C44B-8150-9EF6F909FACB}" dt="2020-08-18T09:54:27.885" v="16277"/>
          <ac:grpSpMkLst>
            <pc:docMk/>
            <pc:sldMk cId="3023640732" sldId="263"/>
            <ac:grpSpMk id="64" creationId="{02AD8817-CA44-8E4C-8F20-9D59FCBB4117}"/>
          </ac:grpSpMkLst>
        </pc:grpChg>
        <pc:grpChg chg="mod">
          <ac:chgData name="Mark Hanly" userId="67462bc7-2b51-4455-b2e7-b5f944a4684a" providerId="ADAL" clId="{C331A30D-C042-C44B-8150-9EF6F909FACB}" dt="2020-08-18T09:54:27.885" v="16277"/>
          <ac:grpSpMkLst>
            <pc:docMk/>
            <pc:sldMk cId="3023640732" sldId="263"/>
            <ac:grpSpMk id="66" creationId="{24B0A2EA-E8AD-9249-A3FC-51176B9CDDA8}"/>
          </ac:grpSpMkLst>
        </pc:grpChg>
        <pc:grpChg chg="mod">
          <ac:chgData name="Mark Hanly" userId="67462bc7-2b51-4455-b2e7-b5f944a4684a" providerId="ADAL" clId="{C331A30D-C042-C44B-8150-9EF6F909FACB}" dt="2020-08-18T09:54:32.614" v="16280"/>
          <ac:grpSpMkLst>
            <pc:docMk/>
            <pc:sldMk cId="3023640732" sldId="263"/>
            <ac:grpSpMk id="69" creationId="{CD7265B5-16C5-3044-9C4F-38342AA2C4AF}"/>
          </ac:grpSpMkLst>
        </pc:grpChg>
        <pc:grpChg chg="del mod">
          <ac:chgData name="Mark Hanly" userId="67462bc7-2b51-4455-b2e7-b5f944a4684a" providerId="ADAL" clId="{C331A30D-C042-C44B-8150-9EF6F909FACB}" dt="2020-08-18T09:54:41.898" v="16288"/>
          <ac:grpSpMkLst>
            <pc:docMk/>
            <pc:sldMk cId="3023640732" sldId="263"/>
            <ac:grpSpMk id="73" creationId="{95B49B09-A489-564E-B953-3A4D10B151FA}"/>
          </ac:grpSpMkLst>
        </pc:grpChg>
        <pc:grpChg chg="mod">
          <ac:chgData name="Mark Hanly" userId="67462bc7-2b51-4455-b2e7-b5f944a4684a" providerId="ADAL" clId="{C331A30D-C042-C44B-8150-9EF6F909FACB}" dt="2020-08-18T09:54:41.898" v="16288"/>
          <ac:grpSpMkLst>
            <pc:docMk/>
            <pc:sldMk cId="3023640732" sldId="263"/>
            <ac:grpSpMk id="77" creationId="{FA900724-0236-6E4D-B40A-61DA8DF1EF3B}"/>
          </ac:grpSpMkLst>
        </pc:grpChg>
        <pc:picChg chg="add mod">
          <ac:chgData name="Mark Hanly" userId="67462bc7-2b51-4455-b2e7-b5f944a4684a" providerId="ADAL" clId="{C331A30D-C042-C44B-8150-9EF6F909FACB}" dt="2020-08-18T02:54:00.234" v="6241" actId="1076"/>
          <ac:picMkLst>
            <pc:docMk/>
            <pc:sldMk cId="3023640732" sldId="263"/>
            <ac:picMk id="5" creationId="{781EF07E-3403-C64C-8F78-47E7E446D3B9}"/>
          </ac:picMkLst>
        </pc:picChg>
        <pc:inkChg chg="add del mod">
          <ac:chgData name="Mark Hanly" userId="67462bc7-2b51-4455-b2e7-b5f944a4684a" providerId="ADAL" clId="{C331A30D-C042-C44B-8150-9EF6F909FACB}" dt="2020-08-18T08:55:53.041" v="13617" actId="478"/>
          <ac:inkMkLst>
            <pc:docMk/>
            <pc:sldMk cId="3023640732" sldId="263"/>
            <ac:inkMk id="6" creationId="{7A2F31D7-64C5-7E45-8E48-40D941B3A70B}"/>
          </ac:inkMkLst>
        </pc:inkChg>
        <pc:inkChg chg="add del mod topLvl">
          <ac:chgData name="Mark Hanly" userId="67462bc7-2b51-4455-b2e7-b5f944a4684a" providerId="ADAL" clId="{C331A30D-C042-C44B-8150-9EF6F909FACB}" dt="2020-08-18T08:55:53.041" v="13617" actId="478"/>
          <ac:inkMkLst>
            <pc:docMk/>
            <pc:sldMk cId="3023640732" sldId="263"/>
            <ac:inkMk id="7" creationId="{C412ABC6-9DA4-B648-8F28-A38D5C09FBBA}"/>
          </ac:inkMkLst>
        </pc:inkChg>
        <pc:inkChg chg="add del mod topLvl">
          <ac:chgData name="Mark Hanly" userId="67462bc7-2b51-4455-b2e7-b5f944a4684a" providerId="ADAL" clId="{C331A30D-C042-C44B-8150-9EF6F909FACB}" dt="2020-08-18T08:55:53.041" v="13617" actId="478"/>
          <ac:inkMkLst>
            <pc:docMk/>
            <pc:sldMk cId="3023640732" sldId="263"/>
            <ac:inkMk id="9" creationId="{55DA399A-C37A-D647-8ACA-C0CDB6BED3CD}"/>
          </ac:inkMkLst>
        </pc:inkChg>
        <pc:inkChg chg="add del mod topLvl">
          <ac:chgData name="Mark Hanly" userId="67462bc7-2b51-4455-b2e7-b5f944a4684a" providerId="ADAL" clId="{C331A30D-C042-C44B-8150-9EF6F909FACB}" dt="2020-08-18T08:55:53.041" v="13617" actId="478"/>
          <ac:inkMkLst>
            <pc:docMk/>
            <pc:sldMk cId="3023640732" sldId="263"/>
            <ac:inkMk id="11" creationId="{D25E64B3-3B1E-374F-A81F-4B10F0379000}"/>
          </ac:inkMkLst>
        </pc:inkChg>
        <pc:inkChg chg="add del mod">
          <ac:chgData name="Mark Hanly" userId="67462bc7-2b51-4455-b2e7-b5f944a4684a" providerId="ADAL" clId="{C331A30D-C042-C44B-8150-9EF6F909FACB}" dt="2020-08-18T08:55:53.041" v="13617" actId="478"/>
          <ac:inkMkLst>
            <pc:docMk/>
            <pc:sldMk cId="3023640732" sldId="263"/>
            <ac:inkMk id="12" creationId="{7E08447E-34C5-AC4B-A07C-47BD73AF32A5}"/>
          </ac:inkMkLst>
        </pc:inkChg>
        <pc:inkChg chg="add del mod topLvl">
          <ac:chgData name="Mark Hanly" userId="67462bc7-2b51-4455-b2e7-b5f944a4684a" providerId="ADAL" clId="{C331A30D-C042-C44B-8150-9EF6F909FACB}" dt="2020-08-18T08:55:53.041" v="13617" actId="478"/>
          <ac:inkMkLst>
            <pc:docMk/>
            <pc:sldMk cId="3023640732" sldId="263"/>
            <ac:inkMk id="13" creationId="{6F12029E-A93C-8445-8FD7-980DB82C6847}"/>
          </ac:inkMkLst>
        </pc:inkChg>
        <pc:inkChg chg="add del mod">
          <ac:chgData name="Mark Hanly" userId="67462bc7-2b51-4455-b2e7-b5f944a4684a" providerId="ADAL" clId="{C331A30D-C042-C44B-8150-9EF6F909FACB}" dt="2020-08-18T08:55:53.041" v="13617" actId="478"/>
          <ac:inkMkLst>
            <pc:docMk/>
            <pc:sldMk cId="3023640732" sldId="263"/>
            <ac:inkMk id="14" creationId="{E3E2698D-2477-8C45-AAF5-3EC48EB8D819}"/>
          </ac:inkMkLst>
        </pc:inkChg>
        <pc:inkChg chg="add del mod topLvl">
          <ac:chgData name="Mark Hanly" userId="67462bc7-2b51-4455-b2e7-b5f944a4684a" providerId="ADAL" clId="{C331A30D-C042-C44B-8150-9EF6F909FACB}" dt="2020-08-18T08:55:53.041" v="13617" actId="478"/>
          <ac:inkMkLst>
            <pc:docMk/>
            <pc:sldMk cId="3023640732" sldId="263"/>
            <ac:inkMk id="16" creationId="{EE958B25-5C2C-9B4A-A7D0-9ED29C6027B5}"/>
          </ac:inkMkLst>
        </pc:inkChg>
        <pc:inkChg chg="add del mod">
          <ac:chgData name="Mark Hanly" userId="67462bc7-2b51-4455-b2e7-b5f944a4684a" providerId="ADAL" clId="{C331A30D-C042-C44B-8150-9EF6F909FACB}" dt="2020-08-18T08:55:53.041" v="13617" actId="478"/>
          <ac:inkMkLst>
            <pc:docMk/>
            <pc:sldMk cId="3023640732" sldId="263"/>
            <ac:inkMk id="17" creationId="{4FAA5592-541A-8D4C-8A3F-87461401C221}"/>
          </ac:inkMkLst>
        </pc:inkChg>
        <pc:inkChg chg="add del mod">
          <ac:chgData name="Mark Hanly" userId="67462bc7-2b51-4455-b2e7-b5f944a4684a" providerId="ADAL" clId="{C331A30D-C042-C44B-8150-9EF6F909FACB}" dt="2020-08-18T08:55:53.041" v="13617" actId="478"/>
          <ac:inkMkLst>
            <pc:docMk/>
            <pc:sldMk cId="3023640732" sldId="263"/>
            <ac:inkMk id="18" creationId="{3BEBD1CB-DBC8-0648-87A2-A86556F58A78}"/>
          </ac:inkMkLst>
        </pc:inkChg>
        <pc:inkChg chg="add del mod topLvl">
          <ac:chgData name="Mark Hanly" userId="67462bc7-2b51-4455-b2e7-b5f944a4684a" providerId="ADAL" clId="{C331A30D-C042-C44B-8150-9EF6F909FACB}" dt="2020-08-18T08:55:53.041" v="13617" actId="478"/>
          <ac:inkMkLst>
            <pc:docMk/>
            <pc:sldMk cId="3023640732" sldId="263"/>
            <ac:inkMk id="19" creationId="{AE649F8D-96FA-7343-8F27-954E3851B984}"/>
          </ac:inkMkLst>
        </pc:inkChg>
        <pc:inkChg chg="add del mod">
          <ac:chgData name="Mark Hanly" userId="67462bc7-2b51-4455-b2e7-b5f944a4684a" providerId="ADAL" clId="{C331A30D-C042-C44B-8150-9EF6F909FACB}" dt="2020-08-18T08:55:53.041" v="13617" actId="478"/>
          <ac:inkMkLst>
            <pc:docMk/>
            <pc:sldMk cId="3023640732" sldId="263"/>
            <ac:inkMk id="20" creationId="{80A6BE86-126B-6F4C-B8B3-E8FAC6F2ACDF}"/>
          </ac:inkMkLst>
        </pc:inkChg>
        <pc:inkChg chg="add del mod">
          <ac:chgData name="Mark Hanly" userId="67462bc7-2b51-4455-b2e7-b5f944a4684a" providerId="ADAL" clId="{C331A30D-C042-C44B-8150-9EF6F909FACB}" dt="2020-08-18T08:55:53.041" v="13617" actId="478"/>
          <ac:inkMkLst>
            <pc:docMk/>
            <pc:sldMk cId="3023640732" sldId="263"/>
            <ac:inkMk id="21" creationId="{8AFC3830-3003-B347-AB5F-E1C85E2C6330}"/>
          </ac:inkMkLst>
        </pc:inkChg>
        <pc:inkChg chg="add del mod">
          <ac:chgData name="Mark Hanly" userId="67462bc7-2b51-4455-b2e7-b5f944a4684a" providerId="ADAL" clId="{C331A30D-C042-C44B-8150-9EF6F909FACB}" dt="2020-08-18T08:55:53.041" v="13617" actId="478"/>
          <ac:inkMkLst>
            <pc:docMk/>
            <pc:sldMk cId="3023640732" sldId="263"/>
            <ac:inkMk id="22" creationId="{60991502-E02D-1C43-B8EA-914EC9660F80}"/>
          </ac:inkMkLst>
        </pc:inkChg>
        <pc:inkChg chg="add del mod">
          <ac:chgData name="Mark Hanly" userId="67462bc7-2b51-4455-b2e7-b5f944a4684a" providerId="ADAL" clId="{C331A30D-C042-C44B-8150-9EF6F909FACB}" dt="2020-08-18T08:55:53.041" v="13617" actId="478"/>
          <ac:inkMkLst>
            <pc:docMk/>
            <pc:sldMk cId="3023640732" sldId="263"/>
            <ac:inkMk id="23" creationId="{51BE1AC9-6A05-E640-BA7D-3E9A358FEBCC}"/>
          </ac:inkMkLst>
        </pc:inkChg>
        <pc:inkChg chg="add del mod">
          <ac:chgData name="Mark Hanly" userId="67462bc7-2b51-4455-b2e7-b5f944a4684a" providerId="ADAL" clId="{C331A30D-C042-C44B-8150-9EF6F909FACB}" dt="2020-08-18T08:55:53.041" v="13617" actId="478"/>
          <ac:inkMkLst>
            <pc:docMk/>
            <pc:sldMk cId="3023640732" sldId="263"/>
            <ac:inkMk id="24" creationId="{7F0BB7C6-3399-C642-8558-14988685F323}"/>
          </ac:inkMkLst>
        </pc:inkChg>
        <pc:inkChg chg="add del mod">
          <ac:chgData name="Mark Hanly" userId="67462bc7-2b51-4455-b2e7-b5f944a4684a" providerId="ADAL" clId="{C331A30D-C042-C44B-8150-9EF6F909FACB}" dt="2020-08-18T08:55:53.041" v="13617" actId="478"/>
          <ac:inkMkLst>
            <pc:docMk/>
            <pc:sldMk cId="3023640732" sldId="263"/>
            <ac:inkMk id="26" creationId="{284E5F39-E77A-4342-8A12-76F597A17065}"/>
          </ac:inkMkLst>
        </pc:inkChg>
        <pc:inkChg chg="add del mod">
          <ac:chgData name="Mark Hanly" userId="67462bc7-2b51-4455-b2e7-b5f944a4684a" providerId="ADAL" clId="{C331A30D-C042-C44B-8150-9EF6F909FACB}" dt="2020-08-18T08:55:53.041" v="13617" actId="478"/>
          <ac:inkMkLst>
            <pc:docMk/>
            <pc:sldMk cId="3023640732" sldId="263"/>
            <ac:inkMk id="28" creationId="{EF30554C-A08E-4F45-8A0E-AA4C86B114E4}"/>
          </ac:inkMkLst>
        </pc:inkChg>
        <pc:inkChg chg="add del">
          <ac:chgData name="Mark Hanly" userId="67462bc7-2b51-4455-b2e7-b5f944a4684a" providerId="ADAL" clId="{C331A30D-C042-C44B-8150-9EF6F909FACB}" dt="2020-08-18T08:55:53.041" v="13617" actId="478"/>
          <ac:inkMkLst>
            <pc:docMk/>
            <pc:sldMk cId="3023640732" sldId="263"/>
            <ac:inkMk id="30" creationId="{AAED14B8-C53D-2A43-B432-967F2065AE1B}"/>
          </ac:inkMkLst>
        </pc:inkChg>
        <pc:inkChg chg="add del mod topLvl">
          <ac:chgData name="Mark Hanly" userId="67462bc7-2b51-4455-b2e7-b5f944a4684a" providerId="ADAL" clId="{C331A30D-C042-C44B-8150-9EF6F909FACB}" dt="2020-08-18T08:55:53.041" v="13617" actId="478"/>
          <ac:inkMkLst>
            <pc:docMk/>
            <pc:sldMk cId="3023640732" sldId="263"/>
            <ac:inkMk id="31" creationId="{9914DBE3-D946-044F-95CD-C9BF4B759DCD}"/>
          </ac:inkMkLst>
        </pc:inkChg>
        <pc:inkChg chg="add del">
          <ac:chgData name="Mark Hanly" userId="67462bc7-2b51-4455-b2e7-b5f944a4684a" providerId="ADAL" clId="{C331A30D-C042-C44B-8150-9EF6F909FACB}" dt="2020-08-18T08:55:53.041" v="13617" actId="478"/>
          <ac:inkMkLst>
            <pc:docMk/>
            <pc:sldMk cId="3023640732" sldId="263"/>
            <ac:inkMk id="32" creationId="{9FC58C13-A294-B344-8094-AAB8C473FA96}"/>
          </ac:inkMkLst>
        </pc:inkChg>
        <pc:inkChg chg="add del mod">
          <ac:chgData name="Mark Hanly" userId="67462bc7-2b51-4455-b2e7-b5f944a4684a" providerId="ADAL" clId="{C331A30D-C042-C44B-8150-9EF6F909FACB}" dt="2020-08-18T08:55:53.041" v="13617" actId="478"/>
          <ac:inkMkLst>
            <pc:docMk/>
            <pc:sldMk cId="3023640732" sldId="263"/>
            <ac:inkMk id="33" creationId="{828711B0-8BD4-6940-9186-E82DDC38CFD2}"/>
          </ac:inkMkLst>
        </pc:inkChg>
        <pc:inkChg chg="add del mod topLvl">
          <ac:chgData name="Mark Hanly" userId="67462bc7-2b51-4455-b2e7-b5f944a4684a" providerId="ADAL" clId="{C331A30D-C042-C44B-8150-9EF6F909FACB}" dt="2020-08-18T08:55:53.041" v="13617" actId="478"/>
          <ac:inkMkLst>
            <pc:docMk/>
            <pc:sldMk cId="3023640732" sldId="263"/>
            <ac:inkMk id="35" creationId="{85B9F01B-F2E6-3D45-A582-F69F8FBA402C}"/>
          </ac:inkMkLst>
        </pc:inkChg>
        <pc:inkChg chg="add del mod">
          <ac:chgData name="Mark Hanly" userId="67462bc7-2b51-4455-b2e7-b5f944a4684a" providerId="ADAL" clId="{C331A30D-C042-C44B-8150-9EF6F909FACB}" dt="2020-08-18T08:55:53.041" v="13617" actId="478"/>
          <ac:inkMkLst>
            <pc:docMk/>
            <pc:sldMk cId="3023640732" sldId="263"/>
            <ac:inkMk id="36" creationId="{9B1922C4-72BC-0B43-A2F6-EBE7CC25DBEF}"/>
          </ac:inkMkLst>
        </pc:inkChg>
        <pc:inkChg chg="add del mod">
          <ac:chgData name="Mark Hanly" userId="67462bc7-2b51-4455-b2e7-b5f944a4684a" providerId="ADAL" clId="{C331A30D-C042-C44B-8150-9EF6F909FACB}" dt="2020-08-18T08:55:53.041" v="13617" actId="478"/>
          <ac:inkMkLst>
            <pc:docMk/>
            <pc:sldMk cId="3023640732" sldId="263"/>
            <ac:inkMk id="38" creationId="{D5869B5B-72FD-0948-85F3-8F066F2AF808}"/>
          </ac:inkMkLst>
        </pc:inkChg>
        <pc:inkChg chg="add del mod">
          <ac:chgData name="Mark Hanly" userId="67462bc7-2b51-4455-b2e7-b5f944a4684a" providerId="ADAL" clId="{C331A30D-C042-C44B-8150-9EF6F909FACB}" dt="2020-08-18T08:55:53.041" v="13617" actId="478"/>
          <ac:inkMkLst>
            <pc:docMk/>
            <pc:sldMk cId="3023640732" sldId="263"/>
            <ac:inkMk id="39" creationId="{6E7A11FF-5CEE-3246-A8DC-BB364F0631DE}"/>
          </ac:inkMkLst>
        </pc:inkChg>
        <pc:inkChg chg="add del mod topLvl">
          <ac:chgData name="Mark Hanly" userId="67462bc7-2b51-4455-b2e7-b5f944a4684a" providerId="ADAL" clId="{C331A30D-C042-C44B-8150-9EF6F909FACB}" dt="2020-08-18T08:55:53.041" v="13617" actId="478"/>
          <ac:inkMkLst>
            <pc:docMk/>
            <pc:sldMk cId="3023640732" sldId="263"/>
            <ac:inkMk id="41" creationId="{D027180F-3C37-644E-A45A-C09C4CF16A95}"/>
          </ac:inkMkLst>
        </pc:inkChg>
        <pc:inkChg chg="add del mod">
          <ac:chgData name="Mark Hanly" userId="67462bc7-2b51-4455-b2e7-b5f944a4684a" providerId="ADAL" clId="{C331A30D-C042-C44B-8150-9EF6F909FACB}" dt="2020-08-18T08:55:53.041" v="13617" actId="478"/>
          <ac:inkMkLst>
            <pc:docMk/>
            <pc:sldMk cId="3023640732" sldId="263"/>
            <ac:inkMk id="42" creationId="{1043C057-30A7-EA4B-8FE2-1CC1B6AF4537}"/>
          </ac:inkMkLst>
        </pc:inkChg>
        <pc:inkChg chg="add del mod">
          <ac:chgData name="Mark Hanly" userId="67462bc7-2b51-4455-b2e7-b5f944a4684a" providerId="ADAL" clId="{C331A30D-C042-C44B-8150-9EF6F909FACB}" dt="2020-08-18T08:55:53.041" v="13617" actId="478"/>
          <ac:inkMkLst>
            <pc:docMk/>
            <pc:sldMk cId="3023640732" sldId="263"/>
            <ac:inkMk id="43" creationId="{F974E938-DF85-F845-A067-75BF97A168DC}"/>
          </ac:inkMkLst>
        </pc:inkChg>
        <pc:inkChg chg="add del mod topLvl">
          <ac:chgData name="Mark Hanly" userId="67462bc7-2b51-4455-b2e7-b5f944a4684a" providerId="ADAL" clId="{C331A30D-C042-C44B-8150-9EF6F909FACB}" dt="2020-08-18T08:55:56.399" v="13618" actId="478"/>
          <ac:inkMkLst>
            <pc:docMk/>
            <pc:sldMk cId="3023640732" sldId="263"/>
            <ac:inkMk id="44" creationId="{45D5216E-6CCF-4B44-B6B6-72AD5AA87D77}"/>
          </ac:inkMkLst>
        </pc:inkChg>
        <pc:inkChg chg="add del mod">
          <ac:chgData name="Mark Hanly" userId="67462bc7-2b51-4455-b2e7-b5f944a4684a" providerId="ADAL" clId="{C331A30D-C042-C44B-8150-9EF6F909FACB}" dt="2020-08-18T08:55:53.041" v="13617" actId="478"/>
          <ac:inkMkLst>
            <pc:docMk/>
            <pc:sldMk cId="3023640732" sldId="263"/>
            <ac:inkMk id="46" creationId="{1E2E2325-DE60-4E47-B09C-36B26FE78197}"/>
          </ac:inkMkLst>
        </pc:inkChg>
        <pc:inkChg chg="add del mod">
          <ac:chgData name="Mark Hanly" userId="67462bc7-2b51-4455-b2e7-b5f944a4684a" providerId="ADAL" clId="{C331A30D-C042-C44B-8150-9EF6F909FACB}" dt="2020-08-18T08:55:53.041" v="13617" actId="478"/>
          <ac:inkMkLst>
            <pc:docMk/>
            <pc:sldMk cId="3023640732" sldId="263"/>
            <ac:inkMk id="47" creationId="{6305382D-C184-E244-8025-A38D6C010A15}"/>
          </ac:inkMkLst>
        </pc:inkChg>
        <pc:inkChg chg="add del mod">
          <ac:chgData name="Mark Hanly" userId="67462bc7-2b51-4455-b2e7-b5f944a4684a" providerId="ADAL" clId="{C331A30D-C042-C44B-8150-9EF6F909FACB}" dt="2020-08-18T08:55:53.041" v="13617" actId="478"/>
          <ac:inkMkLst>
            <pc:docMk/>
            <pc:sldMk cId="3023640732" sldId="263"/>
            <ac:inkMk id="48" creationId="{95FC917B-A042-1F4B-B0A3-E22C3D04FBEC}"/>
          </ac:inkMkLst>
        </pc:inkChg>
        <pc:inkChg chg="add mod">
          <ac:chgData name="Mark Hanly" userId="67462bc7-2b51-4455-b2e7-b5f944a4684a" providerId="ADAL" clId="{C331A30D-C042-C44B-8150-9EF6F909FACB}" dt="2020-08-18T09:54:32.614" v="16280"/>
          <ac:inkMkLst>
            <pc:docMk/>
            <pc:sldMk cId="3023640732" sldId="263"/>
            <ac:inkMk id="50" creationId="{B3EBEEBB-83C0-F74C-92FC-F18909EDA01C}"/>
          </ac:inkMkLst>
        </pc:inkChg>
        <pc:inkChg chg="add mod">
          <ac:chgData name="Mark Hanly" userId="67462bc7-2b51-4455-b2e7-b5f944a4684a" providerId="ADAL" clId="{C331A30D-C042-C44B-8150-9EF6F909FACB}" dt="2020-08-18T09:54:32.614" v="16280"/>
          <ac:inkMkLst>
            <pc:docMk/>
            <pc:sldMk cId="3023640732" sldId="263"/>
            <ac:inkMk id="51" creationId="{2BF6D88B-A9B7-FA49-995F-53E04505DF4A}"/>
          </ac:inkMkLst>
        </pc:inkChg>
        <pc:inkChg chg="add mod">
          <ac:chgData name="Mark Hanly" userId="67462bc7-2b51-4455-b2e7-b5f944a4684a" providerId="ADAL" clId="{C331A30D-C042-C44B-8150-9EF6F909FACB}" dt="2020-08-18T09:54:32.614" v="16280"/>
          <ac:inkMkLst>
            <pc:docMk/>
            <pc:sldMk cId="3023640732" sldId="263"/>
            <ac:inkMk id="52" creationId="{CBA61DB1-240A-514D-A436-0932799EB834}"/>
          </ac:inkMkLst>
        </pc:inkChg>
        <pc:inkChg chg="add mod">
          <ac:chgData name="Mark Hanly" userId="67462bc7-2b51-4455-b2e7-b5f944a4684a" providerId="ADAL" clId="{C331A30D-C042-C44B-8150-9EF6F909FACB}" dt="2020-08-18T09:54:32.614" v="16280"/>
          <ac:inkMkLst>
            <pc:docMk/>
            <pc:sldMk cId="3023640732" sldId="263"/>
            <ac:inkMk id="53" creationId="{4C3FA2CA-82C8-B449-86F2-2B950D494425}"/>
          </ac:inkMkLst>
        </pc:inkChg>
        <pc:inkChg chg="add mod">
          <ac:chgData name="Mark Hanly" userId="67462bc7-2b51-4455-b2e7-b5f944a4684a" providerId="ADAL" clId="{C331A30D-C042-C44B-8150-9EF6F909FACB}" dt="2020-08-18T09:54:32.614" v="16280"/>
          <ac:inkMkLst>
            <pc:docMk/>
            <pc:sldMk cId="3023640732" sldId="263"/>
            <ac:inkMk id="54" creationId="{8F75416E-3D47-DB48-8D5E-B8B0BE952527}"/>
          </ac:inkMkLst>
        </pc:inkChg>
        <pc:inkChg chg="add mod">
          <ac:chgData name="Mark Hanly" userId="67462bc7-2b51-4455-b2e7-b5f944a4684a" providerId="ADAL" clId="{C331A30D-C042-C44B-8150-9EF6F909FACB}" dt="2020-08-18T09:54:27.885" v="16277"/>
          <ac:inkMkLst>
            <pc:docMk/>
            <pc:sldMk cId="3023640732" sldId="263"/>
            <ac:inkMk id="56" creationId="{E06F148C-2C61-894F-81D6-ACE67FE4EB8B}"/>
          </ac:inkMkLst>
        </pc:inkChg>
        <pc:inkChg chg="add mod">
          <ac:chgData name="Mark Hanly" userId="67462bc7-2b51-4455-b2e7-b5f944a4684a" providerId="ADAL" clId="{C331A30D-C042-C44B-8150-9EF6F909FACB}" dt="2020-08-18T09:54:27.885" v="16277"/>
          <ac:inkMkLst>
            <pc:docMk/>
            <pc:sldMk cId="3023640732" sldId="263"/>
            <ac:inkMk id="57" creationId="{BB8B45E1-F91F-A746-841A-0901F523C9B4}"/>
          </ac:inkMkLst>
        </pc:inkChg>
        <pc:inkChg chg="add mod">
          <ac:chgData name="Mark Hanly" userId="67462bc7-2b51-4455-b2e7-b5f944a4684a" providerId="ADAL" clId="{C331A30D-C042-C44B-8150-9EF6F909FACB}" dt="2020-08-18T09:54:27.885" v="16277"/>
          <ac:inkMkLst>
            <pc:docMk/>
            <pc:sldMk cId="3023640732" sldId="263"/>
            <ac:inkMk id="58" creationId="{9BA05B37-FF95-B247-8CFC-DFDC8480E6D8}"/>
          </ac:inkMkLst>
        </pc:inkChg>
        <pc:inkChg chg="add mod">
          <ac:chgData name="Mark Hanly" userId="67462bc7-2b51-4455-b2e7-b5f944a4684a" providerId="ADAL" clId="{C331A30D-C042-C44B-8150-9EF6F909FACB}" dt="2020-08-18T09:54:27.885" v="16277"/>
          <ac:inkMkLst>
            <pc:docMk/>
            <pc:sldMk cId="3023640732" sldId="263"/>
            <ac:inkMk id="59" creationId="{F8B8EF0C-0631-884E-B3F7-8DF720D3F3B6}"/>
          </ac:inkMkLst>
        </pc:inkChg>
        <pc:inkChg chg="add mod">
          <ac:chgData name="Mark Hanly" userId="67462bc7-2b51-4455-b2e7-b5f944a4684a" providerId="ADAL" clId="{C331A30D-C042-C44B-8150-9EF6F909FACB}" dt="2020-08-18T09:54:27.885" v="16277"/>
          <ac:inkMkLst>
            <pc:docMk/>
            <pc:sldMk cId="3023640732" sldId="263"/>
            <ac:inkMk id="60" creationId="{4E22845A-1BC8-4244-B260-25C3582B8DD8}"/>
          </ac:inkMkLst>
        </pc:inkChg>
        <pc:inkChg chg="add mod">
          <ac:chgData name="Mark Hanly" userId="67462bc7-2b51-4455-b2e7-b5f944a4684a" providerId="ADAL" clId="{C331A30D-C042-C44B-8150-9EF6F909FACB}" dt="2020-08-18T09:54:27.885" v="16277"/>
          <ac:inkMkLst>
            <pc:docMk/>
            <pc:sldMk cId="3023640732" sldId="263"/>
            <ac:inkMk id="61" creationId="{28C85AED-2BC6-EC43-AA0E-323AAFEB8B17}"/>
          </ac:inkMkLst>
        </pc:inkChg>
        <pc:inkChg chg="add mod">
          <ac:chgData name="Mark Hanly" userId="67462bc7-2b51-4455-b2e7-b5f944a4684a" providerId="ADAL" clId="{C331A30D-C042-C44B-8150-9EF6F909FACB}" dt="2020-08-18T09:54:27.885" v="16277"/>
          <ac:inkMkLst>
            <pc:docMk/>
            <pc:sldMk cId="3023640732" sldId="263"/>
            <ac:inkMk id="63" creationId="{187081A3-FB29-9C41-AB16-AF7B63DDCFE4}"/>
          </ac:inkMkLst>
        </pc:inkChg>
        <pc:inkChg chg="add mod">
          <ac:chgData name="Mark Hanly" userId="67462bc7-2b51-4455-b2e7-b5f944a4684a" providerId="ADAL" clId="{C331A30D-C042-C44B-8150-9EF6F909FACB}" dt="2020-08-18T09:54:27.885" v="16277"/>
          <ac:inkMkLst>
            <pc:docMk/>
            <pc:sldMk cId="3023640732" sldId="263"/>
            <ac:inkMk id="65" creationId="{03A5CBE1-5302-7043-943B-B3EEC6999D91}"/>
          </ac:inkMkLst>
        </pc:inkChg>
        <pc:inkChg chg="add mod">
          <ac:chgData name="Mark Hanly" userId="67462bc7-2b51-4455-b2e7-b5f944a4684a" providerId="ADAL" clId="{C331A30D-C042-C44B-8150-9EF6F909FACB}" dt="2020-08-18T09:54:32.614" v="16280"/>
          <ac:inkMkLst>
            <pc:docMk/>
            <pc:sldMk cId="3023640732" sldId="263"/>
            <ac:inkMk id="67" creationId="{4D20EFAD-3DB3-8942-871F-5C9BC3F63E0F}"/>
          </ac:inkMkLst>
        </pc:inkChg>
        <pc:inkChg chg="add mod">
          <ac:chgData name="Mark Hanly" userId="67462bc7-2b51-4455-b2e7-b5f944a4684a" providerId="ADAL" clId="{C331A30D-C042-C44B-8150-9EF6F909FACB}" dt="2020-08-18T09:54:32.614" v="16280"/>
          <ac:inkMkLst>
            <pc:docMk/>
            <pc:sldMk cId="3023640732" sldId="263"/>
            <ac:inkMk id="68" creationId="{75D1327C-861D-E84F-80DE-655BEC2C58B5}"/>
          </ac:inkMkLst>
        </pc:inkChg>
        <pc:inkChg chg="add mod">
          <ac:chgData name="Mark Hanly" userId="67462bc7-2b51-4455-b2e7-b5f944a4684a" providerId="ADAL" clId="{C331A30D-C042-C44B-8150-9EF6F909FACB}" dt="2020-08-18T09:54:41.898" v="16288"/>
          <ac:inkMkLst>
            <pc:docMk/>
            <pc:sldMk cId="3023640732" sldId="263"/>
            <ac:inkMk id="70" creationId="{ED0928AF-7906-494C-A6A9-4D8D77F1A244}"/>
          </ac:inkMkLst>
        </pc:inkChg>
        <pc:inkChg chg="add mod">
          <ac:chgData name="Mark Hanly" userId="67462bc7-2b51-4455-b2e7-b5f944a4684a" providerId="ADAL" clId="{C331A30D-C042-C44B-8150-9EF6F909FACB}" dt="2020-08-18T09:54:41.898" v="16288"/>
          <ac:inkMkLst>
            <pc:docMk/>
            <pc:sldMk cId="3023640732" sldId="263"/>
            <ac:inkMk id="71" creationId="{BFC3C403-F44B-EF4B-8431-BF82BBD6D159}"/>
          </ac:inkMkLst>
        </pc:inkChg>
        <pc:inkChg chg="add mod">
          <ac:chgData name="Mark Hanly" userId="67462bc7-2b51-4455-b2e7-b5f944a4684a" providerId="ADAL" clId="{C331A30D-C042-C44B-8150-9EF6F909FACB}" dt="2020-08-18T09:54:41.898" v="16288"/>
          <ac:inkMkLst>
            <pc:docMk/>
            <pc:sldMk cId="3023640732" sldId="263"/>
            <ac:inkMk id="72" creationId="{56164514-9E5A-8C4F-B507-029E5C6E39E4}"/>
          </ac:inkMkLst>
        </pc:inkChg>
        <pc:inkChg chg="add mod">
          <ac:chgData name="Mark Hanly" userId="67462bc7-2b51-4455-b2e7-b5f944a4684a" providerId="ADAL" clId="{C331A30D-C042-C44B-8150-9EF6F909FACB}" dt="2020-08-18T09:54:41.898" v="16288"/>
          <ac:inkMkLst>
            <pc:docMk/>
            <pc:sldMk cId="3023640732" sldId="263"/>
            <ac:inkMk id="74" creationId="{0990867B-ED79-384B-858F-9C03E5C33C02}"/>
          </ac:inkMkLst>
        </pc:inkChg>
        <pc:inkChg chg="add mod">
          <ac:chgData name="Mark Hanly" userId="67462bc7-2b51-4455-b2e7-b5f944a4684a" providerId="ADAL" clId="{C331A30D-C042-C44B-8150-9EF6F909FACB}" dt="2020-08-18T09:54:41.898" v="16288"/>
          <ac:inkMkLst>
            <pc:docMk/>
            <pc:sldMk cId="3023640732" sldId="263"/>
            <ac:inkMk id="75" creationId="{466302A7-6B59-1C48-9744-ABA5F3EB4FA1}"/>
          </ac:inkMkLst>
        </pc:inkChg>
        <pc:inkChg chg="add mod">
          <ac:chgData name="Mark Hanly" userId="67462bc7-2b51-4455-b2e7-b5f944a4684a" providerId="ADAL" clId="{C331A30D-C042-C44B-8150-9EF6F909FACB}" dt="2020-08-18T09:54:41.898" v="16288"/>
          <ac:inkMkLst>
            <pc:docMk/>
            <pc:sldMk cId="3023640732" sldId="263"/>
            <ac:inkMk id="76" creationId="{DDFB0873-6400-DE45-8A5E-6F039FBDA27A}"/>
          </ac:inkMkLst>
        </pc:inkChg>
      </pc:sldChg>
      <pc:sldChg chg="addSp delSp modSp add mod modNotesTx">
        <pc:chgData name="Mark Hanly" userId="67462bc7-2b51-4455-b2e7-b5f944a4684a" providerId="ADAL" clId="{C331A30D-C042-C44B-8150-9EF6F909FACB}" dt="2020-08-18T09:55:55.165" v="16293" actId="9405"/>
        <pc:sldMkLst>
          <pc:docMk/>
          <pc:sldMk cId="289950393" sldId="264"/>
        </pc:sldMkLst>
        <pc:grpChg chg="mod">
          <ac:chgData name="Mark Hanly" userId="67462bc7-2b51-4455-b2e7-b5f944a4684a" providerId="ADAL" clId="{C331A30D-C042-C44B-8150-9EF6F909FACB}" dt="2020-08-18T09:55:52.721" v="16291"/>
          <ac:grpSpMkLst>
            <pc:docMk/>
            <pc:sldMk cId="289950393" sldId="264"/>
            <ac:grpSpMk id="10" creationId="{B75CE4C6-97C3-1B4F-BBD7-B22891E88D4D}"/>
          </ac:grpSpMkLst>
        </pc:grpChg>
        <pc:picChg chg="add mod">
          <ac:chgData name="Mark Hanly" userId="67462bc7-2b51-4455-b2e7-b5f944a4684a" providerId="ADAL" clId="{C331A30D-C042-C44B-8150-9EF6F909FACB}" dt="2020-08-18T02:55:06.237" v="6248" actId="1076"/>
          <ac:picMkLst>
            <pc:docMk/>
            <pc:sldMk cId="289950393" sldId="264"/>
            <ac:picMk id="4" creationId="{68A1907C-5AAD-3447-A5F5-B9C62A9A484C}"/>
          </ac:picMkLst>
        </pc:picChg>
        <pc:picChg chg="del">
          <ac:chgData name="Mark Hanly" userId="67462bc7-2b51-4455-b2e7-b5f944a4684a" providerId="ADAL" clId="{C331A30D-C042-C44B-8150-9EF6F909FACB}" dt="2020-08-18T02:54:10.604" v="6243" actId="478"/>
          <ac:picMkLst>
            <pc:docMk/>
            <pc:sldMk cId="289950393" sldId="264"/>
            <ac:picMk id="5" creationId="{781EF07E-3403-C64C-8F78-47E7E446D3B9}"/>
          </ac:picMkLst>
        </pc:picChg>
        <pc:inkChg chg="add del">
          <ac:chgData name="Mark Hanly" userId="67462bc7-2b51-4455-b2e7-b5f944a4684a" providerId="ADAL" clId="{C331A30D-C042-C44B-8150-9EF6F909FACB}" dt="2020-08-18T09:04:53.081" v="14505"/>
          <ac:inkMkLst>
            <pc:docMk/>
            <pc:sldMk cId="289950393" sldId="264"/>
            <ac:inkMk id="6" creationId="{2402F53E-4614-DE4A-BD76-B5F294295391}"/>
          </ac:inkMkLst>
        </pc:inkChg>
        <pc:inkChg chg="add del">
          <ac:chgData name="Mark Hanly" userId="67462bc7-2b51-4455-b2e7-b5f944a4684a" providerId="ADAL" clId="{C331A30D-C042-C44B-8150-9EF6F909FACB}" dt="2020-08-18T09:04:54.360" v="14506"/>
          <ac:inkMkLst>
            <pc:docMk/>
            <pc:sldMk cId="289950393" sldId="264"/>
            <ac:inkMk id="7" creationId="{2AEF160C-7CA3-6048-8CD5-2D4D2967F64E}"/>
          </ac:inkMkLst>
        </pc:inkChg>
        <pc:inkChg chg="add mod">
          <ac:chgData name="Mark Hanly" userId="67462bc7-2b51-4455-b2e7-b5f944a4684a" providerId="ADAL" clId="{C331A30D-C042-C44B-8150-9EF6F909FACB}" dt="2020-08-18T09:55:52.721" v="16291"/>
          <ac:inkMkLst>
            <pc:docMk/>
            <pc:sldMk cId="289950393" sldId="264"/>
            <ac:inkMk id="8" creationId="{E0BD17F0-7DE3-714B-9AF8-A0DF32825C5B}"/>
          </ac:inkMkLst>
        </pc:inkChg>
        <pc:inkChg chg="add mod">
          <ac:chgData name="Mark Hanly" userId="67462bc7-2b51-4455-b2e7-b5f944a4684a" providerId="ADAL" clId="{C331A30D-C042-C44B-8150-9EF6F909FACB}" dt="2020-08-18T09:55:52.721" v="16291"/>
          <ac:inkMkLst>
            <pc:docMk/>
            <pc:sldMk cId="289950393" sldId="264"/>
            <ac:inkMk id="9" creationId="{BC2C1A40-58C7-D34F-8AD5-32F27D3B1F1C}"/>
          </ac:inkMkLst>
        </pc:inkChg>
        <pc:inkChg chg="add">
          <ac:chgData name="Mark Hanly" userId="67462bc7-2b51-4455-b2e7-b5f944a4684a" providerId="ADAL" clId="{C331A30D-C042-C44B-8150-9EF6F909FACB}" dt="2020-08-18T09:55:54.880" v="16292" actId="9405"/>
          <ac:inkMkLst>
            <pc:docMk/>
            <pc:sldMk cId="289950393" sldId="264"/>
            <ac:inkMk id="11" creationId="{84FC599C-B511-8946-9095-E6C8120D809D}"/>
          </ac:inkMkLst>
        </pc:inkChg>
        <pc:inkChg chg="add">
          <ac:chgData name="Mark Hanly" userId="67462bc7-2b51-4455-b2e7-b5f944a4684a" providerId="ADAL" clId="{C331A30D-C042-C44B-8150-9EF6F909FACB}" dt="2020-08-18T09:55:55.165" v="16293" actId="9405"/>
          <ac:inkMkLst>
            <pc:docMk/>
            <pc:sldMk cId="289950393" sldId="264"/>
            <ac:inkMk id="12" creationId="{8477FDD1-86DD-9846-9E9C-794A2A181DA9}"/>
          </ac:inkMkLst>
        </pc:inkChg>
      </pc:sldChg>
      <pc:sldChg chg="del">
        <pc:chgData name="Mark Hanly" userId="67462bc7-2b51-4455-b2e7-b5f944a4684a" providerId="ADAL" clId="{C331A30D-C042-C44B-8150-9EF6F909FACB}" dt="2020-08-14T05:24:33.741" v="18" actId="2696"/>
        <pc:sldMkLst>
          <pc:docMk/>
          <pc:sldMk cId="963481047" sldId="264"/>
        </pc:sldMkLst>
      </pc:sldChg>
      <pc:sldChg chg="del">
        <pc:chgData name="Mark Hanly" userId="67462bc7-2b51-4455-b2e7-b5f944a4684a" providerId="ADAL" clId="{C331A30D-C042-C44B-8150-9EF6F909FACB}" dt="2020-08-14T05:24:29.880" v="10" actId="2696"/>
        <pc:sldMkLst>
          <pc:docMk/>
          <pc:sldMk cId="485479969" sldId="265"/>
        </pc:sldMkLst>
      </pc:sldChg>
      <pc:sldChg chg="addSp delSp modSp add mod modNotes modNotesTx">
        <pc:chgData name="Mark Hanly" userId="67462bc7-2b51-4455-b2e7-b5f944a4684a" providerId="ADAL" clId="{C331A30D-C042-C44B-8150-9EF6F909FACB}" dt="2020-08-18T10:42:50.474" v="18522" actId="9405"/>
        <pc:sldMkLst>
          <pc:docMk/>
          <pc:sldMk cId="2790252067" sldId="265"/>
        </pc:sldMkLst>
        <pc:spChg chg="mod">
          <ac:chgData name="Mark Hanly" userId="67462bc7-2b51-4455-b2e7-b5f944a4684a" providerId="ADAL" clId="{C331A30D-C042-C44B-8150-9EF6F909FACB}" dt="2020-08-18T03:03:05.139" v="6515" actId="20577"/>
          <ac:spMkLst>
            <pc:docMk/>
            <pc:sldMk cId="2790252067" sldId="265"/>
            <ac:spMk id="2" creationId="{D8A86C3F-121A-D746-A06D-CCDA452F609C}"/>
          </ac:spMkLst>
        </pc:spChg>
        <pc:spChg chg="mod">
          <ac:chgData name="Mark Hanly" userId="67462bc7-2b51-4455-b2e7-b5f944a4684a" providerId="ADAL" clId="{C331A30D-C042-C44B-8150-9EF6F909FACB}" dt="2020-08-18T05:01:28.889" v="7926" actId="20577"/>
          <ac:spMkLst>
            <pc:docMk/>
            <pc:sldMk cId="2790252067" sldId="265"/>
            <ac:spMk id="3" creationId="{69B892EA-2AFF-944E-88F9-9C7476A30E95}"/>
          </ac:spMkLst>
        </pc:spChg>
        <pc:grpChg chg="mod">
          <ac:chgData name="Mark Hanly" userId="67462bc7-2b51-4455-b2e7-b5f944a4684a" providerId="ADAL" clId="{C331A30D-C042-C44B-8150-9EF6F909FACB}" dt="2020-08-18T03:04:38.260" v="6574"/>
          <ac:grpSpMkLst>
            <pc:docMk/>
            <pc:sldMk cId="2790252067" sldId="265"/>
            <ac:grpSpMk id="6" creationId="{7BA20F68-CDE0-094A-9A26-02F52DC94994}"/>
          </ac:grpSpMkLst>
        </pc:grpChg>
        <pc:grpChg chg="del mod">
          <ac:chgData name="Mark Hanly" userId="67462bc7-2b51-4455-b2e7-b5f944a4684a" providerId="ADAL" clId="{C331A30D-C042-C44B-8150-9EF6F909FACB}" dt="2020-08-18T03:08:21.453" v="6657" actId="478"/>
          <ac:grpSpMkLst>
            <pc:docMk/>
            <pc:sldMk cId="2790252067" sldId="265"/>
            <ac:grpSpMk id="10" creationId="{15863120-6F7A-B845-AE71-5C1839E8BABC}"/>
          </ac:grpSpMkLst>
        </pc:grpChg>
        <pc:grpChg chg="del mod">
          <ac:chgData name="Mark Hanly" userId="67462bc7-2b51-4455-b2e7-b5f944a4684a" providerId="ADAL" clId="{C331A30D-C042-C44B-8150-9EF6F909FACB}" dt="2020-08-18T03:08:21.453" v="6657" actId="478"/>
          <ac:grpSpMkLst>
            <pc:docMk/>
            <pc:sldMk cId="2790252067" sldId="265"/>
            <ac:grpSpMk id="20" creationId="{C6918624-6BB0-9F4F-8931-D0C019461661}"/>
          </ac:grpSpMkLst>
        </pc:grpChg>
        <pc:grpChg chg="del mod">
          <ac:chgData name="Mark Hanly" userId="67462bc7-2b51-4455-b2e7-b5f944a4684a" providerId="ADAL" clId="{C331A30D-C042-C44B-8150-9EF6F909FACB}" dt="2020-08-18T03:08:21.453" v="6657" actId="478"/>
          <ac:grpSpMkLst>
            <pc:docMk/>
            <pc:sldMk cId="2790252067" sldId="265"/>
            <ac:grpSpMk id="21" creationId="{EF2ABF32-ECB2-084D-8471-654544E62AF9}"/>
          </ac:grpSpMkLst>
        </pc:grpChg>
        <pc:grpChg chg="del mod">
          <ac:chgData name="Mark Hanly" userId="67462bc7-2b51-4455-b2e7-b5f944a4684a" providerId="ADAL" clId="{C331A30D-C042-C44B-8150-9EF6F909FACB}" dt="2020-08-18T03:04:52.656" v="6594"/>
          <ac:grpSpMkLst>
            <pc:docMk/>
            <pc:sldMk cId="2790252067" sldId="265"/>
            <ac:grpSpMk id="24" creationId="{4E3539CA-9424-E347-86AE-43E58CD01D0B}"/>
          </ac:grpSpMkLst>
        </pc:grpChg>
        <pc:grpChg chg="del mod">
          <ac:chgData name="Mark Hanly" userId="67462bc7-2b51-4455-b2e7-b5f944a4684a" providerId="ADAL" clId="{C331A30D-C042-C44B-8150-9EF6F909FACB}" dt="2020-08-18T03:08:21.453" v="6657" actId="478"/>
          <ac:grpSpMkLst>
            <pc:docMk/>
            <pc:sldMk cId="2790252067" sldId="265"/>
            <ac:grpSpMk id="26" creationId="{6510E526-869A-FB47-A5D9-72D64180ACAD}"/>
          </ac:grpSpMkLst>
        </pc:grpChg>
        <pc:grpChg chg="del mod">
          <ac:chgData name="Mark Hanly" userId="67462bc7-2b51-4455-b2e7-b5f944a4684a" providerId="ADAL" clId="{C331A30D-C042-C44B-8150-9EF6F909FACB}" dt="2020-08-18T03:08:21.453" v="6657" actId="478"/>
          <ac:grpSpMkLst>
            <pc:docMk/>
            <pc:sldMk cId="2790252067" sldId="265"/>
            <ac:grpSpMk id="30" creationId="{9DB51023-5B12-CE47-8BA4-7164C8C03A9D}"/>
          </ac:grpSpMkLst>
        </pc:grpChg>
        <pc:grpChg chg="del mod">
          <ac:chgData name="Mark Hanly" userId="67462bc7-2b51-4455-b2e7-b5f944a4684a" providerId="ADAL" clId="{C331A30D-C042-C44B-8150-9EF6F909FACB}" dt="2020-08-18T03:08:21.453" v="6657" actId="478"/>
          <ac:grpSpMkLst>
            <pc:docMk/>
            <pc:sldMk cId="2790252067" sldId="265"/>
            <ac:grpSpMk id="33" creationId="{57753B88-D153-9249-AFC6-341915D4F0A1}"/>
          </ac:grpSpMkLst>
        </pc:grpChg>
        <pc:grpChg chg="del mod">
          <ac:chgData name="Mark Hanly" userId="67462bc7-2b51-4455-b2e7-b5f944a4684a" providerId="ADAL" clId="{C331A30D-C042-C44B-8150-9EF6F909FACB}" dt="2020-08-18T03:08:21.453" v="6657" actId="478"/>
          <ac:grpSpMkLst>
            <pc:docMk/>
            <pc:sldMk cId="2790252067" sldId="265"/>
            <ac:grpSpMk id="38" creationId="{41CAFF58-1EE0-8841-BE81-B77234860435}"/>
          </ac:grpSpMkLst>
        </pc:grpChg>
        <pc:grpChg chg="del mod">
          <ac:chgData name="Mark Hanly" userId="67462bc7-2b51-4455-b2e7-b5f944a4684a" providerId="ADAL" clId="{C331A30D-C042-C44B-8150-9EF6F909FACB}" dt="2020-08-18T03:05:45.619" v="6616"/>
          <ac:grpSpMkLst>
            <pc:docMk/>
            <pc:sldMk cId="2790252067" sldId="265"/>
            <ac:grpSpMk id="46" creationId="{BE59E105-3B95-E44B-B494-68E8C3530721}"/>
          </ac:grpSpMkLst>
        </pc:grpChg>
        <pc:grpChg chg="del mod">
          <ac:chgData name="Mark Hanly" userId="67462bc7-2b51-4455-b2e7-b5f944a4684a" providerId="ADAL" clId="{C331A30D-C042-C44B-8150-9EF6F909FACB}" dt="2020-08-18T03:05:45.619" v="6616"/>
          <ac:grpSpMkLst>
            <pc:docMk/>
            <pc:sldMk cId="2790252067" sldId="265"/>
            <ac:grpSpMk id="47" creationId="{871D64E6-4C50-954A-813D-16F8EFE3DECE}"/>
          </ac:grpSpMkLst>
        </pc:grpChg>
        <pc:grpChg chg="del mod">
          <ac:chgData name="Mark Hanly" userId="67462bc7-2b51-4455-b2e7-b5f944a4684a" providerId="ADAL" clId="{C331A30D-C042-C44B-8150-9EF6F909FACB}" dt="2020-08-18T03:05:46.453" v="6618"/>
          <ac:grpSpMkLst>
            <pc:docMk/>
            <pc:sldMk cId="2790252067" sldId="265"/>
            <ac:grpSpMk id="49" creationId="{E5E18D43-01C3-044E-B326-F6866069C89F}"/>
          </ac:grpSpMkLst>
        </pc:grpChg>
        <pc:grpChg chg="del mod">
          <ac:chgData name="Mark Hanly" userId="67462bc7-2b51-4455-b2e7-b5f944a4684a" providerId="ADAL" clId="{C331A30D-C042-C44B-8150-9EF6F909FACB}" dt="2020-08-18T03:08:21.453" v="6657" actId="478"/>
          <ac:grpSpMkLst>
            <pc:docMk/>
            <pc:sldMk cId="2790252067" sldId="265"/>
            <ac:grpSpMk id="51" creationId="{BE92F995-5C0E-FB44-957A-7E6C188C5441}"/>
          </ac:grpSpMkLst>
        </pc:grpChg>
        <pc:grpChg chg="del mod">
          <ac:chgData name="Mark Hanly" userId="67462bc7-2b51-4455-b2e7-b5f944a4684a" providerId="ADAL" clId="{C331A30D-C042-C44B-8150-9EF6F909FACB}" dt="2020-08-18T03:08:21.453" v="6657" actId="478"/>
          <ac:grpSpMkLst>
            <pc:docMk/>
            <pc:sldMk cId="2790252067" sldId="265"/>
            <ac:grpSpMk id="57" creationId="{8A71522F-DDF8-C641-BCC3-275D5FCECCD4}"/>
          </ac:grpSpMkLst>
        </pc:grpChg>
        <pc:grpChg chg="del mod">
          <ac:chgData name="Mark Hanly" userId="67462bc7-2b51-4455-b2e7-b5f944a4684a" providerId="ADAL" clId="{C331A30D-C042-C44B-8150-9EF6F909FACB}" dt="2020-08-18T03:08:21.453" v="6657" actId="478"/>
          <ac:grpSpMkLst>
            <pc:docMk/>
            <pc:sldMk cId="2790252067" sldId="265"/>
            <ac:grpSpMk id="62" creationId="{E149EB4F-FD50-FD45-A30C-62BF3A191880}"/>
          </ac:grpSpMkLst>
        </pc:grpChg>
        <pc:grpChg chg="del mod">
          <ac:chgData name="Mark Hanly" userId="67462bc7-2b51-4455-b2e7-b5f944a4684a" providerId="ADAL" clId="{C331A30D-C042-C44B-8150-9EF6F909FACB}" dt="2020-08-18T03:08:21.453" v="6657" actId="478"/>
          <ac:grpSpMkLst>
            <pc:docMk/>
            <pc:sldMk cId="2790252067" sldId="265"/>
            <ac:grpSpMk id="68" creationId="{32378CA7-D82D-CE44-ADA0-B04C04317CF9}"/>
          </ac:grpSpMkLst>
        </pc:grpChg>
        <pc:grpChg chg="del mod">
          <ac:chgData name="Mark Hanly" userId="67462bc7-2b51-4455-b2e7-b5f944a4684a" providerId="ADAL" clId="{C331A30D-C042-C44B-8150-9EF6F909FACB}" dt="2020-08-18T03:07:09.780" v="6655"/>
          <ac:grpSpMkLst>
            <pc:docMk/>
            <pc:sldMk cId="2790252067" sldId="265"/>
            <ac:grpSpMk id="72" creationId="{EF72E6A3-69AA-C249-9F27-83AE06C1C35F}"/>
          </ac:grpSpMkLst>
        </pc:grpChg>
        <pc:grpChg chg="del mod">
          <ac:chgData name="Mark Hanly" userId="67462bc7-2b51-4455-b2e7-b5f944a4684a" providerId="ADAL" clId="{C331A30D-C042-C44B-8150-9EF6F909FACB}" dt="2020-08-18T03:08:21.453" v="6657" actId="478"/>
          <ac:grpSpMkLst>
            <pc:docMk/>
            <pc:sldMk cId="2790252067" sldId="265"/>
            <ac:grpSpMk id="86" creationId="{87E94F1C-851E-8542-9D4D-E013EE75DA16}"/>
          </ac:grpSpMkLst>
        </pc:grpChg>
        <pc:grpChg chg="del mod">
          <ac:chgData name="Mark Hanly" userId="67462bc7-2b51-4455-b2e7-b5f944a4684a" providerId="ADAL" clId="{C331A30D-C042-C44B-8150-9EF6F909FACB}" dt="2020-08-18T03:08:21.453" v="6657" actId="478"/>
          <ac:grpSpMkLst>
            <pc:docMk/>
            <pc:sldMk cId="2790252067" sldId="265"/>
            <ac:grpSpMk id="87" creationId="{7567E07A-18DD-EF4F-895F-3F9DEC679C85}"/>
          </ac:grpSpMkLst>
        </pc:grpChg>
        <pc:grpChg chg="del mod">
          <ac:chgData name="Mark Hanly" userId="67462bc7-2b51-4455-b2e7-b5f944a4684a" providerId="ADAL" clId="{C331A30D-C042-C44B-8150-9EF6F909FACB}" dt="2020-08-18T03:08:21.453" v="6657" actId="478"/>
          <ac:grpSpMkLst>
            <pc:docMk/>
            <pc:sldMk cId="2790252067" sldId="265"/>
            <ac:grpSpMk id="89" creationId="{AD9828F0-DC9A-D148-9EF4-3999EBFC91F2}"/>
          </ac:grpSpMkLst>
        </pc:grpChg>
        <pc:grpChg chg="mod">
          <ac:chgData name="Mark Hanly" userId="67462bc7-2b51-4455-b2e7-b5f944a4684a" providerId="ADAL" clId="{C331A30D-C042-C44B-8150-9EF6F909FACB}" dt="2020-08-18T03:08:42.599" v="6661"/>
          <ac:grpSpMkLst>
            <pc:docMk/>
            <pc:sldMk cId="2790252067" sldId="265"/>
            <ac:grpSpMk id="94" creationId="{54A9DB82-CE32-6247-9D2B-E41CD66A5805}"/>
          </ac:grpSpMkLst>
        </pc:grpChg>
        <pc:grpChg chg="mod">
          <ac:chgData name="Mark Hanly" userId="67462bc7-2b51-4455-b2e7-b5f944a4684a" providerId="ADAL" clId="{C331A30D-C042-C44B-8150-9EF6F909FACB}" dt="2020-08-18T03:08:45.046" v="6665"/>
          <ac:grpSpMkLst>
            <pc:docMk/>
            <pc:sldMk cId="2790252067" sldId="265"/>
            <ac:grpSpMk id="98" creationId="{560AF1F7-9E3F-1440-BC18-6C82DA837357}"/>
          </ac:grpSpMkLst>
        </pc:grpChg>
        <pc:grpChg chg="mod">
          <ac:chgData name="Mark Hanly" userId="67462bc7-2b51-4455-b2e7-b5f944a4684a" providerId="ADAL" clId="{C331A30D-C042-C44B-8150-9EF6F909FACB}" dt="2020-08-18T03:08:47.402" v="6669"/>
          <ac:grpSpMkLst>
            <pc:docMk/>
            <pc:sldMk cId="2790252067" sldId="265"/>
            <ac:grpSpMk id="102" creationId="{1557C171-67C9-224F-A544-72B3C58E2733}"/>
          </ac:grpSpMkLst>
        </pc:grpChg>
        <pc:grpChg chg="mod">
          <ac:chgData name="Mark Hanly" userId="67462bc7-2b51-4455-b2e7-b5f944a4684a" providerId="ADAL" clId="{C331A30D-C042-C44B-8150-9EF6F909FACB}" dt="2020-08-18T03:08:51.100" v="6677"/>
          <ac:grpSpMkLst>
            <pc:docMk/>
            <pc:sldMk cId="2790252067" sldId="265"/>
            <ac:grpSpMk id="110" creationId="{431375D1-C06B-BD48-869A-2C21B3597D90}"/>
          </ac:grpSpMkLst>
        </pc:grpChg>
        <pc:grpChg chg="mod">
          <ac:chgData name="Mark Hanly" userId="67462bc7-2b51-4455-b2e7-b5f944a4684a" providerId="ADAL" clId="{C331A30D-C042-C44B-8150-9EF6F909FACB}" dt="2020-08-18T03:08:54.710" v="6682"/>
          <ac:grpSpMkLst>
            <pc:docMk/>
            <pc:sldMk cId="2790252067" sldId="265"/>
            <ac:grpSpMk id="115" creationId="{B33B5EED-8AD1-2B4E-ADB6-1B0BBFA651CF}"/>
          </ac:grpSpMkLst>
        </pc:grpChg>
        <pc:grpChg chg="mod">
          <ac:chgData name="Mark Hanly" userId="67462bc7-2b51-4455-b2e7-b5f944a4684a" providerId="ADAL" clId="{C331A30D-C042-C44B-8150-9EF6F909FACB}" dt="2020-08-18T03:08:54.710" v="6682"/>
          <ac:grpSpMkLst>
            <pc:docMk/>
            <pc:sldMk cId="2790252067" sldId="265"/>
            <ac:grpSpMk id="116" creationId="{F8E8A744-7124-1443-A9BA-31033A0F45EA}"/>
          </ac:grpSpMkLst>
        </pc:grpChg>
        <pc:grpChg chg="mod">
          <ac:chgData name="Mark Hanly" userId="67462bc7-2b51-4455-b2e7-b5f944a4684a" providerId="ADAL" clId="{C331A30D-C042-C44B-8150-9EF6F909FACB}" dt="2020-08-18T03:09:05.206" v="6685"/>
          <ac:grpSpMkLst>
            <pc:docMk/>
            <pc:sldMk cId="2790252067" sldId="265"/>
            <ac:grpSpMk id="119" creationId="{311798AD-CE04-C34A-A366-F001706719DF}"/>
          </ac:grpSpMkLst>
        </pc:grpChg>
        <pc:grpChg chg="mod">
          <ac:chgData name="Mark Hanly" userId="67462bc7-2b51-4455-b2e7-b5f944a4684a" providerId="ADAL" clId="{C331A30D-C042-C44B-8150-9EF6F909FACB}" dt="2020-08-18T03:09:23.636" v="6694"/>
          <ac:grpSpMkLst>
            <pc:docMk/>
            <pc:sldMk cId="2790252067" sldId="265"/>
            <ac:grpSpMk id="126" creationId="{F352714D-9619-B945-A8A5-281E4AD7C638}"/>
          </ac:grpSpMkLst>
        </pc:grpChg>
        <pc:grpChg chg="del mod">
          <ac:chgData name="Mark Hanly" userId="67462bc7-2b51-4455-b2e7-b5f944a4684a" providerId="ADAL" clId="{C331A30D-C042-C44B-8150-9EF6F909FACB}" dt="2020-08-18T07:45:04.310" v="11209"/>
          <ac:grpSpMkLst>
            <pc:docMk/>
            <pc:sldMk cId="2790252067" sldId="265"/>
            <ac:grpSpMk id="133" creationId="{2E585896-90CA-B349-86A4-1BDE5786FB3F}"/>
          </ac:grpSpMkLst>
        </pc:grpChg>
        <pc:grpChg chg="del mod">
          <ac:chgData name="Mark Hanly" userId="67462bc7-2b51-4455-b2e7-b5f944a4684a" providerId="ADAL" clId="{C331A30D-C042-C44B-8150-9EF6F909FACB}" dt="2020-08-18T07:45:05.026" v="11211"/>
          <ac:grpSpMkLst>
            <pc:docMk/>
            <pc:sldMk cId="2790252067" sldId="265"/>
            <ac:grpSpMk id="135" creationId="{829143DA-AAA1-404E-A1D9-CBE638C49388}"/>
          </ac:grpSpMkLst>
        </pc:grpChg>
        <pc:grpChg chg="del mod">
          <ac:chgData name="Mark Hanly" userId="67462bc7-2b51-4455-b2e7-b5f944a4684a" providerId="ADAL" clId="{C331A30D-C042-C44B-8150-9EF6F909FACB}" dt="2020-08-18T07:45:06.111" v="11213"/>
          <ac:grpSpMkLst>
            <pc:docMk/>
            <pc:sldMk cId="2790252067" sldId="265"/>
            <ac:grpSpMk id="137" creationId="{6DFAD62A-9DA2-5D47-83BE-B49F124FEEA7}"/>
          </ac:grpSpMkLst>
        </pc:grpChg>
        <pc:grpChg chg="del mod">
          <ac:chgData name="Mark Hanly" userId="67462bc7-2b51-4455-b2e7-b5f944a4684a" providerId="ADAL" clId="{C331A30D-C042-C44B-8150-9EF6F909FACB}" dt="2020-08-18T10:05:54.975" v="16329"/>
          <ac:grpSpMkLst>
            <pc:docMk/>
            <pc:sldMk cId="2790252067" sldId="265"/>
            <ac:grpSpMk id="139" creationId="{74E96136-9960-8748-8FE7-09AF15475F4C}"/>
          </ac:grpSpMkLst>
        </pc:grpChg>
        <pc:grpChg chg="del mod">
          <ac:chgData name="Mark Hanly" userId="67462bc7-2b51-4455-b2e7-b5f944a4684a" providerId="ADAL" clId="{C331A30D-C042-C44B-8150-9EF6F909FACB}" dt="2020-08-18T10:06:00.264" v="16339"/>
          <ac:grpSpMkLst>
            <pc:docMk/>
            <pc:sldMk cId="2790252067" sldId="265"/>
            <ac:grpSpMk id="145" creationId="{A9ABFA8F-2678-774D-B056-1C737A770655}"/>
          </ac:grpSpMkLst>
        </pc:grpChg>
        <pc:grpChg chg="del mod">
          <ac:chgData name="Mark Hanly" userId="67462bc7-2b51-4455-b2e7-b5f944a4684a" providerId="ADAL" clId="{C331A30D-C042-C44B-8150-9EF6F909FACB}" dt="2020-08-18T07:45:22.817" v="11224"/>
          <ac:grpSpMkLst>
            <pc:docMk/>
            <pc:sldMk cId="2790252067" sldId="265"/>
            <ac:grpSpMk id="148" creationId="{50B0AEEA-90E1-DD41-B9F2-B59DE01A9801}"/>
          </ac:grpSpMkLst>
        </pc:grpChg>
        <pc:grpChg chg="del mod">
          <ac:chgData name="Mark Hanly" userId="67462bc7-2b51-4455-b2e7-b5f944a4684a" providerId="ADAL" clId="{C331A30D-C042-C44B-8150-9EF6F909FACB}" dt="2020-08-18T07:45:48.051" v="11259"/>
          <ac:grpSpMkLst>
            <pc:docMk/>
            <pc:sldMk cId="2790252067" sldId="265"/>
            <ac:grpSpMk id="150" creationId="{637F76BD-88FE-6949-AA60-F96719CB9E8B}"/>
          </ac:grpSpMkLst>
        </pc:grpChg>
        <pc:grpChg chg="del mod">
          <ac:chgData name="Mark Hanly" userId="67462bc7-2b51-4455-b2e7-b5f944a4684a" providerId="ADAL" clId="{C331A30D-C042-C44B-8150-9EF6F909FACB}" dt="2020-08-18T10:06:15.593" v="16391"/>
          <ac:grpSpMkLst>
            <pc:docMk/>
            <pc:sldMk cId="2790252067" sldId="265"/>
            <ac:grpSpMk id="164" creationId="{36E6E631-15E5-0E4E-895B-0E0841020A08}"/>
          </ac:grpSpMkLst>
        </pc:grpChg>
        <pc:grpChg chg="del mod">
          <ac:chgData name="Mark Hanly" userId="67462bc7-2b51-4455-b2e7-b5f944a4684a" providerId="ADAL" clId="{C331A30D-C042-C44B-8150-9EF6F909FACB}" dt="2020-08-18T07:45:39.163" v="11253"/>
          <ac:grpSpMkLst>
            <pc:docMk/>
            <pc:sldMk cId="2790252067" sldId="265"/>
            <ac:grpSpMk id="176" creationId="{6117B523-CED4-9347-8E17-13E16C3E0C4D}"/>
          </ac:grpSpMkLst>
        </pc:grpChg>
        <pc:grpChg chg="del mod">
          <ac:chgData name="Mark Hanly" userId="67462bc7-2b51-4455-b2e7-b5f944a4684a" providerId="ADAL" clId="{C331A30D-C042-C44B-8150-9EF6F909FACB}" dt="2020-08-18T10:06:15.589" v="16383"/>
          <ac:grpSpMkLst>
            <pc:docMk/>
            <pc:sldMk cId="2790252067" sldId="265"/>
            <ac:grpSpMk id="179" creationId="{5E7DF56D-E3E7-1B4B-8476-B97D2E6E8DD6}"/>
          </ac:grpSpMkLst>
        </pc:grpChg>
        <pc:grpChg chg="del mod">
          <ac:chgData name="Mark Hanly" userId="67462bc7-2b51-4455-b2e7-b5f944a4684a" providerId="ADAL" clId="{C331A30D-C042-C44B-8150-9EF6F909FACB}" dt="2020-08-18T10:06:15.582" v="16372"/>
          <ac:grpSpMkLst>
            <pc:docMk/>
            <pc:sldMk cId="2790252067" sldId="265"/>
            <ac:grpSpMk id="185" creationId="{F6F6F3F0-550E-C749-8F6D-466B3EE3A2AF}"/>
          </ac:grpSpMkLst>
        </pc:grpChg>
        <pc:grpChg chg="del mod">
          <ac:chgData name="Mark Hanly" userId="67462bc7-2b51-4455-b2e7-b5f944a4684a" providerId="ADAL" clId="{C331A30D-C042-C44B-8150-9EF6F909FACB}" dt="2020-08-18T07:46:12.687" v="11276"/>
          <ac:grpSpMkLst>
            <pc:docMk/>
            <pc:sldMk cId="2790252067" sldId="265"/>
            <ac:grpSpMk id="189" creationId="{D2646520-0DF3-464D-9B36-0FE24A083764}"/>
          </ac:grpSpMkLst>
        </pc:grpChg>
        <pc:grpChg chg="del mod">
          <ac:chgData name="Mark Hanly" userId="67462bc7-2b51-4455-b2e7-b5f944a4684a" providerId="ADAL" clId="{C331A30D-C042-C44B-8150-9EF6F909FACB}" dt="2020-08-18T07:46:16.990" v="11287"/>
          <ac:grpSpMkLst>
            <pc:docMk/>
            <pc:sldMk cId="2790252067" sldId="265"/>
            <ac:grpSpMk id="202" creationId="{A655920C-20B5-3141-82B0-A9BCBE962681}"/>
          </ac:grpSpMkLst>
        </pc:grpChg>
        <pc:grpChg chg="del mod">
          <ac:chgData name="Mark Hanly" userId="67462bc7-2b51-4455-b2e7-b5f944a4684a" providerId="ADAL" clId="{C331A30D-C042-C44B-8150-9EF6F909FACB}" dt="2020-08-18T10:05:54.978" v="16334"/>
          <ac:grpSpMkLst>
            <pc:docMk/>
            <pc:sldMk cId="2790252067" sldId="265"/>
            <ac:grpSpMk id="203" creationId="{0A7256D1-6FE1-4945-A358-51B242AAB56A}"/>
          </ac:grpSpMkLst>
        </pc:grpChg>
        <pc:grpChg chg="del mod">
          <ac:chgData name="Mark Hanly" userId="67462bc7-2b51-4455-b2e7-b5f944a4684a" providerId="ADAL" clId="{C331A30D-C042-C44B-8150-9EF6F909FACB}" dt="2020-08-18T10:05:54.979" v="16335"/>
          <ac:grpSpMkLst>
            <pc:docMk/>
            <pc:sldMk cId="2790252067" sldId="265"/>
            <ac:grpSpMk id="214" creationId="{5FAD590A-1D9F-5847-A508-1F4E43EE4A9D}"/>
          </ac:grpSpMkLst>
        </pc:grpChg>
        <pc:grpChg chg="del mod">
          <ac:chgData name="Mark Hanly" userId="67462bc7-2b51-4455-b2e7-b5f944a4684a" providerId="ADAL" clId="{C331A30D-C042-C44B-8150-9EF6F909FACB}" dt="2020-08-18T07:46:27.089" v="11293"/>
          <ac:grpSpMkLst>
            <pc:docMk/>
            <pc:sldMk cId="2790252067" sldId="265"/>
            <ac:grpSpMk id="218" creationId="{95835A0A-0A06-F24C-A984-A23AFEC7D18C}"/>
          </ac:grpSpMkLst>
        </pc:grpChg>
        <pc:grpChg chg="del mod">
          <ac:chgData name="Mark Hanly" userId="67462bc7-2b51-4455-b2e7-b5f944a4684a" providerId="ADAL" clId="{C331A30D-C042-C44B-8150-9EF6F909FACB}" dt="2020-08-18T10:06:15.591" v="16387"/>
          <ac:grpSpMkLst>
            <pc:docMk/>
            <pc:sldMk cId="2790252067" sldId="265"/>
            <ac:grpSpMk id="220" creationId="{016019C2-EFDD-F947-A037-B56117AF9FC9}"/>
          </ac:grpSpMkLst>
        </pc:grpChg>
        <pc:grpChg chg="del mod">
          <ac:chgData name="Mark Hanly" userId="67462bc7-2b51-4455-b2e7-b5f944a4684a" providerId="ADAL" clId="{C331A30D-C042-C44B-8150-9EF6F909FACB}" dt="2020-08-18T10:06:05.812" v="16345"/>
          <ac:grpSpMkLst>
            <pc:docMk/>
            <pc:sldMk cId="2790252067" sldId="265"/>
            <ac:grpSpMk id="225" creationId="{FDD244DC-F7F7-CA4E-9ED7-D4B6FC1D2B90}"/>
          </ac:grpSpMkLst>
        </pc:grpChg>
        <pc:grpChg chg="del mod">
          <ac:chgData name="Mark Hanly" userId="67462bc7-2b51-4455-b2e7-b5f944a4684a" providerId="ADAL" clId="{C331A30D-C042-C44B-8150-9EF6F909FACB}" dt="2020-08-18T10:06:05.815" v="16350"/>
          <ac:grpSpMkLst>
            <pc:docMk/>
            <pc:sldMk cId="2790252067" sldId="265"/>
            <ac:grpSpMk id="226" creationId="{ACD7CF1F-4E06-D14B-9F30-82087D5890DF}"/>
          </ac:grpSpMkLst>
        </pc:grpChg>
        <pc:grpChg chg="del mod">
          <ac:chgData name="Mark Hanly" userId="67462bc7-2b51-4455-b2e7-b5f944a4684a" providerId="ADAL" clId="{C331A30D-C042-C44B-8150-9EF6F909FACB}" dt="2020-08-18T10:06:05.811" v="16343"/>
          <ac:grpSpMkLst>
            <pc:docMk/>
            <pc:sldMk cId="2790252067" sldId="265"/>
            <ac:grpSpMk id="231" creationId="{609301C7-5165-2E47-9516-AB6695157B7E}"/>
          </ac:grpSpMkLst>
        </pc:grpChg>
        <pc:grpChg chg="del mod">
          <ac:chgData name="Mark Hanly" userId="67462bc7-2b51-4455-b2e7-b5f944a4684a" providerId="ADAL" clId="{C331A30D-C042-C44B-8150-9EF6F909FACB}" dt="2020-08-18T10:06:05.815" v="16349"/>
          <ac:grpSpMkLst>
            <pc:docMk/>
            <pc:sldMk cId="2790252067" sldId="265"/>
            <ac:grpSpMk id="235" creationId="{8D10BB08-E434-954B-8B82-BED5FEBD5161}"/>
          </ac:grpSpMkLst>
        </pc:grpChg>
        <pc:grpChg chg="del mod">
          <ac:chgData name="Mark Hanly" userId="67462bc7-2b51-4455-b2e7-b5f944a4684a" providerId="ADAL" clId="{C331A30D-C042-C44B-8150-9EF6F909FACB}" dt="2020-08-18T10:14:07.021" v="17320"/>
          <ac:grpSpMkLst>
            <pc:docMk/>
            <pc:sldMk cId="2790252067" sldId="265"/>
            <ac:grpSpMk id="243" creationId="{FEFEA689-811B-FB41-9FB0-9657FDCCC58B}"/>
          </ac:grpSpMkLst>
        </pc:grpChg>
        <pc:grpChg chg="del mod">
          <ac:chgData name="Mark Hanly" userId="67462bc7-2b51-4455-b2e7-b5f944a4684a" providerId="ADAL" clId="{C331A30D-C042-C44B-8150-9EF6F909FACB}" dt="2020-08-18T10:14:13.797" v="17329"/>
          <ac:grpSpMkLst>
            <pc:docMk/>
            <pc:sldMk cId="2790252067" sldId="265"/>
            <ac:grpSpMk id="246" creationId="{8E180FC0-937E-254E-B5C7-B4434999D893}"/>
          </ac:grpSpMkLst>
        </pc:grpChg>
        <pc:grpChg chg="del mod">
          <ac:chgData name="Mark Hanly" userId="67462bc7-2b51-4455-b2e7-b5f944a4684a" providerId="ADAL" clId="{C331A30D-C042-C44B-8150-9EF6F909FACB}" dt="2020-08-18T10:14:13.797" v="17329"/>
          <ac:grpSpMkLst>
            <pc:docMk/>
            <pc:sldMk cId="2790252067" sldId="265"/>
            <ac:grpSpMk id="250" creationId="{AB76B753-A78A-AC48-B3BD-E737677855F3}"/>
          </ac:grpSpMkLst>
        </pc:grpChg>
        <pc:grpChg chg="del mod">
          <ac:chgData name="Mark Hanly" userId="67462bc7-2b51-4455-b2e7-b5f944a4684a" providerId="ADAL" clId="{C331A30D-C042-C44B-8150-9EF6F909FACB}" dt="2020-08-18T10:14:21.586" v="17336"/>
          <ac:grpSpMkLst>
            <pc:docMk/>
            <pc:sldMk cId="2790252067" sldId="265"/>
            <ac:grpSpMk id="255" creationId="{F466980C-6309-5C4D-858E-01995242E46B}"/>
          </ac:grpSpMkLst>
        </pc:grpChg>
        <pc:grpChg chg="del mod">
          <ac:chgData name="Mark Hanly" userId="67462bc7-2b51-4455-b2e7-b5f944a4684a" providerId="ADAL" clId="{C331A30D-C042-C44B-8150-9EF6F909FACB}" dt="2020-08-18T10:14:21.586" v="17336"/>
          <ac:grpSpMkLst>
            <pc:docMk/>
            <pc:sldMk cId="2790252067" sldId="265"/>
            <ac:grpSpMk id="259" creationId="{7D420E79-C06B-3A45-A294-080EADA05916}"/>
          </ac:grpSpMkLst>
        </pc:grpChg>
        <pc:grpChg chg="del mod">
          <ac:chgData name="Mark Hanly" userId="67462bc7-2b51-4455-b2e7-b5f944a4684a" providerId="ADAL" clId="{C331A30D-C042-C44B-8150-9EF6F909FACB}" dt="2020-08-18T10:14:23.989" v="17339"/>
          <ac:grpSpMkLst>
            <pc:docMk/>
            <pc:sldMk cId="2790252067" sldId="265"/>
            <ac:grpSpMk id="262" creationId="{3F82E2A7-F569-794C-BF7D-C3716E5A9EBA}"/>
          </ac:grpSpMkLst>
        </pc:grpChg>
        <pc:grpChg chg="del mod">
          <ac:chgData name="Mark Hanly" userId="67462bc7-2b51-4455-b2e7-b5f944a4684a" providerId="ADAL" clId="{C331A30D-C042-C44B-8150-9EF6F909FACB}" dt="2020-08-18T10:14:52.731" v="17340" actId="478"/>
          <ac:grpSpMkLst>
            <pc:docMk/>
            <pc:sldMk cId="2790252067" sldId="265"/>
            <ac:grpSpMk id="265" creationId="{D99C4A0F-34D8-A348-9136-91699EB89F21}"/>
          </ac:grpSpMkLst>
        </pc:grpChg>
        <pc:grpChg chg="del mod">
          <ac:chgData name="Mark Hanly" userId="67462bc7-2b51-4455-b2e7-b5f944a4684a" providerId="ADAL" clId="{C331A30D-C042-C44B-8150-9EF6F909FACB}" dt="2020-08-18T10:18:04.630" v="17356"/>
          <ac:grpSpMkLst>
            <pc:docMk/>
            <pc:sldMk cId="2790252067" sldId="265"/>
            <ac:grpSpMk id="272" creationId="{536E07E1-D66C-3B48-B9D2-CD2DB1997C58}"/>
          </ac:grpSpMkLst>
        </pc:grpChg>
        <pc:grpChg chg="del mod">
          <ac:chgData name="Mark Hanly" userId="67462bc7-2b51-4455-b2e7-b5f944a4684a" providerId="ADAL" clId="{C331A30D-C042-C44B-8150-9EF6F909FACB}" dt="2020-08-18T10:18:13.162" v="17367"/>
          <ac:grpSpMkLst>
            <pc:docMk/>
            <pc:sldMk cId="2790252067" sldId="265"/>
            <ac:grpSpMk id="280" creationId="{F18940B3-2852-C349-89A1-F370B16AD904}"/>
          </ac:grpSpMkLst>
        </pc:grpChg>
        <pc:grpChg chg="del mod">
          <ac:chgData name="Mark Hanly" userId="67462bc7-2b51-4455-b2e7-b5f944a4684a" providerId="ADAL" clId="{C331A30D-C042-C44B-8150-9EF6F909FACB}" dt="2020-08-18T10:18:09.314" v="17361"/>
          <ac:grpSpMkLst>
            <pc:docMk/>
            <pc:sldMk cId="2790252067" sldId="265"/>
            <ac:grpSpMk id="283" creationId="{AA9ADC54-C1A4-7F4C-9B97-D0433A4D1C74}"/>
          </ac:grpSpMkLst>
        </pc:grpChg>
        <pc:grpChg chg="del mod">
          <ac:chgData name="Mark Hanly" userId="67462bc7-2b51-4455-b2e7-b5f944a4684a" providerId="ADAL" clId="{C331A30D-C042-C44B-8150-9EF6F909FACB}" dt="2020-08-18T10:18:11.281" v="17364"/>
          <ac:grpSpMkLst>
            <pc:docMk/>
            <pc:sldMk cId="2790252067" sldId="265"/>
            <ac:grpSpMk id="285" creationId="{D918769A-5DDB-8F40-91B8-A2257486268B}"/>
          </ac:grpSpMkLst>
        </pc:grpChg>
        <pc:grpChg chg="del mod">
          <ac:chgData name="Mark Hanly" userId="67462bc7-2b51-4455-b2e7-b5f944a4684a" providerId="ADAL" clId="{C331A30D-C042-C44B-8150-9EF6F909FACB}" dt="2020-08-18T10:18:13.162" v="17367"/>
          <ac:grpSpMkLst>
            <pc:docMk/>
            <pc:sldMk cId="2790252067" sldId="265"/>
            <ac:grpSpMk id="288" creationId="{B919F988-6350-584C-AA05-BB48E05EE8FE}"/>
          </ac:grpSpMkLst>
        </pc:grpChg>
        <pc:grpChg chg="del mod">
          <ac:chgData name="Mark Hanly" userId="67462bc7-2b51-4455-b2e7-b5f944a4684a" providerId="ADAL" clId="{C331A30D-C042-C44B-8150-9EF6F909FACB}" dt="2020-08-18T10:18:23.523" v="17371"/>
          <ac:grpSpMkLst>
            <pc:docMk/>
            <pc:sldMk cId="2790252067" sldId="265"/>
            <ac:grpSpMk id="291" creationId="{83D298BE-7C20-9643-9DDC-C8E1496D84B6}"/>
          </ac:grpSpMkLst>
        </pc:grpChg>
        <pc:grpChg chg="del mod">
          <ac:chgData name="Mark Hanly" userId="67462bc7-2b51-4455-b2e7-b5f944a4684a" providerId="ADAL" clId="{C331A30D-C042-C44B-8150-9EF6F909FACB}" dt="2020-08-18T10:19:22.175" v="17377" actId="478"/>
          <ac:grpSpMkLst>
            <pc:docMk/>
            <pc:sldMk cId="2790252067" sldId="265"/>
            <ac:grpSpMk id="295" creationId="{81E8D684-32A8-1E41-AEB1-387FF9B5AA9B}"/>
          </ac:grpSpMkLst>
        </pc:grpChg>
        <pc:grpChg chg="del mod">
          <ac:chgData name="Mark Hanly" userId="67462bc7-2b51-4455-b2e7-b5f944a4684a" providerId="ADAL" clId="{C331A30D-C042-C44B-8150-9EF6F909FACB}" dt="2020-08-18T10:19:38.297" v="17382"/>
          <ac:grpSpMkLst>
            <pc:docMk/>
            <pc:sldMk cId="2790252067" sldId="265"/>
            <ac:grpSpMk id="299" creationId="{C1047165-BEBE-5F42-9C0C-2870D00A5666}"/>
          </ac:grpSpMkLst>
        </pc:grpChg>
        <pc:grpChg chg="del mod">
          <ac:chgData name="Mark Hanly" userId="67462bc7-2b51-4455-b2e7-b5f944a4684a" providerId="ADAL" clId="{C331A30D-C042-C44B-8150-9EF6F909FACB}" dt="2020-08-18T10:19:39.983" v="17384"/>
          <ac:grpSpMkLst>
            <pc:docMk/>
            <pc:sldMk cId="2790252067" sldId="265"/>
            <ac:grpSpMk id="301" creationId="{FF8EEEEC-4FCE-BB49-A568-C969CF2106A8}"/>
          </ac:grpSpMkLst>
        </pc:grpChg>
        <pc:grpChg chg="del mod">
          <ac:chgData name="Mark Hanly" userId="67462bc7-2b51-4455-b2e7-b5f944a4684a" providerId="ADAL" clId="{C331A30D-C042-C44B-8150-9EF6F909FACB}" dt="2020-08-18T10:19:41.105" v="17386"/>
          <ac:grpSpMkLst>
            <pc:docMk/>
            <pc:sldMk cId="2790252067" sldId="265"/>
            <ac:grpSpMk id="303" creationId="{1B36D85A-366A-9B46-98AB-17189090D49F}"/>
          </ac:grpSpMkLst>
        </pc:grpChg>
        <pc:grpChg chg="del mod">
          <ac:chgData name="Mark Hanly" userId="67462bc7-2b51-4455-b2e7-b5f944a4684a" providerId="ADAL" clId="{C331A30D-C042-C44B-8150-9EF6F909FACB}" dt="2020-08-18T10:19:42.760" v="17388"/>
          <ac:grpSpMkLst>
            <pc:docMk/>
            <pc:sldMk cId="2790252067" sldId="265"/>
            <ac:grpSpMk id="305" creationId="{D89DF8B6-D1D5-AC4A-A937-B205DE330196}"/>
          </ac:grpSpMkLst>
        </pc:grpChg>
        <pc:grpChg chg="del mod">
          <ac:chgData name="Mark Hanly" userId="67462bc7-2b51-4455-b2e7-b5f944a4684a" providerId="ADAL" clId="{C331A30D-C042-C44B-8150-9EF6F909FACB}" dt="2020-08-18T10:19:44.567" v="17391"/>
          <ac:grpSpMkLst>
            <pc:docMk/>
            <pc:sldMk cId="2790252067" sldId="265"/>
            <ac:grpSpMk id="307" creationId="{3F5432A6-7152-6043-A516-4120B07A1AD3}"/>
          </ac:grpSpMkLst>
        </pc:grpChg>
        <pc:grpChg chg="del mod">
          <ac:chgData name="Mark Hanly" userId="67462bc7-2b51-4455-b2e7-b5f944a4684a" providerId="ADAL" clId="{C331A30D-C042-C44B-8150-9EF6F909FACB}" dt="2020-08-18T10:22:37.140" v="17441" actId="478"/>
          <ac:grpSpMkLst>
            <pc:docMk/>
            <pc:sldMk cId="2790252067" sldId="265"/>
            <ac:grpSpMk id="310" creationId="{F05F3C8E-BB69-1A42-9B25-3F5821FF15A7}"/>
          </ac:grpSpMkLst>
        </pc:grpChg>
        <pc:grpChg chg="del mod">
          <ac:chgData name="Mark Hanly" userId="67462bc7-2b51-4455-b2e7-b5f944a4684a" providerId="ADAL" clId="{C331A30D-C042-C44B-8150-9EF6F909FACB}" dt="2020-08-18T10:20:03.663" v="17402"/>
          <ac:grpSpMkLst>
            <pc:docMk/>
            <pc:sldMk cId="2790252067" sldId="265"/>
            <ac:grpSpMk id="314" creationId="{174C6A43-DE30-B448-8C10-A89EBBAE5DD1}"/>
          </ac:grpSpMkLst>
        </pc:grpChg>
        <pc:grpChg chg="del mod">
          <ac:chgData name="Mark Hanly" userId="67462bc7-2b51-4455-b2e7-b5f944a4684a" providerId="ADAL" clId="{C331A30D-C042-C44B-8150-9EF6F909FACB}" dt="2020-08-18T10:22:37.140" v="17441" actId="478"/>
          <ac:grpSpMkLst>
            <pc:docMk/>
            <pc:sldMk cId="2790252067" sldId="265"/>
            <ac:grpSpMk id="321" creationId="{333218C5-C932-F64C-9C4C-862187231BB8}"/>
          </ac:grpSpMkLst>
        </pc:grpChg>
        <pc:grpChg chg="del mod">
          <ac:chgData name="Mark Hanly" userId="67462bc7-2b51-4455-b2e7-b5f944a4684a" providerId="ADAL" clId="{C331A30D-C042-C44B-8150-9EF6F909FACB}" dt="2020-08-18T10:20:20.799" v="17409"/>
          <ac:grpSpMkLst>
            <pc:docMk/>
            <pc:sldMk cId="2790252067" sldId="265"/>
            <ac:grpSpMk id="325" creationId="{301C8830-3FA8-DF44-AFDB-E43180567C2C}"/>
          </ac:grpSpMkLst>
        </pc:grpChg>
        <pc:grpChg chg="del mod">
          <ac:chgData name="Mark Hanly" userId="67462bc7-2b51-4455-b2e7-b5f944a4684a" providerId="ADAL" clId="{C331A30D-C042-C44B-8150-9EF6F909FACB}" dt="2020-08-18T10:20:22.858" v="17412"/>
          <ac:grpSpMkLst>
            <pc:docMk/>
            <pc:sldMk cId="2790252067" sldId="265"/>
            <ac:grpSpMk id="328" creationId="{787E16D4-80C2-AF43-8A25-80A381D66215}"/>
          </ac:grpSpMkLst>
        </pc:grpChg>
        <pc:grpChg chg="del mod">
          <ac:chgData name="Mark Hanly" userId="67462bc7-2b51-4455-b2e7-b5f944a4684a" providerId="ADAL" clId="{C331A30D-C042-C44B-8150-9EF6F909FACB}" dt="2020-08-18T10:22:37.140" v="17441" actId="478"/>
          <ac:grpSpMkLst>
            <pc:docMk/>
            <pc:sldMk cId="2790252067" sldId="265"/>
            <ac:grpSpMk id="331" creationId="{B02506E0-54CB-694F-A8CF-FAD8B574CCA1}"/>
          </ac:grpSpMkLst>
        </pc:grpChg>
        <pc:grpChg chg="del mod">
          <ac:chgData name="Mark Hanly" userId="67462bc7-2b51-4455-b2e7-b5f944a4684a" providerId="ADAL" clId="{C331A30D-C042-C44B-8150-9EF6F909FACB}" dt="2020-08-18T10:22:37.140" v="17441" actId="478"/>
          <ac:grpSpMkLst>
            <pc:docMk/>
            <pc:sldMk cId="2790252067" sldId="265"/>
            <ac:grpSpMk id="338" creationId="{CEACABD9-A14F-8E43-81EE-E17F352B16E9}"/>
          </ac:grpSpMkLst>
        </pc:grpChg>
        <pc:grpChg chg="del mod">
          <ac:chgData name="Mark Hanly" userId="67462bc7-2b51-4455-b2e7-b5f944a4684a" providerId="ADAL" clId="{C331A30D-C042-C44B-8150-9EF6F909FACB}" dt="2020-08-18T10:22:37.140" v="17441" actId="478"/>
          <ac:grpSpMkLst>
            <pc:docMk/>
            <pc:sldMk cId="2790252067" sldId="265"/>
            <ac:grpSpMk id="345" creationId="{262F1F80-7089-0748-8B79-1636817EBCD8}"/>
          </ac:grpSpMkLst>
        </pc:grpChg>
        <pc:grpChg chg="del mod">
          <ac:chgData name="Mark Hanly" userId="67462bc7-2b51-4455-b2e7-b5f944a4684a" providerId="ADAL" clId="{C331A30D-C042-C44B-8150-9EF6F909FACB}" dt="2020-08-18T10:21:33.315" v="17434"/>
          <ac:grpSpMkLst>
            <pc:docMk/>
            <pc:sldMk cId="2790252067" sldId="265"/>
            <ac:grpSpMk id="349" creationId="{0919C43B-E47E-0E4C-AA8A-1F9ED2C84F48}"/>
          </ac:grpSpMkLst>
        </pc:grpChg>
        <pc:grpChg chg="del mod">
          <ac:chgData name="Mark Hanly" userId="67462bc7-2b51-4455-b2e7-b5f944a4684a" providerId="ADAL" clId="{C331A30D-C042-C44B-8150-9EF6F909FACB}" dt="2020-08-18T10:21:38.068" v="17440"/>
          <ac:grpSpMkLst>
            <pc:docMk/>
            <pc:sldMk cId="2790252067" sldId="265"/>
            <ac:grpSpMk id="353" creationId="{16ED7A1E-6E85-5D41-8AE7-313995BE2E76}"/>
          </ac:grpSpMkLst>
        </pc:grpChg>
        <pc:grpChg chg="del mod">
          <ac:chgData name="Mark Hanly" userId="67462bc7-2b51-4455-b2e7-b5f944a4684a" providerId="ADAL" clId="{C331A30D-C042-C44B-8150-9EF6F909FACB}" dt="2020-08-18T10:22:43.682" v="17442" actId="478"/>
          <ac:grpSpMkLst>
            <pc:docMk/>
            <pc:sldMk cId="2790252067" sldId="265"/>
            <ac:grpSpMk id="359" creationId="{5B4C4A48-89F4-5641-B60E-E19B90E31AC1}"/>
          </ac:grpSpMkLst>
        </pc:grpChg>
        <pc:grpChg chg="del mod">
          <ac:chgData name="Mark Hanly" userId="67462bc7-2b51-4455-b2e7-b5f944a4684a" providerId="ADAL" clId="{C331A30D-C042-C44B-8150-9EF6F909FACB}" dt="2020-08-18T10:39:00.431" v="18409"/>
          <ac:grpSpMkLst>
            <pc:docMk/>
            <pc:sldMk cId="2790252067" sldId="265"/>
            <ac:grpSpMk id="362" creationId="{17E3735F-C2CC-4543-86AA-B9AA7ADD1876}"/>
          </ac:grpSpMkLst>
        </pc:grpChg>
        <pc:grpChg chg="del mod">
          <ac:chgData name="Mark Hanly" userId="67462bc7-2b51-4455-b2e7-b5f944a4684a" providerId="ADAL" clId="{C331A30D-C042-C44B-8150-9EF6F909FACB}" dt="2020-08-18T10:39:03.535" v="18415"/>
          <ac:grpSpMkLst>
            <pc:docMk/>
            <pc:sldMk cId="2790252067" sldId="265"/>
            <ac:grpSpMk id="364" creationId="{8AE0797D-245F-5C47-9AA0-03E43E22122E}"/>
          </ac:grpSpMkLst>
        </pc:grpChg>
        <pc:grpChg chg="mod">
          <ac:chgData name="Mark Hanly" userId="67462bc7-2b51-4455-b2e7-b5f944a4684a" providerId="ADAL" clId="{C331A30D-C042-C44B-8150-9EF6F909FACB}" dt="2020-08-18T10:39:03.535" v="18415"/>
          <ac:grpSpMkLst>
            <pc:docMk/>
            <pc:sldMk cId="2790252067" sldId="265"/>
            <ac:grpSpMk id="370" creationId="{57E06215-A45D-8D40-B587-849641FE6BDA}"/>
          </ac:grpSpMkLst>
        </pc:grpChg>
        <pc:grpChg chg="mod">
          <ac:chgData name="Mark Hanly" userId="67462bc7-2b51-4455-b2e7-b5f944a4684a" providerId="ADAL" clId="{C331A30D-C042-C44B-8150-9EF6F909FACB}" dt="2020-08-18T10:39:06.808" v="18421"/>
          <ac:grpSpMkLst>
            <pc:docMk/>
            <pc:sldMk cId="2790252067" sldId="265"/>
            <ac:grpSpMk id="376" creationId="{4A20390F-64D2-1548-A21C-0600C5F8DA2E}"/>
          </ac:grpSpMkLst>
        </pc:grpChg>
        <pc:grpChg chg="mod">
          <ac:chgData name="Mark Hanly" userId="67462bc7-2b51-4455-b2e7-b5f944a4684a" providerId="ADAL" clId="{C331A30D-C042-C44B-8150-9EF6F909FACB}" dt="2020-08-18T10:39:06.808" v="18421"/>
          <ac:grpSpMkLst>
            <pc:docMk/>
            <pc:sldMk cId="2790252067" sldId="265"/>
            <ac:grpSpMk id="377" creationId="{7381B7E7-D3CC-3C4A-83D2-CBC86B0059C7}"/>
          </ac:grpSpMkLst>
        </pc:grpChg>
        <pc:grpChg chg="mod">
          <ac:chgData name="Mark Hanly" userId="67462bc7-2b51-4455-b2e7-b5f944a4684a" providerId="ADAL" clId="{C331A30D-C042-C44B-8150-9EF6F909FACB}" dt="2020-08-18T10:39:18.265" v="18424"/>
          <ac:grpSpMkLst>
            <pc:docMk/>
            <pc:sldMk cId="2790252067" sldId="265"/>
            <ac:grpSpMk id="380" creationId="{36AB23F2-4BE9-F040-AF86-A7B94BB268E4}"/>
          </ac:grpSpMkLst>
        </pc:grpChg>
        <pc:grpChg chg="mod">
          <ac:chgData name="Mark Hanly" userId="67462bc7-2b51-4455-b2e7-b5f944a4684a" providerId="ADAL" clId="{C331A30D-C042-C44B-8150-9EF6F909FACB}" dt="2020-08-18T10:39:22.224" v="18429"/>
          <ac:grpSpMkLst>
            <pc:docMk/>
            <pc:sldMk cId="2790252067" sldId="265"/>
            <ac:grpSpMk id="385" creationId="{48342DFA-F896-DA43-B731-EAB257428141}"/>
          </ac:grpSpMkLst>
        </pc:grpChg>
        <pc:grpChg chg="del mod">
          <ac:chgData name="Mark Hanly" userId="67462bc7-2b51-4455-b2e7-b5f944a4684a" providerId="ADAL" clId="{C331A30D-C042-C44B-8150-9EF6F909FACB}" dt="2020-08-18T10:39:38.254" v="18434"/>
          <ac:grpSpMkLst>
            <pc:docMk/>
            <pc:sldMk cId="2790252067" sldId="265"/>
            <ac:grpSpMk id="388" creationId="{71D7D630-BF85-6F49-9C4A-922C4358ACDF}"/>
          </ac:grpSpMkLst>
        </pc:grpChg>
        <pc:grpChg chg="mod">
          <ac:chgData name="Mark Hanly" userId="67462bc7-2b51-4455-b2e7-b5f944a4684a" providerId="ADAL" clId="{C331A30D-C042-C44B-8150-9EF6F909FACB}" dt="2020-08-18T10:39:38.254" v="18434"/>
          <ac:grpSpMkLst>
            <pc:docMk/>
            <pc:sldMk cId="2790252067" sldId="265"/>
            <ac:grpSpMk id="390" creationId="{D8433746-A83E-BB4B-8525-1D483291324E}"/>
          </ac:grpSpMkLst>
        </pc:grpChg>
        <pc:grpChg chg="del mod">
          <ac:chgData name="Mark Hanly" userId="67462bc7-2b51-4455-b2e7-b5f944a4684a" providerId="ADAL" clId="{C331A30D-C042-C44B-8150-9EF6F909FACB}" dt="2020-08-18T10:39:51.747" v="18440"/>
          <ac:grpSpMkLst>
            <pc:docMk/>
            <pc:sldMk cId="2790252067" sldId="265"/>
            <ac:grpSpMk id="394" creationId="{50E03773-BB34-BA4F-86F6-CB9F0AC90B13}"/>
          </ac:grpSpMkLst>
        </pc:grpChg>
        <pc:grpChg chg="del mod">
          <ac:chgData name="Mark Hanly" userId="67462bc7-2b51-4455-b2e7-b5f944a4684a" providerId="ADAL" clId="{C331A30D-C042-C44B-8150-9EF6F909FACB}" dt="2020-08-18T10:39:53.319" v="18442"/>
          <ac:grpSpMkLst>
            <pc:docMk/>
            <pc:sldMk cId="2790252067" sldId="265"/>
            <ac:grpSpMk id="396" creationId="{ED09C2CC-45B0-7345-80FD-33F986E53A33}"/>
          </ac:grpSpMkLst>
        </pc:grpChg>
        <pc:grpChg chg="mod">
          <ac:chgData name="Mark Hanly" userId="67462bc7-2b51-4455-b2e7-b5f944a4684a" providerId="ADAL" clId="{C331A30D-C042-C44B-8150-9EF6F909FACB}" dt="2020-08-18T10:39:53.319" v="18442"/>
          <ac:grpSpMkLst>
            <pc:docMk/>
            <pc:sldMk cId="2790252067" sldId="265"/>
            <ac:grpSpMk id="398" creationId="{90C08FBF-93FC-3845-9F1A-832E8B13E41B}"/>
          </ac:grpSpMkLst>
        </pc:grpChg>
        <pc:grpChg chg="mod">
          <ac:chgData name="Mark Hanly" userId="67462bc7-2b51-4455-b2e7-b5f944a4684a" providerId="ADAL" clId="{C331A30D-C042-C44B-8150-9EF6F909FACB}" dt="2020-08-18T10:39:57.798" v="18447"/>
          <ac:grpSpMkLst>
            <pc:docMk/>
            <pc:sldMk cId="2790252067" sldId="265"/>
            <ac:grpSpMk id="403" creationId="{92EC719A-29EE-A349-8A58-CA77790B297F}"/>
          </ac:grpSpMkLst>
        </pc:grpChg>
        <pc:grpChg chg="mod">
          <ac:chgData name="Mark Hanly" userId="67462bc7-2b51-4455-b2e7-b5f944a4684a" providerId="ADAL" clId="{C331A30D-C042-C44B-8150-9EF6F909FACB}" dt="2020-08-18T10:40:13.435" v="18451"/>
          <ac:grpSpMkLst>
            <pc:docMk/>
            <pc:sldMk cId="2790252067" sldId="265"/>
            <ac:grpSpMk id="407" creationId="{60BC2FC9-2DE3-4C43-BEB8-9E9012A65C79}"/>
          </ac:grpSpMkLst>
        </pc:grpChg>
        <pc:grpChg chg="del mod">
          <ac:chgData name="Mark Hanly" userId="67462bc7-2b51-4455-b2e7-b5f944a4684a" providerId="ADAL" clId="{C331A30D-C042-C44B-8150-9EF6F909FACB}" dt="2020-08-18T10:40:24.697" v="18456"/>
          <ac:grpSpMkLst>
            <pc:docMk/>
            <pc:sldMk cId="2790252067" sldId="265"/>
            <ac:grpSpMk id="410" creationId="{33B4102C-4F81-9A40-B3B6-487707E35B62}"/>
          </ac:grpSpMkLst>
        </pc:grpChg>
        <pc:grpChg chg="del mod">
          <ac:chgData name="Mark Hanly" userId="67462bc7-2b51-4455-b2e7-b5f944a4684a" providerId="ADAL" clId="{C331A30D-C042-C44B-8150-9EF6F909FACB}" dt="2020-08-18T10:40:25.970" v="18458"/>
          <ac:grpSpMkLst>
            <pc:docMk/>
            <pc:sldMk cId="2790252067" sldId="265"/>
            <ac:grpSpMk id="412" creationId="{49E2DCE3-2A00-564A-ACD0-2D8881F6AADE}"/>
          </ac:grpSpMkLst>
        </pc:grpChg>
        <pc:grpChg chg="del mod">
          <ac:chgData name="Mark Hanly" userId="67462bc7-2b51-4455-b2e7-b5f944a4684a" providerId="ADAL" clId="{C331A30D-C042-C44B-8150-9EF6F909FACB}" dt="2020-08-18T10:40:27.034" v="18460"/>
          <ac:grpSpMkLst>
            <pc:docMk/>
            <pc:sldMk cId="2790252067" sldId="265"/>
            <ac:grpSpMk id="414" creationId="{4EBA8D0E-1AAF-CF41-91A8-EC1030CE42BD}"/>
          </ac:grpSpMkLst>
        </pc:grpChg>
        <pc:grpChg chg="mod">
          <ac:chgData name="Mark Hanly" userId="67462bc7-2b51-4455-b2e7-b5f944a4684a" providerId="ADAL" clId="{C331A30D-C042-C44B-8150-9EF6F909FACB}" dt="2020-08-18T10:40:27.034" v="18460"/>
          <ac:grpSpMkLst>
            <pc:docMk/>
            <pc:sldMk cId="2790252067" sldId="265"/>
            <ac:grpSpMk id="416" creationId="{2E2881EA-1452-2643-B382-06D837C8BC56}"/>
          </ac:grpSpMkLst>
        </pc:grpChg>
        <pc:grpChg chg="mod">
          <ac:chgData name="Mark Hanly" userId="67462bc7-2b51-4455-b2e7-b5f944a4684a" providerId="ADAL" clId="{C331A30D-C042-C44B-8150-9EF6F909FACB}" dt="2020-08-18T10:40:33.050" v="18466"/>
          <ac:grpSpMkLst>
            <pc:docMk/>
            <pc:sldMk cId="2790252067" sldId="265"/>
            <ac:grpSpMk id="422" creationId="{5905AACF-147F-BA4E-9F12-BFF1A1F444DA}"/>
          </ac:grpSpMkLst>
        </pc:grpChg>
        <pc:grpChg chg="del mod">
          <ac:chgData name="Mark Hanly" userId="67462bc7-2b51-4455-b2e7-b5f944a4684a" providerId="ADAL" clId="{C331A30D-C042-C44B-8150-9EF6F909FACB}" dt="2020-08-18T10:40:46.747" v="18473"/>
          <ac:grpSpMkLst>
            <pc:docMk/>
            <pc:sldMk cId="2790252067" sldId="265"/>
            <ac:grpSpMk id="426" creationId="{BAD52EF8-FAEE-DF41-9C49-DA3BF7B867E9}"/>
          </ac:grpSpMkLst>
        </pc:grpChg>
        <pc:grpChg chg="mod">
          <ac:chgData name="Mark Hanly" userId="67462bc7-2b51-4455-b2e7-b5f944a4684a" providerId="ADAL" clId="{C331A30D-C042-C44B-8150-9EF6F909FACB}" dt="2020-08-18T10:40:46.747" v="18473"/>
          <ac:grpSpMkLst>
            <pc:docMk/>
            <pc:sldMk cId="2790252067" sldId="265"/>
            <ac:grpSpMk id="429" creationId="{4387F6D1-981A-8243-8DF4-61E42AC2B9AD}"/>
          </ac:grpSpMkLst>
        </pc:grpChg>
        <pc:grpChg chg="del mod">
          <ac:chgData name="Mark Hanly" userId="67462bc7-2b51-4455-b2e7-b5f944a4684a" providerId="ADAL" clId="{C331A30D-C042-C44B-8150-9EF6F909FACB}" dt="2020-08-18T10:41:11.701" v="18482"/>
          <ac:grpSpMkLst>
            <pc:docMk/>
            <pc:sldMk cId="2790252067" sldId="265"/>
            <ac:grpSpMk id="433" creationId="{EB06C91B-122E-7042-95BB-92CCE920F0B4}"/>
          </ac:grpSpMkLst>
        </pc:grpChg>
        <pc:grpChg chg="mod">
          <ac:chgData name="Mark Hanly" userId="67462bc7-2b51-4455-b2e7-b5f944a4684a" providerId="ADAL" clId="{C331A30D-C042-C44B-8150-9EF6F909FACB}" dt="2020-08-18T10:41:11.701" v="18482"/>
          <ac:grpSpMkLst>
            <pc:docMk/>
            <pc:sldMk cId="2790252067" sldId="265"/>
            <ac:grpSpMk id="438" creationId="{2806C9C7-228D-7940-A4AC-CD0AAA87D9CF}"/>
          </ac:grpSpMkLst>
        </pc:grpChg>
        <pc:grpChg chg="mod">
          <ac:chgData name="Mark Hanly" userId="67462bc7-2b51-4455-b2e7-b5f944a4684a" providerId="ADAL" clId="{C331A30D-C042-C44B-8150-9EF6F909FACB}" dt="2020-08-18T10:41:40.817" v="18485"/>
          <ac:grpSpMkLst>
            <pc:docMk/>
            <pc:sldMk cId="2790252067" sldId="265"/>
            <ac:grpSpMk id="441" creationId="{DB6A4F6C-4BD7-CF49-8BD1-610A2CF788E5}"/>
          </ac:grpSpMkLst>
        </pc:grpChg>
        <pc:grpChg chg="mod">
          <ac:chgData name="Mark Hanly" userId="67462bc7-2b51-4455-b2e7-b5f944a4684a" providerId="ADAL" clId="{C331A30D-C042-C44B-8150-9EF6F909FACB}" dt="2020-08-18T10:41:44.575" v="18495"/>
          <ac:grpSpMkLst>
            <pc:docMk/>
            <pc:sldMk cId="2790252067" sldId="265"/>
            <ac:grpSpMk id="451" creationId="{A9B99D40-745B-694A-A70F-6018E28A5AD1}"/>
          </ac:grpSpMkLst>
        </pc:grpChg>
        <pc:grpChg chg="mod">
          <ac:chgData name="Mark Hanly" userId="67462bc7-2b51-4455-b2e7-b5f944a4684a" providerId="ADAL" clId="{C331A30D-C042-C44B-8150-9EF6F909FACB}" dt="2020-08-18T10:41:58.271" v="18501"/>
          <ac:grpSpMkLst>
            <pc:docMk/>
            <pc:sldMk cId="2790252067" sldId="265"/>
            <ac:grpSpMk id="457" creationId="{458312BB-4AB0-3A4D-87E1-5C5F2F882650}"/>
          </ac:grpSpMkLst>
        </pc:grpChg>
        <pc:grpChg chg="mod">
          <ac:chgData name="Mark Hanly" userId="67462bc7-2b51-4455-b2e7-b5f944a4684a" providerId="ADAL" clId="{C331A30D-C042-C44B-8150-9EF6F909FACB}" dt="2020-08-18T10:41:58.271" v="18501"/>
          <ac:grpSpMkLst>
            <pc:docMk/>
            <pc:sldMk cId="2790252067" sldId="265"/>
            <ac:grpSpMk id="458" creationId="{CC257837-781F-2C4A-9C9A-11AF1A95F363}"/>
          </ac:grpSpMkLst>
        </pc:grpChg>
        <pc:grpChg chg="mod">
          <ac:chgData name="Mark Hanly" userId="67462bc7-2b51-4455-b2e7-b5f944a4684a" providerId="ADAL" clId="{C331A30D-C042-C44B-8150-9EF6F909FACB}" dt="2020-08-18T10:42:06.864" v="18505"/>
          <ac:grpSpMkLst>
            <pc:docMk/>
            <pc:sldMk cId="2790252067" sldId="265"/>
            <ac:grpSpMk id="462" creationId="{95373942-8E1F-5849-83E0-00FA25413041}"/>
          </ac:grpSpMkLst>
        </pc:grpChg>
        <pc:grpChg chg="del mod">
          <ac:chgData name="Mark Hanly" userId="67462bc7-2b51-4455-b2e7-b5f944a4684a" providerId="ADAL" clId="{C331A30D-C042-C44B-8150-9EF6F909FACB}" dt="2020-08-18T10:42:18.553" v="18521"/>
          <ac:grpSpMkLst>
            <pc:docMk/>
            <pc:sldMk cId="2790252067" sldId="265"/>
            <ac:grpSpMk id="465" creationId="{7964DE51-0CD1-B143-936B-C06438215DD1}"/>
          </ac:grpSpMkLst>
        </pc:grpChg>
        <pc:grpChg chg="mod">
          <ac:chgData name="Mark Hanly" userId="67462bc7-2b51-4455-b2e7-b5f944a4684a" providerId="ADAL" clId="{C331A30D-C042-C44B-8150-9EF6F909FACB}" dt="2020-08-18T10:42:18.553" v="18521"/>
          <ac:grpSpMkLst>
            <pc:docMk/>
            <pc:sldMk cId="2790252067" sldId="265"/>
            <ac:grpSpMk id="478" creationId="{062DF2C0-723A-BD41-AFA0-9A79CE65313D}"/>
          </ac:grpSpMkLst>
        </pc:grpChg>
        <pc:grpChg chg="mod">
          <ac:chgData name="Mark Hanly" userId="67462bc7-2b51-4455-b2e7-b5f944a4684a" providerId="ADAL" clId="{C331A30D-C042-C44B-8150-9EF6F909FACB}" dt="2020-08-18T10:42:18.553" v="18521"/>
          <ac:grpSpMkLst>
            <pc:docMk/>
            <pc:sldMk cId="2790252067" sldId="265"/>
            <ac:grpSpMk id="479" creationId="{E8BD69A4-94B3-6547-85D8-A3EE11F260EF}"/>
          </ac:grpSpMkLst>
        </pc:grpChg>
        <pc:grpChg chg="mod">
          <ac:chgData name="Mark Hanly" userId="67462bc7-2b51-4455-b2e7-b5f944a4684a" providerId="ADAL" clId="{C331A30D-C042-C44B-8150-9EF6F909FACB}" dt="2020-08-18T10:42:18.553" v="18521"/>
          <ac:grpSpMkLst>
            <pc:docMk/>
            <pc:sldMk cId="2790252067" sldId="265"/>
            <ac:grpSpMk id="480" creationId="{F6B91CB7-2C81-5846-AD0E-7A18BE58A005}"/>
          </ac:grpSpMkLst>
        </pc:grpChg>
        <pc:grpChg chg="mod">
          <ac:chgData name="Mark Hanly" userId="67462bc7-2b51-4455-b2e7-b5f944a4684a" providerId="ADAL" clId="{C331A30D-C042-C44B-8150-9EF6F909FACB}" dt="2020-08-18T10:42:18.553" v="18521"/>
          <ac:grpSpMkLst>
            <pc:docMk/>
            <pc:sldMk cId="2790252067" sldId="265"/>
            <ac:grpSpMk id="481" creationId="{DA238033-D01B-0846-BB57-DF7DD39FCEAC}"/>
          </ac:grpSpMkLst>
        </pc:grpChg>
        <pc:inkChg chg="add del mod">
          <ac:chgData name="Mark Hanly" userId="67462bc7-2b51-4455-b2e7-b5f944a4684a" providerId="ADAL" clId="{C331A30D-C042-C44B-8150-9EF6F909FACB}" dt="2020-08-18T03:04:39.960" v="6575" actId="9405"/>
          <ac:inkMkLst>
            <pc:docMk/>
            <pc:sldMk cId="2790252067" sldId="265"/>
            <ac:inkMk id="4" creationId="{F7BEB309-2E1F-874F-919D-84CB8F22793F}"/>
          </ac:inkMkLst>
        </pc:inkChg>
        <pc:inkChg chg="add del mod">
          <ac:chgData name="Mark Hanly" userId="67462bc7-2b51-4455-b2e7-b5f944a4684a" providerId="ADAL" clId="{C331A30D-C042-C44B-8150-9EF6F909FACB}" dt="2020-08-18T03:04:38.260" v="6574"/>
          <ac:inkMkLst>
            <pc:docMk/>
            <pc:sldMk cId="2790252067" sldId="265"/>
            <ac:inkMk id="5" creationId="{F37FC2E7-F32C-AE4D-A0ED-42EDB55DD551}"/>
          </ac:inkMkLst>
        </pc:inkChg>
        <pc:inkChg chg="add del mod topLvl">
          <ac:chgData name="Mark Hanly" userId="67462bc7-2b51-4455-b2e7-b5f944a4684a" providerId="ADAL" clId="{C331A30D-C042-C44B-8150-9EF6F909FACB}" dt="2020-08-18T03:08:21.453" v="6657" actId="478"/>
          <ac:inkMkLst>
            <pc:docMk/>
            <pc:sldMk cId="2790252067" sldId="265"/>
            <ac:inkMk id="7" creationId="{049E9565-038F-7345-8324-38DB90FACFA7}"/>
          </ac:inkMkLst>
        </pc:inkChg>
        <pc:inkChg chg="add del mod topLvl">
          <ac:chgData name="Mark Hanly" userId="67462bc7-2b51-4455-b2e7-b5f944a4684a" providerId="ADAL" clId="{C331A30D-C042-C44B-8150-9EF6F909FACB}" dt="2020-08-18T03:08:21.453" v="6657" actId="478"/>
          <ac:inkMkLst>
            <pc:docMk/>
            <pc:sldMk cId="2790252067" sldId="265"/>
            <ac:inkMk id="8" creationId="{AE7052C3-A041-AA49-B424-1439A579FCFE}"/>
          </ac:inkMkLst>
        </pc:inkChg>
        <pc:inkChg chg="add del mod">
          <ac:chgData name="Mark Hanly" userId="67462bc7-2b51-4455-b2e7-b5f944a4684a" providerId="ADAL" clId="{C331A30D-C042-C44B-8150-9EF6F909FACB}" dt="2020-08-18T03:08:21.453" v="6657" actId="478"/>
          <ac:inkMkLst>
            <pc:docMk/>
            <pc:sldMk cId="2790252067" sldId="265"/>
            <ac:inkMk id="9" creationId="{8173F912-FAD4-284F-9D3F-2BAE448C883C}"/>
          </ac:inkMkLst>
        </pc:inkChg>
        <pc:inkChg chg="add del mod topLvl">
          <ac:chgData name="Mark Hanly" userId="67462bc7-2b51-4455-b2e7-b5f944a4684a" providerId="ADAL" clId="{C331A30D-C042-C44B-8150-9EF6F909FACB}" dt="2020-08-18T03:08:21.453" v="6657" actId="478"/>
          <ac:inkMkLst>
            <pc:docMk/>
            <pc:sldMk cId="2790252067" sldId="265"/>
            <ac:inkMk id="11" creationId="{96673843-02C2-FD4B-8574-94AC34792321}"/>
          </ac:inkMkLst>
        </pc:inkChg>
        <pc:inkChg chg="add del mod topLvl">
          <ac:chgData name="Mark Hanly" userId="67462bc7-2b51-4455-b2e7-b5f944a4684a" providerId="ADAL" clId="{C331A30D-C042-C44B-8150-9EF6F909FACB}" dt="2020-08-18T03:08:21.453" v="6657" actId="478"/>
          <ac:inkMkLst>
            <pc:docMk/>
            <pc:sldMk cId="2790252067" sldId="265"/>
            <ac:inkMk id="12" creationId="{6A4CA1E3-6DCA-774E-AE75-5A4EB46E90DF}"/>
          </ac:inkMkLst>
        </pc:inkChg>
        <pc:inkChg chg="add del mod">
          <ac:chgData name="Mark Hanly" userId="67462bc7-2b51-4455-b2e7-b5f944a4684a" providerId="ADAL" clId="{C331A30D-C042-C44B-8150-9EF6F909FACB}" dt="2020-08-18T03:08:21.453" v="6657" actId="478"/>
          <ac:inkMkLst>
            <pc:docMk/>
            <pc:sldMk cId="2790252067" sldId="265"/>
            <ac:inkMk id="13" creationId="{9FD7EA9D-8D0B-9A4B-AC5B-1872C50D4335}"/>
          </ac:inkMkLst>
        </pc:inkChg>
        <pc:inkChg chg="add del mod topLvl">
          <ac:chgData name="Mark Hanly" userId="67462bc7-2b51-4455-b2e7-b5f944a4684a" providerId="ADAL" clId="{C331A30D-C042-C44B-8150-9EF6F909FACB}" dt="2020-08-18T03:08:21.453" v="6657" actId="478"/>
          <ac:inkMkLst>
            <pc:docMk/>
            <pc:sldMk cId="2790252067" sldId="265"/>
            <ac:inkMk id="14" creationId="{A687CC4F-2335-E449-852C-22A79E55AED7}"/>
          </ac:inkMkLst>
        </pc:inkChg>
        <pc:inkChg chg="add del mod topLvl">
          <ac:chgData name="Mark Hanly" userId="67462bc7-2b51-4455-b2e7-b5f944a4684a" providerId="ADAL" clId="{C331A30D-C042-C44B-8150-9EF6F909FACB}" dt="2020-08-18T03:08:21.453" v="6657" actId="478"/>
          <ac:inkMkLst>
            <pc:docMk/>
            <pc:sldMk cId="2790252067" sldId="265"/>
            <ac:inkMk id="15" creationId="{B521C039-4253-D34C-B1C5-AD13C02D4330}"/>
          </ac:inkMkLst>
        </pc:inkChg>
        <pc:inkChg chg="add del mod">
          <ac:chgData name="Mark Hanly" userId="67462bc7-2b51-4455-b2e7-b5f944a4684a" providerId="ADAL" clId="{C331A30D-C042-C44B-8150-9EF6F909FACB}" dt="2020-08-18T03:08:21.453" v="6657" actId="478"/>
          <ac:inkMkLst>
            <pc:docMk/>
            <pc:sldMk cId="2790252067" sldId="265"/>
            <ac:inkMk id="16" creationId="{C8FAAE4B-B267-A347-9787-A75A1BA21A3B}"/>
          </ac:inkMkLst>
        </pc:inkChg>
        <pc:inkChg chg="add del">
          <ac:chgData name="Mark Hanly" userId="67462bc7-2b51-4455-b2e7-b5f944a4684a" providerId="ADAL" clId="{C331A30D-C042-C44B-8150-9EF6F909FACB}" dt="2020-08-18T03:08:21.453" v="6657" actId="478"/>
          <ac:inkMkLst>
            <pc:docMk/>
            <pc:sldMk cId="2790252067" sldId="265"/>
            <ac:inkMk id="17" creationId="{88F92CE8-F3F7-9B46-BE15-29EDD3ED4CFE}"/>
          </ac:inkMkLst>
        </pc:inkChg>
        <pc:inkChg chg="add del">
          <ac:chgData name="Mark Hanly" userId="67462bc7-2b51-4455-b2e7-b5f944a4684a" providerId="ADAL" clId="{C331A30D-C042-C44B-8150-9EF6F909FACB}" dt="2020-08-18T03:08:21.453" v="6657" actId="478"/>
          <ac:inkMkLst>
            <pc:docMk/>
            <pc:sldMk cId="2790252067" sldId="265"/>
            <ac:inkMk id="18" creationId="{39EF4476-4035-284D-8F12-1535131391E4}"/>
          </ac:inkMkLst>
        </pc:inkChg>
        <pc:inkChg chg="add del">
          <ac:chgData name="Mark Hanly" userId="67462bc7-2b51-4455-b2e7-b5f944a4684a" providerId="ADAL" clId="{C331A30D-C042-C44B-8150-9EF6F909FACB}" dt="2020-08-18T03:08:21.453" v="6657" actId="478"/>
          <ac:inkMkLst>
            <pc:docMk/>
            <pc:sldMk cId="2790252067" sldId="265"/>
            <ac:inkMk id="19" creationId="{D42B4112-85B8-C041-ABC9-7B4A2C9F5B9D}"/>
          </ac:inkMkLst>
        </pc:inkChg>
        <pc:inkChg chg="add del mod topLvl">
          <ac:chgData name="Mark Hanly" userId="67462bc7-2b51-4455-b2e7-b5f944a4684a" providerId="ADAL" clId="{C331A30D-C042-C44B-8150-9EF6F909FACB}" dt="2020-08-18T03:08:21.453" v="6657" actId="478"/>
          <ac:inkMkLst>
            <pc:docMk/>
            <pc:sldMk cId="2790252067" sldId="265"/>
            <ac:inkMk id="22" creationId="{C752EC2D-1165-7447-B90C-A05BBBC93737}"/>
          </ac:inkMkLst>
        </pc:inkChg>
        <pc:inkChg chg="add del mod topLvl">
          <ac:chgData name="Mark Hanly" userId="67462bc7-2b51-4455-b2e7-b5f944a4684a" providerId="ADAL" clId="{C331A30D-C042-C44B-8150-9EF6F909FACB}" dt="2020-08-18T03:08:21.453" v="6657" actId="478"/>
          <ac:inkMkLst>
            <pc:docMk/>
            <pc:sldMk cId="2790252067" sldId="265"/>
            <ac:inkMk id="23" creationId="{02AB7FB4-DEE6-1F46-9379-7242ADC2EAF4}"/>
          </ac:inkMkLst>
        </pc:inkChg>
        <pc:inkChg chg="add del mod">
          <ac:chgData name="Mark Hanly" userId="67462bc7-2b51-4455-b2e7-b5f944a4684a" providerId="ADAL" clId="{C331A30D-C042-C44B-8150-9EF6F909FACB}" dt="2020-08-18T03:08:21.453" v="6657" actId="478"/>
          <ac:inkMkLst>
            <pc:docMk/>
            <pc:sldMk cId="2790252067" sldId="265"/>
            <ac:inkMk id="25" creationId="{BEA9D910-AB5C-7F4C-BC1F-F760E2694764}"/>
          </ac:inkMkLst>
        </pc:inkChg>
        <pc:inkChg chg="add del">
          <ac:chgData name="Mark Hanly" userId="67462bc7-2b51-4455-b2e7-b5f944a4684a" providerId="ADAL" clId="{C331A30D-C042-C44B-8150-9EF6F909FACB}" dt="2020-08-18T03:08:21.453" v="6657" actId="478"/>
          <ac:inkMkLst>
            <pc:docMk/>
            <pc:sldMk cId="2790252067" sldId="265"/>
            <ac:inkMk id="27" creationId="{79950085-5500-644C-85F1-C03EEDD5196E}"/>
          </ac:inkMkLst>
        </pc:inkChg>
        <pc:inkChg chg="add del mod topLvl">
          <ac:chgData name="Mark Hanly" userId="67462bc7-2b51-4455-b2e7-b5f944a4684a" providerId="ADAL" clId="{C331A30D-C042-C44B-8150-9EF6F909FACB}" dt="2020-08-18T03:08:21.453" v="6657" actId="478"/>
          <ac:inkMkLst>
            <pc:docMk/>
            <pc:sldMk cId="2790252067" sldId="265"/>
            <ac:inkMk id="28" creationId="{676B14D7-2535-7A46-8637-16C28ABB6920}"/>
          </ac:inkMkLst>
        </pc:inkChg>
        <pc:inkChg chg="add del mod topLvl">
          <ac:chgData name="Mark Hanly" userId="67462bc7-2b51-4455-b2e7-b5f944a4684a" providerId="ADAL" clId="{C331A30D-C042-C44B-8150-9EF6F909FACB}" dt="2020-08-18T03:08:21.453" v="6657" actId="478"/>
          <ac:inkMkLst>
            <pc:docMk/>
            <pc:sldMk cId="2790252067" sldId="265"/>
            <ac:inkMk id="29" creationId="{D120C1C0-7BB5-DD46-B7D6-1267B8EEC3EF}"/>
          </ac:inkMkLst>
        </pc:inkChg>
        <pc:inkChg chg="add del mod topLvl">
          <ac:chgData name="Mark Hanly" userId="67462bc7-2b51-4455-b2e7-b5f944a4684a" providerId="ADAL" clId="{C331A30D-C042-C44B-8150-9EF6F909FACB}" dt="2020-08-18T03:08:21.453" v="6657" actId="478"/>
          <ac:inkMkLst>
            <pc:docMk/>
            <pc:sldMk cId="2790252067" sldId="265"/>
            <ac:inkMk id="31" creationId="{32B00D87-52CF-1343-A9A0-522C426E58CB}"/>
          </ac:inkMkLst>
        </pc:inkChg>
        <pc:inkChg chg="add del mod topLvl">
          <ac:chgData name="Mark Hanly" userId="67462bc7-2b51-4455-b2e7-b5f944a4684a" providerId="ADAL" clId="{C331A30D-C042-C44B-8150-9EF6F909FACB}" dt="2020-08-18T03:08:21.453" v="6657" actId="478"/>
          <ac:inkMkLst>
            <pc:docMk/>
            <pc:sldMk cId="2790252067" sldId="265"/>
            <ac:inkMk id="32" creationId="{38B5B411-9B62-B045-A710-14B0BF35C480}"/>
          </ac:inkMkLst>
        </pc:inkChg>
        <pc:inkChg chg="add del">
          <ac:chgData name="Mark Hanly" userId="67462bc7-2b51-4455-b2e7-b5f944a4684a" providerId="ADAL" clId="{C331A30D-C042-C44B-8150-9EF6F909FACB}" dt="2020-08-18T03:08:21.453" v="6657" actId="478"/>
          <ac:inkMkLst>
            <pc:docMk/>
            <pc:sldMk cId="2790252067" sldId="265"/>
            <ac:inkMk id="34" creationId="{66DC0BBE-189A-A54B-A3AE-5C062BCCFED1}"/>
          </ac:inkMkLst>
        </pc:inkChg>
        <pc:inkChg chg="add del">
          <ac:chgData name="Mark Hanly" userId="67462bc7-2b51-4455-b2e7-b5f944a4684a" providerId="ADAL" clId="{C331A30D-C042-C44B-8150-9EF6F909FACB}" dt="2020-08-18T03:08:21.453" v="6657" actId="478"/>
          <ac:inkMkLst>
            <pc:docMk/>
            <pc:sldMk cId="2790252067" sldId="265"/>
            <ac:inkMk id="35" creationId="{9BBC5B42-F7C0-C44E-9888-9D4874C1D65B}"/>
          </ac:inkMkLst>
        </pc:inkChg>
        <pc:inkChg chg="add del mod topLvl">
          <ac:chgData name="Mark Hanly" userId="67462bc7-2b51-4455-b2e7-b5f944a4684a" providerId="ADAL" clId="{C331A30D-C042-C44B-8150-9EF6F909FACB}" dt="2020-08-18T03:08:21.453" v="6657" actId="478"/>
          <ac:inkMkLst>
            <pc:docMk/>
            <pc:sldMk cId="2790252067" sldId="265"/>
            <ac:inkMk id="36" creationId="{262F4B65-FAA6-0149-8F5F-458EBAB2A281}"/>
          </ac:inkMkLst>
        </pc:inkChg>
        <pc:inkChg chg="add del mod topLvl">
          <ac:chgData name="Mark Hanly" userId="67462bc7-2b51-4455-b2e7-b5f944a4684a" providerId="ADAL" clId="{C331A30D-C042-C44B-8150-9EF6F909FACB}" dt="2020-08-18T03:08:21.453" v="6657" actId="478"/>
          <ac:inkMkLst>
            <pc:docMk/>
            <pc:sldMk cId="2790252067" sldId="265"/>
            <ac:inkMk id="37" creationId="{5F4B026D-AA92-BF48-9C97-6BF78651F286}"/>
          </ac:inkMkLst>
        </pc:inkChg>
        <pc:inkChg chg="add del mod">
          <ac:chgData name="Mark Hanly" userId="67462bc7-2b51-4455-b2e7-b5f944a4684a" providerId="ADAL" clId="{C331A30D-C042-C44B-8150-9EF6F909FACB}" dt="2020-08-18T03:08:21.453" v="6657" actId="478"/>
          <ac:inkMkLst>
            <pc:docMk/>
            <pc:sldMk cId="2790252067" sldId="265"/>
            <ac:inkMk id="39" creationId="{1901E2F8-192A-C948-8017-4683567997B8}"/>
          </ac:inkMkLst>
        </pc:inkChg>
        <pc:inkChg chg="add del mod topLvl">
          <ac:chgData name="Mark Hanly" userId="67462bc7-2b51-4455-b2e7-b5f944a4684a" providerId="ADAL" clId="{C331A30D-C042-C44B-8150-9EF6F909FACB}" dt="2020-08-18T03:08:21.453" v="6657" actId="478"/>
          <ac:inkMkLst>
            <pc:docMk/>
            <pc:sldMk cId="2790252067" sldId="265"/>
            <ac:inkMk id="40" creationId="{1EF874C0-7D9E-A342-BB2B-06C97C934C0F}"/>
          </ac:inkMkLst>
        </pc:inkChg>
        <pc:inkChg chg="add del mod">
          <ac:chgData name="Mark Hanly" userId="67462bc7-2b51-4455-b2e7-b5f944a4684a" providerId="ADAL" clId="{C331A30D-C042-C44B-8150-9EF6F909FACB}" dt="2020-08-18T03:08:21.453" v="6657" actId="478"/>
          <ac:inkMkLst>
            <pc:docMk/>
            <pc:sldMk cId="2790252067" sldId="265"/>
            <ac:inkMk id="41" creationId="{F6CB2EE0-B44F-B04C-8D27-5D1B3833773E}"/>
          </ac:inkMkLst>
        </pc:inkChg>
        <pc:inkChg chg="add del mod">
          <ac:chgData name="Mark Hanly" userId="67462bc7-2b51-4455-b2e7-b5f944a4684a" providerId="ADAL" clId="{C331A30D-C042-C44B-8150-9EF6F909FACB}" dt="2020-08-18T03:08:21.453" v="6657" actId="478"/>
          <ac:inkMkLst>
            <pc:docMk/>
            <pc:sldMk cId="2790252067" sldId="265"/>
            <ac:inkMk id="42" creationId="{46CA2BCA-E1B9-B142-8B69-AA9BE31E7085}"/>
          </ac:inkMkLst>
        </pc:inkChg>
        <pc:inkChg chg="add del mod topLvl">
          <ac:chgData name="Mark Hanly" userId="67462bc7-2b51-4455-b2e7-b5f944a4684a" providerId="ADAL" clId="{C331A30D-C042-C44B-8150-9EF6F909FACB}" dt="2020-08-18T03:08:21.453" v="6657" actId="478"/>
          <ac:inkMkLst>
            <pc:docMk/>
            <pc:sldMk cId="2790252067" sldId="265"/>
            <ac:inkMk id="43" creationId="{99194107-9FDF-574F-9843-62F7BC073D1D}"/>
          </ac:inkMkLst>
        </pc:inkChg>
        <pc:inkChg chg="add del mod">
          <ac:chgData name="Mark Hanly" userId="67462bc7-2b51-4455-b2e7-b5f944a4684a" providerId="ADAL" clId="{C331A30D-C042-C44B-8150-9EF6F909FACB}" dt="2020-08-18T03:08:21.453" v="6657" actId="478"/>
          <ac:inkMkLst>
            <pc:docMk/>
            <pc:sldMk cId="2790252067" sldId="265"/>
            <ac:inkMk id="44" creationId="{49BB8ACC-8B69-4C43-8215-AC8C9671278B}"/>
          </ac:inkMkLst>
        </pc:inkChg>
        <pc:inkChg chg="add del mod">
          <ac:chgData name="Mark Hanly" userId="67462bc7-2b51-4455-b2e7-b5f944a4684a" providerId="ADAL" clId="{C331A30D-C042-C44B-8150-9EF6F909FACB}" dt="2020-08-18T03:08:21.453" v="6657" actId="478"/>
          <ac:inkMkLst>
            <pc:docMk/>
            <pc:sldMk cId="2790252067" sldId="265"/>
            <ac:inkMk id="45" creationId="{0B7EF73A-5F0A-AC4E-8F1A-4269BB4D73A2}"/>
          </ac:inkMkLst>
        </pc:inkChg>
        <pc:inkChg chg="add del mod">
          <ac:chgData name="Mark Hanly" userId="67462bc7-2b51-4455-b2e7-b5f944a4684a" providerId="ADAL" clId="{C331A30D-C042-C44B-8150-9EF6F909FACB}" dt="2020-08-18T03:08:21.453" v="6657" actId="478"/>
          <ac:inkMkLst>
            <pc:docMk/>
            <pc:sldMk cId="2790252067" sldId="265"/>
            <ac:inkMk id="48" creationId="{D17640C5-0CB7-9B4F-8CC8-2CA9EE597860}"/>
          </ac:inkMkLst>
        </pc:inkChg>
        <pc:inkChg chg="add del mod">
          <ac:chgData name="Mark Hanly" userId="67462bc7-2b51-4455-b2e7-b5f944a4684a" providerId="ADAL" clId="{C331A30D-C042-C44B-8150-9EF6F909FACB}" dt="2020-08-18T03:08:21.453" v="6657" actId="478"/>
          <ac:inkMkLst>
            <pc:docMk/>
            <pc:sldMk cId="2790252067" sldId="265"/>
            <ac:inkMk id="50" creationId="{5F036ADD-1CA3-C14D-AA1D-D8EFCC28021A}"/>
          </ac:inkMkLst>
        </pc:inkChg>
        <pc:inkChg chg="add del">
          <ac:chgData name="Mark Hanly" userId="67462bc7-2b51-4455-b2e7-b5f944a4684a" providerId="ADAL" clId="{C331A30D-C042-C44B-8150-9EF6F909FACB}" dt="2020-08-18T03:08:21.453" v="6657" actId="478"/>
          <ac:inkMkLst>
            <pc:docMk/>
            <pc:sldMk cId="2790252067" sldId="265"/>
            <ac:inkMk id="52" creationId="{47836B50-4FDF-1B44-AC02-6585E24A322B}"/>
          </ac:inkMkLst>
        </pc:inkChg>
        <pc:inkChg chg="add del mod topLvl">
          <ac:chgData name="Mark Hanly" userId="67462bc7-2b51-4455-b2e7-b5f944a4684a" providerId="ADAL" clId="{C331A30D-C042-C44B-8150-9EF6F909FACB}" dt="2020-08-18T03:08:21.453" v="6657" actId="478"/>
          <ac:inkMkLst>
            <pc:docMk/>
            <pc:sldMk cId="2790252067" sldId="265"/>
            <ac:inkMk id="53" creationId="{00302A71-9BAF-B34C-BC12-8DD9CE06D969}"/>
          </ac:inkMkLst>
        </pc:inkChg>
        <pc:inkChg chg="add del mod">
          <ac:chgData name="Mark Hanly" userId="67462bc7-2b51-4455-b2e7-b5f944a4684a" providerId="ADAL" clId="{C331A30D-C042-C44B-8150-9EF6F909FACB}" dt="2020-08-18T03:08:21.453" v="6657" actId="478"/>
          <ac:inkMkLst>
            <pc:docMk/>
            <pc:sldMk cId="2790252067" sldId="265"/>
            <ac:inkMk id="54" creationId="{3728510F-0438-AF45-A85A-FF1C527DE923}"/>
          </ac:inkMkLst>
        </pc:inkChg>
        <pc:inkChg chg="add del mod topLvl">
          <ac:chgData name="Mark Hanly" userId="67462bc7-2b51-4455-b2e7-b5f944a4684a" providerId="ADAL" clId="{C331A30D-C042-C44B-8150-9EF6F909FACB}" dt="2020-08-18T03:08:21.453" v="6657" actId="478"/>
          <ac:inkMkLst>
            <pc:docMk/>
            <pc:sldMk cId="2790252067" sldId="265"/>
            <ac:inkMk id="55" creationId="{6D066E47-6552-F646-8A59-176400229613}"/>
          </ac:inkMkLst>
        </pc:inkChg>
        <pc:inkChg chg="add del mod">
          <ac:chgData name="Mark Hanly" userId="67462bc7-2b51-4455-b2e7-b5f944a4684a" providerId="ADAL" clId="{C331A30D-C042-C44B-8150-9EF6F909FACB}" dt="2020-08-18T03:08:21.453" v="6657" actId="478"/>
          <ac:inkMkLst>
            <pc:docMk/>
            <pc:sldMk cId="2790252067" sldId="265"/>
            <ac:inkMk id="56" creationId="{BD7947D3-2138-644E-8AA1-DE579213B365}"/>
          </ac:inkMkLst>
        </pc:inkChg>
        <pc:inkChg chg="add del mod topLvl">
          <ac:chgData name="Mark Hanly" userId="67462bc7-2b51-4455-b2e7-b5f944a4684a" providerId="ADAL" clId="{C331A30D-C042-C44B-8150-9EF6F909FACB}" dt="2020-08-18T03:08:21.453" v="6657" actId="478"/>
          <ac:inkMkLst>
            <pc:docMk/>
            <pc:sldMk cId="2790252067" sldId="265"/>
            <ac:inkMk id="58" creationId="{BCC7D6ED-5964-F849-948B-C2D7A7D81415}"/>
          </ac:inkMkLst>
        </pc:inkChg>
        <pc:inkChg chg="add del mod topLvl">
          <ac:chgData name="Mark Hanly" userId="67462bc7-2b51-4455-b2e7-b5f944a4684a" providerId="ADAL" clId="{C331A30D-C042-C44B-8150-9EF6F909FACB}" dt="2020-08-18T03:08:21.453" v="6657" actId="478"/>
          <ac:inkMkLst>
            <pc:docMk/>
            <pc:sldMk cId="2790252067" sldId="265"/>
            <ac:inkMk id="59" creationId="{6FA5A26C-6C42-414D-958F-2FA34C1DDD1C}"/>
          </ac:inkMkLst>
        </pc:inkChg>
        <pc:inkChg chg="add del mod">
          <ac:chgData name="Mark Hanly" userId="67462bc7-2b51-4455-b2e7-b5f944a4684a" providerId="ADAL" clId="{C331A30D-C042-C44B-8150-9EF6F909FACB}" dt="2020-08-18T03:08:21.453" v="6657" actId="478"/>
          <ac:inkMkLst>
            <pc:docMk/>
            <pc:sldMk cId="2790252067" sldId="265"/>
            <ac:inkMk id="60" creationId="{38B7DBE5-B8E0-F54A-B4AE-019074B54256}"/>
          </ac:inkMkLst>
        </pc:inkChg>
        <pc:inkChg chg="add del mod">
          <ac:chgData name="Mark Hanly" userId="67462bc7-2b51-4455-b2e7-b5f944a4684a" providerId="ADAL" clId="{C331A30D-C042-C44B-8150-9EF6F909FACB}" dt="2020-08-18T03:08:21.453" v="6657" actId="478"/>
          <ac:inkMkLst>
            <pc:docMk/>
            <pc:sldMk cId="2790252067" sldId="265"/>
            <ac:inkMk id="61" creationId="{47B9A209-FE8F-E941-9988-2D9C22EF7D2D}"/>
          </ac:inkMkLst>
        </pc:inkChg>
        <pc:inkChg chg="add del mod">
          <ac:chgData name="Mark Hanly" userId="67462bc7-2b51-4455-b2e7-b5f944a4684a" providerId="ADAL" clId="{C331A30D-C042-C44B-8150-9EF6F909FACB}" dt="2020-08-18T03:08:21.453" v="6657" actId="478"/>
          <ac:inkMkLst>
            <pc:docMk/>
            <pc:sldMk cId="2790252067" sldId="265"/>
            <ac:inkMk id="63" creationId="{DF94DBC2-1CB3-5C4E-BD30-7EFBFFFBF775}"/>
          </ac:inkMkLst>
        </pc:inkChg>
        <pc:inkChg chg="add del mod topLvl">
          <ac:chgData name="Mark Hanly" userId="67462bc7-2b51-4455-b2e7-b5f944a4684a" providerId="ADAL" clId="{C331A30D-C042-C44B-8150-9EF6F909FACB}" dt="2020-08-18T03:08:21.453" v="6657" actId="478"/>
          <ac:inkMkLst>
            <pc:docMk/>
            <pc:sldMk cId="2790252067" sldId="265"/>
            <ac:inkMk id="64" creationId="{34D16743-F9E7-9347-9EBA-4985D31EFA99}"/>
          </ac:inkMkLst>
        </pc:inkChg>
        <pc:inkChg chg="add del mod">
          <ac:chgData name="Mark Hanly" userId="67462bc7-2b51-4455-b2e7-b5f944a4684a" providerId="ADAL" clId="{C331A30D-C042-C44B-8150-9EF6F909FACB}" dt="2020-08-18T03:08:21.453" v="6657" actId="478"/>
          <ac:inkMkLst>
            <pc:docMk/>
            <pc:sldMk cId="2790252067" sldId="265"/>
            <ac:inkMk id="65" creationId="{23C6C448-4524-FA4A-A521-47FFBC63F61A}"/>
          </ac:inkMkLst>
        </pc:inkChg>
        <pc:inkChg chg="add del mod topLvl">
          <ac:chgData name="Mark Hanly" userId="67462bc7-2b51-4455-b2e7-b5f944a4684a" providerId="ADAL" clId="{C331A30D-C042-C44B-8150-9EF6F909FACB}" dt="2020-08-18T03:08:21.453" v="6657" actId="478"/>
          <ac:inkMkLst>
            <pc:docMk/>
            <pc:sldMk cId="2790252067" sldId="265"/>
            <ac:inkMk id="66" creationId="{847C4653-DE5E-B744-9B42-4BF44B6A6C74}"/>
          </ac:inkMkLst>
        </pc:inkChg>
        <pc:inkChg chg="add del mod">
          <ac:chgData name="Mark Hanly" userId="67462bc7-2b51-4455-b2e7-b5f944a4684a" providerId="ADAL" clId="{C331A30D-C042-C44B-8150-9EF6F909FACB}" dt="2020-08-18T03:08:21.453" v="6657" actId="478"/>
          <ac:inkMkLst>
            <pc:docMk/>
            <pc:sldMk cId="2790252067" sldId="265"/>
            <ac:inkMk id="67" creationId="{8FB54155-BD40-3747-9E6E-0285CEEB8B6D}"/>
          </ac:inkMkLst>
        </pc:inkChg>
        <pc:inkChg chg="add del mod topLvl">
          <ac:chgData name="Mark Hanly" userId="67462bc7-2b51-4455-b2e7-b5f944a4684a" providerId="ADAL" clId="{C331A30D-C042-C44B-8150-9EF6F909FACB}" dt="2020-08-18T03:08:21.453" v="6657" actId="478"/>
          <ac:inkMkLst>
            <pc:docMk/>
            <pc:sldMk cId="2790252067" sldId="265"/>
            <ac:inkMk id="69" creationId="{8FF889F8-4533-AD4D-B423-EB23F65B74AC}"/>
          </ac:inkMkLst>
        </pc:inkChg>
        <pc:inkChg chg="add del mod">
          <ac:chgData name="Mark Hanly" userId="67462bc7-2b51-4455-b2e7-b5f944a4684a" providerId="ADAL" clId="{C331A30D-C042-C44B-8150-9EF6F909FACB}" dt="2020-08-18T03:08:21.453" v="6657" actId="478"/>
          <ac:inkMkLst>
            <pc:docMk/>
            <pc:sldMk cId="2790252067" sldId="265"/>
            <ac:inkMk id="70" creationId="{FE1F0128-7075-434C-8B88-D96D01BF0129}"/>
          </ac:inkMkLst>
        </pc:inkChg>
        <pc:inkChg chg="add del mod">
          <ac:chgData name="Mark Hanly" userId="67462bc7-2b51-4455-b2e7-b5f944a4684a" providerId="ADAL" clId="{C331A30D-C042-C44B-8150-9EF6F909FACB}" dt="2020-08-18T03:08:21.453" v="6657" actId="478"/>
          <ac:inkMkLst>
            <pc:docMk/>
            <pc:sldMk cId="2790252067" sldId="265"/>
            <ac:inkMk id="71" creationId="{16D10782-4DDE-5343-9221-64BAB9537946}"/>
          </ac:inkMkLst>
        </pc:inkChg>
        <pc:inkChg chg="add del mod topLvl">
          <ac:chgData name="Mark Hanly" userId="67462bc7-2b51-4455-b2e7-b5f944a4684a" providerId="ADAL" clId="{C331A30D-C042-C44B-8150-9EF6F909FACB}" dt="2020-08-18T03:08:21.453" v="6657" actId="478"/>
          <ac:inkMkLst>
            <pc:docMk/>
            <pc:sldMk cId="2790252067" sldId="265"/>
            <ac:inkMk id="73" creationId="{2A83203E-776D-3745-AEFD-78C335372A6A}"/>
          </ac:inkMkLst>
        </pc:inkChg>
        <pc:inkChg chg="add del mod topLvl">
          <ac:chgData name="Mark Hanly" userId="67462bc7-2b51-4455-b2e7-b5f944a4684a" providerId="ADAL" clId="{C331A30D-C042-C44B-8150-9EF6F909FACB}" dt="2020-08-18T03:08:21.453" v="6657" actId="478"/>
          <ac:inkMkLst>
            <pc:docMk/>
            <pc:sldMk cId="2790252067" sldId="265"/>
            <ac:inkMk id="74" creationId="{ADF295CD-2893-A741-93C5-451C8309D1F4}"/>
          </ac:inkMkLst>
        </pc:inkChg>
        <pc:inkChg chg="add del mod">
          <ac:chgData name="Mark Hanly" userId="67462bc7-2b51-4455-b2e7-b5f944a4684a" providerId="ADAL" clId="{C331A30D-C042-C44B-8150-9EF6F909FACB}" dt="2020-08-18T03:08:21.453" v="6657" actId="478"/>
          <ac:inkMkLst>
            <pc:docMk/>
            <pc:sldMk cId="2790252067" sldId="265"/>
            <ac:inkMk id="75" creationId="{443A34D2-ADF4-2646-97CA-12601F901717}"/>
          </ac:inkMkLst>
        </pc:inkChg>
        <pc:inkChg chg="add del mod">
          <ac:chgData name="Mark Hanly" userId="67462bc7-2b51-4455-b2e7-b5f944a4684a" providerId="ADAL" clId="{C331A30D-C042-C44B-8150-9EF6F909FACB}" dt="2020-08-18T03:08:21.453" v="6657" actId="478"/>
          <ac:inkMkLst>
            <pc:docMk/>
            <pc:sldMk cId="2790252067" sldId="265"/>
            <ac:inkMk id="76" creationId="{DA4DC108-EDC7-BC4B-9CD9-A0FDE9EE4EB9}"/>
          </ac:inkMkLst>
        </pc:inkChg>
        <pc:inkChg chg="add del mod">
          <ac:chgData name="Mark Hanly" userId="67462bc7-2b51-4455-b2e7-b5f944a4684a" providerId="ADAL" clId="{C331A30D-C042-C44B-8150-9EF6F909FACB}" dt="2020-08-18T03:08:21.453" v="6657" actId="478"/>
          <ac:inkMkLst>
            <pc:docMk/>
            <pc:sldMk cId="2790252067" sldId="265"/>
            <ac:inkMk id="77" creationId="{A7FD8C9B-71EA-EB45-AFC9-45167918B266}"/>
          </ac:inkMkLst>
        </pc:inkChg>
        <pc:inkChg chg="add del mod topLvl">
          <ac:chgData name="Mark Hanly" userId="67462bc7-2b51-4455-b2e7-b5f944a4684a" providerId="ADAL" clId="{C331A30D-C042-C44B-8150-9EF6F909FACB}" dt="2020-08-18T03:08:21.453" v="6657" actId="478"/>
          <ac:inkMkLst>
            <pc:docMk/>
            <pc:sldMk cId="2790252067" sldId="265"/>
            <ac:inkMk id="78" creationId="{031F56A3-640D-5D49-8AB0-84088D35557A}"/>
          </ac:inkMkLst>
        </pc:inkChg>
        <pc:inkChg chg="add del mod">
          <ac:chgData name="Mark Hanly" userId="67462bc7-2b51-4455-b2e7-b5f944a4684a" providerId="ADAL" clId="{C331A30D-C042-C44B-8150-9EF6F909FACB}" dt="2020-08-18T03:08:21.453" v="6657" actId="478"/>
          <ac:inkMkLst>
            <pc:docMk/>
            <pc:sldMk cId="2790252067" sldId="265"/>
            <ac:inkMk id="79" creationId="{409C6C40-2548-C143-A8FC-D1ED239E577E}"/>
          </ac:inkMkLst>
        </pc:inkChg>
        <pc:inkChg chg="add del mod">
          <ac:chgData name="Mark Hanly" userId="67462bc7-2b51-4455-b2e7-b5f944a4684a" providerId="ADAL" clId="{C331A30D-C042-C44B-8150-9EF6F909FACB}" dt="2020-08-18T03:08:21.453" v="6657" actId="478"/>
          <ac:inkMkLst>
            <pc:docMk/>
            <pc:sldMk cId="2790252067" sldId="265"/>
            <ac:inkMk id="80" creationId="{95F8658F-5EF8-9B49-8DC5-2F0E1463C97B}"/>
          </ac:inkMkLst>
        </pc:inkChg>
        <pc:inkChg chg="add del mod topLvl">
          <ac:chgData name="Mark Hanly" userId="67462bc7-2b51-4455-b2e7-b5f944a4684a" providerId="ADAL" clId="{C331A30D-C042-C44B-8150-9EF6F909FACB}" dt="2020-08-18T03:08:21.453" v="6657" actId="478"/>
          <ac:inkMkLst>
            <pc:docMk/>
            <pc:sldMk cId="2790252067" sldId="265"/>
            <ac:inkMk id="81" creationId="{C280CD29-D1FA-6C48-A69B-D1207AA1A235}"/>
          </ac:inkMkLst>
        </pc:inkChg>
        <pc:inkChg chg="add del mod">
          <ac:chgData name="Mark Hanly" userId="67462bc7-2b51-4455-b2e7-b5f944a4684a" providerId="ADAL" clId="{C331A30D-C042-C44B-8150-9EF6F909FACB}" dt="2020-08-18T03:08:21.453" v="6657" actId="478"/>
          <ac:inkMkLst>
            <pc:docMk/>
            <pc:sldMk cId="2790252067" sldId="265"/>
            <ac:inkMk id="82" creationId="{B257A044-8690-6746-BE30-A5A133D7CA20}"/>
          </ac:inkMkLst>
        </pc:inkChg>
        <pc:inkChg chg="add del mod">
          <ac:chgData name="Mark Hanly" userId="67462bc7-2b51-4455-b2e7-b5f944a4684a" providerId="ADAL" clId="{C331A30D-C042-C44B-8150-9EF6F909FACB}" dt="2020-08-18T03:08:21.453" v="6657" actId="478"/>
          <ac:inkMkLst>
            <pc:docMk/>
            <pc:sldMk cId="2790252067" sldId="265"/>
            <ac:inkMk id="83" creationId="{80888293-542C-1940-9C8D-A3F8FAF8CAB3}"/>
          </ac:inkMkLst>
        </pc:inkChg>
        <pc:inkChg chg="add del mod">
          <ac:chgData name="Mark Hanly" userId="67462bc7-2b51-4455-b2e7-b5f944a4684a" providerId="ADAL" clId="{C331A30D-C042-C44B-8150-9EF6F909FACB}" dt="2020-08-18T03:08:21.453" v="6657" actId="478"/>
          <ac:inkMkLst>
            <pc:docMk/>
            <pc:sldMk cId="2790252067" sldId="265"/>
            <ac:inkMk id="84" creationId="{17484BA7-56BD-B843-A14E-7815F5BC1BAA}"/>
          </ac:inkMkLst>
        </pc:inkChg>
        <pc:inkChg chg="add del">
          <ac:chgData name="Mark Hanly" userId="67462bc7-2b51-4455-b2e7-b5f944a4684a" providerId="ADAL" clId="{C331A30D-C042-C44B-8150-9EF6F909FACB}" dt="2020-08-18T03:08:21.453" v="6657" actId="478"/>
          <ac:inkMkLst>
            <pc:docMk/>
            <pc:sldMk cId="2790252067" sldId="265"/>
            <ac:inkMk id="85" creationId="{055F467E-C563-2341-A0B7-42F8809D4A0D}"/>
          </ac:inkMkLst>
        </pc:inkChg>
        <pc:inkChg chg="add del mod topLvl">
          <ac:chgData name="Mark Hanly" userId="67462bc7-2b51-4455-b2e7-b5f944a4684a" providerId="ADAL" clId="{C331A30D-C042-C44B-8150-9EF6F909FACB}" dt="2020-08-18T03:08:21.453" v="6657" actId="478"/>
          <ac:inkMkLst>
            <pc:docMk/>
            <pc:sldMk cId="2790252067" sldId="265"/>
            <ac:inkMk id="88" creationId="{C0F04E28-DC18-6941-A962-ABE775663F31}"/>
          </ac:inkMkLst>
        </pc:inkChg>
        <pc:inkChg chg="add del">
          <ac:chgData name="Mark Hanly" userId="67462bc7-2b51-4455-b2e7-b5f944a4684a" providerId="ADAL" clId="{C331A30D-C042-C44B-8150-9EF6F909FACB}" dt="2020-08-18T03:08:21.453" v="6657" actId="478"/>
          <ac:inkMkLst>
            <pc:docMk/>
            <pc:sldMk cId="2790252067" sldId="265"/>
            <ac:inkMk id="90" creationId="{CE044192-0900-EF4A-8CE1-3B43C96A082A}"/>
          </ac:inkMkLst>
        </pc:inkChg>
        <pc:inkChg chg="add mod">
          <ac:chgData name="Mark Hanly" userId="67462bc7-2b51-4455-b2e7-b5f944a4684a" providerId="ADAL" clId="{C331A30D-C042-C44B-8150-9EF6F909FACB}" dt="2020-08-18T03:08:42.599" v="6661"/>
          <ac:inkMkLst>
            <pc:docMk/>
            <pc:sldMk cId="2790252067" sldId="265"/>
            <ac:inkMk id="91" creationId="{1FB86D45-6529-564A-9EC6-45DF69AED38C}"/>
          </ac:inkMkLst>
        </pc:inkChg>
        <pc:inkChg chg="add mod">
          <ac:chgData name="Mark Hanly" userId="67462bc7-2b51-4455-b2e7-b5f944a4684a" providerId="ADAL" clId="{C331A30D-C042-C44B-8150-9EF6F909FACB}" dt="2020-08-18T03:08:42.599" v="6661"/>
          <ac:inkMkLst>
            <pc:docMk/>
            <pc:sldMk cId="2790252067" sldId="265"/>
            <ac:inkMk id="92" creationId="{66ADB9FD-785B-BD41-AA97-F3D45B0699CA}"/>
          </ac:inkMkLst>
        </pc:inkChg>
        <pc:inkChg chg="add mod">
          <ac:chgData name="Mark Hanly" userId="67462bc7-2b51-4455-b2e7-b5f944a4684a" providerId="ADAL" clId="{C331A30D-C042-C44B-8150-9EF6F909FACB}" dt="2020-08-18T03:08:42.599" v="6661"/>
          <ac:inkMkLst>
            <pc:docMk/>
            <pc:sldMk cId="2790252067" sldId="265"/>
            <ac:inkMk id="93" creationId="{5430D742-406A-654A-824C-0EFFF6232D87}"/>
          </ac:inkMkLst>
        </pc:inkChg>
        <pc:inkChg chg="add mod">
          <ac:chgData name="Mark Hanly" userId="67462bc7-2b51-4455-b2e7-b5f944a4684a" providerId="ADAL" clId="{C331A30D-C042-C44B-8150-9EF6F909FACB}" dt="2020-08-18T03:08:45.046" v="6665"/>
          <ac:inkMkLst>
            <pc:docMk/>
            <pc:sldMk cId="2790252067" sldId="265"/>
            <ac:inkMk id="95" creationId="{F73219B2-5105-B44D-9094-83931B7B81A6}"/>
          </ac:inkMkLst>
        </pc:inkChg>
        <pc:inkChg chg="add mod">
          <ac:chgData name="Mark Hanly" userId="67462bc7-2b51-4455-b2e7-b5f944a4684a" providerId="ADAL" clId="{C331A30D-C042-C44B-8150-9EF6F909FACB}" dt="2020-08-18T03:08:45.046" v="6665"/>
          <ac:inkMkLst>
            <pc:docMk/>
            <pc:sldMk cId="2790252067" sldId="265"/>
            <ac:inkMk id="96" creationId="{87364D4A-0BD4-084A-8A90-256B5EFFC4F6}"/>
          </ac:inkMkLst>
        </pc:inkChg>
        <pc:inkChg chg="add mod">
          <ac:chgData name="Mark Hanly" userId="67462bc7-2b51-4455-b2e7-b5f944a4684a" providerId="ADAL" clId="{C331A30D-C042-C44B-8150-9EF6F909FACB}" dt="2020-08-18T03:08:45.046" v="6665"/>
          <ac:inkMkLst>
            <pc:docMk/>
            <pc:sldMk cId="2790252067" sldId="265"/>
            <ac:inkMk id="97" creationId="{45AFC5B6-19B5-2C47-8C07-81730AF3232D}"/>
          </ac:inkMkLst>
        </pc:inkChg>
        <pc:inkChg chg="add mod">
          <ac:chgData name="Mark Hanly" userId="67462bc7-2b51-4455-b2e7-b5f944a4684a" providerId="ADAL" clId="{C331A30D-C042-C44B-8150-9EF6F909FACB}" dt="2020-08-18T03:08:47.402" v="6669"/>
          <ac:inkMkLst>
            <pc:docMk/>
            <pc:sldMk cId="2790252067" sldId="265"/>
            <ac:inkMk id="99" creationId="{CA0B44CF-422B-CC4A-BFCD-6239A0A14664}"/>
          </ac:inkMkLst>
        </pc:inkChg>
        <pc:inkChg chg="add mod">
          <ac:chgData name="Mark Hanly" userId="67462bc7-2b51-4455-b2e7-b5f944a4684a" providerId="ADAL" clId="{C331A30D-C042-C44B-8150-9EF6F909FACB}" dt="2020-08-18T03:08:47.402" v="6669"/>
          <ac:inkMkLst>
            <pc:docMk/>
            <pc:sldMk cId="2790252067" sldId="265"/>
            <ac:inkMk id="100" creationId="{57AE12C5-449C-A049-86F5-80E8E68559A7}"/>
          </ac:inkMkLst>
        </pc:inkChg>
        <pc:inkChg chg="add mod">
          <ac:chgData name="Mark Hanly" userId="67462bc7-2b51-4455-b2e7-b5f944a4684a" providerId="ADAL" clId="{C331A30D-C042-C44B-8150-9EF6F909FACB}" dt="2020-08-18T03:08:47.402" v="6669"/>
          <ac:inkMkLst>
            <pc:docMk/>
            <pc:sldMk cId="2790252067" sldId="265"/>
            <ac:inkMk id="101" creationId="{72E69736-D754-F84B-9457-646ACCC5493E}"/>
          </ac:inkMkLst>
        </pc:inkChg>
        <pc:inkChg chg="add mod">
          <ac:chgData name="Mark Hanly" userId="67462bc7-2b51-4455-b2e7-b5f944a4684a" providerId="ADAL" clId="{C331A30D-C042-C44B-8150-9EF6F909FACB}" dt="2020-08-18T03:08:51.100" v="6677"/>
          <ac:inkMkLst>
            <pc:docMk/>
            <pc:sldMk cId="2790252067" sldId="265"/>
            <ac:inkMk id="103" creationId="{DE6453B3-8E55-8743-BAE3-3830D4CD90F8}"/>
          </ac:inkMkLst>
        </pc:inkChg>
        <pc:inkChg chg="add mod">
          <ac:chgData name="Mark Hanly" userId="67462bc7-2b51-4455-b2e7-b5f944a4684a" providerId="ADAL" clId="{C331A30D-C042-C44B-8150-9EF6F909FACB}" dt="2020-08-18T03:08:51.100" v="6677"/>
          <ac:inkMkLst>
            <pc:docMk/>
            <pc:sldMk cId="2790252067" sldId="265"/>
            <ac:inkMk id="104" creationId="{C181339E-E688-4947-BF06-A92CEF09A46F}"/>
          </ac:inkMkLst>
        </pc:inkChg>
        <pc:inkChg chg="add mod">
          <ac:chgData name="Mark Hanly" userId="67462bc7-2b51-4455-b2e7-b5f944a4684a" providerId="ADAL" clId="{C331A30D-C042-C44B-8150-9EF6F909FACB}" dt="2020-08-18T03:08:51.100" v="6677"/>
          <ac:inkMkLst>
            <pc:docMk/>
            <pc:sldMk cId="2790252067" sldId="265"/>
            <ac:inkMk id="105" creationId="{5DE8557D-CB80-2C4E-B194-6535DA495F6B}"/>
          </ac:inkMkLst>
        </pc:inkChg>
        <pc:inkChg chg="add mod">
          <ac:chgData name="Mark Hanly" userId="67462bc7-2b51-4455-b2e7-b5f944a4684a" providerId="ADAL" clId="{C331A30D-C042-C44B-8150-9EF6F909FACB}" dt="2020-08-18T03:08:51.100" v="6677"/>
          <ac:inkMkLst>
            <pc:docMk/>
            <pc:sldMk cId="2790252067" sldId="265"/>
            <ac:inkMk id="106" creationId="{73E2D0E6-3AC4-9E4E-BB07-49F3022C485E}"/>
          </ac:inkMkLst>
        </pc:inkChg>
        <pc:inkChg chg="add mod">
          <ac:chgData name="Mark Hanly" userId="67462bc7-2b51-4455-b2e7-b5f944a4684a" providerId="ADAL" clId="{C331A30D-C042-C44B-8150-9EF6F909FACB}" dt="2020-08-18T03:08:51.100" v="6677"/>
          <ac:inkMkLst>
            <pc:docMk/>
            <pc:sldMk cId="2790252067" sldId="265"/>
            <ac:inkMk id="107" creationId="{9082D825-239D-954A-B6F4-076A1DA1D477}"/>
          </ac:inkMkLst>
        </pc:inkChg>
        <pc:inkChg chg="add mod">
          <ac:chgData name="Mark Hanly" userId="67462bc7-2b51-4455-b2e7-b5f944a4684a" providerId="ADAL" clId="{C331A30D-C042-C44B-8150-9EF6F909FACB}" dt="2020-08-18T03:08:51.100" v="6677"/>
          <ac:inkMkLst>
            <pc:docMk/>
            <pc:sldMk cId="2790252067" sldId="265"/>
            <ac:inkMk id="108" creationId="{46AF7418-DD3C-3841-BEE8-EA390506CC5C}"/>
          </ac:inkMkLst>
        </pc:inkChg>
        <pc:inkChg chg="add mod">
          <ac:chgData name="Mark Hanly" userId="67462bc7-2b51-4455-b2e7-b5f944a4684a" providerId="ADAL" clId="{C331A30D-C042-C44B-8150-9EF6F909FACB}" dt="2020-08-18T03:08:51.100" v="6677"/>
          <ac:inkMkLst>
            <pc:docMk/>
            <pc:sldMk cId="2790252067" sldId="265"/>
            <ac:inkMk id="109" creationId="{2353B3E1-99D4-474D-BD7E-DDF96CE54426}"/>
          </ac:inkMkLst>
        </pc:inkChg>
        <pc:inkChg chg="add mod">
          <ac:chgData name="Mark Hanly" userId="67462bc7-2b51-4455-b2e7-b5f944a4684a" providerId="ADAL" clId="{C331A30D-C042-C44B-8150-9EF6F909FACB}" dt="2020-08-18T03:08:54.710" v="6682"/>
          <ac:inkMkLst>
            <pc:docMk/>
            <pc:sldMk cId="2790252067" sldId="265"/>
            <ac:inkMk id="111" creationId="{C303D548-1C85-4A41-AD7F-8CFF6CEB3117}"/>
          </ac:inkMkLst>
        </pc:inkChg>
        <pc:inkChg chg="add mod">
          <ac:chgData name="Mark Hanly" userId="67462bc7-2b51-4455-b2e7-b5f944a4684a" providerId="ADAL" clId="{C331A30D-C042-C44B-8150-9EF6F909FACB}" dt="2020-08-18T03:08:54.710" v="6682"/>
          <ac:inkMkLst>
            <pc:docMk/>
            <pc:sldMk cId="2790252067" sldId="265"/>
            <ac:inkMk id="112" creationId="{17DA1AE8-C756-344C-A9EB-B44A40FF2515}"/>
          </ac:inkMkLst>
        </pc:inkChg>
        <pc:inkChg chg="add mod">
          <ac:chgData name="Mark Hanly" userId="67462bc7-2b51-4455-b2e7-b5f944a4684a" providerId="ADAL" clId="{C331A30D-C042-C44B-8150-9EF6F909FACB}" dt="2020-08-18T03:08:54.710" v="6682"/>
          <ac:inkMkLst>
            <pc:docMk/>
            <pc:sldMk cId="2790252067" sldId="265"/>
            <ac:inkMk id="113" creationId="{570F6C4C-78B6-CD42-9416-ACF4E325A009}"/>
          </ac:inkMkLst>
        </pc:inkChg>
        <pc:inkChg chg="add mod">
          <ac:chgData name="Mark Hanly" userId="67462bc7-2b51-4455-b2e7-b5f944a4684a" providerId="ADAL" clId="{C331A30D-C042-C44B-8150-9EF6F909FACB}" dt="2020-08-18T03:08:54.710" v="6682"/>
          <ac:inkMkLst>
            <pc:docMk/>
            <pc:sldMk cId="2790252067" sldId="265"/>
            <ac:inkMk id="114" creationId="{EC4799EC-614B-7F4A-BE2F-F06B29D5285E}"/>
          </ac:inkMkLst>
        </pc:inkChg>
        <pc:inkChg chg="add mod">
          <ac:chgData name="Mark Hanly" userId="67462bc7-2b51-4455-b2e7-b5f944a4684a" providerId="ADAL" clId="{C331A30D-C042-C44B-8150-9EF6F909FACB}" dt="2020-08-18T03:09:05.206" v="6685"/>
          <ac:inkMkLst>
            <pc:docMk/>
            <pc:sldMk cId="2790252067" sldId="265"/>
            <ac:inkMk id="117" creationId="{37B72AAF-2339-E646-8F1A-D0C8CCEF98E1}"/>
          </ac:inkMkLst>
        </pc:inkChg>
        <pc:inkChg chg="add mod">
          <ac:chgData name="Mark Hanly" userId="67462bc7-2b51-4455-b2e7-b5f944a4684a" providerId="ADAL" clId="{C331A30D-C042-C44B-8150-9EF6F909FACB}" dt="2020-08-18T03:09:05.206" v="6685"/>
          <ac:inkMkLst>
            <pc:docMk/>
            <pc:sldMk cId="2790252067" sldId="265"/>
            <ac:inkMk id="118" creationId="{E56441E8-C028-9645-81C4-4563CBB86FE6}"/>
          </ac:inkMkLst>
        </pc:inkChg>
        <pc:inkChg chg="add">
          <ac:chgData name="Mark Hanly" userId="67462bc7-2b51-4455-b2e7-b5f944a4684a" providerId="ADAL" clId="{C331A30D-C042-C44B-8150-9EF6F909FACB}" dt="2020-08-18T03:09:07.010" v="6686" actId="9405"/>
          <ac:inkMkLst>
            <pc:docMk/>
            <pc:sldMk cId="2790252067" sldId="265"/>
            <ac:inkMk id="120" creationId="{2A441670-44BE-614D-BB6C-7214CE7D3D06}"/>
          </ac:inkMkLst>
        </pc:inkChg>
        <pc:inkChg chg="add">
          <ac:chgData name="Mark Hanly" userId="67462bc7-2b51-4455-b2e7-b5f944a4684a" providerId="ADAL" clId="{C331A30D-C042-C44B-8150-9EF6F909FACB}" dt="2020-08-18T03:09:09.284" v="6687" actId="9405"/>
          <ac:inkMkLst>
            <pc:docMk/>
            <pc:sldMk cId="2790252067" sldId="265"/>
            <ac:inkMk id="121" creationId="{1E6C2C77-E987-F346-8305-D715ECE504BD}"/>
          </ac:inkMkLst>
        </pc:inkChg>
        <pc:inkChg chg="add">
          <ac:chgData name="Mark Hanly" userId="67462bc7-2b51-4455-b2e7-b5f944a4684a" providerId="ADAL" clId="{C331A30D-C042-C44B-8150-9EF6F909FACB}" dt="2020-08-18T03:09:11.564" v="6688" actId="9405"/>
          <ac:inkMkLst>
            <pc:docMk/>
            <pc:sldMk cId="2790252067" sldId="265"/>
            <ac:inkMk id="122" creationId="{2E4A6CDF-5121-F343-8965-BE842BD1471F}"/>
          </ac:inkMkLst>
        </pc:inkChg>
        <pc:inkChg chg="add">
          <ac:chgData name="Mark Hanly" userId="67462bc7-2b51-4455-b2e7-b5f944a4684a" providerId="ADAL" clId="{C331A30D-C042-C44B-8150-9EF6F909FACB}" dt="2020-08-18T03:09:13.681" v="6689" actId="9405"/>
          <ac:inkMkLst>
            <pc:docMk/>
            <pc:sldMk cId="2790252067" sldId="265"/>
            <ac:inkMk id="123" creationId="{0C06C1B0-46DB-0A4A-A7D1-BDA0E68A7DA6}"/>
          </ac:inkMkLst>
        </pc:inkChg>
        <pc:inkChg chg="add mod">
          <ac:chgData name="Mark Hanly" userId="67462bc7-2b51-4455-b2e7-b5f944a4684a" providerId="ADAL" clId="{C331A30D-C042-C44B-8150-9EF6F909FACB}" dt="2020-08-18T03:09:23.636" v="6694"/>
          <ac:inkMkLst>
            <pc:docMk/>
            <pc:sldMk cId="2790252067" sldId="265"/>
            <ac:inkMk id="124" creationId="{69BD98D0-DBA5-B34C-A29F-0426FCBEAD88}"/>
          </ac:inkMkLst>
        </pc:inkChg>
        <pc:inkChg chg="add del mod">
          <ac:chgData name="Mark Hanly" userId="67462bc7-2b51-4455-b2e7-b5f944a4684a" providerId="ADAL" clId="{C331A30D-C042-C44B-8150-9EF6F909FACB}" dt="2020-08-18T03:09:23.636" v="6694"/>
          <ac:inkMkLst>
            <pc:docMk/>
            <pc:sldMk cId="2790252067" sldId="265"/>
            <ac:inkMk id="125" creationId="{6ADA24B0-BF36-3F48-8636-BF002602905E}"/>
          </ac:inkMkLst>
        </pc:inkChg>
        <pc:inkChg chg="add">
          <ac:chgData name="Mark Hanly" userId="67462bc7-2b51-4455-b2e7-b5f944a4684a" providerId="ADAL" clId="{C331A30D-C042-C44B-8150-9EF6F909FACB}" dt="2020-08-18T03:09:29.919" v="6695" actId="9405"/>
          <ac:inkMkLst>
            <pc:docMk/>
            <pc:sldMk cId="2790252067" sldId="265"/>
            <ac:inkMk id="127" creationId="{299F8046-374D-2D4C-9582-C55E7EBD72DA}"/>
          </ac:inkMkLst>
        </pc:inkChg>
        <pc:inkChg chg="add">
          <ac:chgData name="Mark Hanly" userId="67462bc7-2b51-4455-b2e7-b5f944a4684a" providerId="ADAL" clId="{C331A30D-C042-C44B-8150-9EF6F909FACB}" dt="2020-08-18T03:09:40.162" v="6696" actId="9405"/>
          <ac:inkMkLst>
            <pc:docMk/>
            <pc:sldMk cId="2790252067" sldId="265"/>
            <ac:inkMk id="128" creationId="{45632308-A3EA-C341-B09C-7010112EB9E1}"/>
          </ac:inkMkLst>
        </pc:inkChg>
        <pc:inkChg chg="add del">
          <ac:chgData name="Mark Hanly" userId="67462bc7-2b51-4455-b2e7-b5f944a4684a" providerId="ADAL" clId="{C331A30D-C042-C44B-8150-9EF6F909FACB}" dt="2020-08-18T10:05:42.641" v="16305"/>
          <ac:inkMkLst>
            <pc:docMk/>
            <pc:sldMk cId="2790252067" sldId="265"/>
            <ac:inkMk id="129" creationId="{4089FDA6-207C-4E47-861A-0E059F0E92AF}"/>
          </ac:inkMkLst>
        </pc:inkChg>
        <pc:inkChg chg="add del">
          <ac:chgData name="Mark Hanly" userId="67462bc7-2b51-4455-b2e7-b5f944a4684a" providerId="ADAL" clId="{C331A30D-C042-C44B-8150-9EF6F909FACB}" dt="2020-08-18T10:05:43.639" v="16306"/>
          <ac:inkMkLst>
            <pc:docMk/>
            <pc:sldMk cId="2790252067" sldId="265"/>
            <ac:inkMk id="130" creationId="{BAA8FBF4-141C-A140-9D1A-A99C8D51184D}"/>
          </ac:inkMkLst>
        </pc:inkChg>
        <pc:inkChg chg="add del mod">
          <ac:chgData name="Mark Hanly" userId="67462bc7-2b51-4455-b2e7-b5f944a4684a" providerId="ADAL" clId="{C331A30D-C042-C44B-8150-9EF6F909FACB}" dt="2020-08-18T10:05:54.971" v="16322"/>
          <ac:inkMkLst>
            <pc:docMk/>
            <pc:sldMk cId="2790252067" sldId="265"/>
            <ac:inkMk id="131" creationId="{59CC65B9-6E03-E142-968A-88F316A76D08}"/>
          </ac:inkMkLst>
        </pc:inkChg>
        <pc:inkChg chg="add del mod">
          <ac:chgData name="Mark Hanly" userId="67462bc7-2b51-4455-b2e7-b5f944a4684a" providerId="ADAL" clId="{C331A30D-C042-C44B-8150-9EF6F909FACB}" dt="2020-08-18T10:05:54.977" v="16332"/>
          <ac:inkMkLst>
            <pc:docMk/>
            <pc:sldMk cId="2790252067" sldId="265"/>
            <ac:inkMk id="132" creationId="{00F4FA83-5D25-AE40-9E27-8E9766004CA3}"/>
          </ac:inkMkLst>
        </pc:inkChg>
        <pc:inkChg chg="add del mod">
          <ac:chgData name="Mark Hanly" userId="67462bc7-2b51-4455-b2e7-b5f944a4684a" providerId="ADAL" clId="{C331A30D-C042-C44B-8150-9EF6F909FACB}" dt="2020-08-18T10:05:54.965" v="16312"/>
          <ac:inkMkLst>
            <pc:docMk/>
            <pc:sldMk cId="2790252067" sldId="265"/>
            <ac:inkMk id="134" creationId="{ECC1ED30-2336-8348-8E04-0DF749CC7E2F}"/>
          </ac:inkMkLst>
        </pc:inkChg>
        <pc:inkChg chg="add del mod">
          <ac:chgData name="Mark Hanly" userId="67462bc7-2b51-4455-b2e7-b5f944a4684a" providerId="ADAL" clId="{C331A30D-C042-C44B-8150-9EF6F909FACB}" dt="2020-08-18T10:05:54.975" v="16329"/>
          <ac:inkMkLst>
            <pc:docMk/>
            <pc:sldMk cId="2790252067" sldId="265"/>
            <ac:inkMk id="136" creationId="{9B54186D-F921-A04E-BC0D-1F2C00F7E07E}"/>
          </ac:inkMkLst>
        </pc:inkChg>
        <pc:inkChg chg="add del mod">
          <ac:chgData name="Mark Hanly" userId="67462bc7-2b51-4455-b2e7-b5f944a4684a" providerId="ADAL" clId="{C331A30D-C042-C44B-8150-9EF6F909FACB}" dt="2020-08-18T10:05:54.967" v="16315"/>
          <ac:inkMkLst>
            <pc:docMk/>
            <pc:sldMk cId="2790252067" sldId="265"/>
            <ac:inkMk id="138" creationId="{1AB27655-3D7A-8344-87AC-C0A2AA010048}"/>
          </ac:inkMkLst>
        </pc:inkChg>
        <pc:inkChg chg="add del mod">
          <ac:chgData name="Mark Hanly" userId="67462bc7-2b51-4455-b2e7-b5f944a4684a" providerId="ADAL" clId="{C331A30D-C042-C44B-8150-9EF6F909FACB}" dt="2020-08-18T10:06:00.264" v="16339"/>
          <ac:inkMkLst>
            <pc:docMk/>
            <pc:sldMk cId="2790252067" sldId="265"/>
            <ac:inkMk id="140" creationId="{14895109-09F3-5746-89B6-B800A3C8242F}"/>
          </ac:inkMkLst>
        </pc:inkChg>
        <pc:inkChg chg="add del">
          <ac:chgData name="Mark Hanly" userId="67462bc7-2b51-4455-b2e7-b5f944a4684a" providerId="ADAL" clId="{C331A30D-C042-C44B-8150-9EF6F909FACB}" dt="2020-08-18T10:06:00.266" v="16341"/>
          <ac:inkMkLst>
            <pc:docMk/>
            <pc:sldMk cId="2790252067" sldId="265"/>
            <ac:inkMk id="141" creationId="{AB1CAAAB-E49B-9C46-B2F8-C2E880AF6700}"/>
          </ac:inkMkLst>
        </pc:inkChg>
        <pc:inkChg chg="add del">
          <ac:chgData name="Mark Hanly" userId="67462bc7-2b51-4455-b2e7-b5f944a4684a" providerId="ADAL" clId="{C331A30D-C042-C44B-8150-9EF6F909FACB}" dt="2020-08-18T10:06:00.264" v="16338"/>
          <ac:inkMkLst>
            <pc:docMk/>
            <pc:sldMk cId="2790252067" sldId="265"/>
            <ac:inkMk id="142" creationId="{05AFCD24-7E21-EC45-A125-AC0BDF075C2E}"/>
          </ac:inkMkLst>
        </pc:inkChg>
        <pc:inkChg chg="add del">
          <ac:chgData name="Mark Hanly" userId="67462bc7-2b51-4455-b2e7-b5f944a4684a" providerId="ADAL" clId="{C331A30D-C042-C44B-8150-9EF6F909FACB}" dt="2020-08-18T10:06:00.265" v="16340"/>
          <ac:inkMkLst>
            <pc:docMk/>
            <pc:sldMk cId="2790252067" sldId="265"/>
            <ac:inkMk id="143" creationId="{EFF8053F-5BA1-7147-9152-E57504780E14}"/>
          </ac:inkMkLst>
        </pc:inkChg>
        <pc:inkChg chg="add del mod">
          <ac:chgData name="Mark Hanly" userId="67462bc7-2b51-4455-b2e7-b5f944a4684a" providerId="ADAL" clId="{C331A30D-C042-C44B-8150-9EF6F909FACB}" dt="2020-08-18T10:06:00.266" v="16342"/>
          <ac:inkMkLst>
            <pc:docMk/>
            <pc:sldMk cId="2790252067" sldId="265"/>
            <ac:inkMk id="144" creationId="{5A632B8A-91B3-8340-B2C2-76E5BDDD868B}"/>
          </ac:inkMkLst>
        </pc:inkChg>
        <pc:inkChg chg="add del mod">
          <ac:chgData name="Mark Hanly" userId="67462bc7-2b51-4455-b2e7-b5f944a4684a" providerId="ADAL" clId="{C331A30D-C042-C44B-8150-9EF6F909FACB}" dt="2020-08-18T10:06:15.577" v="16365"/>
          <ac:inkMkLst>
            <pc:docMk/>
            <pc:sldMk cId="2790252067" sldId="265"/>
            <ac:inkMk id="146" creationId="{0F9E6CE4-8BCE-4147-B4AD-7A8AB2CA3BC1}"/>
          </ac:inkMkLst>
        </pc:inkChg>
        <pc:inkChg chg="add del mod">
          <ac:chgData name="Mark Hanly" userId="67462bc7-2b51-4455-b2e7-b5f944a4684a" providerId="ADAL" clId="{C331A30D-C042-C44B-8150-9EF6F909FACB}" dt="2020-08-18T10:06:15.574" v="16360"/>
          <ac:inkMkLst>
            <pc:docMk/>
            <pc:sldMk cId="2790252067" sldId="265"/>
            <ac:inkMk id="147" creationId="{B3FAD61A-A442-2048-98BB-F77E3722FE61}"/>
          </ac:inkMkLst>
        </pc:inkChg>
        <pc:inkChg chg="add del mod">
          <ac:chgData name="Mark Hanly" userId="67462bc7-2b51-4455-b2e7-b5f944a4684a" providerId="ADAL" clId="{C331A30D-C042-C44B-8150-9EF6F909FACB}" dt="2020-08-18T10:06:15.582" v="16372"/>
          <ac:inkMkLst>
            <pc:docMk/>
            <pc:sldMk cId="2790252067" sldId="265"/>
            <ac:inkMk id="149" creationId="{8361BE7B-7989-C749-B2FC-ED1B8DC44E2F}"/>
          </ac:inkMkLst>
        </pc:inkChg>
        <pc:inkChg chg="add del mod">
          <ac:chgData name="Mark Hanly" userId="67462bc7-2b51-4455-b2e7-b5f944a4684a" providerId="ADAL" clId="{C331A30D-C042-C44B-8150-9EF6F909FACB}" dt="2020-08-18T10:06:15.579" v="16368"/>
          <ac:inkMkLst>
            <pc:docMk/>
            <pc:sldMk cId="2790252067" sldId="265"/>
            <ac:inkMk id="151" creationId="{52EB58E0-EC12-AB4D-A401-3AACC0541719}"/>
          </ac:inkMkLst>
        </pc:inkChg>
        <pc:inkChg chg="add del mod">
          <ac:chgData name="Mark Hanly" userId="67462bc7-2b51-4455-b2e7-b5f944a4684a" providerId="ADAL" clId="{C331A30D-C042-C44B-8150-9EF6F909FACB}" dt="2020-08-18T10:06:15.573" v="16358"/>
          <ac:inkMkLst>
            <pc:docMk/>
            <pc:sldMk cId="2790252067" sldId="265"/>
            <ac:inkMk id="152" creationId="{7EE06FB8-3F85-0D4D-9790-51A8C99921ED}"/>
          </ac:inkMkLst>
        </pc:inkChg>
        <pc:inkChg chg="add del mod">
          <ac:chgData name="Mark Hanly" userId="67462bc7-2b51-4455-b2e7-b5f944a4684a" providerId="ADAL" clId="{C331A30D-C042-C44B-8150-9EF6F909FACB}" dt="2020-08-18T10:06:15.593" v="16391"/>
          <ac:inkMkLst>
            <pc:docMk/>
            <pc:sldMk cId="2790252067" sldId="265"/>
            <ac:inkMk id="153" creationId="{BDC5E374-A003-2349-AF74-21A2BF17EB1F}"/>
          </ac:inkMkLst>
        </pc:inkChg>
        <pc:inkChg chg="add del mod">
          <ac:chgData name="Mark Hanly" userId="67462bc7-2b51-4455-b2e7-b5f944a4684a" providerId="ADAL" clId="{C331A30D-C042-C44B-8150-9EF6F909FACB}" dt="2020-08-18T10:06:15.588" v="16381"/>
          <ac:inkMkLst>
            <pc:docMk/>
            <pc:sldMk cId="2790252067" sldId="265"/>
            <ac:inkMk id="154" creationId="{223A89DC-9E38-3D44-8C8A-A6EB9B1A3FBA}"/>
          </ac:inkMkLst>
        </pc:inkChg>
        <pc:inkChg chg="add del mod">
          <ac:chgData name="Mark Hanly" userId="67462bc7-2b51-4455-b2e7-b5f944a4684a" providerId="ADAL" clId="{C331A30D-C042-C44B-8150-9EF6F909FACB}" dt="2020-08-18T10:06:15.594" v="16392"/>
          <ac:inkMkLst>
            <pc:docMk/>
            <pc:sldMk cId="2790252067" sldId="265"/>
            <ac:inkMk id="155" creationId="{CC7B4EED-85CF-A945-A96E-2695B876E39A}"/>
          </ac:inkMkLst>
        </pc:inkChg>
        <pc:inkChg chg="add del mod">
          <ac:chgData name="Mark Hanly" userId="67462bc7-2b51-4455-b2e7-b5f944a4684a" providerId="ADAL" clId="{C331A30D-C042-C44B-8150-9EF6F909FACB}" dt="2020-08-18T10:06:15.591" v="16386"/>
          <ac:inkMkLst>
            <pc:docMk/>
            <pc:sldMk cId="2790252067" sldId="265"/>
            <ac:inkMk id="156" creationId="{9D4D6F1E-3C1B-DC46-A251-1FAAF6592142}"/>
          </ac:inkMkLst>
        </pc:inkChg>
        <pc:inkChg chg="add del mod">
          <ac:chgData name="Mark Hanly" userId="67462bc7-2b51-4455-b2e7-b5f944a4684a" providerId="ADAL" clId="{C331A30D-C042-C44B-8150-9EF6F909FACB}" dt="2020-08-18T10:06:15.590" v="16385"/>
          <ac:inkMkLst>
            <pc:docMk/>
            <pc:sldMk cId="2790252067" sldId="265"/>
            <ac:inkMk id="157" creationId="{6739EFE7-1FFC-CA4F-A656-935ACC39A02D}"/>
          </ac:inkMkLst>
        </pc:inkChg>
        <pc:inkChg chg="add del mod">
          <ac:chgData name="Mark Hanly" userId="67462bc7-2b51-4455-b2e7-b5f944a4684a" providerId="ADAL" clId="{C331A30D-C042-C44B-8150-9EF6F909FACB}" dt="2020-08-18T10:06:15.586" v="16378"/>
          <ac:inkMkLst>
            <pc:docMk/>
            <pc:sldMk cId="2790252067" sldId="265"/>
            <ac:inkMk id="158" creationId="{ACEA6147-DD97-D141-80B1-BFAACE729A50}"/>
          </ac:inkMkLst>
        </pc:inkChg>
        <pc:inkChg chg="add del mod">
          <ac:chgData name="Mark Hanly" userId="67462bc7-2b51-4455-b2e7-b5f944a4684a" providerId="ADAL" clId="{C331A30D-C042-C44B-8150-9EF6F909FACB}" dt="2020-08-18T10:06:15.593" v="16390"/>
          <ac:inkMkLst>
            <pc:docMk/>
            <pc:sldMk cId="2790252067" sldId="265"/>
            <ac:inkMk id="159" creationId="{E7F2BE77-7567-8847-ADB8-DB00DF46321A}"/>
          </ac:inkMkLst>
        </pc:inkChg>
        <pc:inkChg chg="add del mod">
          <ac:chgData name="Mark Hanly" userId="67462bc7-2b51-4455-b2e7-b5f944a4684a" providerId="ADAL" clId="{C331A30D-C042-C44B-8150-9EF6F909FACB}" dt="2020-08-18T10:06:15.575" v="16362"/>
          <ac:inkMkLst>
            <pc:docMk/>
            <pc:sldMk cId="2790252067" sldId="265"/>
            <ac:inkMk id="160" creationId="{F1427F05-B393-334E-8423-5FC6260D7B13}"/>
          </ac:inkMkLst>
        </pc:inkChg>
        <pc:inkChg chg="add del mod">
          <ac:chgData name="Mark Hanly" userId="67462bc7-2b51-4455-b2e7-b5f944a4684a" providerId="ADAL" clId="{C331A30D-C042-C44B-8150-9EF6F909FACB}" dt="2020-08-18T10:06:15.571" v="16356"/>
          <ac:inkMkLst>
            <pc:docMk/>
            <pc:sldMk cId="2790252067" sldId="265"/>
            <ac:inkMk id="161" creationId="{EE315AD6-BE61-294B-B97A-CBEDF01343BF}"/>
          </ac:inkMkLst>
        </pc:inkChg>
        <pc:inkChg chg="add del mod">
          <ac:chgData name="Mark Hanly" userId="67462bc7-2b51-4455-b2e7-b5f944a4684a" providerId="ADAL" clId="{C331A30D-C042-C44B-8150-9EF6F909FACB}" dt="2020-08-18T10:06:15.586" v="16379"/>
          <ac:inkMkLst>
            <pc:docMk/>
            <pc:sldMk cId="2790252067" sldId="265"/>
            <ac:inkMk id="162" creationId="{71AEF718-F5DB-9D44-8624-1A05EED102F0}"/>
          </ac:inkMkLst>
        </pc:inkChg>
        <pc:inkChg chg="add del mod">
          <ac:chgData name="Mark Hanly" userId="67462bc7-2b51-4455-b2e7-b5f944a4684a" providerId="ADAL" clId="{C331A30D-C042-C44B-8150-9EF6F909FACB}" dt="2020-08-18T10:06:15.581" v="16371"/>
          <ac:inkMkLst>
            <pc:docMk/>
            <pc:sldMk cId="2790252067" sldId="265"/>
            <ac:inkMk id="163" creationId="{07BD4FCB-0ED9-354A-8E33-1630FD09908B}"/>
          </ac:inkMkLst>
        </pc:inkChg>
        <pc:inkChg chg="add del mod">
          <ac:chgData name="Mark Hanly" userId="67462bc7-2b51-4455-b2e7-b5f944a4684a" providerId="ADAL" clId="{C331A30D-C042-C44B-8150-9EF6F909FACB}" dt="2020-08-18T10:06:15.573" v="16359"/>
          <ac:inkMkLst>
            <pc:docMk/>
            <pc:sldMk cId="2790252067" sldId="265"/>
            <ac:inkMk id="165" creationId="{D09A791B-5622-B344-8F25-F7F6533AAEA1}"/>
          </ac:inkMkLst>
        </pc:inkChg>
        <pc:inkChg chg="add del mod">
          <ac:chgData name="Mark Hanly" userId="67462bc7-2b51-4455-b2e7-b5f944a4684a" providerId="ADAL" clId="{C331A30D-C042-C44B-8150-9EF6F909FACB}" dt="2020-08-18T10:06:15.589" v="16384"/>
          <ac:inkMkLst>
            <pc:docMk/>
            <pc:sldMk cId="2790252067" sldId="265"/>
            <ac:inkMk id="166" creationId="{A26AD312-9ABA-D742-9437-FEA6F38BEDF6}"/>
          </ac:inkMkLst>
        </pc:inkChg>
        <pc:inkChg chg="add del mod">
          <ac:chgData name="Mark Hanly" userId="67462bc7-2b51-4455-b2e7-b5f944a4684a" providerId="ADAL" clId="{C331A30D-C042-C44B-8150-9EF6F909FACB}" dt="2020-08-18T10:06:15.584" v="16375"/>
          <ac:inkMkLst>
            <pc:docMk/>
            <pc:sldMk cId="2790252067" sldId="265"/>
            <ac:inkMk id="167" creationId="{4D69496F-0985-3049-A507-E9899110F33B}"/>
          </ac:inkMkLst>
        </pc:inkChg>
        <pc:inkChg chg="add del mod">
          <ac:chgData name="Mark Hanly" userId="67462bc7-2b51-4455-b2e7-b5f944a4684a" providerId="ADAL" clId="{C331A30D-C042-C44B-8150-9EF6F909FACB}" dt="2020-08-18T10:06:15.579" v="16367"/>
          <ac:inkMkLst>
            <pc:docMk/>
            <pc:sldMk cId="2790252067" sldId="265"/>
            <ac:inkMk id="168" creationId="{677E0A5F-1E34-6448-A320-B20161CB86E7}"/>
          </ac:inkMkLst>
        </pc:inkChg>
        <pc:inkChg chg="add del mod">
          <ac:chgData name="Mark Hanly" userId="67462bc7-2b51-4455-b2e7-b5f944a4684a" providerId="ADAL" clId="{C331A30D-C042-C44B-8150-9EF6F909FACB}" dt="2020-08-18T10:06:15.577" v="16364"/>
          <ac:inkMkLst>
            <pc:docMk/>
            <pc:sldMk cId="2790252067" sldId="265"/>
            <ac:inkMk id="169" creationId="{064369B2-0684-2945-95B6-54D9E7BD47E7}"/>
          </ac:inkMkLst>
        </pc:inkChg>
        <pc:inkChg chg="add del mod">
          <ac:chgData name="Mark Hanly" userId="67462bc7-2b51-4455-b2e7-b5f944a4684a" providerId="ADAL" clId="{C331A30D-C042-C44B-8150-9EF6F909FACB}" dt="2020-08-18T10:06:15.580" v="16369"/>
          <ac:inkMkLst>
            <pc:docMk/>
            <pc:sldMk cId="2790252067" sldId="265"/>
            <ac:inkMk id="170" creationId="{A8A6F10A-B910-3046-B25E-A1454139A7B0}"/>
          </ac:inkMkLst>
        </pc:inkChg>
        <pc:inkChg chg="add del mod">
          <ac:chgData name="Mark Hanly" userId="67462bc7-2b51-4455-b2e7-b5f944a4684a" providerId="ADAL" clId="{C331A30D-C042-C44B-8150-9EF6F909FACB}" dt="2020-08-18T10:06:15.581" v="16370"/>
          <ac:inkMkLst>
            <pc:docMk/>
            <pc:sldMk cId="2790252067" sldId="265"/>
            <ac:inkMk id="171" creationId="{5E65625D-AE85-FA4A-AF08-D659B880D2C0}"/>
          </ac:inkMkLst>
        </pc:inkChg>
        <pc:inkChg chg="add del mod">
          <ac:chgData name="Mark Hanly" userId="67462bc7-2b51-4455-b2e7-b5f944a4684a" providerId="ADAL" clId="{C331A30D-C042-C44B-8150-9EF6F909FACB}" dt="2020-08-18T10:06:15.578" v="16366"/>
          <ac:inkMkLst>
            <pc:docMk/>
            <pc:sldMk cId="2790252067" sldId="265"/>
            <ac:inkMk id="172" creationId="{D3D4A37D-4EBD-E44C-A875-915226E09127}"/>
          </ac:inkMkLst>
        </pc:inkChg>
        <pc:inkChg chg="add del mod">
          <ac:chgData name="Mark Hanly" userId="67462bc7-2b51-4455-b2e7-b5f944a4684a" providerId="ADAL" clId="{C331A30D-C042-C44B-8150-9EF6F909FACB}" dt="2020-08-18T10:06:15.587" v="16380"/>
          <ac:inkMkLst>
            <pc:docMk/>
            <pc:sldMk cId="2790252067" sldId="265"/>
            <ac:inkMk id="173" creationId="{D16FD38C-F843-F149-93A4-B4C1C374BC94}"/>
          </ac:inkMkLst>
        </pc:inkChg>
        <pc:inkChg chg="add del mod">
          <ac:chgData name="Mark Hanly" userId="67462bc7-2b51-4455-b2e7-b5f944a4684a" providerId="ADAL" clId="{C331A30D-C042-C44B-8150-9EF6F909FACB}" dt="2020-08-18T10:06:15.583" v="16373"/>
          <ac:inkMkLst>
            <pc:docMk/>
            <pc:sldMk cId="2790252067" sldId="265"/>
            <ac:inkMk id="174" creationId="{2595CEE8-AFEC-264D-8F8B-A8A06237731E}"/>
          </ac:inkMkLst>
        </pc:inkChg>
        <pc:inkChg chg="add del mod">
          <ac:chgData name="Mark Hanly" userId="67462bc7-2b51-4455-b2e7-b5f944a4684a" providerId="ADAL" clId="{C331A30D-C042-C44B-8150-9EF6F909FACB}" dt="2020-08-18T10:06:15.588" v="16382"/>
          <ac:inkMkLst>
            <pc:docMk/>
            <pc:sldMk cId="2790252067" sldId="265"/>
            <ac:inkMk id="175" creationId="{4954EC95-90BB-7B49-90C5-86EEE848451C}"/>
          </ac:inkMkLst>
        </pc:inkChg>
        <pc:inkChg chg="add del mod">
          <ac:chgData name="Mark Hanly" userId="67462bc7-2b51-4455-b2e7-b5f944a4684a" providerId="ADAL" clId="{C331A30D-C042-C44B-8150-9EF6F909FACB}" dt="2020-08-18T10:06:15.589" v="16383"/>
          <ac:inkMkLst>
            <pc:docMk/>
            <pc:sldMk cId="2790252067" sldId="265"/>
            <ac:inkMk id="177" creationId="{0755D63C-3129-6D41-83D8-42A5F38DB650}"/>
          </ac:inkMkLst>
        </pc:inkChg>
        <pc:inkChg chg="add del mod">
          <ac:chgData name="Mark Hanly" userId="67462bc7-2b51-4455-b2e7-b5f944a4684a" providerId="ADAL" clId="{C331A30D-C042-C44B-8150-9EF6F909FACB}" dt="2020-08-18T10:06:15.585" v="16377"/>
          <ac:inkMkLst>
            <pc:docMk/>
            <pc:sldMk cId="2790252067" sldId="265"/>
            <ac:inkMk id="178" creationId="{1A357E95-A18E-144F-99F5-156176C57C38}"/>
          </ac:inkMkLst>
        </pc:inkChg>
        <pc:inkChg chg="add del mod">
          <ac:chgData name="Mark Hanly" userId="67462bc7-2b51-4455-b2e7-b5f944a4684a" providerId="ADAL" clId="{C331A30D-C042-C44B-8150-9EF6F909FACB}" dt="2020-08-18T10:06:15.576" v="16363"/>
          <ac:inkMkLst>
            <pc:docMk/>
            <pc:sldMk cId="2790252067" sldId="265"/>
            <ac:inkMk id="180" creationId="{B0A6B790-9471-4D47-8792-35BD7508E470}"/>
          </ac:inkMkLst>
        </pc:inkChg>
        <pc:inkChg chg="add del mod">
          <ac:chgData name="Mark Hanly" userId="67462bc7-2b51-4455-b2e7-b5f944a4684a" providerId="ADAL" clId="{C331A30D-C042-C44B-8150-9EF6F909FACB}" dt="2020-08-18T10:06:15.592" v="16389"/>
          <ac:inkMkLst>
            <pc:docMk/>
            <pc:sldMk cId="2790252067" sldId="265"/>
            <ac:inkMk id="181" creationId="{06719A85-45FF-AE4B-A979-18A488C9B358}"/>
          </ac:inkMkLst>
        </pc:inkChg>
        <pc:inkChg chg="add del mod">
          <ac:chgData name="Mark Hanly" userId="67462bc7-2b51-4455-b2e7-b5f944a4684a" providerId="ADAL" clId="{C331A30D-C042-C44B-8150-9EF6F909FACB}" dt="2020-08-18T10:06:15.575" v="16361"/>
          <ac:inkMkLst>
            <pc:docMk/>
            <pc:sldMk cId="2790252067" sldId="265"/>
            <ac:inkMk id="182" creationId="{A76F0E12-231A-CA40-ACB1-620818546979}"/>
          </ac:inkMkLst>
        </pc:inkChg>
        <pc:inkChg chg="add del mod">
          <ac:chgData name="Mark Hanly" userId="67462bc7-2b51-4455-b2e7-b5f944a4684a" providerId="ADAL" clId="{C331A30D-C042-C44B-8150-9EF6F909FACB}" dt="2020-08-18T10:06:15.570" v="16355"/>
          <ac:inkMkLst>
            <pc:docMk/>
            <pc:sldMk cId="2790252067" sldId="265"/>
            <ac:inkMk id="183" creationId="{6A5347A2-AC71-9D4E-9CF7-30324517575D}"/>
          </ac:inkMkLst>
        </pc:inkChg>
        <pc:inkChg chg="add del mod">
          <ac:chgData name="Mark Hanly" userId="67462bc7-2b51-4455-b2e7-b5f944a4684a" providerId="ADAL" clId="{C331A30D-C042-C44B-8150-9EF6F909FACB}" dt="2020-08-18T10:06:15.572" v="16357"/>
          <ac:inkMkLst>
            <pc:docMk/>
            <pc:sldMk cId="2790252067" sldId="265"/>
            <ac:inkMk id="184" creationId="{B42A5D40-3F18-3548-9644-B25732F1324C}"/>
          </ac:inkMkLst>
        </pc:inkChg>
        <pc:inkChg chg="add del mod">
          <ac:chgData name="Mark Hanly" userId="67462bc7-2b51-4455-b2e7-b5f944a4684a" providerId="ADAL" clId="{C331A30D-C042-C44B-8150-9EF6F909FACB}" dt="2020-08-18T10:05:54.964" v="16310"/>
          <ac:inkMkLst>
            <pc:docMk/>
            <pc:sldMk cId="2790252067" sldId="265"/>
            <ac:inkMk id="186" creationId="{E7B402EC-EEE4-E440-A272-FA53BABCE02A}"/>
          </ac:inkMkLst>
        </pc:inkChg>
        <pc:inkChg chg="add del mod">
          <ac:chgData name="Mark Hanly" userId="67462bc7-2b51-4455-b2e7-b5f944a4684a" providerId="ADAL" clId="{C331A30D-C042-C44B-8150-9EF6F909FACB}" dt="2020-08-18T10:05:54.978" v="16334"/>
          <ac:inkMkLst>
            <pc:docMk/>
            <pc:sldMk cId="2790252067" sldId="265"/>
            <ac:inkMk id="187" creationId="{4962CFE1-6A0E-C947-8688-9C067D9AEE92}"/>
          </ac:inkMkLst>
        </pc:inkChg>
        <pc:inkChg chg="add del mod">
          <ac:chgData name="Mark Hanly" userId="67462bc7-2b51-4455-b2e7-b5f944a4684a" providerId="ADAL" clId="{C331A30D-C042-C44B-8150-9EF6F909FACB}" dt="2020-08-18T10:05:54.966" v="16313"/>
          <ac:inkMkLst>
            <pc:docMk/>
            <pc:sldMk cId="2790252067" sldId="265"/>
            <ac:inkMk id="188" creationId="{CED0C4F5-EB7C-8A45-912E-59E75E1A136D}"/>
          </ac:inkMkLst>
        </pc:inkChg>
        <pc:inkChg chg="add del mod">
          <ac:chgData name="Mark Hanly" userId="67462bc7-2b51-4455-b2e7-b5f944a4684a" providerId="ADAL" clId="{C331A30D-C042-C44B-8150-9EF6F909FACB}" dt="2020-08-18T10:05:54.980" v="16337"/>
          <ac:inkMkLst>
            <pc:docMk/>
            <pc:sldMk cId="2790252067" sldId="265"/>
            <ac:inkMk id="190" creationId="{F45332A5-E802-2F4E-B46B-A8693FDF49EF}"/>
          </ac:inkMkLst>
        </pc:inkChg>
        <pc:inkChg chg="add del mod">
          <ac:chgData name="Mark Hanly" userId="67462bc7-2b51-4455-b2e7-b5f944a4684a" providerId="ADAL" clId="{C331A30D-C042-C44B-8150-9EF6F909FACB}" dt="2020-08-18T10:05:54.969" v="16319"/>
          <ac:inkMkLst>
            <pc:docMk/>
            <pc:sldMk cId="2790252067" sldId="265"/>
            <ac:inkMk id="191" creationId="{6C39C572-A9D4-7847-B82A-EC707A790666}"/>
          </ac:inkMkLst>
        </pc:inkChg>
        <pc:inkChg chg="add del mod">
          <ac:chgData name="Mark Hanly" userId="67462bc7-2b51-4455-b2e7-b5f944a4684a" providerId="ADAL" clId="{C331A30D-C042-C44B-8150-9EF6F909FACB}" dt="2020-08-18T10:05:54.972" v="16324"/>
          <ac:inkMkLst>
            <pc:docMk/>
            <pc:sldMk cId="2790252067" sldId="265"/>
            <ac:inkMk id="192" creationId="{211D698C-5A21-954F-84DE-87884EEEBF8D}"/>
          </ac:inkMkLst>
        </pc:inkChg>
        <pc:inkChg chg="add del mod">
          <ac:chgData name="Mark Hanly" userId="67462bc7-2b51-4455-b2e7-b5f944a4684a" providerId="ADAL" clId="{C331A30D-C042-C44B-8150-9EF6F909FACB}" dt="2020-08-18T10:05:54.966" v="16314"/>
          <ac:inkMkLst>
            <pc:docMk/>
            <pc:sldMk cId="2790252067" sldId="265"/>
            <ac:inkMk id="193" creationId="{C65120F0-CA6D-9548-A974-EF1FAEAE76A4}"/>
          </ac:inkMkLst>
        </pc:inkChg>
        <pc:inkChg chg="add del mod">
          <ac:chgData name="Mark Hanly" userId="67462bc7-2b51-4455-b2e7-b5f944a4684a" providerId="ADAL" clId="{C331A30D-C042-C44B-8150-9EF6F909FACB}" dt="2020-08-18T10:05:54.975" v="16328"/>
          <ac:inkMkLst>
            <pc:docMk/>
            <pc:sldMk cId="2790252067" sldId="265"/>
            <ac:inkMk id="194" creationId="{5BE7D58F-93CE-4247-9D00-941FBFE1C2D5}"/>
          </ac:inkMkLst>
        </pc:inkChg>
        <pc:inkChg chg="add del mod">
          <ac:chgData name="Mark Hanly" userId="67462bc7-2b51-4455-b2e7-b5f944a4684a" providerId="ADAL" clId="{C331A30D-C042-C44B-8150-9EF6F909FACB}" dt="2020-08-18T10:05:54.968" v="16317"/>
          <ac:inkMkLst>
            <pc:docMk/>
            <pc:sldMk cId="2790252067" sldId="265"/>
            <ac:inkMk id="195" creationId="{B742A3CC-DC88-994E-B4C3-375CC2DED51B}"/>
          </ac:inkMkLst>
        </pc:inkChg>
        <pc:inkChg chg="add del mod">
          <ac:chgData name="Mark Hanly" userId="67462bc7-2b51-4455-b2e7-b5f944a4684a" providerId="ADAL" clId="{C331A30D-C042-C44B-8150-9EF6F909FACB}" dt="2020-08-18T10:05:54.965" v="16311"/>
          <ac:inkMkLst>
            <pc:docMk/>
            <pc:sldMk cId="2790252067" sldId="265"/>
            <ac:inkMk id="196" creationId="{1D184B8C-0F12-8E45-9F38-222B9AB944D4}"/>
          </ac:inkMkLst>
        </pc:inkChg>
        <pc:inkChg chg="add del mod">
          <ac:chgData name="Mark Hanly" userId="67462bc7-2b51-4455-b2e7-b5f944a4684a" providerId="ADAL" clId="{C331A30D-C042-C44B-8150-9EF6F909FACB}" dt="2020-08-18T10:05:54.974" v="16327"/>
          <ac:inkMkLst>
            <pc:docMk/>
            <pc:sldMk cId="2790252067" sldId="265"/>
            <ac:inkMk id="197" creationId="{28EEC2FA-6A28-E944-B07D-FE60D48AC274}"/>
          </ac:inkMkLst>
        </pc:inkChg>
        <pc:inkChg chg="add del mod">
          <ac:chgData name="Mark Hanly" userId="67462bc7-2b51-4455-b2e7-b5f944a4684a" providerId="ADAL" clId="{C331A30D-C042-C44B-8150-9EF6F909FACB}" dt="2020-08-18T10:05:54.969" v="16318"/>
          <ac:inkMkLst>
            <pc:docMk/>
            <pc:sldMk cId="2790252067" sldId="265"/>
            <ac:inkMk id="198" creationId="{5DD6B8B1-5E03-F140-9418-0B3C5C958BE0}"/>
          </ac:inkMkLst>
        </pc:inkChg>
        <pc:inkChg chg="add del mod">
          <ac:chgData name="Mark Hanly" userId="67462bc7-2b51-4455-b2e7-b5f944a4684a" providerId="ADAL" clId="{C331A30D-C042-C44B-8150-9EF6F909FACB}" dt="2020-08-18T10:05:54.972" v="16323"/>
          <ac:inkMkLst>
            <pc:docMk/>
            <pc:sldMk cId="2790252067" sldId="265"/>
            <ac:inkMk id="199" creationId="{5E44C421-D24A-0A44-9740-E5E8DCE161DA}"/>
          </ac:inkMkLst>
        </pc:inkChg>
        <pc:inkChg chg="add del mod">
          <ac:chgData name="Mark Hanly" userId="67462bc7-2b51-4455-b2e7-b5f944a4684a" providerId="ADAL" clId="{C331A30D-C042-C44B-8150-9EF6F909FACB}" dt="2020-08-18T10:05:54.971" v="16321"/>
          <ac:inkMkLst>
            <pc:docMk/>
            <pc:sldMk cId="2790252067" sldId="265"/>
            <ac:inkMk id="200" creationId="{620D054F-FCFF-AA46-BC4F-8FE509C6841E}"/>
          </ac:inkMkLst>
        </pc:inkChg>
        <pc:inkChg chg="add del mod">
          <ac:chgData name="Mark Hanly" userId="67462bc7-2b51-4455-b2e7-b5f944a4684a" providerId="ADAL" clId="{C331A30D-C042-C44B-8150-9EF6F909FACB}" dt="2020-08-18T10:05:54.980" v="16336"/>
          <ac:inkMkLst>
            <pc:docMk/>
            <pc:sldMk cId="2790252067" sldId="265"/>
            <ac:inkMk id="201" creationId="{70B2313E-7076-A349-A59B-39B9A00544DA}"/>
          </ac:inkMkLst>
        </pc:inkChg>
        <pc:inkChg chg="add del mod">
          <ac:chgData name="Mark Hanly" userId="67462bc7-2b51-4455-b2e7-b5f944a4684a" providerId="ADAL" clId="{C331A30D-C042-C44B-8150-9EF6F909FACB}" dt="2020-08-18T10:05:54.963" v="16309"/>
          <ac:inkMkLst>
            <pc:docMk/>
            <pc:sldMk cId="2790252067" sldId="265"/>
            <ac:inkMk id="204" creationId="{27747C57-387D-3C44-8F4E-2C964E4910AA}"/>
          </ac:inkMkLst>
        </pc:inkChg>
        <pc:inkChg chg="add del mod">
          <ac:chgData name="Mark Hanly" userId="67462bc7-2b51-4455-b2e7-b5f944a4684a" providerId="ADAL" clId="{C331A30D-C042-C44B-8150-9EF6F909FACB}" dt="2020-08-18T10:05:54.978" v="16333"/>
          <ac:inkMkLst>
            <pc:docMk/>
            <pc:sldMk cId="2790252067" sldId="265"/>
            <ac:inkMk id="205" creationId="{1CF83B5C-0832-2146-A034-CC721A9E9C32}"/>
          </ac:inkMkLst>
        </pc:inkChg>
        <pc:inkChg chg="add del mod">
          <ac:chgData name="Mark Hanly" userId="67462bc7-2b51-4455-b2e7-b5f944a4684a" providerId="ADAL" clId="{C331A30D-C042-C44B-8150-9EF6F909FACB}" dt="2020-08-18T10:05:54.970" v="16320"/>
          <ac:inkMkLst>
            <pc:docMk/>
            <pc:sldMk cId="2790252067" sldId="265"/>
            <ac:inkMk id="206" creationId="{5EFE2F55-B7A0-D44C-BA6D-259EB4CCA5B4}"/>
          </ac:inkMkLst>
        </pc:inkChg>
        <pc:inkChg chg="add del mod">
          <ac:chgData name="Mark Hanly" userId="67462bc7-2b51-4455-b2e7-b5f944a4684a" providerId="ADAL" clId="{C331A30D-C042-C44B-8150-9EF6F909FACB}" dt="2020-08-18T10:05:54.977" v="16331"/>
          <ac:inkMkLst>
            <pc:docMk/>
            <pc:sldMk cId="2790252067" sldId="265"/>
            <ac:inkMk id="207" creationId="{F9BC7491-7E0E-8E43-9879-42156376D4E0}"/>
          </ac:inkMkLst>
        </pc:inkChg>
        <pc:inkChg chg="add del mod">
          <ac:chgData name="Mark Hanly" userId="67462bc7-2b51-4455-b2e7-b5f944a4684a" providerId="ADAL" clId="{C331A30D-C042-C44B-8150-9EF6F909FACB}" dt="2020-08-18T10:05:54.973" v="16325"/>
          <ac:inkMkLst>
            <pc:docMk/>
            <pc:sldMk cId="2790252067" sldId="265"/>
            <ac:inkMk id="208" creationId="{71369694-C473-DA49-B4F4-79BDD45AE03E}"/>
          </ac:inkMkLst>
        </pc:inkChg>
        <pc:inkChg chg="add del mod">
          <ac:chgData name="Mark Hanly" userId="67462bc7-2b51-4455-b2e7-b5f944a4684a" providerId="ADAL" clId="{C331A30D-C042-C44B-8150-9EF6F909FACB}" dt="2020-08-18T10:05:54.979" v="16335"/>
          <ac:inkMkLst>
            <pc:docMk/>
            <pc:sldMk cId="2790252067" sldId="265"/>
            <ac:inkMk id="209" creationId="{2C216569-D39E-D842-AC6A-AEE92B12FBEC}"/>
          </ac:inkMkLst>
        </pc:inkChg>
        <pc:inkChg chg="add del mod">
          <ac:chgData name="Mark Hanly" userId="67462bc7-2b51-4455-b2e7-b5f944a4684a" providerId="ADAL" clId="{C331A30D-C042-C44B-8150-9EF6F909FACB}" dt="2020-08-18T10:05:54.976" v="16330"/>
          <ac:inkMkLst>
            <pc:docMk/>
            <pc:sldMk cId="2790252067" sldId="265"/>
            <ac:inkMk id="210" creationId="{6741A06C-BC4B-524D-B67C-3AC0B73E0B4F}"/>
          </ac:inkMkLst>
        </pc:inkChg>
        <pc:inkChg chg="add del mod">
          <ac:chgData name="Mark Hanly" userId="67462bc7-2b51-4455-b2e7-b5f944a4684a" providerId="ADAL" clId="{C331A30D-C042-C44B-8150-9EF6F909FACB}" dt="2020-08-18T10:05:54.962" v="16308"/>
          <ac:inkMkLst>
            <pc:docMk/>
            <pc:sldMk cId="2790252067" sldId="265"/>
            <ac:inkMk id="211" creationId="{95E03F16-121B-9949-AB65-75795E53AD0A}"/>
          </ac:inkMkLst>
        </pc:inkChg>
        <pc:inkChg chg="add del mod">
          <ac:chgData name="Mark Hanly" userId="67462bc7-2b51-4455-b2e7-b5f944a4684a" providerId="ADAL" clId="{C331A30D-C042-C44B-8150-9EF6F909FACB}" dt="2020-08-18T10:05:54.974" v="16326"/>
          <ac:inkMkLst>
            <pc:docMk/>
            <pc:sldMk cId="2790252067" sldId="265"/>
            <ac:inkMk id="212" creationId="{3CE9EF89-03AB-3E4D-94C0-82ECFFDF5061}"/>
          </ac:inkMkLst>
        </pc:inkChg>
        <pc:inkChg chg="add del mod">
          <ac:chgData name="Mark Hanly" userId="67462bc7-2b51-4455-b2e7-b5f944a4684a" providerId="ADAL" clId="{C331A30D-C042-C44B-8150-9EF6F909FACB}" dt="2020-08-18T10:05:54.968" v="16316"/>
          <ac:inkMkLst>
            <pc:docMk/>
            <pc:sldMk cId="2790252067" sldId="265"/>
            <ac:inkMk id="213" creationId="{3B71CAC7-F118-3540-AC13-17E8FCDC61AC}"/>
          </ac:inkMkLst>
        </pc:inkChg>
        <pc:inkChg chg="add del mod">
          <ac:chgData name="Mark Hanly" userId="67462bc7-2b51-4455-b2e7-b5f944a4684a" providerId="ADAL" clId="{C331A30D-C042-C44B-8150-9EF6F909FACB}" dt="2020-08-18T10:06:15.591" v="16387"/>
          <ac:inkMkLst>
            <pc:docMk/>
            <pc:sldMk cId="2790252067" sldId="265"/>
            <ac:inkMk id="215" creationId="{3605D0C5-9135-E14C-9918-AF25494CC912}"/>
          </ac:inkMkLst>
        </pc:inkChg>
        <pc:inkChg chg="add del mod">
          <ac:chgData name="Mark Hanly" userId="67462bc7-2b51-4455-b2e7-b5f944a4684a" providerId="ADAL" clId="{C331A30D-C042-C44B-8150-9EF6F909FACB}" dt="2020-08-18T10:06:15.585" v="16376"/>
          <ac:inkMkLst>
            <pc:docMk/>
            <pc:sldMk cId="2790252067" sldId="265"/>
            <ac:inkMk id="216" creationId="{FA3C672B-29CE-9848-916A-CF49B8BD12CC}"/>
          </ac:inkMkLst>
        </pc:inkChg>
        <pc:inkChg chg="add del mod">
          <ac:chgData name="Mark Hanly" userId="67462bc7-2b51-4455-b2e7-b5f944a4684a" providerId="ADAL" clId="{C331A30D-C042-C44B-8150-9EF6F909FACB}" dt="2020-08-18T10:06:15.592" v="16388"/>
          <ac:inkMkLst>
            <pc:docMk/>
            <pc:sldMk cId="2790252067" sldId="265"/>
            <ac:inkMk id="217" creationId="{242BD187-9A36-734F-BA69-9A097C2768F9}"/>
          </ac:inkMkLst>
        </pc:inkChg>
        <pc:inkChg chg="add del mod">
          <ac:chgData name="Mark Hanly" userId="67462bc7-2b51-4455-b2e7-b5f944a4684a" providerId="ADAL" clId="{C331A30D-C042-C44B-8150-9EF6F909FACB}" dt="2020-08-18T10:06:15.583" v="16374"/>
          <ac:inkMkLst>
            <pc:docMk/>
            <pc:sldMk cId="2790252067" sldId="265"/>
            <ac:inkMk id="219" creationId="{C178BBB5-2E52-634C-BDF2-24945399D95A}"/>
          </ac:inkMkLst>
        </pc:inkChg>
        <pc:inkChg chg="add del mod">
          <ac:chgData name="Mark Hanly" userId="67462bc7-2b51-4455-b2e7-b5f944a4684a" providerId="ADAL" clId="{C331A30D-C042-C44B-8150-9EF6F909FACB}" dt="2020-08-18T10:06:05.815" v="16350"/>
          <ac:inkMkLst>
            <pc:docMk/>
            <pc:sldMk cId="2790252067" sldId="265"/>
            <ac:inkMk id="221" creationId="{C57069AE-5761-844A-9815-7DD9F7957EB4}"/>
          </ac:inkMkLst>
        </pc:inkChg>
        <pc:inkChg chg="add del mod">
          <ac:chgData name="Mark Hanly" userId="67462bc7-2b51-4455-b2e7-b5f944a4684a" providerId="ADAL" clId="{C331A30D-C042-C44B-8150-9EF6F909FACB}" dt="2020-08-18T10:06:05.817" v="16352"/>
          <ac:inkMkLst>
            <pc:docMk/>
            <pc:sldMk cId="2790252067" sldId="265"/>
            <ac:inkMk id="222" creationId="{680CEE8F-9FFC-8943-9F29-1153699341B7}"/>
          </ac:inkMkLst>
        </pc:inkChg>
        <pc:inkChg chg="add del mod">
          <ac:chgData name="Mark Hanly" userId="67462bc7-2b51-4455-b2e7-b5f944a4684a" providerId="ADAL" clId="{C331A30D-C042-C44B-8150-9EF6F909FACB}" dt="2020-08-18T10:06:05.812" v="16345"/>
          <ac:inkMkLst>
            <pc:docMk/>
            <pc:sldMk cId="2790252067" sldId="265"/>
            <ac:inkMk id="223" creationId="{23CC9FB7-7C2F-E24C-9BD3-28EF98070D0B}"/>
          </ac:inkMkLst>
        </pc:inkChg>
        <pc:inkChg chg="add del mod">
          <ac:chgData name="Mark Hanly" userId="67462bc7-2b51-4455-b2e7-b5f944a4684a" providerId="ADAL" clId="{C331A30D-C042-C44B-8150-9EF6F909FACB}" dt="2020-08-18T10:06:05.818" v="16354"/>
          <ac:inkMkLst>
            <pc:docMk/>
            <pc:sldMk cId="2790252067" sldId="265"/>
            <ac:inkMk id="224" creationId="{AC7DBCBB-06D6-A844-99C8-73BDAC83DAA5}"/>
          </ac:inkMkLst>
        </pc:inkChg>
        <pc:inkChg chg="add del">
          <ac:chgData name="Mark Hanly" userId="67462bc7-2b51-4455-b2e7-b5f944a4684a" providerId="ADAL" clId="{C331A30D-C042-C44B-8150-9EF6F909FACB}" dt="2020-08-18T10:06:05.813" v="16346"/>
          <ac:inkMkLst>
            <pc:docMk/>
            <pc:sldMk cId="2790252067" sldId="265"/>
            <ac:inkMk id="227" creationId="{60A6EE06-DD03-C245-8A3F-AD4D29DC18FF}"/>
          </ac:inkMkLst>
        </pc:inkChg>
        <pc:inkChg chg="add del mod">
          <ac:chgData name="Mark Hanly" userId="67462bc7-2b51-4455-b2e7-b5f944a4684a" providerId="ADAL" clId="{C331A30D-C042-C44B-8150-9EF6F909FACB}" dt="2020-08-18T10:06:05.811" v="16343"/>
          <ac:inkMkLst>
            <pc:docMk/>
            <pc:sldMk cId="2790252067" sldId="265"/>
            <ac:inkMk id="228" creationId="{B99BFD14-845A-2840-A5AE-B0F76941C264}"/>
          </ac:inkMkLst>
        </pc:inkChg>
        <pc:inkChg chg="add del mod">
          <ac:chgData name="Mark Hanly" userId="67462bc7-2b51-4455-b2e7-b5f944a4684a" providerId="ADAL" clId="{C331A30D-C042-C44B-8150-9EF6F909FACB}" dt="2020-08-18T10:06:05.811" v="16344"/>
          <ac:inkMkLst>
            <pc:docMk/>
            <pc:sldMk cId="2790252067" sldId="265"/>
            <ac:inkMk id="229" creationId="{9E9F4B9C-A800-9943-A572-89D4A413495E}"/>
          </ac:inkMkLst>
        </pc:inkChg>
        <pc:inkChg chg="add del">
          <ac:chgData name="Mark Hanly" userId="67462bc7-2b51-4455-b2e7-b5f944a4684a" providerId="ADAL" clId="{C331A30D-C042-C44B-8150-9EF6F909FACB}" dt="2020-08-18T10:06:05.817" v="16353"/>
          <ac:inkMkLst>
            <pc:docMk/>
            <pc:sldMk cId="2790252067" sldId="265"/>
            <ac:inkMk id="230" creationId="{536A93B9-5B2A-C44F-BA07-CB9BD24451F1}"/>
          </ac:inkMkLst>
        </pc:inkChg>
        <pc:inkChg chg="add del mod">
          <ac:chgData name="Mark Hanly" userId="67462bc7-2b51-4455-b2e7-b5f944a4684a" providerId="ADAL" clId="{C331A30D-C042-C44B-8150-9EF6F909FACB}" dt="2020-08-18T10:06:05.813" v="16347"/>
          <ac:inkMkLst>
            <pc:docMk/>
            <pc:sldMk cId="2790252067" sldId="265"/>
            <ac:inkMk id="232" creationId="{48B3B0BC-05DD-C74F-8E89-0D28FF20C137}"/>
          </ac:inkMkLst>
        </pc:inkChg>
        <pc:inkChg chg="add del mod">
          <ac:chgData name="Mark Hanly" userId="67462bc7-2b51-4455-b2e7-b5f944a4684a" providerId="ADAL" clId="{C331A30D-C042-C44B-8150-9EF6F909FACB}" dt="2020-08-18T10:06:05.816" v="16351"/>
          <ac:inkMkLst>
            <pc:docMk/>
            <pc:sldMk cId="2790252067" sldId="265"/>
            <ac:inkMk id="233" creationId="{D6B73CAD-6172-2A48-8D4A-C378EAC6E7BF}"/>
          </ac:inkMkLst>
        </pc:inkChg>
        <pc:inkChg chg="add del mod">
          <ac:chgData name="Mark Hanly" userId="67462bc7-2b51-4455-b2e7-b5f944a4684a" providerId="ADAL" clId="{C331A30D-C042-C44B-8150-9EF6F909FACB}" dt="2020-08-18T10:06:05.815" v="16349"/>
          <ac:inkMkLst>
            <pc:docMk/>
            <pc:sldMk cId="2790252067" sldId="265"/>
            <ac:inkMk id="234" creationId="{6B2E258A-8964-D941-A98A-5657BB7E19DE}"/>
          </ac:inkMkLst>
        </pc:inkChg>
        <pc:inkChg chg="add del">
          <ac:chgData name="Mark Hanly" userId="67462bc7-2b51-4455-b2e7-b5f944a4684a" providerId="ADAL" clId="{C331A30D-C042-C44B-8150-9EF6F909FACB}" dt="2020-08-18T10:06:05.814" v="16348"/>
          <ac:inkMkLst>
            <pc:docMk/>
            <pc:sldMk cId="2790252067" sldId="265"/>
            <ac:inkMk id="236" creationId="{BCBFCB0E-C744-A14E-8B58-BECC7395357A}"/>
          </ac:inkMkLst>
        </pc:inkChg>
        <pc:inkChg chg="add del">
          <ac:chgData name="Mark Hanly" userId="67462bc7-2b51-4455-b2e7-b5f944a4684a" providerId="ADAL" clId="{C331A30D-C042-C44B-8150-9EF6F909FACB}" dt="2020-08-18T10:17:34.783" v="17341" actId="478"/>
          <ac:inkMkLst>
            <pc:docMk/>
            <pc:sldMk cId="2790252067" sldId="265"/>
            <ac:inkMk id="237" creationId="{2457788D-13D4-6346-979A-9442261E5D16}"/>
          </ac:inkMkLst>
        </pc:inkChg>
        <pc:inkChg chg="add del">
          <ac:chgData name="Mark Hanly" userId="67462bc7-2b51-4455-b2e7-b5f944a4684a" providerId="ADAL" clId="{C331A30D-C042-C44B-8150-9EF6F909FACB}" dt="2020-08-18T10:05:45.007" v="16307"/>
          <ac:inkMkLst>
            <pc:docMk/>
            <pc:sldMk cId="2790252067" sldId="265"/>
            <ac:inkMk id="238" creationId="{1653394F-2E58-094D-A5F6-0EB3CCFDD377}"/>
          </ac:inkMkLst>
        </pc:inkChg>
        <pc:inkChg chg="add del mod">
          <ac:chgData name="Mark Hanly" userId="67462bc7-2b51-4455-b2e7-b5f944a4684a" providerId="ADAL" clId="{C331A30D-C042-C44B-8150-9EF6F909FACB}" dt="2020-08-18T10:14:52.731" v="17340" actId="478"/>
          <ac:inkMkLst>
            <pc:docMk/>
            <pc:sldMk cId="2790252067" sldId="265"/>
            <ac:inkMk id="239" creationId="{2A0FD67D-17B8-B544-9ACB-7D80C058A080}"/>
          </ac:inkMkLst>
        </pc:inkChg>
        <pc:inkChg chg="add del mod">
          <ac:chgData name="Mark Hanly" userId="67462bc7-2b51-4455-b2e7-b5f944a4684a" providerId="ADAL" clId="{C331A30D-C042-C44B-8150-9EF6F909FACB}" dt="2020-08-18T10:14:52.731" v="17340" actId="478"/>
          <ac:inkMkLst>
            <pc:docMk/>
            <pc:sldMk cId="2790252067" sldId="265"/>
            <ac:inkMk id="240" creationId="{81C121BC-58E8-194D-B848-00DAAA0893E3}"/>
          </ac:inkMkLst>
        </pc:inkChg>
        <pc:inkChg chg="add del mod">
          <ac:chgData name="Mark Hanly" userId="67462bc7-2b51-4455-b2e7-b5f944a4684a" providerId="ADAL" clId="{C331A30D-C042-C44B-8150-9EF6F909FACB}" dt="2020-08-18T10:14:52.731" v="17340" actId="478"/>
          <ac:inkMkLst>
            <pc:docMk/>
            <pc:sldMk cId="2790252067" sldId="265"/>
            <ac:inkMk id="241" creationId="{5DEC0A63-ABEE-EE4A-9D1F-56C23A20661D}"/>
          </ac:inkMkLst>
        </pc:inkChg>
        <pc:inkChg chg="add del mod">
          <ac:chgData name="Mark Hanly" userId="67462bc7-2b51-4455-b2e7-b5f944a4684a" providerId="ADAL" clId="{C331A30D-C042-C44B-8150-9EF6F909FACB}" dt="2020-08-18T10:14:52.731" v="17340" actId="478"/>
          <ac:inkMkLst>
            <pc:docMk/>
            <pc:sldMk cId="2790252067" sldId="265"/>
            <ac:inkMk id="242" creationId="{3D1F52F4-4902-F744-91D7-968ABEFC03A6}"/>
          </ac:inkMkLst>
        </pc:inkChg>
        <pc:inkChg chg="add del mod">
          <ac:chgData name="Mark Hanly" userId="67462bc7-2b51-4455-b2e7-b5f944a4684a" providerId="ADAL" clId="{C331A30D-C042-C44B-8150-9EF6F909FACB}" dt="2020-08-18T10:14:52.731" v="17340" actId="478"/>
          <ac:inkMkLst>
            <pc:docMk/>
            <pc:sldMk cId="2790252067" sldId="265"/>
            <ac:inkMk id="244" creationId="{19D73349-B4B7-1544-B30D-60DE49F84446}"/>
          </ac:inkMkLst>
        </pc:inkChg>
        <pc:inkChg chg="add del mod">
          <ac:chgData name="Mark Hanly" userId="67462bc7-2b51-4455-b2e7-b5f944a4684a" providerId="ADAL" clId="{C331A30D-C042-C44B-8150-9EF6F909FACB}" dt="2020-08-18T10:14:52.731" v="17340" actId="478"/>
          <ac:inkMkLst>
            <pc:docMk/>
            <pc:sldMk cId="2790252067" sldId="265"/>
            <ac:inkMk id="245" creationId="{9E310FA6-5750-9249-899C-9DF007BCB78F}"/>
          </ac:inkMkLst>
        </pc:inkChg>
        <pc:inkChg chg="add del mod">
          <ac:chgData name="Mark Hanly" userId="67462bc7-2b51-4455-b2e7-b5f944a4684a" providerId="ADAL" clId="{C331A30D-C042-C44B-8150-9EF6F909FACB}" dt="2020-08-18T10:14:52.731" v="17340" actId="478"/>
          <ac:inkMkLst>
            <pc:docMk/>
            <pc:sldMk cId="2790252067" sldId="265"/>
            <ac:inkMk id="247" creationId="{947AAF41-0712-6C4D-86B8-60BC8394E8E4}"/>
          </ac:inkMkLst>
        </pc:inkChg>
        <pc:inkChg chg="add del mod">
          <ac:chgData name="Mark Hanly" userId="67462bc7-2b51-4455-b2e7-b5f944a4684a" providerId="ADAL" clId="{C331A30D-C042-C44B-8150-9EF6F909FACB}" dt="2020-08-18T10:14:52.731" v="17340" actId="478"/>
          <ac:inkMkLst>
            <pc:docMk/>
            <pc:sldMk cId="2790252067" sldId="265"/>
            <ac:inkMk id="248" creationId="{14C10544-B281-BE41-BABF-5F0E2ED6BB65}"/>
          </ac:inkMkLst>
        </pc:inkChg>
        <pc:inkChg chg="add del mod">
          <ac:chgData name="Mark Hanly" userId="67462bc7-2b51-4455-b2e7-b5f944a4684a" providerId="ADAL" clId="{C331A30D-C042-C44B-8150-9EF6F909FACB}" dt="2020-08-18T10:14:52.731" v="17340" actId="478"/>
          <ac:inkMkLst>
            <pc:docMk/>
            <pc:sldMk cId="2790252067" sldId="265"/>
            <ac:inkMk id="249" creationId="{34B32B18-FA82-284D-A16E-3886DB26D080}"/>
          </ac:inkMkLst>
        </pc:inkChg>
        <pc:inkChg chg="add del mod">
          <ac:chgData name="Mark Hanly" userId="67462bc7-2b51-4455-b2e7-b5f944a4684a" providerId="ADAL" clId="{C331A30D-C042-C44B-8150-9EF6F909FACB}" dt="2020-08-18T10:14:52.731" v="17340" actId="478"/>
          <ac:inkMkLst>
            <pc:docMk/>
            <pc:sldMk cId="2790252067" sldId="265"/>
            <ac:inkMk id="251" creationId="{BE251C63-C890-5C4B-8F74-34357C7BDC76}"/>
          </ac:inkMkLst>
        </pc:inkChg>
        <pc:inkChg chg="add del mod">
          <ac:chgData name="Mark Hanly" userId="67462bc7-2b51-4455-b2e7-b5f944a4684a" providerId="ADAL" clId="{C331A30D-C042-C44B-8150-9EF6F909FACB}" dt="2020-08-18T10:14:52.731" v="17340" actId="478"/>
          <ac:inkMkLst>
            <pc:docMk/>
            <pc:sldMk cId="2790252067" sldId="265"/>
            <ac:inkMk id="252" creationId="{F333EBB6-04C9-514D-ABC8-6419661B2446}"/>
          </ac:inkMkLst>
        </pc:inkChg>
        <pc:inkChg chg="add del mod">
          <ac:chgData name="Mark Hanly" userId="67462bc7-2b51-4455-b2e7-b5f944a4684a" providerId="ADAL" clId="{C331A30D-C042-C44B-8150-9EF6F909FACB}" dt="2020-08-18T10:14:52.731" v="17340" actId="478"/>
          <ac:inkMkLst>
            <pc:docMk/>
            <pc:sldMk cId="2790252067" sldId="265"/>
            <ac:inkMk id="253" creationId="{DF3929C1-1D42-C949-9594-5BE188EBA3B7}"/>
          </ac:inkMkLst>
        </pc:inkChg>
        <pc:inkChg chg="add del mod">
          <ac:chgData name="Mark Hanly" userId="67462bc7-2b51-4455-b2e7-b5f944a4684a" providerId="ADAL" clId="{C331A30D-C042-C44B-8150-9EF6F909FACB}" dt="2020-08-18T10:14:52.731" v="17340" actId="478"/>
          <ac:inkMkLst>
            <pc:docMk/>
            <pc:sldMk cId="2790252067" sldId="265"/>
            <ac:inkMk id="254" creationId="{CF06F958-C6D4-1247-8563-29133186B28F}"/>
          </ac:inkMkLst>
        </pc:inkChg>
        <pc:inkChg chg="add del mod topLvl">
          <ac:chgData name="Mark Hanly" userId="67462bc7-2b51-4455-b2e7-b5f944a4684a" providerId="ADAL" clId="{C331A30D-C042-C44B-8150-9EF6F909FACB}" dt="2020-08-18T10:14:52.731" v="17340" actId="478"/>
          <ac:inkMkLst>
            <pc:docMk/>
            <pc:sldMk cId="2790252067" sldId="265"/>
            <ac:inkMk id="256" creationId="{2D0B08C0-0D82-104D-B395-441712812113}"/>
          </ac:inkMkLst>
        </pc:inkChg>
        <pc:inkChg chg="add del mod">
          <ac:chgData name="Mark Hanly" userId="67462bc7-2b51-4455-b2e7-b5f944a4684a" providerId="ADAL" clId="{C331A30D-C042-C44B-8150-9EF6F909FACB}" dt="2020-08-18T10:14:52.731" v="17340" actId="478"/>
          <ac:inkMkLst>
            <pc:docMk/>
            <pc:sldMk cId="2790252067" sldId="265"/>
            <ac:inkMk id="257" creationId="{39050399-3C7E-2F40-999C-3082D26EE6EC}"/>
          </ac:inkMkLst>
        </pc:inkChg>
        <pc:inkChg chg="add del mod">
          <ac:chgData name="Mark Hanly" userId="67462bc7-2b51-4455-b2e7-b5f944a4684a" providerId="ADAL" clId="{C331A30D-C042-C44B-8150-9EF6F909FACB}" dt="2020-08-18T10:14:52.731" v="17340" actId="478"/>
          <ac:inkMkLst>
            <pc:docMk/>
            <pc:sldMk cId="2790252067" sldId="265"/>
            <ac:inkMk id="258" creationId="{90F34CFF-173E-B24D-836E-DA77C776F4B0}"/>
          </ac:inkMkLst>
        </pc:inkChg>
        <pc:inkChg chg="add del mod">
          <ac:chgData name="Mark Hanly" userId="67462bc7-2b51-4455-b2e7-b5f944a4684a" providerId="ADAL" clId="{C331A30D-C042-C44B-8150-9EF6F909FACB}" dt="2020-08-18T10:14:52.731" v="17340" actId="478"/>
          <ac:inkMkLst>
            <pc:docMk/>
            <pc:sldMk cId="2790252067" sldId="265"/>
            <ac:inkMk id="260" creationId="{FB256821-154C-DF45-BAD6-8F4706DBB3EC}"/>
          </ac:inkMkLst>
        </pc:inkChg>
        <pc:inkChg chg="add del mod">
          <ac:chgData name="Mark Hanly" userId="67462bc7-2b51-4455-b2e7-b5f944a4684a" providerId="ADAL" clId="{C331A30D-C042-C44B-8150-9EF6F909FACB}" dt="2020-08-18T10:14:52.731" v="17340" actId="478"/>
          <ac:inkMkLst>
            <pc:docMk/>
            <pc:sldMk cId="2790252067" sldId="265"/>
            <ac:inkMk id="261" creationId="{3E36A5F3-1F8A-E948-8D1A-D738794650FE}"/>
          </ac:inkMkLst>
        </pc:inkChg>
        <pc:inkChg chg="add del mod">
          <ac:chgData name="Mark Hanly" userId="67462bc7-2b51-4455-b2e7-b5f944a4684a" providerId="ADAL" clId="{C331A30D-C042-C44B-8150-9EF6F909FACB}" dt="2020-08-18T10:14:52.731" v="17340" actId="478"/>
          <ac:inkMkLst>
            <pc:docMk/>
            <pc:sldMk cId="2790252067" sldId="265"/>
            <ac:inkMk id="263" creationId="{553E5162-5060-4542-B2E5-0810436E5A18}"/>
          </ac:inkMkLst>
        </pc:inkChg>
        <pc:inkChg chg="add del mod topLvl">
          <ac:chgData name="Mark Hanly" userId="67462bc7-2b51-4455-b2e7-b5f944a4684a" providerId="ADAL" clId="{C331A30D-C042-C44B-8150-9EF6F909FACB}" dt="2020-08-18T10:14:52.731" v="17340" actId="478"/>
          <ac:inkMkLst>
            <pc:docMk/>
            <pc:sldMk cId="2790252067" sldId="265"/>
            <ac:inkMk id="264" creationId="{2914CB7A-0E6E-EC44-8B3D-9EEDA4094594}"/>
          </ac:inkMkLst>
        </pc:inkChg>
        <pc:inkChg chg="add del mod">
          <ac:chgData name="Mark Hanly" userId="67462bc7-2b51-4455-b2e7-b5f944a4684a" providerId="ADAL" clId="{C331A30D-C042-C44B-8150-9EF6F909FACB}" dt="2020-08-18T10:19:22.175" v="17377" actId="478"/>
          <ac:inkMkLst>
            <pc:docMk/>
            <pc:sldMk cId="2790252067" sldId="265"/>
            <ac:inkMk id="266" creationId="{4A7F340D-A472-7A41-ABD6-9A3380DA42EA}"/>
          </ac:inkMkLst>
        </pc:inkChg>
        <pc:inkChg chg="add del mod topLvl">
          <ac:chgData name="Mark Hanly" userId="67462bc7-2b51-4455-b2e7-b5f944a4684a" providerId="ADAL" clId="{C331A30D-C042-C44B-8150-9EF6F909FACB}" dt="2020-08-18T10:19:22.175" v="17377" actId="478"/>
          <ac:inkMkLst>
            <pc:docMk/>
            <pc:sldMk cId="2790252067" sldId="265"/>
            <ac:inkMk id="267" creationId="{0703F7B1-4120-9D40-93BD-A2ADEBA976A6}"/>
          </ac:inkMkLst>
        </pc:inkChg>
        <pc:inkChg chg="add del mod">
          <ac:chgData name="Mark Hanly" userId="67462bc7-2b51-4455-b2e7-b5f944a4684a" providerId="ADAL" clId="{C331A30D-C042-C44B-8150-9EF6F909FACB}" dt="2020-08-18T10:19:22.175" v="17377" actId="478"/>
          <ac:inkMkLst>
            <pc:docMk/>
            <pc:sldMk cId="2790252067" sldId="265"/>
            <ac:inkMk id="268" creationId="{D4CBE596-699B-724A-9DEE-6165C9B9CAAB}"/>
          </ac:inkMkLst>
        </pc:inkChg>
        <pc:inkChg chg="add del mod">
          <ac:chgData name="Mark Hanly" userId="67462bc7-2b51-4455-b2e7-b5f944a4684a" providerId="ADAL" clId="{C331A30D-C042-C44B-8150-9EF6F909FACB}" dt="2020-08-18T10:19:22.175" v="17377" actId="478"/>
          <ac:inkMkLst>
            <pc:docMk/>
            <pc:sldMk cId="2790252067" sldId="265"/>
            <ac:inkMk id="269" creationId="{10D3769A-C27C-424F-BDFC-B7541395F45E}"/>
          </ac:inkMkLst>
        </pc:inkChg>
        <pc:inkChg chg="add del mod">
          <ac:chgData name="Mark Hanly" userId="67462bc7-2b51-4455-b2e7-b5f944a4684a" providerId="ADAL" clId="{C331A30D-C042-C44B-8150-9EF6F909FACB}" dt="2020-08-18T10:19:22.175" v="17377" actId="478"/>
          <ac:inkMkLst>
            <pc:docMk/>
            <pc:sldMk cId="2790252067" sldId="265"/>
            <ac:inkMk id="270" creationId="{F3D69B56-1F1E-AD47-AA0C-42B69C745F44}"/>
          </ac:inkMkLst>
        </pc:inkChg>
        <pc:inkChg chg="add del mod">
          <ac:chgData name="Mark Hanly" userId="67462bc7-2b51-4455-b2e7-b5f944a4684a" providerId="ADAL" clId="{C331A30D-C042-C44B-8150-9EF6F909FACB}" dt="2020-08-18T10:19:22.175" v="17377" actId="478"/>
          <ac:inkMkLst>
            <pc:docMk/>
            <pc:sldMk cId="2790252067" sldId="265"/>
            <ac:inkMk id="271" creationId="{A9896E34-3762-A440-8D77-95559DD4626B}"/>
          </ac:inkMkLst>
        </pc:inkChg>
        <pc:inkChg chg="add del mod">
          <ac:chgData name="Mark Hanly" userId="67462bc7-2b51-4455-b2e7-b5f944a4684a" providerId="ADAL" clId="{C331A30D-C042-C44B-8150-9EF6F909FACB}" dt="2020-08-18T10:19:22.175" v="17377" actId="478"/>
          <ac:inkMkLst>
            <pc:docMk/>
            <pc:sldMk cId="2790252067" sldId="265"/>
            <ac:inkMk id="273" creationId="{BD686EE8-FB3B-7D43-A55F-B56E21063CBF}"/>
          </ac:inkMkLst>
        </pc:inkChg>
        <pc:inkChg chg="add del mod">
          <ac:chgData name="Mark Hanly" userId="67462bc7-2b51-4455-b2e7-b5f944a4684a" providerId="ADAL" clId="{C331A30D-C042-C44B-8150-9EF6F909FACB}" dt="2020-08-18T10:19:22.175" v="17377" actId="478"/>
          <ac:inkMkLst>
            <pc:docMk/>
            <pc:sldMk cId="2790252067" sldId="265"/>
            <ac:inkMk id="274" creationId="{D1BEB1FB-9446-964A-BB58-3FD76B672A93}"/>
          </ac:inkMkLst>
        </pc:inkChg>
        <pc:inkChg chg="add del mod">
          <ac:chgData name="Mark Hanly" userId="67462bc7-2b51-4455-b2e7-b5f944a4684a" providerId="ADAL" clId="{C331A30D-C042-C44B-8150-9EF6F909FACB}" dt="2020-08-18T10:19:22.175" v="17377" actId="478"/>
          <ac:inkMkLst>
            <pc:docMk/>
            <pc:sldMk cId="2790252067" sldId="265"/>
            <ac:inkMk id="275" creationId="{56BA73AA-AEFC-654F-BC93-BE2E95761D17}"/>
          </ac:inkMkLst>
        </pc:inkChg>
        <pc:inkChg chg="add del mod topLvl">
          <ac:chgData name="Mark Hanly" userId="67462bc7-2b51-4455-b2e7-b5f944a4684a" providerId="ADAL" clId="{C331A30D-C042-C44B-8150-9EF6F909FACB}" dt="2020-08-18T10:19:22.175" v="17377" actId="478"/>
          <ac:inkMkLst>
            <pc:docMk/>
            <pc:sldMk cId="2790252067" sldId="265"/>
            <ac:inkMk id="276" creationId="{A4FBF030-A366-A74C-ABB9-FA56495779EF}"/>
          </ac:inkMkLst>
        </pc:inkChg>
        <pc:inkChg chg="add del mod">
          <ac:chgData name="Mark Hanly" userId="67462bc7-2b51-4455-b2e7-b5f944a4684a" providerId="ADAL" clId="{C331A30D-C042-C44B-8150-9EF6F909FACB}" dt="2020-08-18T10:19:22.175" v="17377" actId="478"/>
          <ac:inkMkLst>
            <pc:docMk/>
            <pc:sldMk cId="2790252067" sldId="265"/>
            <ac:inkMk id="277" creationId="{65A61DDD-5188-7649-87FC-7599465F418E}"/>
          </ac:inkMkLst>
        </pc:inkChg>
        <pc:inkChg chg="add del mod">
          <ac:chgData name="Mark Hanly" userId="67462bc7-2b51-4455-b2e7-b5f944a4684a" providerId="ADAL" clId="{C331A30D-C042-C44B-8150-9EF6F909FACB}" dt="2020-08-18T10:19:22.175" v="17377" actId="478"/>
          <ac:inkMkLst>
            <pc:docMk/>
            <pc:sldMk cId="2790252067" sldId="265"/>
            <ac:inkMk id="278" creationId="{A9DE35AA-6D0A-4548-83D8-D72296774165}"/>
          </ac:inkMkLst>
        </pc:inkChg>
        <pc:inkChg chg="add del mod">
          <ac:chgData name="Mark Hanly" userId="67462bc7-2b51-4455-b2e7-b5f944a4684a" providerId="ADAL" clId="{C331A30D-C042-C44B-8150-9EF6F909FACB}" dt="2020-08-18T10:19:22.175" v="17377" actId="478"/>
          <ac:inkMkLst>
            <pc:docMk/>
            <pc:sldMk cId="2790252067" sldId="265"/>
            <ac:inkMk id="279" creationId="{0DA58BB4-7382-674D-8866-C2CC3BB16BF7}"/>
          </ac:inkMkLst>
        </pc:inkChg>
        <pc:inkChg chg="add del mod">
          <ac:chgData name="Mark Hanly" userId="67462bc7-2b51-4455-b2e7-b5f944a4684a" providerId="ADAL" clId="{C331A30D-C042-C44B-8150-9EF6F909FACB}" dt="2020-08-18T10:19:22.175" v="17377" actId="478"/>
          <ac:inkMkLst>
            <pc:docMk/>
            <pc:sldMk cId="2790252067" sldId="265"/>
            <ac:inkMk id="281" creationId="{F373DCCB-E1DF-E947-ADCE-E95A85D1448A}"/>
          </ac:inkMkLst>
        </pc:inkChg>
        <pc:inkChg chg="add del mod">
          <ac:chgData name="Mark Hanly" userId="67462bc7-2b51-4455-b2e7-b5f944a4684a" providerId="ADAL" clId="{C331A30D-C042-C44B-8150-9EF6F909FACB}" dt="2020-08-18T10:19:22.175" v="17377" actId="478"/>
          <ac:inkMkLst>
            <pc:docMk/>
            <pc:sldMk cId="2790252067" sldId="265"/>
            <ac:inkMk id="282" creationId="{DA3785CC-E28E-C84D-A4E2-587C5A1AF452}"/>
          </ac:inkMkLst>
        </pc:inkChg>
        <pc:inkChg chg="add del mod">
          <ac:chgData name="Mark Hanly" userId="67462bc7-2b51-4455-b2e7-b5f944a4684a" providerId="ADAL" clId="{C331A30D-C042-C44B-8150-9EF6F909FACB}" dt="2020-08-18T10:19:22.175" v="17377" actId="478"/>
          <ac:inkMkLst>
            <pc:docMk/>
            <pc:sldMk cId="2790252067" sldId="265"/>
            <ac:inkMk id="284" creationId="{6688C24A-3C58-FB48-9DA8-84AC0C245E1B}"/>
          </ac:inkMkLst>
        </pc:inkChg>
        <pc:inkChg chg="add del mod">
          <ac:chgData name="Mark Hanly" userId="67462bc7-2b51-4455-b2e7-b5f944a4684a" providerId="ADAL" clId="{C331A30D-C042-C44B-8150-9EF6F909FACB}" dt="2020-08-18T10:19:22.175" v="17377" actId="478"/>
          <ac:inkMkLst>
            <pc:docMk/>
            <pc:sldMk cId="2790252067" sldId="265"/>
            <ac:inkMk id="286" creationId="{B5981A99-0E97-F04C-AEEC-FDE09C37AF72}"/>
          </ac:inkMkLst>
        </pc:inkChg>
        <pc:inkChg chg="add del mod">
          <ac:chgData name="Mark Hanly" userId="67462bc7-2b51-4455-b2e7-b5f944a4684a" providerId="ADAL" clId="{C331A30D-C042-C44B-8150-9EF6F909FACB}" dt="2020-08-18T10:19:22.175" v="17377" actId="478"/>
          <ac:inkMkLst>
            <pc:docMk/>
            <pc:sldMk cId="2790252067" sldId="265"/>
            <ac:inkMk id="287" creationId="{4B5F3DD5-288A-B64C-B685-87D5DFE8A900}"/>
          </ac:inkMkLst>
        </pc:inkChg>
        <pc:inkChg chg="add del mod">
          <ac:chgData name="Mark Hanly" userId="67462bc7-2b51-4455-b2e7-b5f944a4684a" providerId="ADAL" clId="{C331A30D-C042-C44B-8150-9EF6F909FACB}" dt="2020-08-18T10:19:22.175" v="17377" actId="478"/>
          <ac:inkMkLst>
            <pc:docMk/>
            <pc:sldMk cId="2790252067" sldId="265"/>
            <ac:inkMk id="289" creationId="{56A2329B-0AB1-2942-8094-A1E941B2FBDF}"/>
          </ac:inkMkLst>
        </pc:inkChg>
        <pc:inkChg chg="add del mod">
          <ac:chgData name="Mark Hanly" userId="67462bc7-2b51-4455-b2e7-b5f944a4684a" providerId="ADAL" clId="{C331A30D-C042-C44B-8150-9EF6F909FACB}" dt="2020-08-18T10:19:22.175" v="17377" actId="478"/>
          <ac:inkMkLst>
            <pc:docMk/>
            <pc:sldMk cId="2790252067" sldId="265"/>
            <ac:inkMk id="290" creationId="{A793DFB0-836E-E546-9AAE-16EC4ADF8C59}"/>
          </ac:inkMkLst>
        </pc:inkChg>
        <pc:inkChg chg="add del mod">
          <ac:chgData name="Mark Hanly" userId="67462bc7-2b51-4455-b2e7-b5f944a4684a" providerId="ADAL" clId="{C331A30D-C042-C44B-8150-9EF6F909FACB}" dt="2020-08-18T10:18:29.708" v="17374"/>
          <ac:inkMkLst>
            <pc:docMk/>
            <pc:sldMk cId="2790252067" sldId="265"/>
            <ac:inkMk id="292" creationId="{B475EEFC-1FF1-2141-B2E9-3D4E5477F357}"/>
          </ac:inkMkLst>
        </pc:inkChg>
        <pc:inkChg chg="add del mod">
          <ac:chgData name="Mark Hanly" userId="67462bc7-2b51-4455-b2e7-b5f944a4684a" providerId="ADAL" clId="{C331A30D-C042-C44B-8150-9EF6F909FACB}" dt="2020-08-18T10:18:29.204" v="17372"/>
          <ac:inkMkLst>
            <pc:docMk/>
            <pc:sldMk cId="2790252067" sldId="265"/>
            <ac:inkMk id="293" creationId="{F2C1FFC4-F472-1A45-9420-A70A121F16CB}"/>
          </ac:inkMkLst>
        </pc:inkChg>
        <pc:inkChg chg="add del mod">
          <ac:chgData name="Mark Hanly" userId="67462bc7-2b51-4455-b2e7-b5f944a4684a" providerId="ADAL" clId="{C331A30D-C042-C44B-8150-9EF6F909FACB}" dt="2020-08-18T10:18:29.205" v="17373"/>
          <ac:inkMkLst>
            <pc:docMk/>
            <pc:sldMk cId="2790252067" sldId="265"/>
            <ac:inkMk id="294" creationId="{8CB8D290-D546-7543-99D8-4ECCBED2817B}"/>
          </ac:inkMkLst>
        </pc:inkChg>
        <pc:inkChg chg="add del">
          <ac:chgData name="Mark Hanly" userId="67462bc7-2b51-4455-b2e7-b5f944a4684a" providerId="ADAL" clId="{C331A30D-C042-C44B-8150-9EF6F909FACB}" dt="2020-08-18T10:19:04.412" v="17376"/>
          <ac:inkMkLst>
            <pc:docMk/>
            <pc:sldMk cId="2790252067" sldId="265"/>
            <ac:inkMk id="296" creationId="{4451157D-BE76-EC49-B42A-33AFAFBB604C}"/>
          </ac:inkMkLst>
        </pc:inkChg>
        <pc:inkChg chg="add del mod">
          <ac:chgData name="Mark Hanly" userId="67462bc7-2b51-4455-b2e7-b5f944a4684a" providerId="ADAL" clId="{C331A30D-C042-C44B-8150-9EF6F909FACB}" dt="2020-08-18T10:22:37.140" v="17441" actId="478"/>
          <ac:inkMkLst>
            <pc:docMk/>
            <pc:sldMk cId="2790252067" sldId="265"/>
            <ac:inkMk id="297" creationId="{9F5EA1F3-6804-3B4E-87D7-362E48E9A536}"/>
          </ac:inkMkLst>
        </pc:inkChg>
        <pc:inkChg chg="add del mod">
          <ac:chgData name="Mark Hanly" userId="67462bc7-2b51-4455-b2e7-b5f944a4684a" providerId="ADAL" clId="{C331A30D-C042-C44B-8150-9EF6F909FACB}" dt="2020-08-18T10:22:37.140" v="17441" actId="478"/>
          <ac:inkMkLst>
            <pc:docMk/>
            <pc:sldMk cId="2790252067" sldId="265"/>
            <ac:inkMk id="298" creationId="{5DEBDEEE-B951-A745-84C1-33117C29AE0B}"/>
          </ac:inkMkLst>
        </pc:inkChg>
        <pc:inkChg chg="add del mod">
          <ac:chgData name="Mark Hanly" userId="67462bc7-2b51-4455-b2e7-b5f944a4684a" providerId="ADAL" clId="{C331A30D-C042-C44B-8150-9EF6F909FACB}" dt="2020-08-18T10:22:37.140" v="17441" actId="478"/>
          <ac:inkMkLst>
            <pc:docMk/>
            <pc:sldMk cId="2790252067" sldId="265"/>
            <ac:inkMk id="300" creationId="{71624F98-2721-154F-A493-3246D78785CD}"/>
          </ac:inkMkLst>
        </pc:inkChg>
        <pc:inkChg chg="add del mod topLvl">
          <ac:chgData name="Mark Hanly" userId="67462bc7-2b51-4455-b2e7-b5f944a4684a" providerId="ADAL" clId="{C331A30D-C042-C44B-8150-9EF6F909FACB}" dt="2020-08-18T10:22:37.140" v="17441" actId="478"/>
          <ac:inkMkLst>
            <pc:docMk/>
            <pc:sldMk cId="2790252067" sldId="265"/>
            <ac:inkMk id="302" creationId="{4272E4D6-C1E8-8743-B9C1-1FD9DB6B2154}"/>
          </ac:inkMkLst>
        </pc:inkChg>
        <pc:inkChg chg="add del mod">
          <ac:chgData name="Mark Hanly" userId="67462bc7-2b51-4455-b2e7-b5f944a4684a" providerId="ADAL" clId="{C331A30D-C042-C44B-8150-9EF6F909FACB}" dt="2020-08-18T10:22:37.140" v="17441" actId="478"/>
          <ac:inkMkLst>
            <pc:docMk/>
            <pc:sldMk cId="2790252067" sldId="265"/>
            <ac:inkMk id="304" creationId="{EDCB8AF4-55E9-3C46-9346-98AB26CDAF57}"/>
          </ac:inkMkLst>
        </pc:inkChg>
        <pc:inkChg chg="add del mod">
          <ac:chgData name="Mark Hanly" userId="67462bc7-2b51-4455-b2e7-b5f944a4684a" providerId="ADAL" clId="{C331A30D-C042-C44B-8150-9EF6F909FACB}" dt="2020-08-18T10:22:37.140" v="17441" actId="478"/>
          <ac:inkMkLst>
            <pc:docMk/>
            <pc:sldMk cId="2790252067" sldId="265"/>
            <ac:inkMk id="306" creationId="{E75B22B4-46FC-424E-8CB5-D4392E7DBDAC}"/>
          </ac:inkMkLst>
        </pc:inkChg>
        <pc:inkChg chg="add del mod">
          <ac:chgData name="Mark Hanly" userId="67462bc7-2b51-4455-b2e7-b5f944a4684a" providerId="ADAL" clId="{C331A30D-C042-C44B-8150-9EF6F909FACB}" dt="2020-08-18T10:22:37.140" v="17441" actId="478"/>
          <ac:inkMkLst>
            <pc:docMk/>
            <pc:sldMk cId="2790252067" sldId="265"/>
            <ac:inkMk id="308" creationId="{DF4F2B88-90DA-554C-A540-145155691148}"/>
          </ac:inkMkLst>
        </pc:inkChg>
        <pc:inkChg chg="add del mod topLvl">
          <ac:chgData name="Mark Hanly" userId="67462bc7-2b51-4455-b2e7-b5f944a4684a" providerId="ADAL" clId="{C331A30D-C042-C44B-8150-9EF6F909FACB}" dt="2020-08-18T10:22:37.140" v="17441" actId="478"/>
          <ac:inkMkLst>
            <pc:docMk/>
            <pc:sldMk cId="2790252067" sldId="265"/>
            <ac:inkMk id="309" creationId="{66C1A2BA-E7D4-E34C-A881-FD191C631847}"/>
          </ac:inkMkLst>
        </pc:inkChg>
        <pc:inkChg chg="add del mod topLvl">
          <ac:chgData name="Mark Hanly" userId="67462bc7-2b51-4455-b2e7-b5f944a4684a" providerId="ADAL" clId="{C331A30D-C042-C44B-8150-9EF6F909FACB}" dt="2020-08-18T10:22:37.140" v="17441" actId="478"/>
          <ac:inkMkLst>
            <pc:docMk/>
            <pc:sldMk cId="2790252067" sldId="265"/>
            <ac:inkMk id="311" creationId="{9429F44C-1F78-C741-BE4E-31AB5B0C4DB5}"/>
          </ac:inkMkLst>
        </pc:inkChg>
        <pc:inkChg chg="add del mod">
          <ac:chgData name="Mark Hanly" userId="67462bc7-2b51-4455-b2e7-b5f944a4684a" providerId="ADAL" clId="{C331A30D-C042-C44B-8150-9EF6F909FACB}" dt="2020-08-18T10:22:37.140" v="17441" actId="478"/>
          <ac:inkMkLst>
            <pc:docMk/>
            <pc:sldMk cId="2790252067" sldId="265"/>
            <ac:inkMk id="312" creationId="{3D23B015-5CA1-9D4C-B3DC-CB36B06EAE2D}"/>
          </ac:inkMkLst>
        </pc:inkChg>
        <pc:inkChg chg="add del mod">
          <ac:chgData name="Mark Hanly" userId="67462bc7-2b51-4455-b2e7-b5f944a4684a" providerId="ADAL" clId="{C331A30D-C042-C44B-8150-9EF6F909FACB}" dt="2020-08-18T10:22:37.140" v="17441" actId="478"/>
          <ac:inkMkLst>
            <pc:docMk/>
            <pc:sldMk cId="2790252067" sldId="265"/>
            <ac:inkMk id="313" creationId="{4B327C9A-72E2-AC45-B0BF-9E2AB41310F2}"/>
          </ac:inkMkLst>
        </pc:inkChg>
        <pc:inkChg chg="add del mod">
          <ac:chgData name="Mark Hanly" userId="67462bc7-2b51-4455-b2e7-b5f944a4684a" providerId="ADAL" clId="{C331A30D-C042-C44B-8150-9EF6F909FACB}" dt="2020-08-18T10:22:37.140" v="17441" actId="478"/>
          <ac:inkMkLst>
            <pc:docMk/>
            <pc:sldMk cId="2790252067" sldId="265"/>
            <ac:inkMk id="315" creationId="{91FA926E-A977-EA41-91DC-7F45E4623460}"/>
          </ac:inkMkLst>
        </pc:inkChg>
        <pc:inkChg chg="add del mod topLvl">
          <ac:chgData name="Mark Hanly" userId="67462bc7-2b51-4455-b2e7-b5f944a4684a" providerId="ADAL" clId="{C331A30D-C042-C44B-8150-9EF6F909FACB}" dt="2020-08-18T10:22:37.140" v="17441" actId="478"/>
          <ac:inkMkLst>
            <pc:docMk/>
            <pc:sldMk cId="2790252067" sldId="265"/>
            <ac:inkMk id="316" creationId="{0798A738-3ECF-CC48-B322-9665E57F2828}"/>
          </ac:inkMkLst>
        </pc:inkChg>
        <pc:inkChg chg="add del mod">
          <ac:chgData name="Mark Hanly" userId="67462bc7-2b51-4455-b2e7-b5f944a4684a" providerId="ADAL" clId="{C331A30D-C042-C44B-8150-9EF6F909FACB}" dt="2020-08-18T10:22:37.140" v="17441" actId="478"/>
          <ac:inkMkLst>
            <pc:docMk/>
            <pc:sldMk cId="2790252067" sldId="265"/>
            <ac:inkMk id="317" creationId="{2FB0D4AE-EF27-8D45-A51C-B2C3C2FAA0A7}"/>
          </ac:inkMkLst>
        </pc:inkChg>
        <pc:inkChg chg="add del mod">
          <ac:chgData name="Mark Hanly" userId="67462bc7-2b51-4455-b2e7-b5f944a4684a" providerId="ADAL" clId="{C331A30D-C042-C44B-8150-9EF6F909FACB}" dt="2020-08-18T10:22:37.140" v="17441" actId="478"/>
          <ac:inkMkLst>
            <pc:docMk/>
            <pc:sldMk cId="2790252067" sldId="265"/>
            <ac:inkMk id="318" creationId="{6D58DD1C-40F4-CB43-A605-368AA182C76D}"/>
          </ac:inkMkLst>
        </pc:inkChg>
        <pc:inkChg chg="add del mod">
          <ac:chgData name="Mark Hanly" userId="67462bc7-2b51-4455-b2e7-b5f944a4684a" providerId="ADAL" clId="{C331A30D-C042-C44B-8150-9EF6F909FACB}" dt="2020-08-18T10:22:37.140" v="17441" actId="478"/>
          <ac:inkMkLst>
            <pc:docMk/>
            <pc:sldMk cId="2790252067" sldId="265"/>
            <ac:inkMk id="319" creationId="{C132DEBE-923A-5B42-9B51-59AFD5E8AD47}"/>
          </ac:inkMkLst>
        </pc:inkChg>
        <pc:inkChg chg="add del mod">
          <ac:chgData name="Mark Hanly" userId="67462bc7-2b51-4455-b2e7-b5f944a4684a" providerId="ADAL" clId="{C331A30D-C042-C44B-8150-9EF6F909FACB}" dt="2020-08-18T10:22:37.140" v="17441" actId="478"/>
          <ac:inkMkLst>
            <pc:docMk/>
            <pc:sldMk cId="2790252067" sldId="265"/>
            <ac:inkMk id="320" creationId="{77210D7A-490E-C34F-91C0-64D57AD53720}"/>
          </ac:inkMkLst>
        </pc:inkChg>
        <pc:inkChg chg="add del mod">
          <ac:chgData name="Mark Hanly" userId="67462bc7-2b51-4455-b2e7-b5f944a4684a" providerId="ADAL" clId="{C331A30D-C042-C44B-8150-9EF6F909FACB}" dt="2020-08-18T10:22:37.140" v="17441" actId="478"/>
          <ac:inkMkLst>
            <pc:docMk/>
            <pc:sldMk cId="2790252067" sldId="265"/>
            <ac:inkMk id="322" creationId="{60E05CF7-1EAE-B94D-808C-0354B443F0A2}"/>
          </ac:inkMkLst>
        </pc:inkChg>
        <pc:inkChg chg="add del mod topLvl">
          <ac:chgData name="Mark Hanly" userId="67462bc7-2b51-4455-b2e7-b5f944a4684a" providerId="ADAL" clId="{C331A30D-C042-C44B-8150-9EF6F909FACB}" dt="2020-08-18T10:22:37.140" v="17441" actId="478"/>
          <ac:inkMkLst>
            <pc:docMk/>
            <pc:sldMk cId="2790252067" sldId="265"/>
            <ac:inkMk id="323" creationId="{938BF4AB-234F-0649-952F-A6EEFD8591E2}"/>
          </ac:inkMkLst>
        </pc:inkChg>
        <pc:inkChg chg="add del mod">
          <ac:chgData name="Mark Hanly" userId="67462bc7-2b51-4455-b2e7-b5f944a4684a" providerId="ADAL" clId="{C331A30D-C042-C44B-8150-9EF6F909FACB}" dt="2020-08-18T10:22:37.140" v="17441" actId="478"/>
          <ac:inkMkLst>
            <pc:docMk/>
            <pc:sldMk cId="2790252067" sldId="265"/>
            <ac:inkMk id="324" creationId="{D347A308-5040-014E-AC6A-86385E709C13}"/>
          </ac:inkMkLst>
        </pc:inkChg>
        <pc:inkChg chg="add del mod">
          <ac:chgData name="Mark Hanly" userId="67462bc7-2b51-4455-b2e7-b5f944a4684a" providerId="ADAL" clId="{C331A30D-C042-C44B-8150-9EF6F909FACB}" dt="2020-08-18T10:22:37.140" v="17441" actId="478"/>
          <ac:inkMkLst>
            <pc:docMk/>
            <pc:sldMk cId="2790252067" sldId="265"/>
            <ac:inkMk id="326" creationId="{807BCF69-9B22-4748-9E13-A812FA914B43}"/>
          </ac:inkMkLst>
        </pc:inkChg>
        <pc:inkChg chg="add del mod">
          <ac:chgData name="Mark Hanly" userId="67462bc7-2b51-4455-b2e7-b5f944a4684a" providerId="ADAL" clId="{C331A30D-C042-C44B-8150-9EF6F909FACB}" dt="2020-08-18T10:22:37.140" v="17441" actId="478"/>
          <ac:inkMkLst>
            <pc:docMk/>
            <pc:sldMk cId="2790252067" sldId="265"/>
            <ac:inkMk id="327" creationId="{1645C164-A635-D541-A34A-F9B2A9007880}"/>
          </ac:inkMkLst>
        </pc:inkChg>
        <pc:inkChg chg="add del mod topLvl">
          <ac:chgData name="Mark Hanly" userId="67462bc7-2b51-4455-b2e7-b5f944a4684a" providerId="ADAL" clId="{C331A30D-C042-C44B-8150-9EF6F909FACB}" dt="2020-08-18T10:22:37.140" v="17441" actId="478"/>
          <ac:inkMkLst>
            <pc:docMk/>
            <pc:sldMk cId="2790252067" sldId="265"/>
            <ac:inkMk id="329" creationId="{6F677935-CCEB-6B41-BDF3-1FAC7042B537}"/>
          </ac:inkMkLst>
        </pc:inkChg>
        <pc:inkChg chg="add del mod">
          <ac:chgData name="Mark Hanly" userId="67462bc7-2b51-4455-b2e7-b5f944a4684a" providerId="ADAL" clId="{C331A30D-C042-C44B-8150-9EF6F909FACB}" dt="2020-08-18T10:22:37.140" v="17441" actId="478"/>
          <ac:inkMkLst>
            <pc:docMk/>
            <pc:sldMk cId="2790252067" sldId="265"/>
            <ac:inkMk id="330" creationId="{5ACEFFFA-F419-F046-B950-F1B7269CDD4C}"/>
          </ac:inkMkLst>
        </pc:inkChg>
        <pc:inkChg chg="add del">
          <ac:chgData name="Mark Hanly" userId="67462bc7-2b51-4455-b2e7-b5f944a4684a" providerId="ADAL" clId="{C331A30D-C042-C44B-8150-9EF6F909FACB}" dt="2020-08-18T10:22:37.140" v="17441" actId="478"/>
          <ac:inkMkLst>
            <pc:docMk/>
            <pc:sldMk cId="2790252067" sldId="265"/>
            <ac:inkMk id="332" creationId="{1F224D1D-3BEF-8B40-A67F-90E9885710A6}"/>
          </ac:inkMkLst>
        </pc:inkChg>
        <pc:inkChg chg="add del mod topLvl">
          <ac:chgData name="Mark Hanly" userId="67462bc7-2b51-4455-b2e7-b5f944a4684a" providerId="ADAL" clId="{C331A30D-C042-C44B-8150-9EF6F909FACB}" dt="2020-08-18T10:22:37.140" v="17441" actId="478"/>
          <ac:inkMkLst>
            <pc:docMk/>
            <pc:sldMk cId="2790252067" sldId="265"/>
            <ac:inkMk id="333" creationId="{871492CC-B158-AF4B-865C-C624DB008909}"/>
          </ac:inkMkLst>
        </pc:inkChg>
        <pc:inkChg chg="add del mod">
          <ac:chgData name="Mark Hanly" userId="67462bc7-2b51-4455-b2e7-b5f944a4684a" providerId="ADAL" clId="{C331A30D-C042-C44B-8150-9EF6F909FACB}" dt="2020-08-18T10:22:37.140" v="17441" actId="478"/>
          <ac:inkMkLst>
            <pc:docMk/>
            <pc:sldMk cId="2790252067" sldId="265"/>
            <ac:inkMk id="334" creationId="{0C0A6B4C-6337-1540-BA37-D30660C1A1E9}"/>
          </ac:inkMkLst>
        </pc:inkChg>
        <pc:inkChg chg="add del mod topLvl">
          <ac:chgData name="Mark Hanly" userId="67462bc7-2b51-4455-b2e7-b5f944a4684a" providerId="ADAL" clId="{C331A30D-C042-C44B-8150-9EF6F909FACB}" dt="2020-08-18T10:22:37.140" v="17441" actId="478"/>
          <ac:inkMkLst>
            <pc:docMk/>
            <pc:sldMk cId="2790252067" sldId="265"/>
            <ac:inkMk id="335" creationId="{847E7B0D-50F7-7745-85A8-8028302464C5}"/>
          </ac:inkMkLst>
        </pc:inkChg>
        <pc:inkChg chg="add del mod">
          <ac:chgData name="Mark Hanly" userId="67462bc7-2b51-4455-b2e7-b5f944a4684a" providerId="ADAL" clId="{C331A30D-C042-C44B-8150-9EF6F909FACB}" dt="2020-08-18T10:22:37.140" v="17441" actId="478"/>
          <ac:inkMkLst>
            <pc:docMk/>
            <pc:sldMk cId="2790252067" sldId="265"/>
            <ac:inkMk id="336" creationId="{C060B403-0B97-A748-BD85-FC7544204CE9}"/>
          </ac:inkMkLst>
        </pc:inkChg>
        <pc:inkChg chg="add del mod">
          <ac:chgData name="Mark Hanly" userId="67462bc7-2b51-4455-b2e7-b5f944a4684a" providerId="ADAL" clId="{C331A30D-C042-C44B-8150-9EF6F909FACB}" dt="2020-08-18T10:22:37.140" v="17441" actId="478"/>
          <ac:inkMkLst>
            <pc:docMk/>
            <pc:sldMk cId="2790252067" sldId="265"/>
            <ac:inkMk id="337" creationId="{00CF6605-61C7-F744-AFBF-210FD56A582F}"/>
          </ac:inkMkLst>
        </pc:inkChg>
        <pc:inkChg chg="add del mod">
          <ac:chgData name="Mark Hanly" userId="67462bc7-2b51-4455-b2e7-b5f944a4684a" providerId="ADAL" clId="{C331A30D-C042-C44B-8150-9EF6F909FACB}" dt="2020-08-18T10:22:37.140" v="17441" actId="478"/>
          <ac:inkMkLst>
            <pc:docMk/>
            <pc:sldMk cId="2790252067" sldId="265"/>
            <ac:inkMk id="339" creationId="{918EAA7C-4B7D-994E-A809-8AA20220C156}"/>
          </ac:inkMkLst>
        </pc:inkChg>
        <pc:inkChg chg="add del mod">
          <ac:chgData name="Mark Hanly" userId="67462bc7-2b51-4455-b2e7-b5f944a4684a" providerId="ADAL" clId="{C331A30D-C042-C44B-8150-9EF6F909FACB}" dt="2020-08-18T10:22:37.140" v="17441" actId="478"/>
          <ac:inkMkLst>
            <pc:docMk/>
            <pc:sldMk cId="2790252067" sldId="265"/>
            <ac:inkMk id="340" creationId="{4F616620-4926-5544-B34D-81A67B186E31}"/>
          </ac:inkMkLst>
        </pc:inkChg>
        <pc:inkChg chg="add del mod">
          <ac:chgData name="Mark Hanly" userId="67462bc7-2b51-4455-b2e7-b5f944a4684a" providerId="ADAL" clId="{C331A30D-C042-C44B-8150-9EF6F909FACB}" dt="2020-08-18T10:22:37.140" v="17441" actId="478"/>
          <ac:inkMkLst>
            <pc:docMk/>
            <pc:sldMk cId="2790252067" sldId="265"/>
            <ac:inkMk id="341" creationId="{7F9FD0FE-9406-F741-A605-FE479DBB2C3B}"/>
          </ac:inkMkLst>
        </pc:inkChg>
        <pc:inkChg chg="add del mod topLvl">
          <ac:chgData name="Mark Hanly" userId="67462bc7-2b51-4455-b2e7-b5f944a4684a" providerId="ADAL" clId="{C331A30D-C042-C44B-8150-9EF6F909FACB}" dt="2020-08-18T10:22:37.140" v="17441" actId="478"/>
          <ac:inkMkLst>
            <pc:docMk/>
            <pc:sldMk cId="2790252067" sldId="265"/>
            <ac:inkMk id="342" creationId="{3CE009F0-8C70-1341-B771-A32A529B1C2F}"/>
          </ac:inkMkLst>
        </pc:inkChg>
        <pc:inkChg chg="add del mod">
          <ac:chgData name="Mark Hanly" userId="67462bc7-2b51-4455-b2e7-b5f944a4684a" providerId="ADAL" clId="{C331A30D-C042-C44B-8150-9EF6F909FACB}" dt="2020-08-18T10:22:37.140" v="17441" actId="478"/>
          <ac:inkMkLst>
            <pc:docMk/>
            <pc:sldMk cId="2790252067" sldId="265"/>
            <ac:inkMk id="343" creationId="{881E5503-0ED9-2346-A3DB-286965C2F764}"/>
          </ac:inkMkLst>
        </pc:inkChg>
        <pc:inkChg chg="add del mod topLvl">
          <ac:chgData name="Mark Hanly" userId="67462bc7-2b51-4455-b2e7-b5f944a4684a" providerId="ADAL" clId="{C331A30D-C042-C44B-8150-9EF6F909FACB}" dt="2020-08-18T10:22:37.140" v="17441" actId="478"/>
          <ac:inkMkLst>
            <pc:docMk/>
            <pc:sldMk cId="2790252067" sldId="265"/>
            <ac:inkMk id="344" creationId="{3B939E71-34F5-0A44-A11F-63E185017EDE}"/>
          </ac:inkMkLst>
        </pc:inkChg>
        <pc:inkChg chg="add del mod topLvl">
          <ac:chgData name="Mark Hanly" userId="67462bc7-2b51-4455-b2e7-b5f944a4684a" providerId="ADAL" clId="{C331A30D-C042-C44B-8150-9EF6F909FACB}" dt="2020-08-18T10:22:43.682" v="17442" actId="478"/>
          <ac:inkMkLst>
            <pc:docMk/>
            <pc:sldMk cId="2790252067" sldId="265"/>
            <ac:inkMk id="346" creationId="{927A7F6A-3F66-F64E-A182-53D735355C22}"/>
          </ac:inkMkLst>
        </pc:inkChg>
        <pc:inkChg chg="add del mod">
          <ac:chgData name="Mark Hanly" userId="67462bc7-2b51-4455-b2e7-b5f944a4684a" providerId="ADAL" clId="{C331A30D-C042-C44B-8150-9EF6F909FACB}" dt="2020-08-18T10:22:43.682" v="17442" actId="478"/>
          <ac:inkMkLst>
            <pc:docMk/>
            <pc:sldMk cId="2790252067" sldId="265"/>
            <ac:inkMk id="347" creationId="{0E955C29-E166-3941-9637-A35C70C42981}"/>
          </ac:inkMkLst>
        </pc:inkChg>
        <pc:inkChg chg="add del mod">
          <ac:chgData name="Mark Hanly" userId="67462bc7-2b51-4455-b2e7-b5f944a4684a" providerId="ADAL" clId="{C331A30D-C042-C44B-8150-9EF6F909FACB}" dt="2020-08-18T10:22:43.682" v="17442" actId="478"/>
          <ac:inkMkLst>
            <pc:docMk/>
            <pc:sldMk cId="2790252067" sldId="265"/>
            <ac:inkMk id="348" creationId="{B2AB941F-8180-974E-AE51-BDDAC294FDED}"/>
          </ac:inkMkLst>
        </pc:inkChg>
        <pc:inkChg chg="add del mod">
          <ac:chgData name="Mark Hanly" userId="67462bc7-2b51-4455-b2e7-b5f944a4684a" providerId="ADAL" clId="{C331A30D-C042-C44B-8150-9EF6F909FACB}" dt="2020-08-18T10:22:43.682" v="17442" actId="478"/>
          <ac:inkMkLst>
            <pc:docMk/>
            <pc:sldMk cId="2790252067" sldId="265"/>
            <ac:inkMk id="350" creationId="{BDD4D70B-1FD1-2C47-B4E5-D7EFEBE9F279}"/>
          </ac:inkMkLst>
        </pc:inkChg>
        <pc:inkChg chg="add del mod">
          <ac:chgData name="Mark Hanly" userId="67462bc7-2b51-4455-b2e7-b5f944a4684a" providerId="ADAL" clId="{C331A30D-C042-C44B-8150-9EF6F909FACB}" dt="2020-08-18T10:22:43.682" v="17442" actId="478"/>
          <ac:inkMkLst>
            <pc:docMk/>
            <pc:sldMk cId="2790252067" sldId="265"/>
            <ac:inkMk id="351" creationId="{0E0E6F52-3A1C-1B47-B842-2294CAE23C10}"/>
          </ac:inkMkLst>
        </pc:inkChg>
        <pc:inkChg chg="add del mod">
          <ac:chgData name="Mark Hanly" userId="67462bc7-2b51-4455-b2e7-b5f944a4684a" providerId="ADAL" clId="{C331A30D-C042-C44B-8150-9EF6F909FACB}" dt="2020-08-18T10:22:43.682" v="17442" actId="478"/>
          <ac:inkMkLst>
            <pc:docMk/>
            <pc:sldMk cId="2790252067" sldId="265"/>
            <ac:inkMk id="352" creationId="{B6C7BDDE-E053-5C44-93AB-1A35604BC32B}"/>
          </ac:inkMkLst>
        </pc:inkChg>
        <pc:inkChg chg="add del mod topLvl">
          <ac:chgData name="Mark Hanly" userId="67462bc7-2b51-4455-b2e7-b5f944a4684a" providerId="ADAL" clId="{C331A30D-C042-C44B-8150-9EF6F909FACB}" dt="2020-08-18T10:22:43.682" v="17442" actId="478"/>
          <ac:inkMkLst>
            <pc:docMk/>
            <pc:sldMk cId="2790252067" sldId="265"/>
            <ac:inkMk id="354" creationId="{6AD06852-7A7A-D649-8C2B-B051ED92F607}"/>
          </ac:inkMkLst>
        </pc:inkChg>
        <pc:inkChg chg="add del mod">
          <ac:chgData name="Mark Hanly" userId="67462bc7-2b51-4455-b2e7-b5f944a4684a" providerId="ADAL" clId="{C331A30D-C042-C44B-8150-9EF6F909FACB}" dt="2020-08-18T10:22:43.682" v="17442" actId="478"/>
          <ac:inkMkLst>
            <pc:docMk/>
            <pc:sldMk cId="2790252067" sldId="265"/>
            <ac:inkMk id="355" creationId="{2811B7AE-5EC4-5345-AC38-0FC3DD86505A}"/>
          </ac:inkMkLst>
        </pc:inkChg>
        <pc:inkChg chg="add del mod">
          <ac:chgData name="Mark Hanly" userId="67462bc7-2b51-4455-b2e7-b5f944a4684a" providerId="ADAL" clId="{C331A30D-C042-C44B-8150-9EF6F909FACB}" dt="2020-08-18T10:22:43.682" v="17442" actId="478"/>
          <ac:inkMkLst>
            <pc:docMk/>
            <pc:sldMk cId="2790252067" sldId="265"/>
            <ac:inkMk id="356" creationId="{6FC2A499-24EE-394F-ABCE-F22BC585D4E3}"/>
          </ac:inkMkLst>
        </pc:inkChg>
        <pc:inkChg chg="add del mod">
          <ac:chgData name="Mark Hanly" userId="67462bc7-2b51-4455-b2e7-b5f944a4684a" providerId="ADAL" clId="{C331A30D-C042-C44B-8150-9EF6F909FACB}" dt="2020-08-18T10:22:43.682" v="17442" actId="478"/>
          <ac:inkMkLst>
            <pc:docMk/>
            <pc:sldMk cId="2790252067" sldId="265"/>
            <ac:inkMk id="357" creationId="{7AE36DFB-EBA4-214F-B0AA-790E3B7F0A44}"/>
          </ac:inkMkLst>
        </pc:inkChg>
        <pc:inkChg chg="add del mod">
          <ac:chgData name="Mark Hanly" userId="67462bc7-2b51-4455-b2e7-b5f944a4684a" providerId="ADAL" clId="{C331A30D-C042-C44B-8150-9EF6F909FACB}" dt="2020-08-18T10:22:43.682" v="17442" actId="478"/>
          <ac:inkMkLst>
            <pc:docMk/>
            <pc:sldMk cId="2790252067" sldId="265"/>
            <ac:inkMk id="358" creationId="{83F0B22E-48CB-0B43-9B75-1B92AF0E2644}"/>
          </ac:inkMkLst>
        </pc:inkChg>
        <pc:inkChg chg="add mod">
          <ac:chgData name="Mark Hanly" userId="67462bc7-2b51-4455-b2e7-b5f944a4684a" providerId="ADAL" clId="{C331A30D-C042-C44B-8150-9EF6F909FACB}" dt="2020-08-18T10:39:03.535" v="18415"/>
          <ac:inkMkLst>
            <pc:docMk/>
            <pc:sldMk cId="2790252067" sldId="265"/>
            <ac:inkMk id="360" creationId="{6680AFAA-D1F4-D64B-9CE2-34D952B2067E}"/>
          </ac:inkMkLst>
        </pc:inkChg>
        <pc:inkChg chg="add mod">
          <ac:chgData name="Mark Hanly" userId="67462bc7-2b51-4455-b2e7-b5f944a4684a" providerId="ADAL" clId="{C331A30D-C042-C44B-8150-9EF6F909FACB}" dt="2020-08-18T10:39:03.535" v="18415"/>
          <ac:inkMkLst>
            <pc:docMk/>
            <pc:sldMk cId="2790252067" sldId="265"/>
            <ac:inkMk id="361" creationId="{CDD4CECF-03AF-1E4F-9375-63D86B35808D}"/>
          </ac:inkMkLst>
        </pc:inkChg>
        <pc:inkChg chg="add mod">
          <ac:chgData name="Mark Hanly" userId="67462bc7-2b51-4455-b2e7-b5f944a4684a" providerId="ADAL" clId="{C331A30D-C042-C44B-8150-9EF6F909FACB}" dt="2020-08-18T10:39:03.535" v="18415"/>
          <ac:inkMkLst>
            <pc:docMk/>
            <pc:sldMk cId="2790252067" sldId="265"/>
            <ac:inkMk id="363" creationId="{2957CB72-BBF2-6B41-9055-7B0C3284FEC8}"/>
          </ac:inkMkLst>
        </pc:inkChg>
        <pc:inkChg chg="add mod">
          <ac:chgData name="Mark Hanly" userId="67462bc7-2b51-4455-b2e7-b5f944a4684a" providerId="ADAL" clId="{C331A30D-C042-C44B-8150-9EF6F909FACB}" dt="2020-08-18T10:39:03.535" v="18415"/>
          <ac:inkMkLst>
            <pc:docMk/>
            <pc:sldMk cId="2790252067" sldId="265"/>
            <ac:inkMk id="365" creationId="{0A6A2E88-20DB-BD40-BF74-CE146024B9F5}"/>
          </ac:inkMkLst>
        </pc:inkChg>
        <pc:inkChg chg="add mod">
          <ac:chgData name="Mark Hanly" userId="67462bc7-2b51-4455-b2e7-b5f944a4684a" providerId="ADAL" clId="{C331A30D-C042-C44B-8150-9EF6F909FACB}" dt="2020-08-18T10:39:03.535" v="18415"/>
          <ac:inkMkLst>
            <pc:docMk/>
            <pc:sldMk cId="2790252067" sldId="265"/>
            <ac:inkMk id="366" creationId="{95BB5358-22EE-6E47-B997-9D3E524A0EF2}"/>
          </ac:inkMkLst>
        </pc:inkChg>
        <pc:inkChg chg="add mod">
          <ac:chgData name="Mark Hanly" userId="67462bc7-2b51-4455-b2e7-b5f944a4684a" providerId="ADAL" clId="{C331A30D-C042-C44B-8150-9EF6F909FACB}" dt="2020-08-18T10:39:03.535" v="18415"/>
          <ac:inkMkLst>
            <pc:docMk/>
            <pc:sldMk cId="2790252067" sldId="265"/>
            <ac:inkMk id="367" creationId="{922F42AD-7D9E-2442-BCE6-D3DF6DA4DC44}"/>
          </ac:inkMkLst>
        </pc:inkChg>
        <pc:inkChg chg="add mod">
          <ac:chgData name="Mark Hanly" userId="67462bc7-2b51-4455-b2e7-b5f944a4684a" providerId="ADAL" clId="{C331A30D-C042-C44B-8150-9EF6F909FACB}" dt="2020-08-18T10:39:03.535" v="18415"/>
          <ac:inkMkLst>
            <pc:docMk/>
            <pc:sldMk cId="2790252067" sldId="265"/>
            <ac:inkMk id="368" creationId="{8A6D41E4-A15A-F447-A076-ABDF8B56E766}"/>
          </ac:inkMkLst>
        </pc:inkChg>
        <pc:inkChg chg="add mod">
          <ac:chgData name="Mark Hanly" userId="67462bc7-2b51-4455-b2e7-b5f944a4684a" providerId="ADAL" clId="{C331A30D-C042-C44B-8150-9EF6F909FACB}" dt="2020-08-18T10:39:03.535" v="18415"/>
          <ac:inkMkLst>
            <pc:docMk/>
            <pc:sldMk cId="2790252067" sldId="265"/>
            <ac:inkMk id="369" creationId="{4C93D462-4DE2-584C-9B59-668D1FA1DF98}"/>
          </ac:inkMkLst>
        </pc:inkChg>
        <pc:inkChg chg="add mod">
          <ac:chgData name="Mark Hanly" userId="67462bc7-2b51-4455-b2e7-b5f944a4684a" providerId="ADAL" clId="{C331A30D-C042-C44B-8150-9EF6F909FACB}" dt="2020-08-18T10:39:06.808" v="18421"/>
          <ac:inkMkLst>
            <pc:docMk/>
            <pc:sldMk cId="2790252067" sldId="265"/>
            <ac:inkMk id="371" creationId="{237279E6-246A-8E4E-AA21-C7B28E54C1CC}"/>
          </ac:inkMkLst>
        </pc:inkChg>
        <pc:inkChg chg="add mod">
          <ac:chgData name="Mark Hanly" userId="67462bc7-2b51-4455-b2e7-b5f944a4684a" providerId="ADAL" clId="{C331A30D-C042-C44B-8150-9EF6F909FACB}" dt="2020-08-18T10:39:06.808" v="18421"/>
          <ac:inkMkLst>
            <pc:docMk/>
            <pc:sldMk cId="2790252067" sldId="265"/>
            <ac:inkMk id="372" creationId="{35E5078A-34C3-674B-A44F-E6B53FF80B7A}"/>
          </ac:inkMkLst>
        </pc:inkChg>
        <pc:inkChg chg="add mod">
          <ac:chgData name="Mark Hanly" userId="67462bc7-2b51-4455-b2e7-b5f944a4684a" providerId="ADAL" clId="{C331A30D-C042-C44B-8150-9EF6F909FACB}" dt="2020-08-18T10:39:06.808" v="18421"/>
          <ac:inkMkLst>
            <pc:docMk/>
            <pc:sldMk cId="2790252067" sldId="265"/>
            <ac:inkMk id="373" creationId="{AABB2ED8-2110-BA43-9E43-82833A4B77D3}"/>
          </ac:inkMkLst>
        </pc:inkChg>
        <pc:inkChg chg="add mod">
          <ac:chgData name="Mark Hanly" userId="67462bc7-2b51-4455-b2e7-b5f944a4684a" providerId="ADAL" clId="{C331A30D-C042-C44B-8150-9EF6F909FACB}" dt="2020-08-18T10:39:06.808" v="18421"/>
          <ac:inkMkLst>
            <pc:docMk/>
            <pc:sldMk cId="2790252067" sldId="265"/>
            <ac:inkMk id="374" creationId="{637A0603-3C66-6946-8DD8-35C14BFD4517}"/>
          </ac:inkMkLst>
        </pc:inkChg>
        <pc:inkChg chg="add">
          <ac:chgData name="Mark Hanly" userId="67462bc7-2b51-4455-b2e7-b5f944a4684a" providerId="ADAL" clId="{C331A30D-C042-C44B-8150-9EF6F909FACB}" dt="2020-08-18T10:39:05.908" v="18420" actId="9405"/>
          <ac:inkMkLst>
            <pc:docMk/>
            <pc:sldMk cId="2790252067" sldId="265"/>
            <ac:inkMk id="375" creationId="{63466770-2A55-F749-8FF1-375A3856D93E}"/>
          </ac:inkMkLst>
        </pc:inkChg>
        <pc:inkChg chg="add mod">
          <ac:chgData name="Mark Hanly" userId="67462bc7-2b51-4455-b2e7-b5f944a4684a" providerId="ADAL" clId="{C331A30D-C042-C44B-8150-9EF6F909FACB}" dt="2020-08-18T10:39:18.265" v="18424"/>
          <ac:inkMkLst>
            <pc:docMk/>
            <pc:sldMk cId="2790252067" sldId="265"/>
            <ac:inkMk id="378" creationId="{D204BE99-E946-3149-A2E8-9C4FBD3C210A}"/>
          </ac:inkMkLst>
        </pc:inkChg>
        <pc:inkChg chg="add mod">
          <ac:chgData name="Mark Hanly" userId="67462bc7-2b51-4455-b2e7-b5f944a4684a" providerId="ADAL" clId="{C331A30D-C042-C44B-8150-9EF6F909FACB}" dt="2020-08-18T10:39:18.265" v="18424"/>
          <ac:inkMkLst>
            <pc:docMk/>
            <pc:sldMk cId="2790252067" sldId="265"/>
            <ac:inkMk id="379" creationId="{B2BB43D2-8497-9740-8409-FE96A955A083}"/>
          </ac:inkMkLst>
        </pc:inkChg>
        <pc:inkChg chg="add mod">
          <ac:chgData name="Mark Hanly" userId="67462bc7-2b51-4455-b2e7-b5f944a4684a" providerId="ADAL" clId="{C331A30D-C042-C44B-8150-9EF6F909FACB}" dt="2020-08-18T10:39:22.224" v="18429"/>
          <ac:inkMkLst>
            <pc:docMk/>
            <pc:sldMk cId="2790252067" sldId="265"/>
            <ac:inkMk id="381" creationId="{E0980032-2057-704A-9EC0-5ED333BEF736}"/>
          </ac:inkMkLst>
        </pc:inkChg>
        <pc:inkChg chg="add mod">
          <ac:chgData name="Mark Hanly" userId="67462bc7-2b51-4455-b2e7-b5f944a4684a" providerId="ADAL" clId="{C331A30D-C042-C44B-8150-9EF6F909FACB}" dt="2020-08-18T10:39:22.224" v="18429"/>
          <ac:inkMkLst>
            <pc:docMk/>
            <pc:sldMk cId="2790252067" sldId="265"/>
            <ac:inkMk id="382" creationId="{62651EB9-DB9F-C541-9ADC-ABD4A633408B}"/>
          </ac:inkMkLst>
        </pc:inkChg>
        <pc:inkChg chg="add mod">
          <ac:chgData name="Mark Hanly" userId="67462bc7-2b51-4455-b2e7-b5f944a4684a" providerId="ADAL" clId="{C331A30D-C042-C44B-8150-9EF6F909FACB}" dt="2020-08-18T10:39:22.224" v="18429"/>
          <ac:inkMkLst>
            <pc:docMk/>
            <pc:sldMk cId="2790252067" sldId="265"/>
            <ac:inkMk id="383" creationId="{122A58C3-81E1-504D-AB2B-A5EE2A3E4251}"/>
          </ac:inkMkLst>
        </pc:inkChg>
        <pc:inkChg chg="add mod">
          <ac:chgData name="Mark Hanly" userId="67462bc7-2b51-4455-b2e7-b5f944a4684a" providerId="ADAL" clId="{C331A30D-C042-C44B-8150-9EF6F909FACB}" dt="2020-08-18T10:39:22.224" v="18429"/>
          <ac:inkMkLst>
            <pc:docMk/>
            <pc:sldMk cId="2790252067" sldId="265"/>
            <ac:inkMk id="384" creationId="{170B8920-B844-4D48-9446-245A8763C5BF}"/>
          </ac:inkMkLst>
        </pc:inkChg>
        <pc:inkChg chg="add mod">
          <ac:chgData name="Mark Hanly" userId="67462bc7-2b51-4455-b2e7-b5f944a4684a" providerId="ADAL" clId="{C331A30D-C042-C44B-8150-9EF6F909FACB}" dt="2020-08-18T10:39:38.254" v="18434"/>
          <ac:inkMkLst>
            <pc:docMk/>
            <pc:sldMk cId="2790252067" sldId="265"/>
            <ac:inkMk id="386" creationId="{F6490664-07FB-AA42-9C56-AA7604FD1281}"/>
          </ac:inkMkLst>
        </pc:inkChg>
        <pc:inkChg chg="add mod">
          <ac:chgData name="Mark Hanly" userId="67462bc7-2b51-4455-b2e7-b5f944a4684a" providerId="ADAL" clId="{C331A30D-C042-C44B-8150-9EF6F909FACB}" dt="2020-08-18T10:39:38.254" v="18434"/>
          <ac:inkMkLst>
            <pc:docMk/>
            <pc:sldMk cId="2790252067" sldId="265"/>
            <ac:inkMk id="387" creationId="{291053FA-7EAF-4443-BFF2-669AD28D533B}"/>
          </ac:inkMkLst>
        </pc:inkChg>
        <pc:inkChg chg="add mod">
          <ac:chgData name="Mark Hanly" userId="67462bc7-2b51-4455-b2e7-b5f944a4684a" providerId="ADAL" clId="{C331A30D-C042-C44B-8150-9EF6F909FACB}" dt="2020-08-18T10:39:38.254" v="18434"/>
          <ac:inkMkLst>
            <pc:docMk/>
            <pc:sldMk cId="2790252067" sldId="265"/>
            <ac:inkMk id="389" creationId="{55DED7AC-4393-F847-B686-EF7577C3B25B}"/>
          </ac:inkMkLst>
        </pc:inkChg>
        <pc:inkChg chg="add mod">
          <ac:chgData name="Mark Hanly" userId="67462bc7-2b51-4455-b2e7-b5f944a4684a" providerId="ADAL" clId="{C331A30D-C042-C44B-8150-9EF6F909FACB}" dt="2020-08-18T10:39:53.319" v="18442"/>
          <ac:inkMkLst>
            <pc:docMk/>
            <pc:sldMk cId="2790252067" sldId="265"/>
            <ac:inkMk id="391" creationId="{16267455-AA9A-C547-B1D8-81C6B764B679}"/>
          </ac:inkMkLst>
        </pc:inkChg>
        <pc:inkChg chg="add mod">
          <ac:chgData name="Mark Hanly" userId="67462bc7-2b51-4455-b2e7-b5f944a4684a" providerId="ADAL" clId="{C331A30D-C042-C44B-8150-9EF6F909FACB}" dt="2020-08-18T10:39:53.319" v="18442"/>
          <ac:inkMkLst>
            <pc:docMk/>
            <pc:sldMk cId="2790252067" sldId="265"/>
            <ac:inkMk id="392" creationId="{590090AD-2ABB-F94E-A760-560F1391BEB2}"/>
          </ac:inkMkLst>
        </pc:inkChg>
        <pc:inkChg chg="add mod">
          <ac:chgData name="Mark Hanly" userId="67462bc7-2b51-4455-b2e7-b5f944a4684a" providerId="ADAL" clId="{C331A30D-C042-C44B-8150-9EF6F909FACB}" dt="2020-08-18T10:39:53.319" v="18442"/>
          <ac:inkMkLst>
            <pc:docMk/>
            <pc:sldMk cId="2790252067" sldId="265"/>
            <ac:inkMk id="393" creationId="{1EC7A3D4-C892-FB41-BBA6-EBB866EA9D64}"/>
          </ac:inkMkLst>
        </pc:inkChg>
        <pc:inkChg chg="add mod">
          <ac:chgData name="Mark Hanly" userId="67462bc7-2b51-4455-b2e7-b5f944a4684a" providerId="ADAL" clId="{C331A30D-C042-C44B-8150-9EF6F909FACB}" dt="2020-08-18T10:39:53.319" v="18442"/>
          <ac:inkMkLst>
            <pc:docMk/>
            <pc:sldMk cId="2790252067" sldId="265"/>
            <ac:inkMk id="395" creationId="{E2E56FFF-7AD1-0F46-AC36-5512DB41A50D}"/>
          </ac:inkMkLst>
        </pc:inkChg>
        <pc:inkChg chg="add mod">
          <ac:chgData name="Mark Hanly" userId="67462bc7-2b51-4455-b2e7-b5f944a4684a" providerId="ADAL" clId="{C331A30D-C042-C44B-8150-9EF6F909FACB}" dt="2020-08-18T10:39:53.319" v="18442"/>
          <ac:inkMkLst>
            <pc:docMk/>
            <pc:sldMk cId="2790252067" sldId="265"/>
            <ac:inkMk id="397" creationId="{82359641-6099-D14C-A9A1-8DB592E85733}"/>
          </ac:inkMkLst>
        </pc:inkChg>
        <pc:inkChg chg="add mod">
          <ac:chgData name="Mark Hanly" userId="67462bc7-2b51-4455-b2e7-b5f944a4684a" providerId="ADAL" clId="{C331A30D-C042-C44B-8150-9EF6F909FACB}" dt="2020-08-18T10:39:57.798" v="18447"/>
          <ac:inkMkLst>
            <pc:docMk/>
            <pc:sldMk cId="2790252067" sldId="265"/>
            <ac:inkMk id="399" creationId="{345DC414-EF17-464D-B7E0-B84116CC6CE6}"/>
          </ac:inkMkLst>
        </pc:inkChg>
        <pc:inkChg chg="add mod">
          <ac:chgData name="Mark Hanly" userId="67462bc7-2b51-4455-b2e7-b5f944a4684a" providerId="ADAL" clId="{C331A30D-C042-C44B-8150-9EF6F909FACB}" dt="2020-08-18T10:39:57.798" v="18447"/>
          <ac:inkMkLst>
            <pc:docMk/>
            <pc:sldMk cId="2790252067" sldId="265"/>
            <ac:inkMk id="400" creationId="{371E481F-D4EB-0B42-8510-A64EBBA0DF07}"/>
          </ac:inkMkLst>
        </pc:inkChg>
        <pc:inkChg chg="add mod">
          <ac:chgData name="Mark Hanly" userId="67462bc7-2b51-4455-b2e7-b5f944a4684a" providerId="ADAL" clId="{C331A30D-C042-C44B-8150-9EF6F909FACB}" dt="2020-08-18T10:39:57.798" v="18447"/>
          <ac:inkMkLst>
            <pc:docMk/>
            <pc:sldMk cId="2790252067" sldId="265"/>
            <ac:inkMk id="401" creationId="{415811FE-9115-D44E-811D-8EA34AB885D2}"/>
          </ac:inkMkLst>
        </pc:inkChg>
        <pc:inkChg chg="add mod">
          <ac:chgData name="Mark Hanly" userId="67462bc7-2b51-4455-b2e7-b5f944a4684a" providerId="ADAL" clId="{C331A30D-C042-C44B-8150-9EF6F909FACB}" dt="2020-08-18T10:39:57.798" v="18447"/>
          <ac:inkMkLst>
            <pc:docMk/>
            <pc:sldMk cId="2790252067" sldId="265"/>
            <ac:inkMk id="402" creationId="{EFBC6414-A3A8-AD4F-85AF-9F9F44B3570F}"/>
          </ac:inkMkLst>
        </pc:inkChg>
        <pc:inkChg chg="add mod">
          <ac:chgData name="Mark Hanly" userId="67462bc7-2b51-4455-b2e7-b5f944a4684a" providerId="ADAL" clId="{C331A30D-C042-C44B-8150-9EF6F909FACB}" dt="2020-08-18T10:40:13.435" v="18451"/>
          <ac:inkMkLst>
            <pc:docMk/>
            <pc:sldMk cId="2790252067" sldId="265"/>
            <ac:inkMk id="404" creationId="{661CB5F3-49D6-9E44-A148-654205046DEE}"/>
          </ac:inkMkLst>
        </pc:inkChg>
        <pc:inkChg chg="add mod">
          <ac:chgData name="Mark Hanly" userId="67462bc7-2b51-4455-b2e7-b5f944a4684a" providerId="ADAL" clId="{C331A30D-C042-C44B-8150-9EF6F909FACB}" dt="2020-08-18T10:40:13.435" v="18451"/>
          <ac:inkMkLst>
            <pc:docMk/>
            <pc:sldMk cId="2790252067" sldId="265"/>
            <ac:inkMk id="405" creationId="{D212310C-34D5-724A-9DBB-D89295168337}"/>
          </ac:inkMkLst>
        </pc:inkChg>
        <pc:inkChg chg="add mod">
          <ac:chgData name="Mark Hanly" userId="67462bc7-2b51-4455-b2e7-b5f944a4684a" providerId="ADAL" clId="{C331A30D-C042-C44B-8150-9EF6F909FACB}" dt="2020-08-18T10:40:13.435" v="18451"/>
          <ac:inkMkLst>
            <pc:docMk/>
            <pc:sldMk cId="2790252067" sldId="265"/>
            <ac:inkMk id="406" creationId="{80C8E98D-9860-DB41-8BCA-57BB839A5DE5}"/>
          </ac:inkMkLst>
        </pc:inkChg>
        <pc:inkChg chg="add mod">
          <ac:chgData name="Mark Hanly" userId="67462bc7-2b51-4455-b2e7-b5f944a4684a" providerId="ADAL" clId="{C331A30D-C042-C44B-8150-9EF6F909FACB}" dt="2020-08-18T10:40:27.034" v="18460"/>
          <ac:inkMkLst>
            <pc:docMk/>
            <pc:sldMk cId="2790252067" sldId="265"/>
            <ac:inkMk id="408" creationId="{964721F0-632C-AD41-AD23-4BF87B921BF2}"/>
          </ac:inkMkLst>
        </pc:inkChg>
        <pc:inkChg chg="add mod">
          <ac:chgData name="Mark Hanly" userId="67462bc7-2b51-4455-b2e7-b5f944a4684a" providerId="ADAL" clId="{C331A30D-C042-C44B-8150-9EF6F909FACB}" dt="2020-08-18T10:40:27.034" v="18460"/>
          <ac:inkMkLst>
            <pc:docMk/>
            <pc:sldMk cId="2790252067" sldId="265"/>
            <ac:inkMk id="409" creationId="{B5348F56-4079-EA4C-8243-1315ADE8CC69}"/>
          </ac:inkMkLst>
        </pc:inkChg>
        <pc:inkChg chg="add mod">
          <ac:chgData name="Mark Hanly" userId="67462bc7-2b51-4455-b2e7-b5f944a4684a" providerId="ADAL" clId="{C331A30D-C042-C44B-8150-9EF6F909FACB}" dt="2020-08-18T10:40:27.034" v="18460"/>
          <ac:inkMkLst>
            <pc:docMk/>
            <pc:sldMk cId="2790252067" sldId="265"/>
            <ac:inkMk id="411" creationId="{27DC1320-7AEF-2840-B6E2-3A1B902ED2DA}"/>
          </ac:inkMkLst>
        </pc:inkChg>
        <pc:inkChg chg="add mod">
          <ac:chgData name="Mark Hanly" userId="67462bc7-2b51-4455-b2e7-b5f944a4684a" providerId="ADAL" clId="{C331A30D-C042-C44B-8150-9EF6F909FACB}" dt="2020-08-18T10:40:27.034" v="18460"/>
          <ac:inkMkLst>
            <pc:docMk/>
            <pc:sldMk cId="2790252067" sldId="265"/>
            <ac:inkMk id="413" creationId="{B2B0E35F-D771-F247-8DA8-24F462D89270}"/>
          </ac:inkMkLst>
        </pc:inkChg>
        <pc:inkChg chg="add mod">
          <ac:chgData name="Mark Hanly" userId="67462bc7-2b51-4455-b2e7-b5f944a4684a" providerId="ADAL" clId="{C331A30D-C042-C44B-8150-9EF6F909FACB}" dt="2020-08-18T10:40:27.034" v="18460"/>
          <ac:inkMkLst>
            <pc:docMk/>
            <pc:sldMk cId="2790252067" sldId="265"/>
            <ac:inkMk id="415" creationId="{75200AF5-AB19-0C4A-A2BD-28DEB4F228E0}"/>
          </ac:inkMkLst>
        </pc:inkChg>
        <pc:inkChg chg="add mod">
          <ac:chgData name="Mark Hanly" userId="67462bc7-2b51-4455-b2e7-b5f944a4684a" providerId="ADAL" clId="{C331A30D-C042-C44B-8150-9EF6F909FACB}" dt="2020-08-18T10:40:33.050" v="18466"/>
          <ac:inkMkLst>
            <pc:docMk/>
            <pc:sldMk cId="2790252067" sldId="265"/>
            <ac:inkMk id="417" creationId="{565D1209-2490-3742-A5EF-9092F32B7D91}"/>
          </ac:inkMkLst>
        </pc:inkChg>
        <pc:inkChg chg="add mod">
          <ac:chgData name="Mark Hanly" userId="67462bc7-2b51-4455-b2e7-b5f944a4684a" providerId="ADAL" clId="{C331A30D-C042-C44B-8150-9EF6F909FACB}" dt="2020-08-18T10:40:33.050" v="18466"/>
          <ac:inkMkLst>
            <pc:docMk/>
            <pc:sldMk cId="2790252067" sldId="265"/>
            <ac:inkMk id="418" creationId="{1F7CE214-17C7-2D41-B972-BAC52022A69A}"/>
          </ac:inkMkLst>
        </pc:inkChg>
        <pc:inkChg chg="add mod">
          <ac:chgData name="Mark Hanly" userId="67462bc7-2b51-4455-b2e7-b5f944a4684a" providerId="ADAL" clId="{C331A30D-C042-C44B-8150-9EF6F909FACB}" dt="2020-08-18T10:40:33.050" v="18466"/>
          <ac:inkMkLst>
            <pc:docMk/>
            <pc:sldMk cId="2790252067" sldId="265"/>
            <ac:inkMk id="419" creationId="{9A960480-1D2C-E74A-B7C3-65AC42A5504B}"/>
          </ac:inkMkLst>
        </pc:inkChg>
        <pc:inkChg chg="add mod">
          <ac:chgData name="Mark Hanly" userId="67462bc7-2b51-4455-b2e7-b5f944a4684a" providerId="ADAL" clId="{C331A30D-C042-C44B-8150-9EF6F909FACB}" dt="2020-08-18T10:40:33.050" v="18466"/>
          <ac:inkMkLst>
            <pc:docMk/>
            <pc:sldMk cId="2790252067" sldId="265"/>
            <ac:inkMk id="420" creationId="{86C6A485-D0C0-4143-AEBB-0868173AE9C8}"/>
          </ac:inkMkLst>
        </pc:inkChg>
        <pc:inkChg chg="add mod">
          <ac:chgData name="Mark Hanly" userId="67462bc7-2b51-4455-b2e7-b5f944a4684a" providerId="ADAL" clId="{C331A30D-C042-C44B-8150-9EF6F909FACB}" dt="2020-08-18T10:40:33.050" v="18466"/>
          <ac:inkMkLst>
            <pc:docMk/>
            <pc:sldMk cId="2790252067" sldId="265"/>
            <ac:inkMk id="421" creationId="{D3EF1E85-A002-5146-9F86-3D01006E1D16}"/>
          </ac:inkMkLst>
        </pc:inkChg>
        <pc:inkChg chg="add mod">
          <ac:chgData name="Mark Hanly" userId="67462bc7-2b51-4455-b2e7-b5f944a4684a" providerId="ADAL" clId="{C331A30D-C042-C44B-8150-9EF6F909FACB}" dt="2020-08-18T10:40:46.747" v="18473"/>
          <ac:inkMkLst>
            <pc:docMk/>
            <pc:sldMk cId="2790252067" sldId="265"/>
            <ac:inkMk id="423" creationId="{13B5DAAA-D693-3C46-8E2F-6281D5C11D20}"/>
          </ac:inkMkLst>
        </pc:inkChg>
        <pc:inkChg chg="add mod">
          <ac:chgData name="Mark Hanly" userId="67462bc7-2b51-4455-b2e7-b5f944a4684a" providerId="ADAL" clId="{C331A30D-C042-C44B-8150-9EF6F909FACB}" dt="2020-08-18T10:40:46.747" v="18473"/>
          <ac:inkMkLst>
            <pc:docMk/>
            <pc:sldMk cId="2790252067" sldId="265"/>
            <ac:inkMk id="424" creationId="{3D3B6F83-32FD-FF41-9691-1A5BB68AEF6E}"/>
          </ac:inkMkLst>
        </pc:inkChg>
        <pc:inkChg chg="add mod">
          <ac:chgData name="Mark Hanly" userId="67462bc7-2b51-4455-b2e7-b5f944a4684a" providerId="ADAL" clId="{C331A30D-C042-C44B-8150-9EF6F909FACB}" dt="2020-08-18T10:40:46.747" v="18473"/>
          <ac:inkMkLst>
            <pc:docMk/>
            <pc:sldMk cId="2790252067" sldId="265"/>
            <ac:inkMk id="425" creationId="{ACDCFA5A-B7B2-7F4A-A7E7-D459397ABC6F}"/>
          </ac:inkMkLst>
        </pc:inkChg>
        <pc:inkChg chg="add mod">
          <ac:chgData name="Mark Hanly" userId="67462bc7-2b51-4455-b2e7-b5f944a4684a" providerId="ADAL" clId="{C331A30D-C042-C44B-8150-9EF6F909FACB}" dt="2020-08-18T10:40:46.747" v="18473"/>
          <ac:inkMkLst>
            <pc:docMk/>
            <pc:sldMk cId="2790252067" sldId="265"/>
            <ac:inkMk id="427" creationId="{5BE8354A-66BC-6D44-B1F0-41EA74204498}"/>
          </ac:inkMkLst>
        </pc:inkChg>
        <pc:inkChg chg="add mod">
          <ac:chgData name="Mark Hanly" userId="67462bc7-2b51-4455-b2e7-b5f944a4684a" providerId="ADAL" clId="{C331A30D-C042-C44B-8150-9EF6F909FACB}" dt="2020-08-18T10:40:46.747" v="18473"/>
          <ac:inkMkLst>
            <pc:docMk/>
            <pc:sldMk cId="2790252067" sldId="265"/>
            <ac:inkMk id="428" creationId="{D16F6181-6EEB-304F-A78D-ECC9DE63E082}"/>
          </ac:inkMkLst>
        </pc:inkChg>
        <pc:inkChg chg="add mod">
          <ac:chgData name="Mark Hanly" userId="67462bc7-2b51-4455-b2e7-b5f944a4684a" providerId="ADAL" clId="{C331A30D-C042-C44B-8150-9EF6F909FACB}" dt="2020-08-18T10:41:11.701" v="18482"/>
          <ac:inkMkLst>
            <pc:docMk/>
            <pc:sldMk cId="2790252067" sldId="265"/>
            <ac:inkMk id="430" creationId="{E9528835-6C08-E34B-A799-4C894F839AF6}"/>
          </ac:inkMkLst>
        </pc:inkChg>
        <pc:inkChg chg="add mod">
          <ac:chgData name="Mark Hanly" userId="67462bc7-2b51-4455-b2e7-b5f944a4684a" providerId="ADAL" clId="{C331A30D-C042-C44B-8150-9EF6F909FACB}" dt="2020-08-18T10:41:11.701" v="18482"/>
          <ac:inkMkLst>
            <pc:docMk/>
            <pc:sldMk cId="2790252067" sldId="265"/>
            <ac:inkMk id="431" creationId="{65BBC909-096C-B04A-9331-25EEECB5F79B}"/>
          </ac:inkMkLst>
        </pc:inkChg>
        <pc:inkChg chg="add mod">
          <ac:chgData name="Mark Hanly" userId="67462bc7-2b51-4455-b2e7-b5f944a4684a" providerId="ADAL" clId="{C331A30D-C042-C44B-8150-9EF6F909FACB}" dt="2020-08-18T10:41:11.701" v="18482"/>
          <ac:inkMkLst>
            <pc:docMk/>
            <pc:sldMk cId="2790252067" sldId="265"/>
            <ac:inkMk id="432" creationId="{6AFC49CD-33B3-F948-949A-361D943CD55B}"/>
          </ac:inkMkLst>
        </pc:inkChg>
        <pc:inkChg chg="add mod">
          <ac:chgData name="Mark Hanly" userId="67462bc7-2b51-4455-b2e7-b5f944a4684a" providerId="ADAL" clId="{C331A30D-C042-C44B-8150-9EF6F909FACB}" dt="2020-08-18T10:41:11.701" v="18482"/>
          <ac:inkMkLst>
            <pc:docMk/>
            <pc:sldMk cId="2790252067" sldId="265"/>
            <ac:inkMk id="434" creationId="{A2A8BF1B-AA62-6F4F-86F3-5D3F49321227}"/>
          </ac:inkMkLst>
        </pc:inkChg>
        <pc:inkChg chg="add mod">
          <ac:chgData name="Mark Hanly" userId="67462bc7-2b51-4455-b2e7-b5f944a4684a" providerId="ADAL" clId="{C331A30D-C042-C44B-8150-9EF6F909FACB}" dt="2020-08-18T10:41:11.701" v="18482"/>
          <ac:inkMkLst>
            <pc:docMk/>
            <pc:sldMk cId="2790252067" sldId="265"/>
            <ac:inkMk id="435" creationId="{637D5667-69DE-AB49-848D-A309D37CC31D}"/>
          </ac:inkMkLst>
        </pc:inkChg>
        <pc:inkChg chg="add mod">
          <ac:chgData name="Mark Hanly" userId="67462bc7-2b51-4455-b2e7-b5f944a4684a" providerId="ADAL" clId="{C331A30D-C042-C44B-8150-9EF6F909FACB}" dt="2020-08-18T10:41:11.701" v="18482"/>
          <ac:inkMkLst>
            <pc:docMk/>
            <pc:sldMk cId="2790252067" sldId="265"/>
            <ac:inkMk id="436" creationId="{3AE8ABE2-731F-D240-B630-04F451FC9B5E}"/>
          </ac:inkMkLst>
        </pc:inkChg>
        <pc:inkChg chg="add mod">
          <ac:chgData name="Mark Hanly" userId="67462bc7-2b51-4455-b2e7-b5f944a4684a" providerId="ADAL" clId="{C331A30D-C042-C44B-8150-9EF6F909FACB}" dt="2020-08-18T10:41:11.701" v="18482"/>
          <ac:inkMkLst>
            <pc:docMk/>
            <pc:sldMk cId="2790252067" sldId="265"/>
            <ac:inkMk id="437" creationId="{A15D858E-211E-5F47-92C4-A3471EA53703}"/>
          </ac:inkMkLst>
        </pc:inkChg>
        <pc:inkChg chg="add mod">
          <ac:chgData name="Mark Hanly" userId="67462bc7-2b51-4455-b2e7-b5f944a4684a" providerId="ADAL" clId="{C331A30D-C042-C44B-8150-9EF6F909FACB}" dt="2020-08-18T10:41:40.817" v="18485"/>
          <ac:inkMkLst>
            <pc:docMk/>
            <pc:sldMk cId="2790252067" sldId="265"/>
            <ac:inkMk id="439" creationId="{121F8D2E-07E6-7D43-9E26-AF38EE8B00CA}"/>
          </ac:inkMkLst>
        </pc:inkChg>
        <pc:inkChg chg="add mod">
          <ac:chgData name="Mark Hanly" userId="67462bc7-2b51-4455-b2e7-b5f944a4684a" providerId="ADAL" clId="{C331A30D-C042-C44B-8150-9EF6F909FACB}" dt="2020-08-18T10:41:40.817" v="18485"/>
          <ac:inkMkLst>
            <pc:docMk/>
            <pc:sldMk cId="2790252067" sldId="265"/>
            <ac:inkMk id="440" creationId="{8435FBBF-9D1C-C542-9436-85A25AB5F00F}"/>
          </ac:inkMkLst>
        </pc:inkChg>
        <pc:inkChg chg="add mod">
          <ac:chgData name="Mark Hanly" userId="67462bc7-2b51-4455-b2e7-b5f944a4684a" providerId="ADAL" clId="{C331A30D-C042-C44B-8150-9EF6F909FACB}" dt="2020-08-18T10:41:44.575" v="18495"/>
          <ac:inkMkLst>
            <pc:docMk/>
            <pc:sldMk cId="2790252067" sldId="265"/>
            <ac:inkMk id="442" creationId="{CE5426F5-EF96-984B-8EF0-39AE49AEFDFE}"/>
          </ac:inkMkLst>
        </pc:inkChg>
        <pc:inkChg chg="add mod">
          <ac:chgData name="Mark Hanly" userId="67462bc7-2b51-4455-b2e7-b5f944a4684a" providerId="ADAL" clId="{C331A30D-C042-C44B-8150-9EF6F909FACB}" dt="2020-08-18T10:41:44.575" v="18495"/>
          <ac:inkMkLst>
            <pc:docMk/>
            <pc:sldMk cId="2790252067" sldId="265"/>
            <ac:inkMk id="443" creationId="{2766BDA5-F0D3-2540-AA54-79C48946FAC2}"/>
          </ac:inkMkLst>
        </pc:inkChg>
        <pc:inkChg chg="add mod">
          <ac:chgData name="Mark Hanly" userId="67462bc7-2b51-4455-b2e7-b5f944a4684a" providerId="ADAL" clId="{C331A30D-C042-C44B-8150-9EF6F909FACB}" dt="2020-08-18T10:41:44.575" v="18495"/>
          <ac:inkMkLst>
            <pc:docMk/>
            <pc:sldMk cId="2790252067" sldId="265"/>
            <ac:inkMk id="444" creationId="{572B5A34-6922-6945-AC51-A4A1A878273A}"/>
          </ac:inkMkLst>
        </pc:inkChg>
        <pc:inkChg chg="add mod">
          <ac:chgData name="Mark Hanly" userId="67462bc7-2b51-4455-b2e7-b5f944a4684a" providerId="ADAL" clId="{C331A30D-C042-C44B-8150-9EF6F909FACB}" dt="2020-08-18T10:41:44.575" v="18495"/>
          <ac:inkMkLst>
            <pc:docMk/>
            <pc:sldMk cId="2790252067" sldId="265"/>
            <ac:inkMk id="445" creationId="{33CC2448-0D84-3F47-B954-C518DB624F5A}"/>
          </ac:inkMkLst>
        </pc:inkChg>
        <pc:inkChg chg="add mod">
          <ac:chgData name="Mark Hanly" userId="67462bc7-2b51-4455-b2e7-b5f944a4684a" providerId="ADAL" clId="{C331A30D-C042-C44B-8150-9EF6F909FACB}" dt="2020-08-18T10:41:44.575" v="18495"/>
          <ac:inkMkLst>
            <pc:docMk/>
            <pc:sldMk cId="2790252067" sldId="265"/>
            <ac:inkMk id="446" creationId="{EA2FD053-C94C-F645-BC5F-7E2CCCAA534B}"/>
          </ac:inkMkLst>
        </pc:inkChg>
        <pc:inkChg chg="add mod">
          <ac:chgData name="Mark Hanly" userId="67462bc7-2b51-4455-b2e7-b5f944a4684a" providerId="ADAL" clId="{C331A30D-C042-C44B-8150-9EF6F909FACB}" dt="2020-08-18T10:41:44.575" v="18495"/>
          <ac:inkMkLst>
            <pc:docMk/>
            <pc:sldMk cId="2790252067" sldId="265"/>
            <ac:inkMk id="447" creationId="{D2A8D86C-6A21-9347-9FF5-A75EBB6C4A71}"/>
          </ac:inkMkLst>
        </pc:inkChg>
        <pc:inkChg chg="add mod">
          <ac:chgData name="Mark Hanly" userId="67462bc7-2b51-4455-b2e7-b5f944a4684a" providerId="ADAL" clId="{C331A30D-C042-C44B-8150-9EF6F909FACB}" dt="2020-08-18T10:41:44.575" v="18495"/>
          <ac:inkMkLst>
            <pc:docMk/>
            <pc:sldMk cId="2790252067" sldId="265"/>
            <ac:inkMk id="448" creationId="{531150F8-9E22-A947-83BD-2672DB2DC8CE}"/>
          </ac:inkMkLst>
        </pc:inkChg>
        <pc:inkChg chg="add">
          <ac:chgData name="Mark Hanly" userId="67462bc7-2b51-4455-b2e7-b5f944a4684a" providerId="ADAL" clId="{C331A30D-C042-C44B-8150-9EF6F909FACB}" dt="2020-08-18T10:41:43.682" v="18493" actId="9405"/>
          <ac:inkMkLst>
            <pc:docMk/>
            <pc:sldMk cId="2790252067" sldId="265"/>
            <ac:inkMk id="449" creationId="{6A00F650-F274-6044-AF42-76634C99F093}"/>
          </ac:inkMkLst>
        </pc:inkChg>
        <pc:inkChg chg="add">
          <ac:chgData name="Mark Hanly" userId="67462bc7-2b51-4455-b2e7-b5f944a4684a" providerId="ADAL" clId="{C331A30D-C042-C44B-8150-9EF6F909FACB}" dt="2020-08-18T10:41:43.849" v="18494" actId="9405"/>
          <ac:inkMkLst>
            <pc:docMk/>
            <pc:sldMk cId="2790252067" sldId="265"/>
            <ac:inkMk id="450" creationId="{BB5DC548-8E96-274F-A530-4C89190623A9}"/>
          </ac:inkMkLst>
        </pc:inkChg>
        <pc:inkChg chg="add mod">
          <ac:chgData name="Mark Hanly" userId="67462bc7-2b51-4455-b2e7-b5f944a4684a" providerId="ADAL" clId="{C331A30D-C042-C44B-8150-9EF6F909FACB}" dt="2020-08-18T10:41:58.271" v="18501"/>
          <ac:inkMkLst>
            <pc:docMk/>
            <pc:sldMk cId="2790252067" sldId="265"/>
            <ac:inkMk id="452" creationId="{CE775DE2-FFC2-AF41-8A9A-E869B7768E57}"/>
          </ac:inkMkLst>
        </pc:inkChg>
        <pc:inkChg chg="add mod">
          <ac:chgData name="Mark Hanly" userId="67462bc7-2b51-4455-b2e7-b5f944a4684a" providerId="ADAL" clId="{C331A30D-C042-C44B-8150-9EF6F909FACB}" dt="2020-08-18T10:41:58.271" v="18501"/>
          <ac:inkMkLst>
            <pc:docMk/>
            <pc:sldMk cId="2790252067" sldId="265"/>
            <ac:inkMk id="453" creationId="{F4D28EBC-48D1-2745-A685-9811FD6A26A2}"/>
          </ac:inkMkLst>
        </pc:inkChg>
        <pc:inkChg chg="add mod">
          <ac:chgData name="Mark Hanly" userId="67462bc7-2b51-4455-b2e7-b5f944a4684a" providerId="ADAL" clId="{C331A30D-C042-C44B-8150-9EF6F909FACB}" dt="2020-08-18T10:41:58.271" v="18501"/>
          <ac:inkMkLst>
            <pc:docMk/>
            <pc:sldMk cId="2790252067" sldId="265"/>
            <ac:inkMk id="454" creationId="{44D5B56B-FC94-D247-A61B-34A7217525BE}"/>
          </ac:inkMkLst>
        </pc:inkChg>
        <pc:inkChg chg="add mod">
          <ac:chgData name="Mark Hanly" userId="67462bc7-2b51-4455-b2e7-b5f944a4684a" providerId="ADAL" clId="{C331A30D-C042-C44B-8150-9EF6F909FACB}" dt="2020-08-18T10:41:58.271" v="18501"/>
          <ac:inkMkLst>
            <pc:docMk/>
            <pc:sldMk cId="2790252067" sldId="265"/>
            <ac:inkMk id="455" creationId="{A1591DCD-B805-0948-8D02-33B338560119}"/>
          </ac:inkMkLst>
        </pc:inkChg>
        <pc:inkChg chg="add mod">
          <ac:chgData name="Mark Hanly" userId="67462bc7-2b51-4455-b2e7-b5f944a4684a" providerId="ADAL" clId="{C331A30D-C042-C44B-8150-9EF6F909FACB}" dt="2020-08-18T10:41:58.271" v="18501"/>
          <ac:inkMkLst>
            <pc:docMk/>
            <pc:sldMk cId="2790252067" sldId="265"/>
            <ac:inkMk id="456" creationId="{353892E2-39D6-2847-A373-F0F577305DBF}"/>
          </ac:inkMkLst>
        </pc:inkChg>
        <pc:inkChg chg="add mod">
          <ac:chgData name="Mark Hanly" userId="67462bc7-2b51-4455-b2e7-b5f944a4684a" providerId="ADAL" clId="{C331A30D-C042-C44B-8150-9EF6F909FACB}" dt="2020-08-18T10:42:06.864" v="18505"/>
          <ac:inkMkLst>
            <pc:docMk/>
            <pc:sldMk cId="2790252067" sldId="265"/>
            <ac:inkMk id="459" creationId="{8DFEF955-E371-BB45-ABD0-227781ADAE96}"/>
          </ac:inkMkLst>
        </pc:inkChg>
        <pc:inkChg chg="add mod">
          <ac:chgData name="Mark Hanly" userId="67462bc7-2b51-4455-b2e7-b5f944a4684a" providerId="ADAL" clId="{C331A30D-C042-C44B-8150-9EF6F909FACB}" dt="2020-08-18T10:42:06.864" v="18505"/>
          <ac:inkMkLst>
            <pc:docMk/>
            <pc:sldMk cId="2790252067" sldId="265"/>
            <ac:inkMk id="460" creationId="{0117A0C8-401A-1E47-8D4F-55BA21CE4024}"/>
          </ac:inkMkLst>
        </pc:inkChg>
        <pc:inkChg chg="add mod">
          <ac:chgData name="Mark Hanly" userId="67462bc7-2b51-4455-b2e7-b5f944a4684a" providerId="ADAL" clId="{C331A30D-C042-C44B-8150-9EF6F909FACB}" dt="2020-08-18T10:42:06.864" v="18505"/>
          <ac:inkMkLst>
            <pc:docMk/>
            <pc:sldMk cId="2790252067" sldId="265"/>
            <ac:inkMk id="461" creationId="{AB77D486-7361-E342-8AF7-BCBC2767AF72}"/>
          </ac:inkMkLst>
        </pc:inkChg>
        <pc:inkChg chg="add mod">
          <ac:chgData name="Mark Hanly" userId="67462bc7-2b51-4455-b2e7-b5f944a4684a" providerId="ADAL" clId="{C331A30D-C042-C44B-8150-9EF6F909FACB}" dt="2020-08-18T10:42:18.553" v="18521"/>
          <ac:inkMkLst>
            <pc:docMk/>
            <pc:sldMk cId="2790252067" sldId="265"/>
            <ac:inkMk id="463" creationId="{54875C3D-7851-CA47-AB1A-A3CC7C1AB8B9}"/>
          </ac:inkMkLst>
        </pc:inkChg>
        <pc:inkChg chg="add mod">
          <ac:chgData name="Mark Hanly" userId="67462bc7-2b51-4455-b2e7-b5f944a4684a" providerId="ADAL" clId="{C331A30D-C042-C44B-8150-9EF6F909FACB}" dt="2020-08-18T10:42:18.553" v="18521"/>
          <ac:inkMkLst>
            <pc:docMk/>
            <pc:sldMk cId="2790252067" sldId="265"/>
            <ac:inkMk id="464" creationId="{7F84C74E-8747-A946-AF44-80ECBCA214EB}"/>
          </ac:inkMkLst>
        </pc:inkChg>
        <pc:inkChg chg="add mod">
          <ac:chgData name="Mark Hanly" userId="67462bc7-2b51-4455-b2e7-b5f944a4684a" providerId="ADAL" clId="{C331A30D-C042-C44B-8150-9EF6F909FACB}" dt="2020-08-18T10:42:18.553" v="18521"/>
          <ac:inkMkLst>
            <pc:docMk/>
            <pc:sldMk cId="2790252067" sldId="265"/>
            <ac:inkMk id="466" creationId="{79C373DD-CBF5-DF46-BB1D-938C4538C2C3}"/>
          </ac:inkMkLst>
        </pc:inkChg>
        <pc:inkChg chg="add mod">
          <ac:chgData name="Mark Hanly" userId="67462bc7-2b51-4455-b2e7-b5f944a4684a" providerId="ADAL" clId="{C331A30D-C042-C44B-8150-9EF6F909FACB}" dt="2020-08-18T10:42:18.553" v="18521"/>
          <ac:inkMkLst>
            <pc:docMk/>
            <pc:sldMk cId="2790252067" sldId="265"/>
            <ac:inkMk id="467" creationId="{0AFFE690-2574-6144-970E-D403D454105E}"/>
          </ac:inkMkLst>
        </pc:inkChg>
        <pc:inkChg chg="add mod">
          <ac:chgData name="Mark Hanly" userId="67462bc7-2b51-4455-b2e7-b5f944a4684a" providerId="ADAL" clId="{C331A30D-C042-C44B-8150-9EF6F909FACB}" dt="2020-08-18T10:42:18.553" v="18521"/>
          <ac:inkMkLst>
            <pc:docMk/>
            <pc:sldMk cId="2790252067" sldId="265"/>
            <ac:inkMk id="468" creationId="{CC7550AD-AD28-784C-9474-58463CD18D12}"/>
          </ac:inkMkLst>
        </pc:inkChg>
        <pc:inkChg chg="add mod">
          <ac:chgData name="Mark Hanly" userId="67462bc7-2b51-4455-b2e7-b5f944a4684a" providerId="ADAL" clId="{C331A30D-C042-C44B-8150-9EF6F909FACB}" dt="2020-08-18T10:42:18.553" v="18521"/>
          <ac:inkMkLst>
            <pc:docMk/>
            <pc:sldMk cId="2790252067" sldId="265"/>
            <ac:inkMk id="469" creationId="{F5AD7BD3-522B-B042-B9AC-1EF4E9558721}"/>
          </ac:inkMkLst>
        </pc:inkChg>
        <pc:inkChg chg="add mod">
          <ac:chgData name="Mark Hanly" userId="67462bc7-2b51-4455-b2e7-b5f944a4684a" providerId="ADAL" clId="{C331A30D-C042-C44B-8150-9EF6F909FACB}" dt="2020-08-18T10:42:18.553" v="18521"/>
          <ac:inkMkLst>
            <pc:docMk/>
            <pc:sldMk cId="2790252067" sldId="265"/>
            <ac:inkMk id="470" creationId="{63231AD0-3A4F-EB4E-87CE-E0A792FFF9CC}"/>
          </ac:inkMkLst>
        </pc:inkChg>
        <pc:inkChg chg="add mod">
          <ac:chgData name="Mark Hanly" userId="67462bc7-2b51-4455-b2e7-b5f944a4684a" providerId="ADAL" clId="{C331A30D-C042-C44B-8150-9EF6F909FACB}" dt="2020-08-18T10:42:18.553" v="18521"/>
          <ac:inkMkLst>
            <pc:docMk/>
            <pc:sldMk cId="2790252067" sldId="265"/>
            <ac:inkMk id="471" creationId="{38ED98F2-F46C-A147-A2E3-60E51E645462}"/>
          </ac:inkMkLst>
        </pc:inkChg>
        <pc:inkChg chg="add mod">
          <ac:chgData name="Mark Hanly" userId="67462bc7-2b51-4455-b2e7-b5f944a4684a" providerId="ADAL" clId="{C331A30D-C042-C44B-8150-9EF6F909FACB}" dt="2020-08-18T10:42:18.553" v="18521"/>
          <ac:inkMkLst>
            <pc:docMk/>
            <pc:sldMk cId="2790252067" sldId="265"/>
            <ac:inkMk id="472" creationId="{6F9D8922-81E3-FF42-9ED9-FBD471739B11}"/>
          </ac:inkMkLst>
        </pc:inkChg>
        <pc:inkChg chg="add">
          <ac:chgData name="Mark Hanly" userId="67462bc7-2b51-4455-b2e7-b5f944a4684a" providerId="ADAL" clId="{C331A30D-C042-C44B-8150-9EF6F909FACB}" dt="2020-08-18T10:42:15.798" v="18516" actId="9405"/>
          <ac:inkMkLst>
            <pc:docMk/>
            <pc:sldMk cId="2790252067" sldId="265"/>
            <ac:inkMk id="473" creationId="{C9109801-06A4-484C-AEA1-F598DF0DEBCD}"/>
          </ac:inkMkLst>
        </pc:inkChg>
        <pc:inkChg chg="add mod">
          <ac:chgData name="Mark Hanly" userId="67462bc7-2b51-4455-b2e7-b5f944a4684a" providerId="ADAL" clId="{C331A30D-C042-C44B-8150-9EF6F909FACB}" dt="2020-08-18T10:42:18.553" v="18521"/>
          <ac:inkMkLst>
            <pc:docMk/>
            <pc:sldMk cId="2790252067" sldId="265"/>
            <ac:inkMk id="474" creationId="{CE598128-0F80-4844-9DA4-17EBCEED86FB}"/>
          </ac:inkMkLst>
        </pc:inkChg>
        <pc:inkChg chg="add mod">
          <ac:chgData name="Mark Hanly" userId="67462bc7-2b51-4455-b2e7-b5f944a4684a" providerId="ADAL" clId="{C331A30D-C042-C44B-8150-9EF6F909FACB}" dt="2020-08-18T10:42:18.553" v="18521"/>
          <ac:inkMkLst>
            <pc:docMk/>
            <pc:sldMk cId="2790252067" sldId="265"/>
            <ac:inkMk id="475" creationId="{3777B26C-64C0-7F4F-8AB9-702E631402B2}"/>
          </ac:inkMkLst>
        </pc:inkChg>
        <pc:inkChg chg="add mod">
          <ac:chgData name="Mark Hanly" userId="67462bc7-2b51-4455-b2e7-b5f944a4684a" providerId="ADAL" clId="{C331A30D-C042-C44B-8150-9EF6F909FACB}" dt="2020-08-18T10:42:18.553" v="18521"/>
          <ac:inkMkLst>
            <pc:docMk/>
            <pc:sldMk cId="2790252067" sldId="265"/>
            <ac:inkMk id="476" creationId="{297EF962-DE27-C74D-AA8C-5E631E75C827}"/>
          </ac:inkMkLst>
        </pc:inkChg>
        <pc:inkChg chg="add mod">
          <ac:chgData name="Mark Hanly" userId="67462bc7-2b51-4455-b2e7-b5f944a4684a" providerId="ADAL" clId="{C331A30D-C042-C44B-8150-9EF6F909FACB}" dt="2020-08-18T10:42:18.553" v="18521"/>
          <ac:inkMkLst>
            <pc:docMk/>
            <pc:sldMk cId="2790252067" sldId="265"/>
            <ac:inkMk id="477" creationId="{045E687E-0866-4E44-8AAF-ED8EAD7261CB}"/>
          </ac:inkMkLst>
        </pc:inkChg>
        <pc:inkChg chg="add">
          <ac:chgData name="Mark Hanly" userId="67462bc7-2b51-4455-b2e7-b5f944a4684a" providerId="ADAL" clId="{C331A30D-C042-C44B-8150-9EF6F909FACB}" dt="2020-08-18T10:42:50.474" v="18522" actId="9405"/>
          <ac:inkMkLst>
            <pc:docMk/>
            <pc:sldMk cId="2790252067" sldId="265"/>
            <ac:inkMk id="482" creationId="{E8E0D283-7035-8F4D-AA96-7C337B68B7D8}"/>
          </ac:inkMkLst>
        </pc:inkChg>
      </pc:sldChg>
      <pc:sldChg chg="addSp delSp modSp add mod ord modNotesTx">
        <pc:chgData name="Mark Hanly" userId="67462bc7-2b51-4455-b2e7-b5f944a4684a" providerId="ADAL" clId="{C331A30D-C042-C44B-8150-9EF6F909FACB}" dt="2020-08-18T09:57:40.714" v="16304"/>
        <pc:sldMkLst>
          <pc:docMk/>
          <pc:sldMk cId="2325618791" sldId="266"/>
        </pc:sldMkLst>
        <pc:spChg chg="mod">
          <ac:chgData name="Mark Hanly" userId="67462bc7-2b51-4455-b2e7-b5f944a4684a" providerId="ADAL" clId="{C331A30D-C042-C44B-8150-9EF6F909FACB}" dt="2020-08-18T04:27:15.123" v="7727"/>
          <ac:spMkLst>
            <pc:docMk/>
            <pc:sldMk cId="2325618791" sldId="266"/>
            <ac:spMk id="2" creationId="{216EB84E-67B4-2D44-B50C-4897EBBB0D97}"/>
          </ac:spMkLst>
        </pc:spChg>
        <pc:spChg chg="mod">
          <ac:chgData name="Mark Hanly" userId="67462bc7-2b51-4455-b2e7-b5f944a4684a" providerId="ADAL" clId="{C331A30D-C042-C44B-8150-9EF6F909FACB}" dt="2020-08-18T09:44:29.732" v="15693" actId="6549"/>
          <ac:spMkLst>
            <pc:docMk/>
            <pc:sldMk cId="2325618791" sldId="266"/>
            <ac:spMk id="3" creationId="{A05B962B-A621-FC46-92AA-186A552D42CC}"/>
          </ac:spMkLst>
        </pc:spChg>
        <pc:grpChg chg="del mod">
          <ac:chgData name="Mark Hanly" userId="67462bc7-2b51-4455-b2e7-b5f944a4684a" providerId="ADAL" clId="{C331A30D-C042-C44B-8150-9EF6F909FACB}" dt="2020-08-18T07:59:06.608" v="11411"/>
          <ac:grpSpMkLst>
            <pc:docMk/>
            <pc:sldMk cId="2325618791" sldId="266"/>
            <ac:grpSpMk id="6" creationId="{C398FC20-07CB-2F4C-B74A-97EA015012E2}"/>
          </ac:grpSpMkLst>
        </pc:grpChg>
        <pc:grpChg chg="del mod">
          <ac:chgData name="Mark Hanly" userId="67462bc7-2b51-4455-b2e7-b5f944a4684a" providerId="ADAL" clId="{C331A30D-C042-C44B-8150-9EF6F909FACB}" dt="2020-08-18T07:59:07.440" v="11412"/>
          <ac:grpSpMkLst>
            <pc:docMk/>
            <pc:sldMk cId="2325618791" sldId="266"/>
            <ac:grpSpMk id="9" creationId="{37557A35-8C38-904E-9378-649596211460}"/>
          </ac:grpSpMkLst>
        </pc:grpChg>
        <pc:grpChg chg="del mod">
          <ac:chgData name="Mark Hanly" userId="67462bc7-2b51-4455-b2e7-b5f944a4684a" providerId="ADAL" clId="{C331A30D-C042-C44B-8150-9EF6F909FACB}" dt="2020-08-18T07:59:10.495" v="11416"/>
          <ac:grpSpMkLst>
            <pc:docMk/>
            <pc:sldMk cId="2325618791" sldId="266"/>
            <ac:grpSpMk id="13" creationId="{C07ED819-2CAB-384F-99C1-795DC94E649F}"/>
          </ac:grpSpMkLst>
        </pc:grpChg>
        <pc:grpChg chg="mod">
          <ac:chgData name="Mark Hanly" userId="67462bc7-2b51-4455-b2e7-b5f944a4684a" providerId="ADAL" clId="{C331A30D-C042-C44B-8150-9EF6F909FACB}" dt="2020-08-18T09:57:40.714" v="16304"/>
          <ac:grpSpMkLst>
            <pc:docMk/>
            <pc:sldMk cId="2325618791" sldId="266"/>
            <ac:grpSpMk id="19" creationId="{9EA8B728-7CCA-5948-ABEA-4628585E0AD7}"/>
          </ac:grpSpMkLst>
        </pc:grpChg>
        <pc:inkChg chg="add del mod">
          <ac:chgData name="Mark Hanly" userId="67462bc7-2b51-4455-b2e7-b5f944a4684a" providerId="ADAL" clId="{C331A30D-C042-C44B-8150-9EF6F909FACB}" dt="2020-08-18T07:59:08.542" v="11414"/>
          <ac:inkMkLst>
            <pc:docMk/>
            <pc:sldMk cId="2325618791" sldId="266"/>
            <ac:inkMk id="4" creationId="{07384FFA-34CA-A543-8C70-937E56DBAF88}"/>
          </ac:inkMkLst>
        </pc:inkChg>
        <pc:inkChg chg="add del mod">
          <ac:chgData name="Mark Hanly" userId="67462bc7-2b51-4455-b2e7-b5f944a4684a" providerId="ADAL" clId="{C331A30D-C042-C44B-8150-9EF6F909FACB}" dt="2020-08-18T07:59:06.608" v="11411"/>
          <ac:inkMkLst>
            <pc:docMk/>
            <pc:sldMk cId="2325618791" sldId="266"/>
            <ac:inkMk id="5" creationId="{B8DDE582-7F24-FB4D-8E6A-534328C1D68A}"/>
          </ac:inkMkLst>
        </pc:inkChg>
        <pc:inkChg chg="add del mod">
          <ac:chgData name="Mark Hanly" userId="67462bc7-2b51-4455-b2e7-b5f944a4684a" providerId="ADAL" clId="{C331A30D-C042-C44B-8150-9EF6F909FACB}" dt="2020-08-18T07:59:07.440" v="11412"/>
          <ac:inkMkLst>
            <pc:docMk/>
            <pc:sldMk cId="2325618791" sldId="266"/>
            <ac:inkMk id="7" creationId="{820E1223-3B9B-0144-B593-9C980B28A923}"/>
          </ac:inkMkLst>
        </pc:inkChg>
        <pc:inkChg chg="add del mod">
          <ac:chgData name="Mark Hanly" userId="67462bc7-2b51-4455-b2e7-b5f944a4684a" providerId="ADAL" clId="{C331A30D-C042-C44B-8150-9EF6F909FACB}" dt="2020-08-18T07:59:07.441" v="11413"/>
          <ac:inkMkLst>
            <pc:docMk/>
            <pc:sldMk cId="2325618791" sldId="266"/>
            <ac:inkMk id="8" creationId="{EDA063A2-0922-284A-8D94-F679A1D51929}"/>
          </ac:inkMkLst>
        </pc:inkChg>
        <pc:inkChg chg="add del">
          <ac:chgData name="Mark Hanly" userId="67462bc7-2b51-4455-b2e7-b5f944a4684a" providerId="ADAL" clId="{C331A30D-C042-C44B-8150-9EF6F909FACB}" dt="2020-08-18T07:59:09.680" v="11415"/>
          <ac:inkMkLst>
            <pc:docMk/>
            <pc:sldMk cId="2325618791" sldId="266"/>
            <ac:inkMk id="10" creationId="{01906A4B-2414-9A4B-ACBE-F8E282F76796}"/>
          </ac:inkMkLst>
        </pc:inkChg>
        <pc:inkChg chg="add del mod">
          <ac:chgData name="Mark Hanly" userId="67462bc7-2b51-4455-b2e7-b5f944a4684a" providerId="ADAL" clId="{C331A30D-C042-C44B-8150-9EF6F909FACB}" dt="2020-08-18T07:59:10.495" v="11416"/>
          <ac:inkMkLst>
            <pc:docMk/>
            <pc:sldMk cId="2325618791" sldId="266"/>
            <ac:inkMk id="11" creationId="{B2ECB5F9-D7EE-FC4A-9C6E-9D5C9B977138}"/>
          </ac:inkMkLst>
        </pc:inkChg>
        <pc:inkChg chg="add del mod">
          <ac:chgData name="Mark Hanly" userId="67462bc7-2b51-4455-b2e7-b5f944a4684a" providerId="ADAL" clId="{C331A30D-C042-C44B-8150-9EF6F909FACB}" dt="2020-08-18T07:59:10.495" v="11417"/>
          <ac:inkMkLst>
            <pc:docMk/>
            <pc:sldMk cId="2325618791" sldId="266"/>
            <ac:inkMk id="12" creationId="{52257CA6-F081-464D-ABA1-C929F9071584}"/>
          </ac:inkMkLst>
        </pc:inkChg>
        <pc:inkChg chg="add del">
          <ac:chgData name="Mark Hanly" userId="67462bc7-2b51-4455-b2e7-b5f944a4684a" providerId="ADAL" clId="{C331A30D-C042-C44B-8150-9EF6F909FACB}" dt="2020-08-18T07:59:05.744" v="11410"/>
          <ac:inkMkLst>
            <pc:docMk/>
            <pc:sldMk cId="2325618791" sldId="266"/>
            <ac:inkMk id="14" creationId="{797DFBBB-B102-9D44-B3F0-60EADDD2134B}"/>
          </ac:inkMkLst>
        </pc:inkChg>
        <pc:inkChg chg="add">
          <ac:chgData name="Mark Hanly" userId="67462bc7-2b51-4455-b2e7-b5f944a4684a" providerId="ADAL" clId="{C331A30D-C042-C44B-8150-9EF6F909FACB}" dt="2020-08-18T09:57:27.717" v="16300" actId="9405"/>
          <ac:inkMkLst>
            <pc:docMk/>
            <pc:sldMk cId="2325618791" sldId="266"/>
            <ac:inkMk id="15" creationId="{5B784259-ED26-354C-861F-187A988A80FA}"/>
          </ac:inkMkLst>
        </pc:inkChg>
        <pc:inkChg chg="add">
          <ac:chgData name="Mark Hanly" userId="67462bc7-2b51-4455-b2e7-b5f944a4684a" providerId="ADAL" clId="{C331A30D-C042-C44B-8150-9EF6F909FACB}" dt="2020-08-18T09:57:32.548" v="16301" actId="9405"/>
          <ac:inkMkLst>
            <pc:docMk/>
            <pc:sldMk cId="2325618791" sldId="266"/>
            <ac:inkMk id="16" creationId="{296F4EFC-B0D7-B543-BB18-1FBBBC36B993}"/>
          </ac:inkMkLst>
        </pc:inkChg>
        <pc:inkChg chg="add mod">
          <ac:chgData name="Mark Hanly" userId="67462bc7-2b51-4455-b2e7-b5f944a4684a" providerId="ADAL" clId="{C331A30D-C042-C44B-8150-9EF6F909FACB}" dt="2020-08-18T09:57:40.714" v="16304"/>
          <ac:inkMkLst>
            <pc:docMk/>
            <pc:sldMk cId="2325618791" sldId="266"/>
            <ac:inkMk id="17" creationId="{336516D2-0645-A34C-BE61-EAEE76E67554}"/>
          </ac:inkMkLst>
        </pc:inkChg>
        <pc:inkChg chg="add mod">
          <ac:chgData name="Mark Hanly" userId="67462bc7-2b51-4455-b2e7-b5f944a4684a" providerId="ADAL" clId="{C331A30D-C042-C44B-8150-9EF6F909FACB}" dt="2020-08-18T09:57:40.714" v="16304"/>
          <ac:inkMkLst>
            <pc:docMk/>
            <pc:sldMk cId="2325618791" sldId="266"/>
            <ac:inkMk id="18" creationId="{533A6422-83D3-EC4C-B740-F35547F2AF7A}"/>
          </ac:inkMkLst>
        </pc:inkChg>
      </pc:sldChg>
      <pc:sldChg chg="addSp delSp modSp add mod ord modNotesTx">
        <pc:chgData name="Mark Hanly" userId="67462bc7-2b51-4455-b2e7-b5f944a4684a" providerId="ADAL" clId="{C331A30D-C042-C44B-8150-9EF6F909FACB}" dt="2020-08-18T09:56:47.498" v="16297"/>
        <pc:sldMkLst>
          <pc:docMk/>
          <pc:sldMk cId="274364027" sldId="267"/>
        </pc:sldMkLst>
        <pc:grpChg chg="del mod">
          <ac:chgData name="Mark Hanly" userId="67462bc7-2b51-4455-b2e7-b5f944a4684a" providerId="ADAL" clId="{C331A30D-C042-C44B-8150-9EF6F909FACB}" dt="2020-08-18T09:06:19.066" v="14625" actId="478"/>
          <ac:grpSpMkLst>
            <pc:docMk/>
            <pc:sldMk cId="274364027" sldId="267"/>
            <ac:grpSpMk id="14" creationId="{ED2C6746-4C3D-714D-8B6D-2E26C960B28D}"/>
          </ac:grpSpMkLst>
        </pc:grpChg>
        <pc:grpChg chg="del mod">
          <ac:chgData name="Mark Hanly" userId="67462bc7-2b51-4455-b2e7-b5f944a4684a" providerId="ADAL" clId="{C331A30D-C042-C44B-8150-9EF6F909FACB}" dt="2020-08-18T09:06:19.066" v="14625" actId="478"/>
          <ac:grpSpMkLst>
            <pc:docMk/>
            <pc:sldMk cId="274364027" sldId="267"/>
            <ac:grpSpMk id="24" creationId="{932884BC-6CFB-7144-AC9F-CFF18A8F58B4}"/>
          </ac:grpSpMkLst>
        </pc:grpChg>
        <pc:grpChg chg="mod">
          <ac:chgData name="Mark Hanly" userId="67462bc7-2b51-4455-b2e7-b5f944a4684a" providerId="ADAL" clId="{C331A30D-C042-C44B-8150-9EF6F909FACB}" dt="2020-08-18T09:56:47.498" v="16297"/>
          <ac:grpSpMkLst>
            <pc:docMk/>
            <pc:sldMk cId="274364027" sldId="267"/>
            <ac:grpSpMk id="28" creationId="{54B5E239-D757-AB4A-A78D-D9C19A288044}"/>
          </ac:grpSpMkLst>
        </pc:grpChg>
        <pc:picChg chg="del">
          <ac:chgData name="Mark Hanly" userId="67462bc7-2b51-4455-b2e7-b5f944a4684a" providerId="ADAL" clId="{C331A30D-C042-C44B-8150-9EF6F909FACB}" dt="2020-08-18T04:56:50.514" v="7885" actId="478"/>
          <ac:picMkLst>
            <pc:docMk/>
            <pc:sldMk cId="274364027" sldId="267"/>
            <ac:picMk id="4" creationId="{68A1907C-5AAD-3447-A5F5-B9C62A9A484C}"/>
          </ac:picMkLst>
        </pc:picChg>
        <pc:picChg chg="add mod">
          <ac:chgData name="Mark Hanly" userId="67462bc7-2b51-4455-b2e7-b5f944a4684a" providerId="ADAL" clId="{C331A30D-C042-C44B-8150-9EF6F909FACB}" dt="2020-08-18T04:57:14.704" v="7890" actId="1076"/>
          <ac:picMkLst>
            <pc:docMk/>
            <pc:sldMk cId="274364027" sldId="267"/>
            <ac:picMk id="5" creationId="{1A4E5CDA-F0D7-714B-B427-EF42B8AB3A84}"/>
          </ac:picMkLst>
        </pc:picChg>
        <pc:inkChg chg="add del mod">
          <ac:chgData name="Mark Hanly" userId="67462bc7-2b51-4455-b2e7-b5f944a4684a" providerId="ADAL" clId="{C331A30D-C042-C44B-8150-9EF6F909FACB}" dt="2020-08-18T09:06:19.066" v="14625" actId="478"/>
          <ac:inkMkLst>
            <pc:docMk/>
            <pc:sldMk cId="274364027" sldId="267"/>
            <ac:inkMk id="6" creationId="{6BF494FC-00EC-FD4F-8970-3BFFA27AB412}"/>
          </ac:inkMkLst>
        </pc:inkChg>
        <pc:inkChg chg="add del mod topLvl">
          <ac:chgData name="Mark Hanly" userId="67462bc7-2b51-4455-b2e7-b5f944a4684a" providerId="ADAL" clId="{C331A30D-C042-C44B-8150-9EF6F909FACB}" dt="2020-08-18T09:06:19.066" v="14625" actId="478"/>
          <ac:inkMkLst>
            <pc:docMk/>
            <pc:sldMk cId="274364027" sldId="267"/>
            <ac:inkMk id="7" creationId="{6D52F844-FD99-3B48-BB29-A3B082528D1A}"/>
          </ac:inkMkLst>
        </pc:inkChg>
        <pc:inkChg chg="add del mod">
          <ac:chgData name="Mark Hanly" userId="67462bc7-2b51-4455-b2e7-b5f944a4684a" providerId="ADAL" clId="{C331A30D-C042-C44B-8150-9EF6F909FACB}" dt="2020-08-18T09:06:19.066" v="14625" actId="478"/>
          <ac:inkMkLst>
            <pc:docMk/>
            <pc:sldMk cId="274364027" sldId="267"/>
            <ac:inkMk id="8" creationId="{E029E2F5-1E16-084A-BAB1-B1D7FBD36CFB}"/>
          </ac:inkMkLst>
        </pc:inkChg>
        <pc:inkChg chg="add del mod">
          <ac:chgData name="Mark Hanly" userId="67462bc7-2b51-4455-b2e7-b5f944a4684a" providerId="ADAL" clId="{C331A30D-C042-C44B-8150-9EF6F909FACB}" dt="2020-08-18T09:06:19.066" v="14625" actId="478"/>
          <ac:inkMkLst>
            <pc:docMk/>
            <pc:sldMk cId="274364027" sldId="267"/>
            <ac:inkMk id="9" creationId="{5F8E4849-50AC-9342-BD2E-9B633AF56859}"/>
          </ac:inkMkLst>
        </pc:inkChg>
        <pc:inkChg chg="add del mod">
          <ac:chgData name="Mark Hanly" userId="67462bc7-2b51-4455-b2e7-b5f944a4684a" providerId="ADAL" clId="{C331A30D-C042-C44B-8150-9EF6F909FACB}" dt="2020-08-18T09:06:19.066" v="14625" actId="478"/>
          <ac:inkMkLst>
            <pc:docMk/>
            <pc:sldMk cId="274364027" sldId="267"/>
            <ac:inkMk id="10" creationId="{9DB3F6B1-5DDF-8242-A0B4-0BFD30B5F134}"/>
          </ac:inkMkLst>
        </pc:inkChg>
        <pc:inkChg chg="add del mod topLvl">
          <ac:chgData name="Mark Hanly" userId="67462bc7-2b51-4455-b2e7-b5f944a4684a" providerId="ADAL" clId="{C331A30D-C042-C44B-8150-9EF6F909FACB}" dt="2020-08-18T09:06:19.066" v="14625" actId="478"/>
          <ac:inkMkLst>
            <pc:docMk/>
            <pc:sldMk cId="274364027" sldId="267"/>
            <ac:inkMk id="11" creationId="{213DCEF4-0EAB-5943-B7F5-296605EE46C9}"/>
          </ac:inkMkLst>
        </pc:inkChg>
        <pc:inkChg chg="add del mod">
          <ac:chgData name="Mark Hanly" userId="67462bc7-2b51-4455-b2e7-b5f944a4684a" providerId="ADAL" clId="{C331A30D-C042-C44B-8150-9EF6F909FACB}" dt="2020-08-18T09:06:19.066" v="14625" actId="478"/>
          <ac:inkMkLst>
            <pc:docMk/>
            <pc:sldMk cId="274364027" sldId="267"/>
            <ac:inkMk id="12" creationId="{78636BE0-8CB0-8A4B-8848-166BF28E5C4A}"/>
          </ac:inkMkLst>
        </pc:inkChg>
        <pc:inkChg chg="add del">
          <ac:chgData name="Mark Hanly" userId="67462bc7-2b51-4455-b2e7-b5f944a4684a" providerId="ADAL" clId="{C331A30D-C042-C44B-8150-9EF6F909FACB}" dt="2020-08-18T09:06:19.066" v="14625" actId="478"/>
          <ac:inkMkLst>
            <pc:docMk/>
            <pc:sldMk cId="274364027" sldId="267"/>
            <ac:inkMk id="13" creationId="{26B57588-4053-2542-975E-8B576E85B09B}"/>
          </ac:inkMkLst>
        </pc:inkChg>
        <pc:inkChg chg="add del mod">
          <ac:chgData name="Mark Hanly" userId="67462bc7-2b51-4455-b2e7-b5f944a4684a" providerId="ADAL" clId="{C331A30D-C042-C44B-8150-9EF6F909FACB}" dt="2020-08-18T09:06:19.066" v="14625" actId="478"/>
          <ac:inkMkLst>
            <pc:docMk/>
            <pc:sldMk cId="274364027" sldId="267"/>
            <ac:inkMk id="15" creationId="{AE4FC077-7C21-AA48-B71C-78A62A503FD7}"/>
          </ac:inkMkLst>
        </pc:inkChg>
        <pc:inkChg chg="add del mod">
          <ac:chgData name="Mark Hanly" userId="67462bc7-2b51-4455-b2e7-b5f944a4684a" providerId="ADAL" clId="{C331A30D-C042-C44B-8150-9EF6F909FACB}" dt="2020-08-18T09:06:19.066" v="14625" actId="478"/>
          <ac:inkMkLst>
            <pc:docMk/>
            <pc:sldMk cId="274364027" sldId="267"/>
            <ac:inkMk id="16" creationId="{CA0F0277-5CCF-4445-BBA8-706F48560D7A}"/>
          </ac:inkMkLst>
        </pc:inkChg>
        <pc:inkChg chg="add del mod">
          <ac:chgData name="Mark Hanly" userId="67462bc7-2b51-4455-b2e7-b5f944a4684a" providerId="ADAL" clId="{C331A30D-C042-C44B-8150-9EF6F909FACB}" dt="2020-08-18T09:06:19.066" v="14625" actId="478"/>
          <ac:inkMkLst>
            <pc:docMk/>
            <pc:sldMk cId="274364027" sldId="267"/>
            <ac:inkMk id="17" creationId="{3104ADCF-2289-3246-9CFB-771EBCB2DAED}"/>
          </ac:inkMkLst>
        </pc:inkChg>
        <pc:inkChg chg="add del mod topLvl">
          <ac:chgData name="Mark Hanly" userId="67462bc7-2b51-4455-b2e7-b5f944a4684a" providerId="ADAL" clId="{C331A30D-C042-C44B-8150-9EF6F909FACB}" dt="2020-08-18T09:06:19.066" v="14625" actId="478"/>
          <ac:inkMkLst>
            <pc:docMk/>
            <pc:sldMk cId="274364027" sldId="267"/>
            <ac:inkMk id="18" creationId="{2CBB76D6-0CF4-0543-8DAD-402C9D2EACBF}"/>
          </ac:inkMkLst>
        </pc:inkChg>
        <pc:inkChg chg="add del mod">
          <ac:chgData name="Mark Hanly" userId="67462bc7-2b51-4455-b2e7-b5f944a4684a" providerId="ADAL" clId="{C331A30D-C042-C44B-8150-9EF6F909FACB}" dt="2020-08-18T09:06:19.066" v="14625" actId="478"/>
          <ac:inkMkLst>
            <pc:docMk/>
            <pc:sldMk cId="274364027" sldId="267"/>
            <ac:inkMk id="19" creationId="{738FDB3A-1CB0-4B47-AAC4-D46A29FABC62}"/>
          </ac:inkMkLst>
        </pc:inkChg>
        <pc:inkChg chg="add del mod">
          <ac:chgData name="Mark Hanly" userId="67462bc7-2b51-4455-b2e7-b5f944a4684a" providerId="ADAL" clId="{C331A30D-C042-C44B-8150-9EF6F909FACB}" dt="2020-08-18T09:06:19.066" v="14625" actId="478"/>
          <ac:inkMkLst>
            <pc:docMk/>
            <pc:sldMk cId="274364027" sldId="267"/>
            <ac:inkMk id="20" creationId="{1F4238E4-CF9C-A64A-8DF3-22B8579D484D}"/>
          </ac:inkMkLst>
        </pc:inkChg>
        <pc:inkChg chg="add del mod">
          <ac:chgData name="Mark Hanly" userId="67462bc7-2b51-4455-b2e7-b5f944a4684a" providerId="ADAL" clId="{C331A30D-C042-C44B-8150-9EF6F909FACB}" dt="2020-08-18T09:06:19.066" v="14625" actId="478"/>
          <ac:inkMkLst>
            <pc:docMk/>
            <pc:sldMk cId="274364027" sldId="267"/>
            <ac:inkMk id="21" creationId="{59DBE74D-0B13-664B-A2DB-FFBE908CE605}"/>
          </ac:inkMkLst>
        </pc:inkChg>
        <pc:inkChg chg="add del mod">
          <ac:chgData name="Mark Hanly" userId="67462bc7-2b51-4455-b2e7-b5f944a4684a" providerId="ADAL" clId="{C331A30D-C042-C44B-8150-9EF6F909FACB}" dt="2020-08-18T09:06:19.066" v="14625" actId="478"/>
          <ac:inkMkLst>
            <pc:docMk/>
            <pc:sldMk cId="274364027" sldId="267"/>
            <ac:inkMk id="22" creationId="{42A26AB7-F205-B940-8EB0-0D5C88A6FC74}"/>
          </ac:inkMkLst>
        </pc:inkChg>
        <pc:inkChg chg="add del mod topLvl">
          <ac:chgData name="Mark Hanly" userId="67462bc7-2b51-4455-b2e7-b5f944a4684a" providerId="ADAL" clId="{C331A30D-C042-C44B-8150-9EF6F909FACB}" dt="2020-08-18T09:06:19.066" v="14625" actId="478"/>
          <ac:inkMkLst>
            <pc:docMk/>
            <pc:sldMk cId="274364027" sldId="267"/>
            <ac:inkMk id="23" creationId="{316D8D06-3683-4D4A-9930-A5A8BE6960A8}"/>
          </ac:inkMkLst>
        </pc:inkChg>
        <pc:inkChg chg="add mod">
          <ac:chgData name="Mark Hanly" userId="67462bc7-2b51-4455-b2e7-b5f944a4684a" providerId="ADAL" clId="{C331A30D-C042-C44B-8150-9EF6F909FACB}" dt="2020-08-18T09:56:47.498" v="16297"/>
          <ac:inkMkLst>
            <pc:docMk/>
            <pc:sldMk cId="274364027" sldId="267"/>
            <ac:inkMk id="25" creationId="{37A40FC6-00D4-F44F-92BC-1A4088CAF4ED}"/>
          </ac:inkMkLst>
        </pc:inkChg>
        <pc:inkChg chg="add mod">
          <ac:chgData name="Mark Hanly" userId="67462bc7-2b51-4455-b2e7-b5f944a4684a" providerId="ADAL" clId="{C331A30D-C042-C44B-8150-9EF6F909FACB}" dt="2020-08-18T09:56:47.498" v="16297"/>
          <ac:inkMkLst>
            <pc:docMk/>
            <pc:sldMk cId="274364027" sldId="267"/>
            <ac:inkMk id="26" creationId="{9E9B77E8-2C0C-B348-A675-1CAE765BD9C3}"/>
          </ac:inkMkLst>
        </pc:inkChg>
        <pc:inkChg chg="add mod">
          <ac:chgData name="Mark Hanly" userId="67462bc7-2b51-4455-b2e7-b5f944a4684a" providerId="ADAL" clId="{C331A30D-C042-C44B-8150-9EF6F909FACB}" dt="2020-08-18T09:56:47.498" v="16297"/>
          <ac:inkMkLst>
            <pc:docMk/>
            <pc:sldMk cId="274364027" sldId="267"/>
            <ac:inkMk id="27" creationId="{13DE07A5-F94C-0244-ACB9-AC7CFFB27935}"/>
          </ac:inkMkLst>
        </pc:inkChg>
      </pc:sldChg>
      <pc:sldChg chg="addSp delSp modSp add mod ord modNotesTx">
        <pc:chgData name="Mark Hanly" userId="67462bc7-2b51-4455-b2e7-b5f944a4684a" providerId="ADAL" clId="{C331A30D-C042-C44B-8150-9EF6F909FACB}" dt="2020-08-18T09:57:12.718" v="16299" actId="9405"/>
        <pc:sldMkLst>
          <pc:docMk/>
          <pc:sldMk cId="577034619" sldId="268"/>
        </pc:sldMkLst>
        <pc:picChg chg="del">
          <ac:chgData name="Mark Hanly" userId="67462bc7-2b51-4455-b2e7-b5f944a4684a" providerId="ADAL" clId="{C331A30D-C042-C44B-8150-9EF6F909FACB}" dt="2020-08-18T04:56:48.009" v="7884" actId="478"/>
          <ac:picMkLst>
            <pc:docMk/>
            <pc:sldMk cId="577034619" sldId="268"/>
            <ac:picMk id="4" creationId="{68A1907C-5AAD-3447-A5F5-B9C62A9A484C}"/>
          </ac:picMkLst>
        </pc:picChg>
        <pc:picChg chg="add mod">
          <ac:chgData name="Mark Hanly" userId="67462bc7-2b51-4455-b2e7-b5f944a4684a" providerId="ADAL" clId="{C331A30D-C042-C44B-8150-9EF6F909FACB}" dt="2020-08-18T04:58:13.540" v="7895" actId="1076"/>
          <ac:picMkLst>
            <pc:docMk/>
            <pc:sldMk cId="577034619" sldId="268"/>
            <ac:picMk id="5" creationId="{C804534F-3DC4-B24E-A7E4-EA2BB6588B8D}"/>
          </ac:picMkLst>
        </pc:picChg>
        <pc:inkChg chg="add del">
          <ac:chgData name="Mark Hanly" userId="67462bc7-2b51-4455-b2e7-b5f944a4684a" providerId="ADAL" clId="{C331A30D-C042-C44B-8150-9EF6F909FACB}" dt="2020-08-18T09:41:19.903" v="15215" actId="478"/>
          <ac:inkMkLst>
            <pc:docMk/>
            <pc:sldMk cId="577034619" sldId="268"/>
            <ac:inkMk id="6" creationId="{BCC3FEC9-DB71-8C40-BB39-16A7ED32DE11}"/>
          </ac:inkMkLst>
        </pc:inkChg>
        <pc:inkChg chg="add del">
          <ac:chgData name="Mark Hanly" userId="67462bc7-2b51-4455-b2e7-b5f944a4684a" providerId="ADAL" clId="{C331A30D-C042-C44B-8150-9EF6F909FACB}" dt="2020-08-18T09:41:16.879" v="15214" actId="478"/>
          <ac:inkMkLst>
            <pc:docMk/>
            <pc:sldMk cId="577034619" sldId="268"/>
            <ac:inkMk id="7" creationId="{28846C83-5B29-6744-A5D1-D1808364AFFD}"/>
          </ac:inkMkLst>
        </pc:inkChg>
        <pc:inkChg chg="add">
          <ac:chgData name="Mark Hanly" userId="67462bc7-2b51-4455-b2e7-b5f944a4684a" providerId="ADAL" clId="{C331A30D-C042-C44B-8150-9EF6F909FACB}" dt="2020-08-18T09:57:11.101" v="16298" actId="9405"/>
          <ac:inkMkLst>
            <pc:docMk/>
            <pc:sldMk cId="577034619" sldId="268"/>
            <ac:inkMk id="8" creationId="{32D4304F-ECFD-3F4A-95D5-FBFCBB0F624D}"/>
          </ac:inkMkLst>
        </pc:inkChg>
        <pc:inkChg chg="add">
          <ac:chgData name="Mark Hanly" userId="67462bc7-2b51-4455-b2e7-b5f944a4684a" providerId="ADAL" clId="{C331A30D-C042-C44B-8150-9EF6F909FACB}" dt="2020-08-18T09:57:12.718" v="16299" actId="9405"/>
          <ac:inkMkLst>
            <pc:docMk/>
            <pc:sldMk cId="577034619" sldId="268"/>
            <ac:inkMk id="9" creationId="{731F096A-8653-9240-95B5-506576B4033F}"/>
          </ac:inkMkLst>
        </pc:inkChg>
      </pc:sldChg>
      <pc:sldChg chg="del">
        <pc:chgData name="Mark Hanly" userId="67462bc7-2b51-4455-b2e7-b5f944a4684a" providerId="ADAL" clId="{C331A30D-C042-C44B-8150-9EF6F909FACB}" dt="2020-08-14T05:24:10.811" v="4" actId="2696"/>
        <pc:sldMkLst>
          <pc:docMk/>
          <pc:sldMk cId="2780836353" sldId="268"/>
        </pc:sldMkLst>
      </pc:sldChg>
      <pc:sldChg chg="del">
        <pc:chgData name="Mark Hanly" userId="67462bc7-2b51-4455-b2e7-b5f944a4684a" providerId="ADAL" clId="{C331A30D-C042-C44B-8150-9EF6F909FACB}" dt="2020-08-14T05:24:10.767" v="0" actId="2696"/>
        <pc:sldMkLst>
          <pc:docMk/>
          <pc:sldMk cId="323236280" sldId="269"/>
        </pc:sldMkLst>
      </pc:sldChg>
      <pc:sldChg chg="addSp delSp modSp add mod modNotesTx">
        <pc:chgData name="Mark Hanly" userId="67462bc7-2b51-4455-b2e7-b5f944a4684a" providerId="ADAL" clId="{C331A30D-C042-C44B-8150-9EF6F909FACB}" dt="2020-08-18T10:46:36.364" v="18627"/>
        <pc:sldMkLst>
          <pc:docMk/>
          <pc:sldMk cId="1312823828" sldId="269"/>
        </pc:sldMkLst>
        <pc:spChg chg="mod">
          <ac:chgData name="Mark Hanly" userId="67462bc7-2b51-4455-b2e7-b5f944a4684a" providerId="ADAL" clId="{C331A30D-C042-C44B-8150-9EF6F909FACB}" dt="2020-08-18T05:01:46.232" v="7965" actId="20577"/>
          <ac:spMkLst>
            <pc:docMk/>
            <pc:sldMk cId="1312823828" sldId="269"/>
            <ac:spMk id="2" creationId="{17338FA3-10B9-714E-A17C-00220061D23D}"/>
          </ac:spMkLst>
        </pc:spChg>
        <pc:spChg chg="del">
          <ac:chgData name="Mark Hanly" userId="67462bc7-2b51-4455-b2e7-b5f944a4684a" providerId="ADAL" clId="{C331A30D-C042-C44B-8150-9EF6F909FACB}" dt="2020-08-18T05:10:14.660" v="7967" actId="478"/>
          <ac:spMkLst>
            <pc:docMk/>
            <pc:sldMk cId="1312823828" sldId="269"/>
            <ac:spMk id="3" creationId="{25C210E3-3EC2-A543-8588-A83B47EAB741}"/>
          </ac:spMkLst>
        </pc:spChg>
        <pc:spChg chg="add mod">
          <ac:chgData name="Mark Hanly" userId="67462bc7-2b51-4455-b2e7-b5f944a4684a" providerId="ADAL" clId="{C331A30D-C042-C44B-8150-9EF6F909FACB}" dt="2020-08-18T05:13:56.504" v="8031" actId="1076"/>
          <ac:spMkLst>
            <pc:docMk/>
            <pc:sldMk cId="1312823828" sldId="269"/>
            <ac:spMk id="15" creationId="{DFA32CC3-8C46-FC49-A356-DDF96713A26E}"/>
          </ac:spMkLst>
        </pc:spChg>
        <pc:spChg chg="add mod">
          <ac:chgData name="Mark Hanly" userId="67462bc7-2b51-4455-b2e7-b5f944a4684a" providerId="ADAL" clId="{C331A30D-C042-C44B-8150-9EF6F909FACB}" dt="2020-08-18T05:12:54.776" v="8022" actId="1076"/>
          <ac:spMkLst>
            <pc:docMk/>
            <pc:sldMk cId="1312823828" sldId="269"/>
            <ac:spMk id="16" creationId="{52C01F3D-6392-E046-BD05-14D86CACE6AC}"/>
          </ac:spMkLst>
        </pc:spChg>
        <pc:grpChg chg="del mod">
          <ac:chgData name="Mark Hanly" userId="67462bc7-2b51-4455-b2e7-b5f944a4684a" providerId="ADAL" clId="{C331A30D-C042-C44B-8150-9EF6F909FACB}" dt="2020-08-18T10:25:35.558" v="17521" actId="478"/>
          <ac:grpSpMkLst>
            <pc:docMk/>
            <pc:sldMk cId="1312823828" sldId="269"/>
            <ac:grpSpMk id="33" creationId="{C8DCACE6-07EA-AD4B-8E6B-B823247BDFCD}"/>
          </ac:grpSpMkLst>
        </pc:grpChg>
        <pc:grpChg chg="del mod">
          <ac:chgData name="Mark Hanly" userId="67462bc7-2b51-4455-b2e7-b5f944a4684a" providerId="ADAL" clId="{C331A30D-C042-C44B-8150-9EF6F909FACB}" dt="2020-08-18T07:50:36.707" v="11380"/>
          <ac:grpSpMkLst>
            <pc:docMk/>
            <pc:sldMk cId="1312823828" sldId="269"/>
            <ac:grpSpMk id="40" creationId="{3AA55F10-BA95-C440-8D75-1E09C3CE250F}"/>
          </ac:grpSpMkLst>
        </pc:grpChg>
        <pc:grpChg chg="del mod">
          <ac:chgData name="Mark Hanly" userId="67462bc7-2b51-4455-b2e7-b5f944a4684a" providerId="ADAL" clId="{C331A30D-C042-C44B-8150-9EF6F909FACB}" dt="2020-08-18T10:25:42.677" v="17523" actId="478"/>
          <ac:grpSpMkLst>
            <pc:docMk/>
            <pc:sldMk cId="1312823828" sldId="269"/>
            <ac:grpSpMk id="42" creationId="{09812075-D8F0-3F40-A4A9-BAF76144689D}"/>
          </ac:grpSpMkLst>
        </pc:grpChg>
        <pc:grpChg chg="del mod">
          <ac:chgData name="Mark Hanly" userId="67462bc7-2b51-4455-b2e7-b5f944a4684a" providerId="ADAL" clId="{C331A30D-C042-C44B-8150-9EF6F909FACB}" dt="2020-08-18T07:51:09.035" v="11390"/>
          <ac:grpSpMkLst>
            <pc:docMk/>
            <pc:sldMk cId="1312823828" sldId="269"/>
            <ac:grpSpMk id="47" creationId="{ADF7E1F1-7C52-B042-9BB9-38FB90D1099F}"/>
          </ac:grpSpMkLst>
        </pc:grpChg>
        <pc:grpChg chg="del mod">
          <ac:chgData name="Mark Hanly" userId="67462bc7-2b51-4455-b2e7-b5f944a4684a" providerId="ADAL" clId="{C331A30D-C042-C44B-8150-9EF6F909FACB}" dt="2020-08-18T10:25:35.558" v="17521" actId="478"/>
          <ac:grpSpMkLst>
            <pc:docMk/>
            <pc:sldMk cId="1312823828" sldId="269"/>
            <ac:grpSpMk id="52" creationId="{035A1626-4F28-9240-9F3C-35D8E7539156}"/>
          </ac:grpSpMkLst>
        </pc:grpChg>
        <pc:grpChg chg="del mod">
          <ac:chgData name="Mark Hanly" userId="67462bc7-2b51-4455-b2e7-b5f944a4684a" providerId="ADAL" clId="{C331A30D-C042-C44B-8150-9EF6F909FACB}" dt="2020-08-18T10:25:35.558" v="17521" actId="478"/>
          <ac:grpSpMkLst>
            <pc:docMk/>
            <pc:sldMk cId="1312823828" sldId="269"/>
            <ac:grpSpMk id="53" creationId="{F67EA8CE-C6B6-6147-BCB9-7129D12AA241}"/>
          </ac:grpSpMkLst>
        </pc:grpChg>
        <pc:grpChg chg="del mod">
          <ac:chgData name="Mark Hanly" userId="67462bc7-2b51-4455-b2e7-b5f944a4684a" providerId="ADAL" clId="{C331A30D-C042-C44B-8150-9EF6F909FACB}" dt="2020-08-18T07:51:15.169" v="11395"/>
          <ac:grpSpMkLst>
            <pc:docMk/>
            <pc:sldMk cId="1312823828" sldId="269"/>
            <ac:grpSpMk id="56" creationId="{5B0E90D0-CC6B-1D4A-AD1B-753B8193001B}"/>
          </ac:grpSpMkLst>
        </pc:grpChg>
        <pc:grpChg chg="del mod">
          <ac:chgData name="Mark Hanly" userId="67462bc7-2b51-4455-b2e7-b5f944a4684a" providerId="ADAL" clId="{C331A30D-C042-C44B-8150-9EF6F909FACB}" dt="2020-08-18T10:25:42.677" v="17523" actId="478"/>
          <ac:grpSpMkLst>
            <pc:docMk/>
            <pc:sldMk cId="1312823828" sldId="269"/>
            <ac:grpSpMk id="58" creationId="{AC925D61-4D82-2D49-A39D-FF01752D222A}"/>
          </ac:grpSpMkLst>
        </pc:grpChg>
        <pc:grpChg chg="del mod">
          <ac:chgData name="Mark Hanly" userId="67462bc7-2b51-4455-b2e7-b5f944a4684a" providerId="ADAL" clId="{C331A30D-C042-C44B-8150-9EF6F909FACB}" dt="2020-08-18T10:25:42.677" v="17523" actId="478"/>
          <ac:grpSpMkLst>
            <pc:docMk/>
            <pc:sldMk cId="1312823828" sldId="269"/>
            <ac:grpSpMk id="63" creationId="{76EABE24-F3A1-1143-A22D-B89174F57587}"/>
          </ac:grpSpMkLst>
        </pc:grpChg>
        <pc:grpChg chg="del mod">
          <ac:chgData name="Mark Hanly" userId="67462bc7-2b51-4455-b2e7-b5f944a4684a" providerId="ADAL" clId="{C331A30D-C042-C44B-8150-9EF6F909FACB}" dt="2020-08-18T10:25:42.677" v="17523" actId="478"/>
          <ac:grpSpMkLst>
            <pc:docMk/>
            <pc:sldMk cId="1312823828" sldId="269"/>
            <ac:grpSpMk id="64" creationId="{359CDDAB-E984-A349-B1E1-48C551FEAE14}"/>
          </ac:grpSpMkLst>
        </pc:grpChg>
        <pc:grpChg chg="mod">
          <ac:chgData name="Mark Hanly" userId="67462bc7-2b51-4455-b2e7-b5f944a4684a" providerId="ADAL" clId="{C331A30D-C042-C44B-8150-9EF6F909FACB}" dt="2020-08-18T10:45:43.271" v="18598"/>
          <ac:grpSpMkLst>
            <pc:docMk/>
            <pc:sldMk cId="1312823828" sldId="269"/>
            <ac:grpSpMk id="74" creationId="{533F2901-966C-F941-85ED-824AD048FD81}"/>
          </ac:grpSpMkLst>
        </pc:grpChg>
        <pc:grpChg chg="del mod">
          <ac:chgData name="Mark Hanly" userId="67462bc7-2b51-4455-b2e7-b5f944a4684a" providerId="ADAL" clId="{C331A30D-C042-C44B-8150-9EF6F909FACB}" dt="2020-08-18T10:46:03.232" v="18608"/>
          <ac:grpSpMkLst>
            <pc:docMk/>
            <pc:sldMk cId="1312823828" sldId="269"/>
            <ac:grpSpMk id="78" creationId="{C09D7880-F6FD-6A4C-B0D2-1C26439A7A1E}"/>
          </ac:grpSpMkLst>
        </pc:grpChg>
        <pc:grpChg chg="mod">
          <ac:chgData name="Mark Hanly" userId="67462bc7-2b51-4455-b2e7-b5f944a4684a" providerId="ADAL" clId="{C331A30D-C042-C44B-8150-9EF6F909FACB}" dt="2020-08-18T10:46:03.232" v="18608"/>
          <ac:grpSpMkLst>
            <pc:docMk/>
            <pc:sldMk cId="1312823828" sldId="269"/>
            <ac:grpSpMk id="84" creationId="{03ECE290-ABC3-9242-A8AA-09129D03684D}"/>
          </ac:grpSpMkLst>
        </pc:grpChg>
        <pc:grpChg chg="mod">
          <ac:chgData name="Mark Hanly" userId="67462bc7-2b51-4455-b2e7-b5f944a4684a" providerId="ADAL" clId="{C331A30D-C042-C44B-8150-9EF6F909FACB}" dt="2020-08-18T10:46:16.792" v="18616"/>
          <ac:grpSpMkLst>
            <pc:docMk/>
            <pc:sldMk cId="1312823828" sldId="269"/>
            <ac:grpSpMk id="92" creationId="{81B4E2C6-D239-CE4E-9607-1038ABB7BF73}"/>
          </ac:grpSpMkLst>
        </pc:grpChg>
        <pc:grpChg chg="del mod">
          <ac:chgData name="Mark Hanly" userId="67462bc7-2b51-4455-b2e7-b5f944a4684a" providerId="ADAL" clId="{C331A30D-C042-C44B-8150-9EF6F909FACB}" dt="2020-08-18T10:46:31.622" v="18621"/>
          <ac:grpSpMkLst>
            <pc:docMk/>
            <pc:sldMk cId="1312823828" sldId="269"/>
            <ac:grpSpMk id="95" creationId="{0F2D9D2B-C630-774A-945B-E7FC436C7644}"/>
          </ac:grpSpMkLst>
        </pc:grpChg>
        <pc:grpChg chg="del mod">
          <ac:chgData name="Mark Hanly" userId="67462bc7-2b51-4455-b2e7-b5f944a4684a" providerId="ADAL" clId="{C331A30D-C042-C44B-8150-9EF6F909FACB}" dt="2020-08-18T10:46:36.364" v="18627"/>
          <ac:grpSpMkLst>
            <pc:docMk/>
            <pc:sldMk cId="1312823828" sldId="269"/>
            <ac:grpSpMk id="97" creationId="{DB52AB9A-56A9-B540-923A-E23FD268D367}"/>
          </ac:grpSpMkLst>
        </pc:grpChg>
        <pc:grpChg chg="mod">
          <ac:chgData name="Mark Hanly" userId="67462bc7-2b51-4455-b2e7-b5f944a4684a" providerId="ADAL" clId="{C331A30D-C042-C44B-8150-9EF6F909FACB}" dt="2020-08-18T10:46:36.364" v="18627"/>
          <ac:grpSpMkLst>
            <pc:docMk/>
            <pc:sldMk cId="1312823828" sldId="269"/>
            <ac:grpSpMk id="103" creationId="{65014FA7-F2A3-1149-9A2C-1F96A22E321F}"/>
          </ac:grpSpMkLst>
        </pc:grpChg>
        <pc:inkChg chg="add del mod">
          <ac:chgData name="Mark Hanly" userId="67462bc7-2b51-4455-b2e7-b5f944a4684a" providerId="ADAL" clId="{C331A30D-C042-C44B-8150-9EF6F909FACB}" dt="2020-08-18T10:25:35.558" v="17521" actId="478"/>
          <ac:inkMkLst>
            <pc:docMk/>
            <pc:sldMk cId="1312823828" sldId="269"/>
            <ac:inkMk id="25" creationId="{1D5CF1B6-027C-E34C-8284-6C72972DD892}"/>
          </ac:inkMkLst>
        </pc:inkChg>
        <pc:inkChg chg="add del mod">
          <ac:chgData name="Mark Hanly" userId="67462bc7-2b51-4455-b2e7-b5f944a4684a" providerId="ADAL" clId="{C331A30D-C042-C44B-8150-9EF6F909FACB}" dt="2020-08-18T10:25:35.558" v="17521" actId="478"/>
          <ac:inkMkLst>
            <pc:docMk/>
            <pc:sldMk cId="1312823828" sldId="269"/>
            <ac:inkMk id="26" creationId="{45B3C275-F317-E743-8725-58C5C0D262A5}"/>
          </ac:inkMkLst>
        </pc:inkChg>
        <pc:inkChg chg="add del mod topLvl">
          <ac:chgData name="Mark Hanly" userId="67462bc7-2b51-4455-b2e7-b5f944a4684a" providerId="ADAL" clId="{C331A30D-C042-C44B-8150-9EF6F909FACB}" dt="2020-08-18T10:25:35.558" v="17521" actId="478"/>
          <ac:inkMkLst>
            <pc:docMk/>
            <pc:sldMk cId="1312823828" sldId="269"/>
            <ac:inkMk id="27" creationId="{2DE3A3E0-F48C-614B-85F0-2C9C1E4B96A8}"/>
          </ac:inkMkLst>
        </pc:inkChg>
        <pc:inkChg chg="add del mod">
          <ac:chgData name="Mark Hanly" userId="67462bc7-2b51-4455-b2e7-b5f944a4684a" providerId="ADAL" clId="{C331A30D-C042-C44B-8150-9EF6F909FACB}" dt="2020-08-18T10:25:35.558" v="17521" actId="478"/>
          <ac:inkMkLst>
            <pc:docMk/>
            <pc:sldMk cId="1312823828" sldId="269"/>
            <ac:inkMk id="28" creationId="{0CD380A5-777B-DA42-905B-8202B083CD38}"/>
          </ac:inkMkLst>
        </pc:inkChg>
        <pc:inkChg chg="add del mod">
          <ac:chgData name="Mark Hanly" userId="67462bc7-2b51-4455-b2e7-b5f944a4684a" providerId="ADAL" clId="{C331A30D-C042-C44B-8150-9EF6F909FACB}" dt="2020-08-18T10:25:35.558" v="17521" actId="478"/>
          <ac:inkMkLst>
            <pc:docMk/>
            <pc:sldMk cId="1312823828" sldId="269"/>
            <ac:inkMk id="29" creationId="{F082BD9C-1FDD-8345-81D2-CB90CB16782A}"/>
          </ac:inkMkLst>
        </pc:inkChg>
        <pc:inkChg chg="add del mod">
          <ac:chgData name="Mark Hanly" userId="67462bc7-2b51-4455-b2e7-b5f944a4684a" providerId="ADAL" clId="{C331A30D-C042-C44B-8150-9EF6F909FACB}" dt="2020-08-18T10:25:35.558" v="17521" actId="478"/>
          <ac:inkMkLst>
            <pc:docMk/>
            <pc:sldMk cId="1312823828" sldId="269"/>
            <ac:inkMk id="30" creationId="{9D4901D3-8FD3-924E-BF7C-6A0EC9559778}"/>
          </ac:inkMkLst>
        </pc:inkChg>
        <pc:inkChg chg="add del mod">
          <ac:chgData name="Mark Hanly" userId="67462bc7-2b51-4455-b2e7-b5f944a4684a" providerId="ADAL" clId="{C331A30D-C042-C44B-8150-9EF6F909FACB}" dt="2020-08-18T10:25:35.558" v="17521" actId="478"/>
          <ac:inkMkLst>
            <pc:docMk/>
            <pc:sldMk cId="1312823828" sldId="269"/>
            <ac:inkMk id="31" creationId="{691E9713-9325-EC41-B944-F7315330190B}"/>
          </ac:inkMkLst>
        </pc:inkChg>
        <pc:inkChg chg="add del mod topLvl">
          <ac:chgData name="Mark Hanly" userId="67462bc7-2b51-4455-b2e7-b5f944a4684a" providerId="ADAL" clId="{C331A30D-C042-C44B-8150-9EF6F909FACB}" dt="2020-08-18T10:25:39.700" v="17522" actId="478"/>
          <ac:inkMkLst>
            <pc:docMk/>
            <pc:sldMk cId="1312823828" sldId="269"/>
            <ac:inkMk id="32" creationId="{340B1A38-4415-F54A-9087-82C94992989B}"/>
          </ac:inkMkLst>
        </pc:inkChg>
        <pc:inkChg chg="add del mod">
          <ac:chgData name="Mark Hanly" userId="67462bc7-2b51-4455-b2e7-b5f944a4684a" providerId="ADAL" clId="{C331A30D-C042-C44B-8150-9EF6F909FACB}" dt="2020-08-18T10:25:42.677" v="17523" actId="478"/>
          <ac:inkMkLst>
            <pc:docMk/>
            <pc:sldMk cId="1312823828" sldId="269"/>
            <ac:inkMk id="34" creationId="{12A7E433-6EBF-A147-9E8A-B1122587349E}"/>
          </ac:inkMkLst>
        </pc:inkChg>
        <pc:inkChg chg="add del mod topLvl">
          <ac:chgData name="Mark Hanly" userId="67462bc7-2b51-4455-b2e7-b5f944a4684a" providerId="ADAL" clId="{C331A30D-C042-C44B-8150-9EF6F909FACB}" dt="2020-08-18T10:25:42.677" v="17523" actId="478"/>
          <ac:inkMkLst>
            <pc:docMk/>
            <pc:sldMk cId="1312823828" sldId="269"/>
            <ac:inkMk id="35" creationId="{B4EC8091-5609-514B-93A2-CF57DFA1E2E8}"/>
          </ac:inkMkLst>
        </pc:inkChg>
        <pc:inkChg chg="add del mod">
          <ac:chgData name="Mark Hanly" userId="67462bc7-2b51-4455-b2e7-b5f944a4684a" providerId="ADAL" clId="{C331A30D-C042-C44B-8150-9EF6F909FACB}" dt="2020-08-18T10:25:42.677" v="17523" actId="478"/>
          <ac:inkMkLst>
            <pc:docMk/>
            <pc:sldMk cId="1312823828" sldId="269"/>
            <ac:inkMk id="36" creationId="{0013C921-D148-F14F-9378-850C3AB7351F}"/>
          </ac:inkMkLst>
        </pc:inkChg>
        <pc:inkChg chg="add del mod">
          <ac:chgData name="Mark Hanly" userId="67462bc7-2b51-4455-b2e7-b5f944a4684a" providerId="ADAL" clId="{C331A30D-C042-C44B-8150-9EF6F909FACB}" dt="2020-08-18T10:25:42.677" v="17523" actId="478"/>
          <ac:inkMkLst>
            <pc:docMk/>
            <pc:sldMk cId="1312823828" sldId="269"/>
            <ac:inkMk id="37" creationId="{048010B7-7CBE-DF41-8359-8AACDC9EC16B}"/>
          </ac:inkMkLst>
        </pc:inkChg>
        <pc:inkChg chg="add del mod">
          <ac:chgData name="Mark Hanly" userId="67462bc7-2b51-4455-b2e7-b5f944a4684a" providerId="ADAL" clId="{C331A30D-C042-C44B-8150-9EF6F909FACB}" dt="2020-08-18T10:25:42.677" v="17523" actId="478"/>
          <ac:inkMkLst>
            <pc:docMk/>
            <pc:sldMk cId="1312823828" sldId="269"/>
            <ac:inkMk id="38" creationId="{187ABCDE-3DEA-1F46-BC88-C42D76D35736}"/>
          </ac:inkMkLst>
        </pc:inkChg>
        <pc:inkChg chg="add del mod topLvl">
          <ac:chgData name="Mark Hanly" userId="67462bc7-2b51-4455-b2e7-b5f944a4684a" providerId="ADAL" clId="{C331A30D-C042-C44B-8150-9EF6F909FACB}" dt="2020-08-18T10:25:42.677" v="17523" actId="478"/>
          <ac:inkMkLst>
            <pc:docMk/>
            <pc:sldMk cId="1312823828" sldId="269"/>
            <ac:inkMk id="39" creationId="{88FE2C14-58ED-A24D-9107-4B527B1B0D82}"/>
          </ac:inkMkLst>
        </pc:inkChg>
        <pc:inkChg chg="add del mod">
          <ac:chgData name="Mark Hanly" userId="67462bc7-2b51-4455-b2e7-b5f944a4684a" providerId="ADAL" clId="{C331A30D-C042-C44B-8150-9EF6F909FACB}" dt="2020-08-18T10:25:42.677" v="17523" actId="478"/>
          <ac:inkMkLst>
            <pc:docMk/>
            <pc:sldMk cId="1312823828" sldId="269"/>
            <ac:inkMk id="41" creationId="{637145D2-CADD-F54C-8C43-6B53387A179D}"/>
          </ac:inkMkLst>
        </pc:inkChg>
        <pc:inkChg chg="add del">
          <ac:chgData name="Mark Hanly" userId="67462bc7-2b51-4455-b2e7-b5f944a4684a" providerId="ADAL" clId="{C331A30D-C042-C44B-8150-9EF6F909FACB}" dt="2020-08-18T10:25:35.558" v="17521" actId="478"/>
          <ac:inkMkLst>
            <pc:docMk/>
            <pc:sldMk cId="1312823828" sldId="269"/>
            <ac:inkMk id="43" creationId="{3A77021F-11DB-8749-8606-F736890A5CF6}"/>
          </ac:inkMkLst>
        </pc:inkChg>
        <pc:inkChg chg="add del mod">
          <ac:chgData name="Mark Hanly" userId="67462bc7-2b51-4455-b2e7-b5f944a4684a" providerId="ADAL" clId="{C331A30D-C042-C44B-8150-9EF6F909FACB}" dt="2020-08-18T10:25:35.558" v="17521" actId="478"/>
          <ac:inkMkLst>
            <pc:docMk/>
            <pc:sldMk cId="1312823828" sldId="269"/>
            <ac:inkMk id="44" creationId="{AD12DDCA-2AE8-614C-8293-0B9A1CC292D1}"/>
          </ac:inkMkLst>
        </pc:inkChg>
        <pc:inkChg chg="add del mod">
          <ac:chgData name="Mark Hanly" userId="67462bc7-2b51-4455-b2e7-b5f944a4684a" providerId="ADAL" clId="{C331A30D-C042-C44B-8150-9EF6F909FACB}" dt="2020-08-18T10:25:35.558" v="17521" actId="478"/>
          <ac:inkMkLst>
            <pc:docMk/>
            <pc:sldMk cId="1312823828" sldId="269"/>
            <ac:inkMk id="45" creationId="{2AAC35FC-2485-434B-AB07-377A997A036E}"/>
          </ac:inkMkLst>
        </pc:inkChg>
        <pc:inkChg chg="add del mod topLvl">
          <ac:chgData name="Mark Hanly" userId="67462bc7-2b51-4455-b2e7-b5f944a4684a" providerId="ADAL" clId="{C331A30D-C042-C44B-8150-9EF6F909FACB}" dt="2020-08-18T10:25:35.558" v="17521" actId="478"/>
          <ac:inkMkLst>
            <pc:docMk/>
            <pc:sldMk cId="1312823828" sldId="269"/>
            <ac:inkMk id="46" creationId="{F3F0476D-8A91-FD4C-BA98-F8F2A27B4035}"/>
          </ac:inkMkLst>
        </pc:inkChg>
        <pc:inkChg chg="add del mod">
          <ac:chgData name="Mark Hanly" userId="67462bc7-2b51-4455-b2e7-b5f944a4684a" providerId="ADAL" clId="{C331A30D-C042-C44B-8150-9EF6F909FACB}" dt="2020-08-18T10:25:35.558" v="17521" actId="478"/>
          <ac:inkMkLst>
            <pc:docMk/>
            <pc:sldMk cId="1312823828" sldId="269"/>
            <ac:inkMk id="48" creationId="{B57B0CAC-BF33-D84A-AA81-68AA15BF286D}"/>
          </ac:inkMkLst>
        </pc:inkChg>
        <pc:inkChg chg="add del mod topLvl">
          <ac:chgData name="Mark Hanly" userId="67462bc7-2b51-4455-b2e7-b5f944a4684a" providerId="ADAL" clId="{C331A30D-C042-C44B-8150-9EF6F909FACB}" dt="2020-08-18T10:25:35.558" v="17521" actId="478"/>
          <ac:inkMkLst>
            <pc:docMk/>
            <pc:sldMk cId="1312823828" sldId="269"/>
            <ac:inkMk id="49" creationId="{AED97B91-314D-2549-B29F-BC78CF52E2DD}"/>
          </ac:inkMkLst>
        </pc:inkChg>
        <pc:inkChg chg="add del mod topLvl">
          <ac:chgData name="Mark Hanly" userId="67462bc7-2b51-4455-b2e7-b5f944a4684a" providerId="ADAL" clId="{C331A30D-C042-C44B-8150-9EF6F909FACB}" dt="2020-08-18T10:25:35.558" v="17521" actId="478"/>
          <ac:inkMkLst>
            <pc:docMk/>
            <pc:sldMk cId="1312823828" sldId="269"/>
            <ac:inkMk id="50" creationId="{794F27E4-2CEC-A542-8A3E-98BFB3A6D310}"/>
          </ac:inkMkLst>
        </pc:inkChg>
        <pc:inkChg chg="add del mod topLvl">
          <ac:chgData name="Mark Hanly" userId="67462bc7-2b51-4455-b2e7-b5f944a4684a" providerId="ADAL" clId="{C331A30D-C042-C44B-8150-9EF6F909FACB}" dt="2020-08-18T10:25:39.700" v="17522" actId="478"/>
          <ac:inkMkLst>
            <pc:docMk/>
            <pc:sldMk cId="1312823828" sldId="269"/>
            <ac:inkMk id="51" creationId="{632FFD69-2AA2-EE4A-B4A3-14DBE6EC13AD}"/>
          </ac:inkMkLst>
        </pc:inkChg>
        <pc:inkChg chg="add del mod">
          <ac:chgData name="Mark Hanly" userId="67462bc7-2b51-4455-b2e7-b5f944a4684a" providerId="ADAL" clId="{C331A30D-C042-C44B-8150-9EF6F909FACB}" dt="2020-08-18T10:25:42.677" v="17523" actId="478"/>
          <ac:inkMkLst>
            <pc:docMk/>
            <pc:sldMk cId="1312823828" sldId="269"/>
            <ac:inkMk id="54" creationId="{E3DBADAF-78C5-C844-BC53-60C20A3366E8}"/>
          </ac:inkMkLst>
        </pc:inkChg>
        <pc:inkChg chg="add del mod topLvl">
          <ac:chgData name="Mark Hanly" userId="67462bc7-2b51-4455-b2e7-b5f944a4684a" providerId="ADAL" clId="{C331A30D-C042-C44B-8150-9EF6F909FACB}" dt="2020-08-18T10:25:42.677" v="17523" actId="478"/>
          <ac:inkMkLst>
            <pc:docMk/>
            <pc:sldMk cId="1312823828" sldId="269"/>
            <ac:inkMk id="55" creationId="{EFD80C4E-26BA-924A-85CC-8FAB8C41D94C}"/>
          </ac:inkMkLst>
        </pc:inkChg>
        <pc:inkChg chg="add del mod topLvl">
          <ac:chgData name="Mark Hanly" userId="67462bc7-2b51-4455-b2e7-b5f944a4684a" providerId="ADAL" clId="{C331A30D-C042-C44B-8150-9EF6F909FACB}" dt="2020-08-18T10:25:42.677" v="17523" actId="478"/>
          <ac:inkMkLst>
            <pc:docMk/>
            <pc:sldMk cId="1312823828" sldId="269"/>
            <ac:inkMk id="57" creationId="{6A55F61F-65C4-434C-B3E9-D59FF8666C90}"/>
          </ac:inkMkLst>
        </pc:inkChg>
        <pc:inkChg chg="add del mod topLvl">
          <ac:chgData name="Mark Hanly" userId="67462bc7-2b51-4455-b2e7-b5f944a4684a" providerId="ADAL" clId="{C331A30D-C042-C44B-8150-9EF6F909FACB}" dt="2020-08-18T10:25:42.677" v="17523" actId="478"/>
          <ac:inkMkLst>
            <pc:docMk/>
            <pc:sldMk cId="1312823828" sldId="269"/>
            <ac:inkMk id="59" creationId="{17F12659-6115-1F4B-85C6-AA56AA6D6F86}"/>
          </ac:inkMkLst>
        </pc:inkChg>
        <pc:inkChg chg="add del mod topLvl">
          <ac:chgData name="Mark Hanly" userId="67462bc7-2b51-4455-b2e7-b5f944a4684a" providerId="ADAL" clId="{C331A30D-C042-C44B-8150-9EF6F909FACB}" dt="2020-08-18T10:25:42.677" v="17523" actId="478"/>
          <ac:inkMkLst>
            <pc:docMk/>
            <pc:sldMk cId="1312823828" sldId="269"/>
            <ac:inkMk id="60" creationId="{7507FFC2-7270-6A40-AB83-A67E157B2E23}"/>
          </ac:inkMkLst>
        </pc:inkChg>
        <pc:inkChg chg="add del mod topLvl">
          <ac:chgData name="Mark Hanly" userId="67462bc7-2b51-4455-b2e7-b5f944a4684a" providerId="ADAL" clId="{C331A30D-C042-C44B-8150-9EF6F909FACB}" dt="2020-08-18T10:25:42.677" v="17523" actId="478"/>
          <ac:inkMkLst>
            <pc:docMk/>
            <pc:sldMk cId="1312823828" sldId="269"/>
            <ac:inkMk id="61" creationId="{E3FA3DCC-C74F-4145-84EF-6B3A28D49771}"/>
          </ac:inkMkLst>
        </pc:inkChg>
        <pc:inkChg chg="add del mod topLvl">
          <ac:chgData name="Mark Hanly" userId="67462bc7-2b51-4455-b2e7-b5f944a4684a" providerId="ADAL" clId="{C331A30D-C042-C44B-8150-9EF6F909FACB}" dt="2020-08-18T10:25:42.677" v="17523" actId="478"/>
          <ac:inkMkLst>
            <pc:docMk/>
            <pc:sldMk cId="1312823828" sldId="269"/>
            <ac:inkMk id="62" creationId="{45102025-5FD9-3745-825A-BC5C0AEB78DE}"/>
          </ac:inkMkLst>
        </pc:inkChg>
        <pc:inkChg chg="add">
          <ac:chgData name="Mark Hanly" userId="67462bc7-2b51-4455-b2e7-b5f944a4684a" providerId="ADAL" clId="{C331A30D-C042-C44B-8150-9EF6F909FACB}" dt="2020-08-18T10:45:17.952" v="18589" actId="9405"/>
          <ac:inkMkLst>
            <pc:docMk/>
            <pc:sldMk cId="1312823828" sldId="269"/>
            <ac:inkMk id="65" creationId="{2A0E56CC-9BB5-BB4E-A790-4DAC4F7577C9}"/>
          </ac:inkMkLst>
        </pc:inkChg>
        <pc:inkChg chg="add">
          <ac:chgData name="Mark Hanly" userId="67462bc7-2b51-4455-b2e7-b5f944a4684a" providerId="ADAL" clId="{C331A30D-C042-C44B-8150-9EF6F909FACB}" dt="2020-08-18T10:45:19.567" v="18590" actId="9405"/>
          <ac:inkMkLst>
            <pc:docMk/>
            <pc:sldMk cId="1312823828" sldId="269"/>
            <ac:inkMk id="66" creationId="{61FF9C73-C153-E34B-88C8-DEF7EC710A2A}"/>
          </ac:inkMkLst>
        </pc:inkChg>
        <pc:inkChg chg="add">
          <ac:chgData name="Mark Hanly" userId="67462bc7-2b51-4455-b2e7-b5f944a4684a" providerId="ADAL" clId="{C331A30D-C042-C44B-8150-9EF6F909FACB}" dt="2020-08-18T10:45:38.956" v="18591" actId="9405"/>
          <ac:inkMkLst>
            <pc:docMk/>
            <pc:sldMk cId="1312823828" sldId="269"/>
            <ac:inkMk id="67" creationId="{D734DF90-CAC0-1D4F-BE16-3BFEEF61D15D}"/>
          </ac:inkMkLst>
        </pc:inkChg>
        <pc:inkChg chg="add mod">
          <ac:chgData name="Mark Hanly" userId="67462bc7-2b51-4455-b2e7-b5f944a4684a" providerId="ADAL" clId="{C331A30D-C042-C44B-8150-9EF6F909FACB}" dt="2020-08-18T10:45:43.271" v="18598"/>
          <ac:inkMkLst>
            <pc:docMk/>
            <pc:sldMk cId="1312823828" sldId="269"/>
            <ac:inkMk id="68" creationId="{DCAE4B9F-CDA0-1844-9761-F9343E050CC0}"/>
          </ac:inkMkLst>
        </pc:inkChg>
        <pc:inkChg chg="add mod">
          <ac:chgData name="Mark Hanly" userId="67462bc7-2b51-4455-b2e7-b5f944a4684a" providerId="ADAL" clId="{C331A30D-C042-C44B-8150-9EF6F909FACB}" dt="2020-08-18T10:45:43.271" v="18598"/>
          <ac:inkMkLst>
            <pc:docMk/>
            <pc:sldMk cId="1312823828" sldId="269"/>
            <ac:inkMk id="69" creationId="{7C251CD4-1E06-494C-85FD-6106A8C80B1D}"/>
          </ac:inkMkLst>
        </pc:inkChg>
        <pc:inkChg chg="add mod">
          <ac:chgData name="Mark Hanly" userId="67462bc7-2b51-4455-b2e7-b5f944a4684a" providerId="ADAL" clId="{C331A30D-C042-C44B-8150-9EF6F909FACB}" dt="2020-08-18T10:45:43.271" v="18598"/>
          <ac:inkMkLst>
            <pc:docMk/>
            <pc:sldMk cId="1312823828" sldId="269"/>
            <ac:inkMk id="70" creationId="{D47A21C7-232E-5D43-A973-FD8D4B7A0E10}"/>
          </ac:inkMkLst>
        </pc:inkChg>
        <pc:inkChg chg="add mod">
          <ac:chgData name="Mark Hanly" userId="67462bc7-2b51-4455-b2e7-b5f944a4684a" providerId="ADAL" clId="{C331A30D-C042-C44B-8150-9EF6F909FACB}" dt="2020-08-18T10:45:43.271" v="18598"/>
          <ac:inkMkLst>
            <pc:docMk/>
            <pc:sldMk cId="1312823828" sldId="269"/>
            <ac:inkMk id="71" creationId="{748A444E-AA6F-8945-A785-411448FDFFD5}"/>
          </ac:inkMkLst>
        </pc:inkChg>
        <pc:inkChg chg="add mod">
          <ac:chgData name="Mark Hanly" userId="67462bc7-2b51-4455-b2e7-b5f944a4684a" providerId="ADAL" clId="{C331A30D-C042-C44B-8150-9EF6F909FACB}" dt="2020-08-18T10:45:43.271" v="18598"/>
          <ac:inkMkLst>
            <pc:docMk/>
            <pc:sldMk cId="1312823828" sldId="269"/>
            <ac:inkMk id="72" creationId="{D7D78765-1745-E843-8709-9C5AB31D9071}"/>
          </ac:inkMkLst>
        </pc:inkChg>
        <pc:inkChg chg="add mod">
          <ac:chgData name="Mark Hanly" userId="67462bc7-2b51-4455-b2e7-b5f944a4684a" providerId="ADAL" clId="{C331A30D-C042-C44B-8150-9EF6F909FACB}" dt="2020-08-18T10:45:43.271" v="18598"/>
          <ac:inkMkLst>
            <pc:docMk/>
            <pc:sldMk cId="1312823828" sldId="269"/>
            <ac:inkMk id="73" creationId="{869CEAA4-5518-3247-8FAD-EC160ACA0CB2}"/>
          </ac:inkMkLst>
        </pc:inkChg>
        <pc:inkChg chg="add mod">
          <ac:chgData name="Mark Hanly" userId="67462bc7-2b51-4455-b2e7-b5f944a4684a" providerId="ADAL" clId="{C331A30D-C042-C44B-8150-9EF6F909FACB}" dt="2020-08-18T10:46:03.232" v="18608"/>
          <ac:inkMkLst>
            <pc:docMk/>
            <pc:sldMk cId="1312823828" sldId="269"/>
            <ac:inkMk id="75" creationId="{4687FBEB-36FF-B847-8497-2D9F7ACF8B11}"/>
          </ac:inkMkLst>
        </pc:inkChg>
        <pc:inkChg chg="add mod">
          <ac:chgData name="Mark Hanly" userId="67462bc7-2b51-4455-b2e7-b5f944a4684a" providerId="ADAL" clId="{C331A30D-C042-C44B-8150-9EF6F909FACB}" dt="2020-08-18T10:46:03.232" v="18608"/>
          <ac:inkMkLst>
            <pc:docMk/>
            <pc:sldMk cId="1312823828" sldId="269"/>
            <ac:inkMk id="76" creationId="{6AA60744-0927-D54B-94A4-BBCA2C3FFEC4}"/>
          </ac:inkMkLst>
        </pc:inkChg>
        <pc:inkChg chg="add mod">
          <ac:chgData name="Mark Hanly" userId="67462bc7-2b51-4455-b2e7-b5f944a4684a" providerId="ADAL" clId="{C331A30D-C042-C44B-8150-9EF6F909FACB}" dt="2020-08-18T10:46:03.232" v="18608"/>
          <ac:inkMkLst>
            <pc:docMk/>
            <pc:sldMk cId="1312823828" sldId="269"/>
            <ac:inkMk id="77" creationId="{F99EFF4A-1368-1E4F-B6C5-F32A7F2EC58F}"/>
          </ac:inkMkLst>
        </pc:inkChg>
        <pc:inkChg chg="add mod">
          <ac:chgData name="Mark Hanly" userId="67462bc7-2b51-4455-b2e7-b5f944a4684a" providerId="ADAL" clId="{C331A30D-C042-C44B-8150-9EF6F909FACB}" dt="2020-08-18T10:46:03.232" v="18608"/>
          <ac:inkMkLst>
            <pc:docMk/>
            <pc:sldMk cId="1312823828" sldId="269"/>
            <ac:inkMk id="79" creationId="{2784BDE8-7ECD-3A4B-912F-9A514F7F6672}"/>
          </ac:inkMkLst>
        </pc:inkChg>
        <pc:inkChg chg="add mod">
          <ac:chgData name="Mark Hanly" userId="67462bc7-2b51-4455-b2e7-b5f944a4684a" providerId="ADAL" clId="{C331A30D-C042-C44B-8150-9EF6F909FACB}" dt="2020-08-18T10:46:03.232" v="18608"/>
          <ac:inkMkLst>
            <pc:docMk/>
            <pc:sldMk cId="1312823828" sldId="269"/>
            <ac:inkMk id="80" creationId="{08088760-D8BD-234D-8667-01A754032004}"/>
          </ac:inkMkLst>
        </pc:inkChg>
        <pc:inkChg chg="add mod">
          <ac:chgData name="Mark Hanly" userId="67462bc7-2b51-4455-b2e7-b5f944a4684a" providerId="ADAL" clId="{C331A30D-C042-C44B-8150-9EF6F909FACB}" dt="2020-08-18T10:46:03.232" v="18608"/>
          <ac:inkMkLst>
            <pc:docMk/>
            <pc:sldMk cId="1312823828" sldId="269"/>
            <ac:inkMk id="81" creationId="{F45218F6-487D-BA46-A350-0343ECDD4B6C}"/>
          </ac:inkMkLst>
        </pc:inkChg>
        <pc:inkChg chg="add mod">
          <ac:chgData name="Mark Hanly" userId="67462bc7-2b51-4455-b2e7-b5f944a4684a" providerId="ADAL" clId="{C331A30D-C042-C44B-8150-9EF6F909FACB}" dt="2020-08-18T10:46:03.232" v="18608"/>
          <ac:inkMkLst>
            <pc:docMk/>
            <pc:sldMk cId="1312823828" sldId="269"/>
            <ac:inkMk id="82" creationId="{32D4643A-D5A0-6C40-9222-6BCEB2F46AE3}"/>
          </ac:inkMkLst>
        </pc:inkChg>
        <pc:inkChg chg="add mod">
          <ac:chgData name="Mark Hanly" userId="67462bc7-2b51-4455-b2e7-b5f944a4684a" providerId="ADAL" clId="{C331A30D-C042-C44B-8150-9EF6F909FACB}" dt="2020-08-18T10:46:03.232" v="18608"/>
          <ac:inkMkLst>
            <pc:docMk/>
            <pc:sldMk cId="1312823828" sldId="269"/>
            <ac:inkMk id="83" creationId="{A7A17A30-559B-9447-A879-CBDD60C2AA24}"/>
          </ac:inkMkLst>
        </pc:inkChg>
        <pc:inkChg chg="add">
          <ac:chgData name="Mark Hanly" userId="67462bc7-2b51-4455-b2e7-b5f944a4684a" providerId="ADAL" clId="{C331A30D-C042-C44B-8150-9EF6F909FACB}" dt="2020-08-18T10:46:11.786" v="18609" actId="9405"/>
          <ac:inkMkLst>
            <pc:docMk/>
            <pc:sldMk cId="1312823828" sldId="269"/>
            <ac:inkMk id="85" creationId="{D241C553-5B97-804F-BD4B-ACD0D8866EE6}"/>
          </ac:inkMkLst>
        </pc:inkChg>
        <pc:inkChg chg="add mod">
          <ac:chgData name="Mark Hanly" userId="67462bc7-2b51-4455-b2e7-b5f944a4684a" providerId="ADAL" clId="{C331A30D-C042-C44B-8150-9EF6F909FACB}" dt="2020-08-18T10:46:16.792" v="18616"/>
          <ac:inkMkLst>
            <pc:docMk/>
            <pc:sldMk cId="1312823828" sldId="269"/>
            <ac:inkMk id="86" creationId="{76BF0EE7-AEB7-324B-8529-5E5E20DB9D14}"/>
          </ac:inkMkLst>
        </pc:inkChg>
        <pc:inkChg chg="add mod">
          <ac:chgData name="Mark Hanly" userId="67462bc7-2b51-4455-b2e7-b5f944a4684a" providerId="ADAL" clId="{C331A30D-C042-C44B-8150-9EF6F909FACB}" dt="2020-08-18T10:46:16.792" v="18616"/>
          <ac:inkMkLst>
            <pc:docMk/>
            <pc:sldMk cId="1312823828" sldId="269"/>
            <ac:inkMk id="87" creationId="{EE6DB9AA-409D-D945-ABD2-D2A466FA3B6B}"/>
          </ac:inkMkLst>
        </pc:inkChg>
        <pc:inkChg chg="add mod">
          <ac:chgData name="Mark Hanly" userId="67462bc7-2b51-4455-b2e7-b5f944a4684a" providerId="ADAL" clId="{C331A30D-C042-C44B-8150-9EF6F909FACB}" dt="2020-08-18T10:46:16.792" v="18616"/>
          <ac:inkMkLst>
            <pc:docMk/>
            <pc:sldMk cId="1312823828" sldId="269"/>
            <ac:inkMk id="88" creationId="{B3732474-DB76-144D-9791-7493F8BB597C}"/>
          </ac:inkMkLst>
        </pc:inkChg>
        <pc:inkChg chg="add mod">
          <ac:chgData name="Mark Hanly" userId="67462bc7-2b51-4455-b2e7-b5f944a4684a" providerId="ADAL" clId="{C331A30D-C042-C44B-8150-9EF6F909FACB}" dt="2020-08-18T10:46:16.792" v="18616"/>
          <ac:inkMkLst>
            <pc:docMk/>
            <pc:sldMk cId="1312823828" sldId="269"/>
            <ac:inkMk id="89" creationId="{58AB5056-DE57-6447-839F-489924D29311}"/>
          </ac:inkMkLst>
        </pc:inkChg>
        <pc:inkChg chg="add mod">
          <ac:chgData name="Mark Hanly" userId="67462bc7-2b51-4455-b2e7-b5f944a4684a" providerId="ADAL" clId="{C331A30D-C042-C44B-8150-9EF6F909FACB}" dt="2020-08-18T10:46:16.792" v="18616"/>
          <ac:inkMkLst>
            <pc:docMk/>
            <pc:sldMk cId="1312823828" sldId="269"/>
            <ac:inkMk id="90" creationId="{35FDC68C-BC7D-8A4B-BD80-FB9409FDB5A6}"/>
          </ac:inkMkLst>
        </pc:inkChg>
        <pc:inkChg chg="add mod">
          <ac:chgData name="Mark Hanly" userId="67462bc7-2b51-4455-b2e7-b5f944a4684a" providerId="ADAL" clId="{C331A30D-C042-C44B-8150-9EF6F909FACB}" dt="2020-08-18T10:46:16.792" v="18616"/>
          <ac:inkMkLst>
            <pc:docMk/>
            <pc:sldMk cId="1312823828" sldId="269"/>
            <ac:inkMk id="91" creationId="{49A54887-0AB6-C947-8146-ABF4FC32C8DA}"/>
          </ac:inkMkLst>
        </pc:inkChg>
        <pc:inkChg chg="add mod">
          <ac:chgData name="Mark Hanly" userId="67462bc7-2b51-4455-b2e7-b5f944a4684a" providerId="ADAL" clId="{C331A30D-C042-C44B-8150-9EF6F909FACB}" dt="2020-08-18T10:46:36.364" v="18627"/>
          <ac:inkMkLst>
            <pc:docMk/>
            <pc:sldMk cId="1312823828" sldId="269"/>
            <ac:inkMk id="93" creationId="{663ECBB3-E29F-E440-BF89-87A660A5860A}"/>
          </ac:inkMkLst>
        </pc:inkChg>
        <pc:inkChg chg="add mod">
          <ac:chgData name="Mark Hanly" userId="67462bc7-2b51-4455-b2e7-b5f944a4684a" providerId="ADAL" clId="{C331A30D-C042-C44B-8150-9EF6F909FACB}" dt="2020-08-18T10:46:36.364" v="18627"/>
          <ac:inkMkLst>
            <pc:docMk/>
            <pc:sldMk cId="1312823828" sldId="269"/>
            <ac:inkMk id="94" creationId="{1DEC0D64-CA31-DF4D-93EA-A60D074375B4}"/>
          </ac:inkMkLst>
        </pc:inkChg>
        <pc:inkChg chg="add mod">
          <ac:chgData name="Mark Hanly" userId="67462bc7-2b51-4455-b2e7-b5f944a4684a" providerId="ADAL" clId="{C331A30D-C042-C44B-8150-9EF6F909FACB}" dt="2020-08-18T10:46:36.364" v="18627"/>
          <ac:inkMkLst>
            <pc:docMk/>
            <pc:sldMk cId="1312823828" sldId="269"/>
            <ac:inkMk id="96" creationId="{CB144E2A-5AD6-F446-8CDE-494F71D706B1}"/>
          </ac:inkMkLst>
        </pc:inkChg>
        <pc:inkChg chg="add mod">
          <ac:chgData name="Mark Hanly" userId="67462bc7-2b51-4455-b2e7-b5f944a4684a" providerId="ADAL" clId="{C331A30D-C042-C44B-8150-9EF6F909FACB}" dt="2020-08-18T10:46:36.364" v="18627"/>
          <ac:inkMkLst>
            <pc:docMk/>
            <pc:sldMk cId="1312823828" sldId="269"/>
            <ac:inkMk id="98" creationId="{0C7C7713-A870-A340-9B95-77F755C0FF3B}"/>
          </ac:inkMkLst>
        </pc:inkChg>
        <pc:inkChg chg="add mod">
          <ac:chgData name="Mark Hanly" userId="67462bc7-2b51-4455-b2e7-b5f944a4684a" providerId="ADAL" clId="{C331A30D-C042-C44B-8150-9EF6F909FACB}" dt="2020-08-18T10:46:36.364" v="18627"/>
          <ac:inkMkLst>
            <pc:docMk/>
            <pc:sldMk cId="1312823828" sldId="269"/>
            <ac:inkMk id="99" creationId="{42FC8A0D-BCFD-9145-BB80-AFB43A98E116}"/>
          </ac:inkMkLst>
        </pc:inkChg>
        <pc:inkChg chg="add mod">
          <ac:chgData name="Mark Hanly" userId="67462bc7-2b51-4455-b2e7-b5f944a4684a" providerId="ADAL" clId="{C331A30D-C042-C44B-8150-9EF6F909FACB}" dt="2020-08-18T10:46:36.364" v="18627"/>
          <ac:inkMkLst>
            <pc:docMk/>
            <pc:sldMk cId="1312823828" sldId="269"/>
            <ac:inkMk id="100" creationId="{B8A555A4-AC13-F24D-8184-239A957D42A8}"/>
          </ac:inkMkLst>
        </pc:inkChg>
        <pc:inkChg chg="add mod">
          <ac:chgData name="Mark Hanly" userId="67462bc7-2b51-4455-b2e7-b5f944a4684a" providerId="ADAL" clId="{C331A30D-C042-C44B-8150-9EF6F909FACB}" dt="2020-08-18T10:46:36.364" v="18627"/>
          <ac:inkMkLst>
            <pc:docMk/>
            <pc:sldMk cId="1312823828" sldId="269"/>
            <ac:inkMk id="101" creationId="{306C0831-BC8A-6042-A929-2F471AFA06A3}"/>
          </ac:inkMkLst>
        </pc:inkChg>
        <pc:inkChg chg="add mod">
          <ac:chgData name="Mark Hanly" userId="67462bc7-2b51-4455-b2e7-b5f944a4684a" providerId="ADAL" clId="{C331A30D-C042-C44B-8150-9EF6F909FACB}" dt="2020-08-18T10:46:36.364" v="18627"/>
          <ac:inkMkLst>
            <pc:docMk/>
            <pc:sldMk cId="1312823828" sldId="269"/>
            <ac:inkMk id="102" creationId="{81B8BB05-F2D7-C94D-B59A-C91747906325}"/>
          </ac:inkMkLst>
        </pc:inkChg>
        <pc:cxnChg chg="add mod">
          <ac:chgData name="Mark Hanly" userId="67462bc7-2b51-4455-b2e7-b5f944a4684a" providerId="ADAL" clId="{C331A30D-C042-C44B-8150-9EF6F909FACB}" dt="2020-08-18T05:13:36.177" v="8025" actId="14100"/>
          <ac:cxnSpMkLst>
            <pc:docMk/>
            <pc:sldMk cId="1312823828" sldId="269"/>
            <ac:cxnSpMk id="4" creationId="{ECF111FF-2790-D242-9135-863E2949F2C9}"/>
          </ac:cxnSpMkLst>
        </pc:cxnChg>
        <pc:cxnChg chg="add mod">
          <ac:chgData name="Mark Hanly" userId="67462bc7-2b51-4455-b2e7-b5f944a4684a" providerId="ADAL" clId="{C331A30D-C042-C44B-8150-9EF6F909FACB}" dt="2020-08-18T05:13:51.258" v="8030" actId="1076"/>
          <ac:cxnSpMkLst>
            <pc:docMk/>
            <pc:sldMk cId="1312823828" sldId="269"/>
            <ac:cxnSpMk id="8" creationId="{6FBECABB-9811-1045-AF0B-3CCB095C861A}"/>
          </ac:cxnSpMkLst>
        </pc:cxnChg>
      </pc:sldChg>
      <pc:sldChg chg="addSp delSp modSp add mod modNotesTx">
        <pc:chgData name="Mark Hanly" userId="67462bc7-2b51-4455-b2e7-b5f944a4684a" providerId="ADAL" clId="{C331A30D-C042-C44B-8150-9EF6F909FACB}" dt="2020-08-18T10:44:50.857" v="18588" actId="9405"/>
        <pc:sldMkLst>
          <pc:docMk/>
          <pc:sldMk cId="943156196" sldId="270"/>
        </pc:sldMkLst>
        <pc:spChg chg="mod">
          <ac:chgData name="Mark Hanly" userId="67462bc7-2b51-4455-b2e7-b5f944a4684a" providerId="ADAL" clId="{C331A30D-C042-C44B-8150-9EF6F909FACB}" dt="2020-08-18T05:27:06.469" v="8757"/>
          <ac:spMkLst>
            <pc:docMk/>
            <pc:sldMk cId="943156196" sldId="270"/>
            <ac:spMk id="2" creationId="{52F382A5-B098-074D-945C-EF8E1BEC9C46}"/>
          </ac:spMkLst>
        </pc:spChg>
        <pc:spChg chg="del">
          <ac:chgData name="Mark Hanly" userId="67462bc7-2b51-4455-b2e7-b5f944a4684a" providerId="ADAL" clId="{C331A30D-C042-C44B-8150-9EF6F909FACB}" dt="2020-08-18T05:22:05.231" v="8717" actId="478"/>
          <ac:spMkLst>
            <pc:docMk/>
            <pc:sldMk cId="943156196" sldId="270"/>
            <ac:spMk id="3" creationId="{21B1DBF7-0C41-AF4B-A207-A938A05F2CAA}"/>
          </ac:spMkLst>
        </pc:spChg>
        <pc:spChg chg="add mod topLvl">
          <ac:chgData name="Mark Hanly" userId="67462bc7-2b51-4455-b2e7-b5f944a4684a" providerId="ADAL" clId="{C331A30D-C042-C44B-8150-9EF6F909FACB}" dt="2020-08-18T05:35:27.149" v="9200" actId="164"/>
          <ac:spMkLst>
            <pc:docMk/>
            <pc:sldMk cId="943156196" sldId="270"/>
            <ac:spMk id="4" creationId="{F4B2EBD6-A02D-C44E-A84F-55D116736EDB}"/>
          </ac:spMkLst>
        </pc:spChg>
        <pc:spChg chg="add mod topLvl">
          <ac:chgData name="Mark Hanly" userId="67462bc7-2b51-4455-b2e7-b5f944a4684a" providerId="ADAL" clId="{C331A30D-C042-C44B-8150-9EF6F909FACB}" dt="2020-08-18T05:34:54.444" v="9191" actId="164"/>
          <ac:spMkLst>
            <pc:docMk/>
            <pc:sldMk cId="943156196" sldId="270"/>
            <ac:spMk id="5" creationId="{581D11F9-49C5-8B43-8192-ADC35DA0247F}"/>
          </ac:spMkLst>
        </pc:spChg>
        <pc:spChg chg="add mod topLvl">
          <ac:chgData name="Mark Hanly" userId="67462bc7-2b51-4455-b2e7-b5f944a4684a" providerId="ADAL" clId="{C331A30D-C042-C44B-8150-9EF6F909FACB}" dt="2020-08-18T05:34:54.444" v="9191" actId="164"/>
          <ac:spMkLst>
            <pc:docMk/>
            <pc:sldMk cId="943156196" sldId="270"/>
            <ac:spMk id="6" creationId="{B4FE9E37-C41A-884D-9667-AFD58BFFDFAE}"/>
          </ac:spMkLst>
        </pc:spChg>
        <pc:spChg chg="add del mod">
          <ac:chgData name="Mark Hanly" userId="67462bc7-2b51-4455-b2e7-b5f944a4684a" providerId="ADAL" clId="{C331A30D-C042-C44B-8150-9EF6F909FACB}" dt="2020-08-18T05:33:27.653" v="9166" actId="478"/>
          <ac:spMkLst>
            <pc:docMk/>
            <pc:sldMk cId="943156196" sldId="270"/>
            <ac:spMk id="7" creationId="{26ED7036-07F1-D548-BC41-C12C7771F6CE}"/>
          </ac:spMkLst>
        </pc:spChg>
        <pc:spChg chg="add del mod">
          <ac:chgData name="Mark Hanly" userId="67462bc7-2b51-4455-b2e7-b5f944a4684a" providerId="ADAL" clId="{C331A30D-C042-C44B-8150-9EF6F909FACB}" dt="2020-08-18T05:33:25.445" v="9165" actId="478"/>
          <ac:spMkLst>
            <pc:docMk/>
            <pc:sldMk cId="943156196" sldId="270"/>
            <ac:spMk id="8" creationId="{03FAAA51-1145-F34A-BE74-BD03466E65B5}"/>
          </ac:spMkLst>
        </pc:spChg>
        <pc:spChg chg="del mod">
          <ac:chgData name="Mark Hanly" userId="67462bc7-2b51-4455-b2e7-b5f944a4684a" providerId="ADAL" clId="{C331A30D-C042-C44B-8150-9EF6F909FACB}" dt="2020-08-18T05:33:30.991" v="9168" actId="478"/>
          <ac:spMkLst>
            <pc:docMk/>
            <pc:sldMk cId="943156196" sldId="270"/>
            <ac:spMk id="11" creationId="{77A30DC2-56AF-E04E-B54D-D72202627D7D}"/>
          </ac:spMkLst>
        </pc:spChg>
        <pc:spChg chg="del mod">
          <ac:chgData name="Mark Hanly" userId="67462bc7-2b51-4455-b2e7-b5f944a4684a" providerId="ADAL" clId="{C331A30D-C042-C44B-8150-9EF6F909FACB}" dt="2020-08-18T05:33:29.396" v="9167" actId="478"/>
          <ac:spMkLst>
            <pc:docMk/>
            <pc:sldMk cId="943156196" sldId="270"/>
            <ac:spMk id="12" creationId="{B5C57734-EA94-DC44-A67D-AFB70DF00ADD}"/>
          </ac:spMkLst>
        </pc:spChg>
        <pc:spChg chg="del mod">
          <ac:chgData name="Mark Hanly" userId="67462bc7-2b51-4455-b2e7-b5f944a4684a" providerId="ADAL" clId="{C331A30D-C042-C44B-8150-9EF6F909FACB}" dt="2020-08-18T05:33:32.480" v="9169" actId="478"/>
          <ac:spMkLst>
            <pc:docMk/>
            <pc:sldMk cId="943156196" sldId="270"/>
            <ac:spMk id="13" creationId="{54510B8F-64E0-3E45-8FFB-D9EE6C25F8FC}"/>
          </ac:spMkLst>
        </pc:spChg>
        <pc:spChg chg="del mod">
          <ac:chgData name="Mark Hanly" userId="67462bc7-2b51-4455-b2e7-b5f944a4684a" providerId="ADAL" clId="{C331A30D-C042-C44B-8150-9EF6F909FACB}" dt="2020-08-18T05:33:21.046" v="9164" actId="478"/>
          <ac:spMkLst>
            <pc:docMk/>
            <pc:sldMk cId="943156196" sldId="270"/>
            <ac:spMk id="14" creationId="{CF5110E6-2762-A345-93B8-E66168C924DA}"/>
          </ac:spMkLst>
        </pc:spChg>
        <pc:spChg chg="del mod">
          <ac:chgData name="Mark Hanly" userId="67462bc7-2b51-4455-b2e7-b5f944a4684a" providerId="ADAL" clId="{C331A30D-C042-C44B-8150-9EF6F909FACB}" dt="2020-08-18T05:33:10.529" v="9156" actId="478"/>
          <ac:spMkLst>
            <pc:docMk/>
            <pc:sldMk cId="943156196" sldId="270"/>
            <ac:spMk id="16" creationId="{C79B2E1E-7F85-284C-BA68-D21FA4F46354}"/>
          </ac:spMkLst>
        </pc:spChg>
        <pc:spChg chg="del mod">
          <ac:chgData name="Mark Hanly" userId="67462bc7-2b51-4455-b2e7-b5f944a4684a" providerId="ADAL" clId="{C331A30D-C042-C44B-8150-9EF6F909FACB}" dt="2020-08-18T05:33:14.685" v="9160" actId="478"/>
          <ac:spMkLst>
            <pc:docMk/>
            <pc:sldMk cId="943156196" sldId="270"/>
            <ac:spMk id="17" creationId="{F4A8B149-FA3E-1545-8896-98544360535C}"/>
          </ac:spMkLst>
        </pc:spChg>
        <pc:spChg chg="del mod">
          <ac:chgData name="Mark Hanly" userId="67462bc7-2b51-4455-b2e7-b5f944a4684a" providerId="ADAL" clId="{C331A30D-C042-C44B-8150-9EF6F909FACB}" dt="2020-08-18T05:33:08.385" v="9155" actId="478"/>
          <ac:spMkLst>
            <pc:docMk/>
            <pc:sldMk cId="943156196" sldId="270"/>
            <ac:spMk id="18" creationId="{A2927C0D-8BAA-1941-871F-655B42FF7A40}"/>
          </ac:spMkLst>
        </pc:spChg>
        <pc:spChg chg="del mod">
          <ac:chgData name="Mark Hanly" userId="67462bc7-2b51-4455-b2e7-b5f944a4684a" providerId="ADAL" clId="{C331A30D-C042-C44B-8150-9EF6F909FACB}" dt="2020-08-18T05:33:19.255" v="9163" actId="478"/>
          <ac:spMkLst>
            <pc:docMk/>
            <pc:sldMk cId="943156196" sldId="270"/>
            <ac:spMk id="19" creationId="{7A1AC23C-4C42-E54B-B6A2-487DC2E469DE}"/>
          </ac:spMkLst>
        </pc:spChg>
        <pc:spChg chg="add del mod">
          <ac:chgData name="Mark Hanly" userId="67462bc7-2b51-4455-b2e7-b5f944a4684a" providerId="ADAL" clId="{C331A30D-C042-C44B-8150-9EF6F909FACB}" dt="2020-08-18T05:29:04.891" v="8882" actId="478"/>
          <ac:spMkLst>
            <pc:docMk/>
            <pc:sldMk cId="943156196" sldId="270"/>
            <ac:spMk id="22" creationId="{520E5EA3-FC3A-3740-B977-72223960EBE3}"/>
          </ac:spMkLst>
        </pc:spChg>
        <pc:spChg chg="mod">
          <ac:chgData name="Mark Hanly" userId="67462bc7-2b51-4455-b2e7-b5f944a4684a" providerId="ADAL" clId="{C331A30D-C042-C44B-8150-9EF6F909FACB}" dt="2020-08-18T05:24:30.650" v="8751"/>
          <ac:spMkLst>
            <pc:docMk/>
            <pc:sldMk cId="943156196" sldId="270"/>
            <ac:spMk id="26" creationId="{101A80E4-91F8-0F45-8A95-AA5BCBFA7B4D}"/>
          </ac:spMkLst>
        </pc:spChg>
        <pc:spChg chg="mod">
          <ac:chgData name="Mark Hanly" userId="67462bc7-2b51-4455-b2e7-b5f944a4684a" providerId="ADAL" clId="{C331A30D-C042-C44B-8150-9EF6F909FACB}" dt="2020-08-18T05:24:30.650" v="8751"/>
          <ac:spMkLst>
            <pc:docMk/>
            <pc:sldMk cId="943156196" sldId="270"/>
            <ac:spMk id="27" creationId="{B8B40560-B9E8-BC43-87FB-4418113BC529}"/>
          </ac:spMkLst>
        </pc:spChg>
        <pc:spChg chg="mod">
          <ac:chgData name="Mark Hanly" userId="67462bc7-2b51-4455-b2e7-b5f944a4684a" providerId="ADAL" clId="{C331A30D-C042-C44B-8150-9EF6F909FACB}" dt="2020-08-18T05:24:30.650" v="8751"/>
          <ac:spMkLst>
            <pc:docMk/>
            <pc:sldMk cId="943156196" sldId="270"/>
            <ac:spMk id="28" creationId="{E3EF685A-67A7-954A-9C61-FF026D7B14D8}"/>
          </ac:spMkLst>
        </pc:spChg>
        <pc:spChg chg="mod">
          <ac:chgData name="Mark Hanly" userId="67462bc7-2b51-4455-b2e7-b5f944a4684a" providerId="ADAL" clId="{C331A30D-C042-C44B-8150-9EF6F909FACB}" dt="2020-08-18T05:24:30.650" v="8751"/>
          <ac:spMkLst>
            <pc:docMk/>
            <pc:sldMk cId="943156196" sldId="270"/>
            <ac:spMk id="29" creationId="{DB6E78F1-D113-4245-8975-9F382B0A4EE3}"/>
          </ac:spMkLst>
        </pc:spChg>
        <pc:spChg chg="mod">
          <ac:chgData name="Mark Hanly" userId="67462bc7-2b51-4455-b2e7-b5f944a4684a" providerId="ADAL" clId="{C331A30D-C042-C44B-8150-9EF6F909FACB}" dt="2020-08-18T05:24:30.650" v="8751"/>
          <ac:spMkLst>
            <pc:docMk/>
            <pc:sldMk cId="943156196" sldId="270"/>
            <ac:spMk id="30" creationId="{21443B9F-FC73-3A4B-8B20-3D4592E131B9}"/>
          </ac:spMkLst>
        </pc:spChg>
        <pc:spChg chg="mod">
          <ac:chgData name="Mark Hanly" userId="67462bc7-2b51-4455-b2e7-b5f944a4684a" providerId="ADAL" clId="{C331A30D-C042-C44B-8150-9EF6F909FACB}" dt="2020-08-18T05:24:30.650" v="8751"/>
          <ac:spMkLst>
            <pc:docMk/>
            <pc:sldMk cId="943156196" sldId="270"/>
            <ac:spMk id="31" creationId="{1B69B800-1779-964F-A389-1E95751D8008}"/>
          </ac:spMkLst>
        </pc:spChg>
        <pc:spChg chg="mod">
          <ac:chgData name="Mark Hanly" userId="67462bc7-2b51-4455-b2e7-b5f944a4684a" providerId="ADAL" clId="{C331A30D-C042-C44B-8150-9EF6F909FACB}" dt="2020-08-18T05:24:30.650" v="8751"/>
          <ac:spMkLst>
            <pc:docMk/>
            <pc:sldMk cId="943156196" sldId="270"/>
            <ac:spMk id="32" creationId="{8AEC5C48-1AC8-3344-87C8-316A34D6917C}"/>
          </ac:spMkLst>
        </pc:spChg>
        <pc:spChg chg="mod">
          <ac:chgData name="Mark Hanly" userId="67462bc7-2b51-4455-b2e7-b5f944a4684a" providerId="ADAL" clId="{C331A30D-C042-C44B-8150-9EF6F909FACB}" dt="2020-08-18T05:24:30.650" v="8751"/>
          <ac:spMkLst>
            <pc:docMk/>
            <pc:sldMk cId="943156196" sldId="270"/>
            <ac:spMk id="33" creationId="{4C317727-2511-7D48-AA49-EF0EE25BC953}"/>
          </ac:spMkLst>
        </pc:spChg>
        <pc:spChg chg="mod">
          <ac:chgData name="Mark Hanly" userId="67462bc7-2b51-4455-b2e7-b5f944a4684a" providerId="ADAL" clId="{C331A30D-C042-C44B-8150-9EF6F909FACB}" dt="2020-08-18T05:24:30.650" v="8751"/>
          <ac:spMkLst>
            <pc:docMk/>
            <pc:sldMk cId="943156196" sldId="270"/>
            <ac:spMk id="34" creationId="{33DA3A82-F77C-0A45-ABAB-44E4BE2B7CA4}"/>
          </ac:spMkLst>
        </pc:spChg>
        <pc:spChg chg="mod">
          <ac:chgData name="Mark Hanly" userId="67462bc7-2b51-4455-b2e7-b5f944a4684a" providerId="ADAL" clId="{C331A30D-C042-C44B-8150-9EF6F909FACB}" dt="2020-08-18T05:24:30.650" v="8751"/>
          <ac:spMkLst>
            <pc:docMk/>
            <pc:sldMk cId="943156196" sldId="270"/>
            <ac:spMk id="35" creationId="{555C285B-3DC5-E447-9AA1-2BB77AAEFA4C}"/>
          </ac:spMkLst>
        </pc:spChg>
        <pc:spChg chg="mod">
          <ac:chgData name="Mark Hanly" userId="67462bc7-2b51-4455-b2e7-b5f944a4684a" providerId="ADAL" clId="{C331A30D-C042-C44B-8150-9EF6F909FACB}" dt="2020-08-18T05:24:30.650" v="8751"/>
          <ac:spMkLst>
            <pc:docMk/>
            <pc:sldMk cId="943156196" sldId="270"/>
            <ac:spMk id="36" creationId="{8C7AD52E-EDCE-7646-BCC0-5DF4F26E2885}"/>
          </ac:spMkLst>
        </pc:spChg>
        <pc:spChg chg="mod">
          <ac:chgData name="Mark Hanly" userId="67462bc7-2b51-4455-b2e7-b5f944a4684a" providerId="ADAL" clId="{C331A30D-C042-C44B-8150-9EF6F909FACB}" dt="2020-08-18T05:24:30.650" v="8751"/>
          <ac:spMkLst>
            <pc:docMk/>
            <pc:sldMk cId="943156196" sldId="270"/>
            <ac:spMk id="37" creationId="{2355309C-4526-0947-A2A1-5B54E19D97FB}"/>
          </ac:spMkLst>
        </pc:spChg>
        <pc:spChg chg="mod">
          <ac:chgData name="Mark Hanly" userId="67462bc7-2b51-4455-b2e7-b5f944a4684a" providerId="ADAL" clId="{C331A30D-C042-C44B-8150-9EF6F909FACB}" dt="2020-08-18T05:24:31.275" v="8752"/>
          <ac:spMkLst>
            <pc:docMk/>
            <pc:sldMk cId="943156196" sldId="270"/>
            <ac:spMk id="39" creationId="{FF88B916-6DD7-AE45-B3F9-45C705457EAF}"/>
          </ac:spMkLst>
        </pc:spChg>
        <pc:spChg chg="mod">
          <ac:chgData name="Mark Hanly" userId="67462bc7-2b51-4455-b2e7-b5f944a4684a" providerId="ADAL" clId="{C331A30D-C042-C44B-8150-9EF6F909FACB}" dt="2020-08-18T05:24:31.275" v="8752"/>
          <ac:spMkLst>
            <pc:docMk/>
            <pc:sldMk cId="943156196" sldId="270"/>
            <ac:spMk id="43" creationId="{6901E23A-9726-764C-A429-839A65F5841A}"/>
          </ac:spMkLst>
        </pc:spChg>
        <pc:spChg chg="mod">
          <ac:chgData name="Mark Hanly" userId="67462bc7-2b51-4455-b2e7-b5f944a4684a" providerId="ADAL" clId="{C331A30D-C042-C44B-8150-9EF6F909FACB}" dt="2020-08-18T05:24:31.275" v="8752"/>
          <ac:spMkLst>
            <pc:docMk/>
            <pc:sldMk cId="943156196" sldId="270"/>
            <ac:spMk id="44" creationId="{CCF0FC05-9EB6-7C41-86EF-6B9CE5CD25AF}"/>
          </ac:spMkLst>
        </pc:spChg>
        <pc:spChg chg="mod">
          <ac:chgData name="Mark Hanly" userId="67462bc7-2b51-4455-b2e7-b5f944a4684a" providerId="ADAL" clId="{C331A30D-C042-C44B-8150-9EF6F909FACB}" dt="2020-08-18T05:24:31.275" v="8752"/>
          <ac:spMkLst>
            <pc:docMk/>
            <pc:sldMk cId="943156196" sldId="270"/>
            <ac:spMk id="45" creationId="{264572DF-EC88-B84E-8B98-5715DCA3B853}"/>
          </ac:spMkLst>
        </pc:spChg>
        <pc:spChg chg="mod">
          <ac:chgData name="Mark Hanly" userId="67462bc7-2b51-4455-b2e7-b5f944a4684a" providerId="ADAL" clId="{C331A30D-C042-C44B-8150-9EF6F909FACB}" dt="2020-08-18T05:24:31.275" v="8752"/>
          <ac:spMkLst>
            <pc:docMk/>
            <pc:sldMk cId="943156196" sldId="270"/>
            <ac:spMk id="46" creationId="{9D95ABEF-B1DA-774F-8D2D-B8FA26F48279}"/>
          </ac:spMkLst>
        </pc:spChg>
        <pc:spChg chg="mod">
          <ac:chgData name="Mark Hanly" userId="67462bc7-2b51-4455-b2e7-b5f944a4684a" providerId="ADAL" clId="{C331A30D-C042-C44B-8150-9EF6F909FACB}" dt="2020-08-18T05:24:31.275" v="8752"/>
          <ac:spMkLst>
            <pc:docMk/>
            <pc:sldMk cId="943156196" sldId="270"/>
            <ac:spMk id="47" creationId="{2DC89908-A39C-9C46-B3A2-203C1688EF4E}"/>
          </ac:spMkLst>
        </pc:spChg>
        <pc:spChg chg="mod">
          <ac:chgData name="Mark Hanly" userId="67462bc7-2b51-4455-b2e7-b5f944a4684a" providerId="ADAL" clId="{C331A30D-C042-C44B-8150-9EF6F909FACB}" dt="2020-08-18T05:24:31.275" v="8752"/>
          <ac:spMkLst>
            <pc:docMk/>
            <pc:sldMk cId="943156196" sldId="270"/>
            <ac:spMk id="48" creationId="{7D452EA6-6417-264D-9E50-9AC1A8B33193}"/>
          </ac:spMkLst>
        </pc:spChg>
        <pc:spChg chg="mod">
          <ac:chgData name="Mark Hanly" userId="67462bc7-2b51-4455-b2e7-b5f944a4684a" providerId="ADAL" clId="{C331A30D-C042-C44B-8150-9EF6F909FACB}" dt="2020-08-18T05:24:31.275" v="8752"/>
          <ac:spMkLst>
            <pc:docMk/>
            <pc:sldMk cId="943156196" sldId="270"/>
            <ac:spMk id="49" creationId="{4405CE70-9D5F-7B4C-9F27-D25A9DA5AA7D}"/>
          </ac:spMkLst>
        </pc:spChg>
        <pc:spChg chg="mod">
          <ac:chgData name="Mark Hanly" userId="67462bc7-2b51-4455-b2e7-b5f944a4684a" providerId="ADAL" clId="{C331A30D-C042-C44B-8150-9EF6F909FACB}" dt="2020-08-18T05:24:31.275" v="8752"/>
          <ac:spMkLst>
            <pc:docMk/>
            <pc:sldMk cId="943156196" sldId="270"/>
            <ac:spMk id="50" creationId="{C8D561A1-EC6D-5447-8AB4-09E2B0A70B40}"/>
          </ac:spMkLst>
        </pc:spChg>
        <pc:spChg chg="mod">
          <ac:chgData name="Mark Hanly" userId="67462bc7-2b51-4455-b2e7-b5f944a4684a" providerId="ADAL" clId="{C331A30D-C042-C44B-8150-9EF6F909FACB}" dt="2020-08-18T05:24:31.275" v="8752"/>
          <ac:spMkLst>
            <pc:docMk/>
            <pc:sldMk cId="943156196" sldId="270"/>
            <ac:spMk id="51" creationId="{0642FBC0-714C-D245-9E0F-73A64C8F9505}"/>
          </ac:spMkLst>
        </pc:spChg>
        <pc:spChg chg="mod">
          <ac:chgData name="Mark Hanly" userId="67462bc7-2b51-4455-b2e7-b5f944a4684a" providerId="ADAL" clId="{C331A30D-C042-C44B-8150-9EF6F909FACB}" dt="2020-08-18T05:24:31.275" v="8752"/>
          <ac:spMkLst>
            <pc:docMk/>
            <pc:sldMk cId="943156196" sldId="270"/>
            <ac:spMk id="52" creationId="{D05501BB-95E6-4B4D-AFDC-F89704A113F0}"/>
          </ac:spMkLst>
        </pc:spChg>
        <pc:spChg chg="mod">
          <ac:chgData name="Mark Hanly" userId="67462bc7-2b51-4455-b2e7-b5f944a4684a" providerId="ADAL" clId="{C331A30D-C042-C44B-8150-9EF6F909FACB}" dt="2020-08-18T05:24:31.275" v="8752"/>
          <ac:spMkLst>
            <pc:docMk/>
            <pc:sldMk cId="943156196" sldId="270"/>
            <ac:spMk id="53" creationId="{FFBAE7E3-17D9-734B-9274-E37153D3FC13}"/>
          </ac:spMkLst>
        </pc:spChg>
        <pc:spChg chg="mod">
          <ac:chgData name="Mark Hanly" userId="67462bc7-2b51-4455-b2e7-b5f944a4684a" providerId="ADAL" clId="{C331A30D-C042-C44B-8150-9EF6F909FACB}" dt="2020-08-18T05:24:31.275" v="8752"/>
          <ac:spMkLst>
            <pc:docMk/>
            <pc:sldMk cId="943156196" sldId="270"/>
            <ac:spMk id="54" creationId="{DC3EA6A9-BAB3-354C-A717-A3C6AA5B59F9}"/>
          </ac:spMkLst>
        </pc:spChg>
        <pc:spChg chg="add mod">
          <ac:chgData name="Mark Hanly" userId="67462bc7-2b51-4455-b2e7-b5f944a4684a" providerId="ADAL" clId="{C331A30D-C042-C44B-8150-9EF6F909FACB}" dt="2020-08-18T05:36:25.361" v="9218" actId="20577"/>
          <ac:spMkLst>
            <pc:docMk/>
            <pc:sldMk cId="943156196" sldId="270"/>
            <ac:spMk id="55" creationId="{E0000652-9D78-0B43-9B72-6F19EACC93A7}"/>
          </ac:spMkLst>
        </pc:spChg>
        <pc:spChg chg="add mod">
          <ac:chgData name="Mark Hanly" userId="67462bc7-2b51-4455-b2e7-b5f944a4684a" providerId="ADAL" clId="{C331A30D-C042-C44B-8150-9EF6F909FACB}" dt="2020-08-18T05:34:54.444" v="9191" actId="164"/>
          <ac:spMkLst>
            <pc:docMk/>
            <pc:sldMk cId="943156196" sldId="270"/>
            <ac:spMk id="56" creationId="{33828D86-96D4-1B4B-B6F9-F0FC65B71915}"/>
          </ac:spMkLst>
        </pc:spChg>
        <pc:spChg chg="add del mod">
          <ac:chgData name="Mark Hanly" userId="67462bc7-2b51-4455-b2e7-b5f944a4684a" providerId="ADAL" clId="{C331A30D-C042-C44B-8150-9EF6F909FACB}" dt="2020-08-18T05:34:11.052" v="9182"/>
          <ac:spMkLst>
            <pc:docMk/>
            <pc:sldMk cId="943156196" sldId="270"/>
            <ac:spMk id="57" creationId="{A86ED31B-C19B-F749-A93A-7B8E9AADC4AB}"/>
          </ac:spMkLst>
        </pc:spChg>
        <pc:spChg chg="add del mod">
          <ac:chgData name="Mark Hanly" userId="67462bc7-2b51-4455-b2e7-b5f944a4684a" providerId="ADAL" clId="{C331A30D-C042-C44B-8150-9EF6F909FACB}" dt="2020-08-18T05:34:57.974" v="9193"/>
          <ac:spMkLst>
            <pc:docMk/>
            <pc:sldMk cId="943156196" sldId="270"/>
            <ac:spMk id="59" creationId="{E3128C6C-D28B-D94F-BB24-9E9F7D94EBC9}"/>
          </ac:spMkLst>
        </pc:spChg>
        <pc:spChg chg="mod">
          <ac:chgData name="Mark Hanly" userId="67462bc7-2b51-4455-b2e7-b5f944a4684a" providerId="ADAL" clId="{C331A30D-C042-C44B-8150-9EF6F909FACB}" dt="2020-08-18T05:35:08.945" v="9195"/>
          <ac:spMkLst>
            <pc:docMk/>
            <pc:sldMk cId="943156196" sldId="270"/>
            <ac:spMk id="61" creationId="{0A393FCD-FF20-164A-B12D-69E734BFAC06}"/>
          </ac:spMkLst>
        </pc:spChg>
        <pc:spChg chg="mod">
          <ac:chgData name="Mark Hanly" userId="67462bc7-2b51-4455-b2e7-b5f944a4684a" providerId="ADAL" clId="{C331A30D-C042-C44B-8150-9EF6F909FACB}" dt="2020-08-18T05:35:08.945" v="9195"/>
          <ac:spMkLst>
            <pc:docMk/>
            <pc:sldMk cId="943156196" sldId="270"/>
            <ac:spMk id="62" creationId="{4B5DEF4B-592C-414C-B82D-F2AB9BFCA8BB}"/>
          </ac:spMkLst>
        </pc:spChg>
        <pc:spChg chg="mod">
          <ac:chgData name="Mark Hanly" userId="67462bc7-2b51-4455-b2e7-b5f944a4684a" providerId="ADAL" clId="{C331A30D-C042-C44B-8150-9EF6F909FACB}" dt="2020-08-18T05:35:08.945" v="9195"/>
          <ac:spMkLst>
            <pc:docMk/>
            <pc:sldMk cId="943156196" sldId="270"/>
            <ac:spMk id="63" creationId="{55625DEF-DAAB-0140-82D5-F1787A26A21B}"/>
          </ac:spMkLst>
        </pc:spChg>
        <pc:spChg chg="add del mod">
          <ac:chgData name="Mark Hanly" userId="67462bc7-2b51-4455-b2e7-b5f944a4684a" providerId="ADAL" clId="{C331A30D-C042-C44B-8150-9EF6F909FACB}" dt="2020-08-18T05:35:23.471" v="9199"/>
          <ac:spMkLst>
            <pc:docMk/>
            <pc:sldMk cId="943156196" sldId="270"/>
            <ac:spMk id="64" creationId="{47B27D73-7ACC-D645-8ADF-10B8EBA79E16}"/>
          </ac:spMkLst>
        </pc:spChg>
        <pc:spChg chg="mod">
          <ac:chgData name="Mark Hanly" userId="67462bc7-2b51-4455-b2e7-b5f944a4684a" providerId="ADAL" clId="{C331A30D-C042-C44B-8150-9EF6F909FACB}" dt="2020-08-18T05:35:30.497" v="9201"/>
          <ac:spMkLst>
            <pc:docMk/>
            <pc:sldMk cId="943156196" sldId="270"/>
            <ac:spMk id="67" creationId="{D4966EB0-E0DF-4640-9B61-DCE08649331A}"/>
          </ac:spMkLst>
        </pc:spChg>
        <pc:spChg chg="mod">
          <ac:chgData name="Mark Hanly" userId="67462bc7-2b51-4455-b2e7-b5f944a4684a" providerId="ADAL" clId="{C331A30D-C042-C44B-8150-9EF6F909FACB}" dt="2020-08-18T05:35:30.497" v="9201"/>
          <ac:spMkLst>
            <pc:docMk/>
            <pc:sldMk cId="943156196" sldId="270"/>
            <ac:spMk id="70" creationId="{24EBDC31-EB7E-8849-A5DA-67DDF1B8C26C}"/>
          </ac:spMkLst>
        </pc:spChg>
        <pc:spChg chg="mod">
          <ac:chgData name="Mark Hanly" userId="67462bc7-2b51-4455-b2e7-b5f944a4684a" providerId="ADAL" clId="{C331A30D-C042-C44B-8150-9EF6F909FACB}" dt="2020-08-18T05:35:30.497" v="9201"/>
          <ac:spMkLst>
            <pc:docMk/>
            <pc:sldMk cId="943156196" sldId="270"/>
            <ac:spMk id="71" creationId="{EC469D1B-CB20-9A48-BCE9-E604A00E81AA}"/>
          </ac:spMkLst>
        </pc:spChg>
        <pc:spChg chg="mod">
          <ac:chgData name="Mark Hanly" userId="67462bc7-2b51-4455-b2e7-b5f944a4684a" providerId="ADAL" clId="{C331A30D-C042-C44B-8150-9EF6F909FACB}" dt="2020-08-18T05:35:30.497" v="9201"/>
          <ac:spMkLst>
            <pc:docMk/>
            <pc:sldMk cId="943156196" sldId="270"/>
            <ac:spMk id="72" creationId="{EB5A77BF-414C-CE42-B8DD-ED5A03199A02}"/>
          </ac:spMkLst>
        </pc:spChg>
        <pc:spChg chg="mod">
          <ac:chgData name="Mark Hanly" userId="67462bc7-2b51-4455-b2e7-b5f944a4684a" providerId="ADAL" clId="{C331A30D-C042-C44B-8150-9EF6F909FACB}" dt="2020-08-18T05:35:30.497" v="9201"/>
          <ac:spMkLst>
            <pc:docMk/>
            <pc:sldMk cId="943156196" sldId="270"/>
            <ac:spMk id="73" creationId="{8725BA6B-8745-1F46-9847-FCD1A54ABCBA}"/>
          </ac:spMkLst>
        </pc:spChg>
        <pc:spChg chg="mod">
          <ac:chgData name="Mark Hanly" userId="67462bc7-2b51-4455-b2e7-b5f944a4684a" providerId="ADAL" clId="{C331A30D-C042-C44B-8150-9EF6F909FACB}" dt="2020-08-18T05:35:30.497" v="9201"/>
          <ac:spMkLst>
            <pc:docMk/>
            <pc:sldMk cId="943156196" sldId="270"/>
            <ac:spMk id="74" creationId="{A11E6690-357C-C343-B0AF-C9BAAB2A9C3E}"/>
          </ac:spMkLst>
        </pc:spChg>
        <pc:spChg chg="mod">
          <ac:chgData name="Mark Hanly" userId="67462bc7-2b51-4455-b2e7-b5f944a4684a" providerId="ADAL" clId="{C331A30D-C042-C44B-8150-9EF6F909FACB}" dt="2020-08-18T05:35:30.497" v="9201"/>
          <ac:spMkLst>
            <pc:docMk/>
            <pc:sldMk cId="943156196" sldId="270"/>
            <ac:spMk id="75" creationId="{A8F4866A-CC5F-E44B-84EA-7E6013DAB590}"/>
          </ac:spMkLst>
        </pc:spChg>
        <pc:grpChg chg="add del mod topLvl">
          <ac:chgData name="Mark Hanly" userId="67462bc7-2b51-4455-b2e7-b5f944a4684a" providerId="ADAL" clId="{C331A30D-C042-C44B-8150-9EF6F909FACB}" dt="2020-08-18T05:34:31.867" v="9187" actId="165"/>
          <ac:grpSpMkLst>
            <pc:docMk/>
            <pc:sldMk cId="943156196" sldId="270"/>
            <ac:grpSpMk id="9" creationId="{77E2C13C-0DBE-DA4E-9847-D8B823452C18}"/>
          </ac:grpSpMkLst>
        </pc:grpChg>
        <pc:grpChg chg="add del mod">
          <ac:chgData name="Mark Hanly" userId="67462bc7-2b51-4455-b2e7-b5f944a4684a" providerId="ADAL" clId="{C331A30D-C042-C44B-8150-9EF6F909FACB}" dt="2020-08-18T05:33:30.991" v="9168" actId="478"/>
          <ac:grpSpMkLst>
            <pc:docMk/>
            <pc:sldMk cId="943156196" sldId="270"/>
            <ac:grpSpMk id="10" creationId="{35A954CC-DA94-AE40-A632-2EDF307C7FF8}"/>
          </ac:grpSpMkLst>
        </pc:grpChg>
        <pc:grpChg chg="add del mod">
          <ac:chgData name="Mark Hanly" userId="67462bc7-2b51-4455-b2e7-b5f944a4684a" providerId="ADAL" clId="{C331A30D-C042-C44B-8150-9EF6F909FACB}" dt="2020-08-18T05:33:14.685" v="9160" actId="478"/>
          <ac:grpSpMkLst>
            <pc:docMk/>
            <pc:sldMk cId="943156196" sldId="270"/>
            <ac:grpSpMk id="15" creationId="{C44BE1D1-3ABB-8044-AE80-67664169702A}"/>
          </ac:grpSpMkLst>
        </pc:grpChg>
        <pc:grpChg chg="add del mod">
          <ac:chgData name="Mark Hanly" userId="67462bc7-2b51-4455-b2e7-b5f944a4684a" providerId="ADAL" clId="{C331A30D-C042-C44B-8150-9EF6F909FACB}" dt="2020-08-18T05:34:22.316" v="9185" actId="165"/>
          <ac:grpSpMkLst>
            <pc:docMk/>
            <pc:sldMk cId="943156196" sldId="270"/>
            <ac:grpSpMk id="20" creationId="{37011A28-DBE3-FA4D-A24A-E16844EE13F3}"/>
          </ac:grpSpMkLst>
        </pc:grpChg>
        <pc:grpChg chg="add del mod">
          <ac:chgData name="Mark Hanly" userId="67462bc7-2b51-4455-b2e7-b5f944a4684a" providerId="ADAL" clId="{C331A30D-C042-C44B-8150-9EF6F909FACB}" dt="2020-08-18T05:33:01.920" v="9154" actId="478"/>
          <ac:grpSpMkLst>
            <pc:docMk/>
            <pc:sldMk cId="943156196" sldId="270"/>
            <ac:grpSpMk id="21" creationId="{4C2CA48A-624D-2241-BE60-9AE140F8327E}"/>
          </ac:grpSpMkLst>
        </pc:grpChg>
        <pc:grpChg chg="mod">
          <ac:chgData name="Mark Hanly" userId="67462bc7-2b51-4455-b2e7-b5f944a4684a" providerId="ADAL" clId="{C331A30D-C042-C44B-8150-9EF6F909FACB}" dt="2020-08-18T05:24:30.650" v="8751"/>
          <ac:grpSpMkLst>
            <pc:docMk/>
            <pc:sldMk cId="943156196" sldId="270"/>
            <ac:grpSpMk id="23" creationId="{5E667FC8-49AA-3B46-B935-BF377D635E29}"/>
          </ac:grpSpMkLst>
        </pc:grpChg>
        <pc:grpChg chg="mod">
          <ac:chgData name="Mark Hanly" userId="67462bc7-2b51-4455-b2e7-b5f944a4684a" providerId="ADAL" clId="{C331A30D-C042-C44B-8150-9EF6F909FACB}" dt="2020-08-18T05:24:30.650" v="8751"/>
          <ac:grpSpMkLst>
            <pc:docMk/>
            <pc:sldMk cId="943156196" sldId="270"/>
            <ac:grpSpMk id="24" creationId="{A6268617-6BA9-CF44-8C6D-92422931E7E4}"/>
          </ac:grpSpMkLst>
        </pc:grpChg>
        <pc:grpChg chg="mod">
          <ac:chgData name="Mark Hanly" userId="67462bc7-2b51-4455-b2e7-b5f944a4684a" providerId="ADAL" clId="{C331A30D-C042-C44B-8150-9EF6F909FACB}" dt="2020-08-18T05:24:30.650" v="8751"/>
          <ac:grpSpMkLst>
            <pc:docMk/>
            <pc:sldMk cId="943156196" sldId="270"/>
            <ac:grpSpMk id="25" creationId="{3BDED0C0-C7B8-5947-A462-316982FEE067}"/>
          </ac:grpSpMkLst>
        </pc:grpChg>
        <pc:grpChg chg="add del mod">
          <ac:chgData name="Mark Hanly" userId="67462bc7-2b51-4455-b2e7-b5f944a4684a" providerId="ADAL" clId="{C331A30D-C042-C44B-8150-9EF6F909FACB}" dt="2020-08-18T05:32:59.553" v="9153" actId="478"/>
          <ac:grpSpMkLst>
            <pc:docMk/>
            <pc:sldMk cId="943156196" sldId="270"/>
            <ac:grpSpMk id="38" creationId="{54CED59A-5457-E241-A525-66F5F328D774}"/>
          </ac:grpSpMkLst>
        </pc:grpChg>
        <pc:grpChg chg="mod">
          <ac:chgData name="Mark Hanly" userId="67462bc7-2b51-4455-b2e7-b5f944a4684a" providerId="ADAL" clId="{C331A30D-C042-C44B-8150-9EF6F909FACB}" dt="2020-08-18T05:24:31.275" v="8752"/>
          <ac:grpSpMkLst>
            <pc:docMk/>
            <pc:sldMk cId="943156196" sldId="270"/>
            <ac:grpSpMk id="40" creationId="{57E507C7-CEF3-3C4E-9C40-58BDBC145084}"/>
          </ac:grpSpMkLst>
        </pc:grpChg>
        <pc:grpChg chg="mod">
          <ac:chgData name="Mark Hanly" userId="67462bc7-2b51-4455-b2e7-b5f944a4684a" providerId="ADAL" clId="{C331A30D-C042-C44B-8150-9EF6F909FACB}" dt="2020-08-18T05:24:31.275" v="8752"/>
          <ac:grpSpMkLst>
            <pc:docMk/>
            <pc:sldMk cId="943156196" sldId="270"/>
            <ac:grpSpMk id="41" creationId="{6CAD3B4F-14A9-1A49-9FFC-E31673DCEFB2}"/>
          </ac:grpSpMkLst>
        </pc:grpChg>
        <pc:grpChg chg="mod">
          <ac:chgData name="Mark Hanly" userId="67462bc7-2b51-4455-b2e7-b5f944a4684a" providerId="ADAL" clId="{C331A30D-C042-C44B-8150-9EF6F909FACB}" dt="2020-08-18T05:24:31.275" v="8752"/>
          <ac:grpSpMkLst>
            <pc:docMk/>
            <pc:sldMk cId="943156196" sldId="270"/>
            <ac:grpSpMk id="42" creationId="{AE7E3D9D-5EA7-F94A-939A-D4A1619101E9}"/>
          </ac:grpSpMkLst>
        </pc:grpChg>
        <pc:grpChg chg="add mod">
          <ac:chgData name="Mark Hanly" userId="67462bc7-2b51-4455-b2e7-b5f944a4684a" providerId="ADAL" clId="{C331A30D-C042-C44B-8150-9EF6F909FACB}" dt="2020-08-18T05:35:27.149" v="9200" actId="164"/>
          <ac:grpSpMkLst>
            <pc:docMk/>
            <pc:sldMk cId="943156196" sldId="270"/>
            <ac:grpSpMk id="58" creationId="{19C1829A-B096-504C-A82B-4F4550FF93C4}"/>
          </ac:grpSpMkLst>
        </pc:grpChg>
        <pc:grpChg chg="add mod">
          <ac:chgData name="Mark Hanly" userId="67462bc7-2b51-4455-b2e7-b5f944a4684a" providerId="ADAL" clId="{C331A30D-C042-C44B-8150-9EF6F909FACB}" dt="2020-08-18T05:35:27.149" v="9200" actId="164"/>
          <ac:grpSpMkLst>
            <pc:docMk/>
            <pc:sldMk cId="943156196" sldId="270"/>
            <ac:grpSpMk id="60" creationId="{9715A176-6446-A14A-BBA9-5DA742E500BF}"/>
          </ac:grpSpMkLst>
        </pc:grpChg>
        <pc:grpChg chg="add mod">
          <ac:chgData name="Mark Hanly" userId="67462bc7-2b51-4455-b2e7-b5f944a4684a" providerId="ADAL" clId="{C331A30D-C042-C44B-8150-9EF6F909FACB}" dt="2020-08-18T05:35:36.611" v="9203" actId="1076"/>
          <ac:grpSpMkLst>
            <pc:docMk/>
            <pc:sldMk cId="943156196" sldId="270"/>
            <ac:grpSpMk id="65" creationId="{DAA8F3D2-DDB1-1D40-A494-68FFB2D5A69E}"/>
          </ac:grpSpMkLst>
        </pc:grpChg>
        <pc:grpChg chg="add mod">
          <ac:chgData name="Mark Hanly" userId="67462bc7-2b51-4455-b2e7-b5f944a4684a" providerId="ADAL" clId="{C331A30D-C042-C44B-8150-9EF6F909FACB}" dt="2020-08-18T05:35:58.111" v="9205" actId="1076"/>
          <ac:grpSpMkLst>
            <pc:docMk/>
            <pc:sldMk cId="943156196" sldId="270"/>
            <ac:grpSpMk id="66" creationId="{09687B4D-ED2A-034D-8E72-61E1E764AFAF}"/>
          </ac:grpSpMkLst>
        </pc:grpChg>
        <pc:grpChg chg="mod">
          <ac:chgData name="Mark Hanly" userId="67462bc7-2b51-4455-b2e7-b5f944a4684a" providerId="ADAL" clId="{C331A30D-C042-C44B-8150-9EF6F909FACB}" dt="2020-08-18T05:35:30.497" v="9201"/>
          <ac:grpSpMkLst>
            <pc:docMk/>
            <pc:sldMk cId="943156196" sldId="270"/>
            <ac:grpSpMk id="68" creationId="{A69E062E-B699-5440-9DC7-5A4BF18FEF50}"/>
          </ac:grpSpMkLst>
        </pc:grpChg>
        <pc:grpChg chg="mod">
          <ac:chgData name="Mark Hanly" userId="67462bc7-2b51-4455-b2e7-b5f944a4684a" providerId="ADAL" clId="{C331A30D-C042-C44B-8150-9EF6F909FACB}" dt="2020-08-18T05:35:30.497" v="9201"/>
          <ac:grpSpMkLst>
            <pc:docMk/>
            <pc:sldMk cId="943156196" sldId="270"/>
            <ac:grpSpMk id="69" creationId="{241D7CBD-C87C-3146-B203-ED47CCE84BC6}"/>
          </ac:grpSpMkLst>
        </pc:grpChg>
        <pc:grpChg chg="del mod">
          <ac:chgData name="Mark Hanly" userId="67462bc7-2b51-4455-b2e7-b5f944a4684a" providerId="ADAL" clId="{C331A30D-C042-C44B-8150-9EF6F909FACB}" dt="2020-08-18T10:25:20.166" v="17520" actId="478"/>
          <ac:grpSpMkLst>
            <pc:docMk/>
            <pc:sldMk cId="943156196" sldId="270"/>
            <ac:grpSpMk id="78" creationId="{B443CC23-72B0-5544-8764-2232BF61ADF4}"/>
          </ac:grpSpMkLst>
        </pc:grpChg>
        <pc:grpChg chg="del mod">
          <ac:chgData name="Mark Hanly" userId="67462bc7-2b51-4455-b2e7-b5f944a4684a" providerId="ADAL" clId="{C331A30D-C042-C44B-8150-9EF6F909FACB}" dt="2020-08-18T10:25:20.166" v="17520" actId="478"/>
          <ac:grpSpMkLst>
            <pc:docMk/>
            <pc:sldMk cId="943156196" sldId="270"/>
            <ac:grpSpMk id="81" creationId="{E96C9E47-9E29-7F4A-918D-0AFEB7A89520}"/>
          </ac:grpSpMkLst>
        </pc:grpChg>
        <pc:grpChg chg="del mod">
          <ac:chgData name="Mark Hanly" userId="67462bc7-2b51-4455-b2e7-b5f944a4684a" providerId="ADAL" clId="{C331A30D-C042-C44B-8150-9EF6F909FACB}" dt="2020-08-18T10:25:20.166" v="17520" actId="478"/>
          <ac:grpSpMkLst>
            <pc:docMk/>
            <pc:sldMk cId="943156196" sldId="270"/>
            <ac:grpSpMk id="86" creationId="{A0A56CA1-17B3-A341-AE02-C8DCBE8CECF6}"/>
          </ac:grpSpMkLst>
        </pc:grpChg>
        <pc:grpChg chg="del mod">
          <ac:chgData name="Mark Hanly" userId="67462bc7-2b51-4455-b2e7-b5f944a4684a" providerId="ADAL" clId="{C331A30D-C042-C44B-8150-9EF6F909FACB}" dt="2020-08-18T10:25:20.166" v="17520" actId="478"/>
          <ac:grpSpMkLst>
            <pc:docMk/>
            <pc:sldMk cId="943156196" sldId="270"/>
            <ac:grpSpMk id="87" creationId="{D32CB659-184D-D349-914E-399D8F432BD5}"/>
          </ac:grpSpMkLst>
        </pc:grpChg>
        <pc:grpChg chg="del mod">
          <ac:chgData name="Mark Hanly" userId="67462bc7-2b51-4455-b2e7-b5f944a4684a" providerId="ADAL" clId="{C331A30D-C042-C44B-8150-9EF6F909FACB}" dt="2020-08-18T10:25:20.166" v="17520" actId="478"/>
          <ac:grpSpMkLst>
            <pc:docMk/>
            <pc:sldMk cId="943156196" sldId="270"/>
            <ac:grpSpMk id="91" creationId="{FE98153E-EA5A-F949-BDB7-6494E39B0D52}"/>
          </ac:grpSpMkLst>
        </pc:grpChg>
        <pc:grpChg chg="del mod">
          <ac:chgData name="Mark Hanly" userId="67462bc7-2b51-4455-b2e7-b5f944a4684a" providerId="ADAL" clId="{C331A30D-C042-C44B-8150-9EF6F909FACB}" dt="2020-08-18T10:25:20.166" v="17520" actId="478"/>
          <ac:grpSpMkLst>
            <pc:docMk/>
            <pc:sldMk cId="943156196" sldId="270"/>
            <ac:grpSpMk id="94" creationId="{195B92F7-C086-5540-AA50-F7D2C46EEB0F}"/>
          </ac:grpSpMkLst>
        </pc:grpChg>
        <pc:grpChg chg="del mod">
          <ac:chgData name="Mark Hanly" userId="67462bc7-2b51-4455-b2e7-b5f944a4684a" providerId="ADAL" clId="{C331A30D-C042-C44B-8150-9EF6F909FACB}" dt="2020-08-18T10:25:20.166" v="17520" actId="478"/>
          <ac:grpSpMkLst>
            <pc:docMk/>
            <pc:sldMk cId="943156196" sldId="270"/>
            <ac:grpSpMk id="99" creationId="{08F1BBCA-DD08-FE44-88D5-942D1276922B}"/>
          </ac:grpSpMkLst>
        </pc:grpChg>
        <pc:grpChg chg="del mod">
          <ac:chgData name="Mark Hanly" userId="67462bc7-2b51-4455-b2e7-b5f944a4684a" providerId="ADAL" clId="{C331A30D-C042-C44B-8150-9EF6F909FACB}" dt="2020-08-18T10:25:20.166" v="17520" actId="478"/>
          <ac:grpSpMkLst>
            <pc:docMk/>
            <pc:sldMk cId="943156196" sldId="270"/>
            <ac:grpSpMk id="100" creationId="{C8301E13-B7CF-BD44-8708-95BC50F4CE3E}"/>
          </ac:grpSpMkLst>
        </pc:grpChg>
        <pc:grpChg chg="del mod">
          <ac:chgData name="Mark Hanly" userId="67462bc7-2b51-4455-b2e7-b5f944a4684a" providerId="ADAL" clId="{C331A30D-C042-C44B-8150-9EF6F909FACB}" dt="2020-08-18T10:25:20.166" v="17520" actId="478"/>
          <ac:grpSpMkLst>
            <pc:docMk/>
            <pc:sldMk cId="943156196" sldId="270"/>
            <ac:grpSpMk id="111" creationId="{5185C132-13F6-DC4A-A1A4-FDC4D3AC4407}"/>
          </ac:grpSpMkLst>
        </pc:grpChg>
        <pc:grpChg chg="del mod">
          <ac:chgData name="Mark Hanly" userId="67462bc7-2b51-4455-b2e7-b5f944a4684a" providerId="ADAL" clId="{C331A30D-C042-C44B-8150-9EF6F909FACB}" dt="2020-08-18T10:25:20.166" v="17520" actId="478"/>
          <ac:grpSpMkLst>
            <pc:docMk/>
            <pc:sldMk cId="943156196" sldId="270"/>
            <ac:grpSpMk id="115" creationId="{C890F910-5A1C-E04B-9982-57FE4BA96C97}"/>
          </ac:grpSpMkLst>
        </pc:grpChg>
        <pc:grpChg chg="del mod">
          <ac:chgData name="Mark Hanly" userId="67462bc7-2b51-4455-b2e7-b5f944a4684a" providerId="ADAL" clId="{C331A30D-C042-C44B-8150-9EF6F909FACB}" dt="2020-08-18T10:25:20.166" v="17520" actId="478"/>
          <ac:grpSpMkLst>
            <pc:docMk/>
            <pc:sldMk cId="943156196" sldId="270"/>
            <ac:grpSpMk id="118" creationId="{A94C6BC0-2507-3C48-8051-DF8BD015A5C3}"/>
          </ac:grpSpMkLst>
        </pc:grpChg>
        <pc:grpChg chg="del mod">
          <ac:chgData name="Mark Hanly" userId="67462bc7-2b51-4455-b2e7-b5f944a4684a" providerId="ADAL" clId="{C331A30D-C042-C44B-8150-9EF6F909FACB}" dt="2020-08-18T10:25:20.166" v="17520" actId="478"/>
          <ac:grpSpMkLst>
            <pc:docMk/>
            <pc:sldMk cId="943156196" sldId="270"/>
            <ac:grpSpMk id="121" creationId="{68EBFDF4-23CD-AA44-A758-D3C3CD0602DA}"/>
          </ac:grpSpMkLst>
        </pc:grpChg>
        <pc:grpChg chg="del mod">
          <ac:chgData name="Mark Hanly" userId="67462bc7-2b51-4455-b2e7-b5f944a4684a" providerId="ADAL" clId="{C331A30D-C042-C44B-8150-9EF6F909FACB}" dt="2020-08-18T10:25:20.166" v="17520" actId="478"/>
          <ac:grpSpMkLst>
            <pc:docMk/>
            <pc:sldMk cId="943156196" sldId="270"/>
            <ac:grpSpMk id="124" creationId="{92271A87-F660-7D4B-AAA0-881C4C43DA62}"/>
          </ac:grpSpMkLst>
        </pc:grpChg>
        <pc:grpChg chg="mod">
          <ac:chgData name="Mark Hanly" userId="67462bc7-2b51-4455-b2e7-b5f944a4684a" providerId="ADAL" clId="{C331A30D-C042-C44B-8150-9EF6F909FACB}" dt="2020-08-18T10:43:47.143" v="18525"/>
          <ac:grpSpMkLst>
            <pc:docMk/>
            <pc:sldMk cId="943156196" sldId="270"/>
            <ac:grpSpMk id="132" creationId="{491E9076-2CD5-9C4E-AB13-1E6630F9A84E}"/>
          </ac:grpSpMkLst>
        </pc:grpChg>
        <pc:grpChg chg="mod">
          <ac:chgData name="Mark Hanly" userId="67462bc7-2b51-4455-b2e7-b5f944a4684a" providerId="ADAL" clId="{C331A30D-C042-C44B-8150-9EF6F909FACB}" dt="2020-08-18T10:43:50.267" v="18530"/>
          <ac:grpSpMkLst>
            <pc:docMk/>
            <pc:sldMk cId="943156196" sldId="270"/>
            <ac:grpSpMk id="137" creationId="{05908EF5-224F-C34E-8B4B-2D60E8A6863D}"/>
          </ac:grpSpMkLst>
        </pc:grpChg>
        <pc:grpChg chg="mod">
          <ac:chgData name="Mark Hanly" userId="67462bc7-2b51-4455-b2e7-b5f944a4684a" providerId="ADAL" clId="{C331A30D-C042-C44B-8150-9EF6F909FACB}" dt="2020-08-18T10:43:50.267" v="18530"/>
          <ac:grpSpMkLst>
            <pc:docMk/>
            <pc:sldMk cId="943156196" sldId="270"/>
            <ac:grpSpMk id="138" creationId="{AE752E28-D63F-604B-AAD9-062A08CF3DE5}"/>
          </ac:grpSpMkLst>
        </pc:grpChg>
        <pc:grpChg chg="mod">
          <ac:chgData name="Mark Hanly" userId="67462bc7-2b51-4455-b2e7-b5f944a4684a" providerId="ADAL" clId="{C331A30D-C042-C44B-8150-9EF6F909FACB}" dt="2020-08-18T10:43:51.419" v="18533"/>
          <ac:grpSpMkLst>
            <pc:docMk/>
            <pc:sldMk cId="943156196" sldId="270"/>
            <ac:grpSpMk id="141" creationId="{BA327D83-F880-D34A-965D-DE850D5CEE6F}"/>
          </ac:grpSpMkLst>
        </pc:grpChg>
        <pc:grpChg chg="mod">
          <ac:chgData name="Mark Hanly" userId="67462bc7-2b51-4455-b2e7-b5f944a4684a" providerId="ADAL" clId="{C331A30D-C042-C44B-8150-9EF6F909FACB}" dt="2020-08-18T10:43:53.600" v="18538"/>
          <ac:grpSpMkLst>
            <pc:docMk/>
            <pc:sldMk cId="943156196" sldId="270"/>
            <ac:grpSpMk id="146" creationId="{18305575-BFC0-4B4C-8DCF-DBABAA24BE48}"/>
          </ac:grpSpMkLst>
        </pc:grpChg>
        <pc:grpChg chg="mod">
          <ac:chgData name="Mark Hanly" userId="67462bc7-2b51-4455-b2e7-b5f944a4684a" providerId="ADAL" clId="{C331A30D-C042-C44B-8150-9EF6F909FACB}" dt="2020-08-18T10:43:53.600" v="18538"/>
          <ac:grpSpMkLst>
            <pc:docMk/>
            <pc:sldMk cId="943156196" sldId="270"/>
            <ac:grpSpMk id="147" creationId="{0F086F09-1847-A84A-8D0B-A5C71818E32D}"/>
          </ac:grpSpMkLst>
        </pc:grpChg>
        <pc:grpChg chg="mod">
          <ac:chgData name="Mark Hanly" userId="67462bc7-2b51-4455-b2e7-b5f944a4684a" providerId="ADAL" clId="{C331A30D-C042-C44B-8150-9EF6F909FACB}" dt="2020-08-18T10:43:55.984" v="18543"/>
          <ac:grpSpMkLst>
            <pc:docMk/>
            <pc:sldMk cId="943156196" sldId="270"/>
            <ac:grpSpMk id="152" creationId="{EC1B6D93-D2AC-CF41-956D-A938E7337739}"/>
          </ac:grpSpMkLst>
        </pc:grpChg>
        <pc:grpChg chg="mod">
          <ac:chgData name="Mark Hanly" userId="67462bc7-2b51-4455-b2e7-b5f944a4684a" providerId="ADAL" clId="{C331A30D-C042-C44B-8150-9EF6F909FACB}" dt="2020-08-18T10:43:55.984" v="18543"/>
          <ac:grpSpMkLst>
            <pc:docMk/>
            <pc:sldMk cId="943156196" sldId="270"/>
            <ac:grpSpMk id="153" creationId="{A6880AEB-22DD-7440-B4A9-46584F588BB2}"/>
          </ac:grpSpMkLst>
        </pc:grpChg>
        <pc:grpChg chg="mod">
          <ac:chgData name="Mark Hanly" userId="67462bc7-2b51-4455-b2e7-b5f944a4684a" providerId="ADAL" clId="{C331A30D-C042-C44B-8150-9EF6F909FACB}" dt="2020-08-18T10:44:30.669" v="18557"/>
          <ac:grpSpMkLst>
            <pc:docMk/>
            <pc:sldMk cId="943156196" sldId="270"/>
            <ac:grpSpMk id="167" creationId="{5477D3A4-09DE-1C4B-9EA4-4E8FB359311C}"/>
          </ac:grpSpMkLst>
        </pc:grpChg>
        <pc:grpChg chg="mod">
          <ac:chgData name="Mark Hanly" userId="67462bc7-2b51-4455-b2e7-b5f944a4684a" providerId="ADAL" clId="{C331A30D-C042-C44B-8150-9EF6F909FACB}" dt="2020-08-18T10:44:33.485" v="18561"/>
          <ac:grpSpMkLst>
            <pc:docMk/>
            <pc:sldMk cId="943156196" sldId="270"/>
            <ac:grpSpMk id="171" creationId="{C9C4000A-3BC4-BC41-849D-51EA27550375}"/>
          </ac:grpSpMkLst>
        </pc:grpChg>
        <pc:grpChg chg="mod">
          <ac:chgData name="Mark Hanly" userId="67462bc7-2b51-4455-b2e7-b5f944a4684a" providerId="ADAL" clId="{C331A30D-C042-C44B-8150-9EF6F909FACB}" dt="2020-08-18T10:44:35.021" v="18564"/>
          <ac:grpSpMkLst>
            <pc:docMk/>
            <pc:sldMk cId="943156196" sldId="270"/>
            <ac:grpSpMk id="174" creationId="{76440E97-111C-BF4B-B908-EC9F781426FD}"/>
          </ac:grpSpMkLst>
        </pc:grpChg>
        <pc:grpChg chg="mod">
          <ac:chgData name="Mark Hanly" userId="67462bc7-2b51-4455-b2e7-b5f944a4684a" providerId="ADAL" clId="{C331A30D-C042-C44B-8150-9EF6F909FACB}" dt="2020-08-18T10:44:40.052" v="18569"/>
          <ac:grpSpMkLst>
            <pc:docMk/>
            <pc:sldMk cId="943156196" sldId="270"/>
            <ac:grpSpMk id="179" creationId="{6D432E0B-7540-F04F-8490-32A9A9A46537}"/>
          </ac:grpSpMkLst>
        </pc:grpChg>
        <pc:grpChg chg="mod">
          <ac:chgData name="Mark Hanly" userId="67462bc7-2b51-4455-b2e7-b5f944a4684a" providerId="ADAL" clId="{C331A30D-C042-C44B-8150-9EF6F909FACB}" dt="2020-08-18T10:44:41.505" v="18572"/>
          <ac:grpSpMkLst>
            <pc:docMk/>
            <pc:sldMk cId="943156196" sldId="270"/>
            <ac:grpSpMk id="182" creationId="{1C2E0175-4F70-D741-A803-1CE0CFBF0C8C}"/>
          </ac:grpSpMkLst>
        </pc:grpChg>
        <pc:grpChg chg="mod">
          <ac:chgData name="Mark Hanly" userId="67462bc7-2b51-4455-b2e7-b5f944a4684a" providerId="ADAL" clId="{C331A30D-C042-C44B-8150-9EF6F909FACB}" dt="2020-08-18T10:44:43.945" v="18576"/>
          <ac:grpSpMkLst>
            <pc:docMk/>
            <pc:sldMk cId="943156196" sldId="270"/>
            <ac:grpSpMk id="186" creationId="{586EA4AE-1EA4-9844-B8E2-495D88064168}"/>
          </ac:grpSpMkLst>
        </pc:grpChg>
        <pc:grpChg chg="mod">
          <ac:chgData name="Mark Hanly" userId="67462bc7-2b51-4455-b2e7-b5f944a4684a" providerId="ADAL" clId="{C331A30D-C042-C44B-8150-9EF6F909FACB}" dt="2020-08-18T10:44:46.677" v="18581"/>
          <ac:grpSpMkLst>
            <pc:docMk/>
            <pc:sldMk cId="943156196" sldId="270"/>
            <ac:grpSpMk id="191" creationId="{398DD102-2436-DF49-B003-41C29863ACCC}"/>
          </ac:grpSpMkLst>
        </pc:grpChg>
        <pc:grpChg chg="mod">
          <ac:chgData name="Mark Hanly" userId="67462bc7-2b51-4455-b2e7-b5f944a4684a" providerId="ADAL" clId="{C331A30D-C042-C44B-8150-9EF6F909FACB}" dt="2020-08-18T10:44:49.694" v="18587"/>
          <ac:grpSpMkLst>
            <pc:docMk/>
            <pc:sldMk cId="943156196" sldId="270"/>
            <ac:grpSpMk id="197" creationId="{70A34626-03C2-7144-B343-0BB3675189D4}"/>
          </ac:grpSpMkLst>
        </pc:grpChg>
        <pc:inkChg chg="add del mod topLvl">
          <ac:chgData name="Mark Hanly" userId="67462bc7-2b51-4455-b2e7-b5f944a4684a" providerId="ADAL" clId="{C331A30D-C042-C44B-8150-9EF6F909FACB}" dt="2020-08-18T10:25:20.166" v="17520" actId="478"/>
          <ac:inkMkLst>
            <pc:docMk/>
            <pc:sldMk cId="943156196" sldId="270"/>
            <ac:inkMk id="76" creationId="{F317A800-BACF-274F-8126-74691990E3F8}"/>
          </ac:inkMkLst>
        </pc:inkChg>
        <pc:inkChg chg="add del mod topLvl">
          <ac:chgData name="Mark Hanly" userId="67462bc7-2b51-4455-b2e7-b5f944a4684a" providerId="ADAL" clId="{C331A30D-C042-C44B-8150-9EF6F909FACB}" dt="2020-08-18T10:25:20.166" v="17520" actId="478"/>
          <ac:inkMkLst>
            <pc:docMk/>
            <pc:sldMk cId="943156196" sldId="270"/>
            <ac:inkMk id="77" creationId="{B96BBEF9-F151-E241-B448-98209C8EDE57}"/>
          </ac:inkMkLst>
        </pc:inkChg>
        <pc:inkChg chg="add del mod topLvl">
          <ac:chgData name="Mark Hanly" userId="67462bc7-2b51-4455-b2e7-b5f944a4684a" providerId="ADAL" clId="{C331A30D-C042-C44B-8150-9EF6F909FACB}" dt="2020-08-18T10:25:20.166" v="17520" actId="478"/>
          <ac:inkMkLst>
            <pc:docMk/>
            <pc:sldMk cId="943156196" sldId="270"/>
            <ac:inkMk id="79" creationId="{6A5B1011-211E-0840-BEA0-E25C2BCBC1B0}"/>
          </ac:inkMkLst>
        </pc:inkChg>
        <pc:inkChg chg="add del mod topLvl">
          <ac:chgData name="Mark Hanly" userId="67462bc7-2b51-4455-b2e7-b5f944a4684a" providerId="ADAL" clId="{C331A30D-C042-C44B-8150-9EF6F909FACB}" dt="2020-08-18T10:25:20.166" v="17520" actId="478"/>
          <ac:inkMkLst>
            <pc:docMk/>
            <pc:sldMk cId="943156196" sldId="270"/>
            <ac:inkMk id="80" creationId="{0109D7B4-5322-5D47-8200-4CD60F2570BE}"/>
          </ac:inkMkLst>
        </pc:inkChg>
        <pc:inkChg chg="add del mod topLvl">
          <ac:chgData name="Mark Hanly" userId="67462bc7-2b51-4455-b2e7-b5f944a4684a" providerId="ADAL" clId="{C331A30D-C042-C44B-8150-9EF6F909FACB}" dt="2020-08-18T10:25:20.166" v="17520" actId="478"/>
          <ac:inkMkLst>
            <pc:docMk/>
            <pc:sldMk cId="943156196" sldId="270"/>
            <ac:inkMk id="82" creationId="{40C4B47C-EED3-7C46-9714-25FDD0257FD5}"/>
          </ac:inkMkLst>
        </pc:inkChg>
        <pc:inkChg chg="add del mod topLvl">
          <ac:chgData name="Mark Hanly" userId="67462bc7-2b51-4455-b2e7-b5f944a4684a" providerId="ADAL" clId="{C331A30D-C042-C44B-8150-9EF6F909FACB}" dt="2020-08-18T10:25:20.166" v="17520" actId="478"/>
          <ac:inkMkLst>
            <pc:docMk/>
            <pc:sldMk cId="943156196" sldId="270"/>
            <ac:inkMk id="83" creationId="{45690CDD-3373-3149-96F3-429D57757EF9}"/>
          </ac:inkMkLst>
        </pc:inkChg>
        <pc:inkChg chg="add del mod topLvl">
          <ac:chgData name="Mark Hanly" userId="67462bc7-2b51-4455-b2e7-b5f944a4684a" providerId="ADAL" clId="{C331A30D-C042-C44B-8150-9EF6F909FACB}" dt="2020-08-18T10:25:20.166" v="17520" actId="478"/>
          <ac:inkMkLst>
            <pc:docMk/>
            <pc:sldMk cId="943156196" sldId="270"/>
            <ac:inkMk id="84" creationId="{105EE448-92CC-AD4D-B28C-C8F02308D72A}"/>
          </ac:inkMkLst>
        </pc:inkChg>
        <pc:inkChg chg="add del mod topLvl">
          <ac:chgData name="Mark Hanly" userId="67462bc7-2b51-4455-b2e7-b5f944a4684a" providerId="ADAL" clId="{C331A30D-C042-C44B-8150-9EF6F909FACB}" dt="2020-08-18T10:25:20.166" v="17520" actId="478"/>
          <ac:inkMkLst>
            <pc:docMk/>
            <pc:sldMk cId="943156196" sldId="270"/>
            <ac:inkMk id="85" creationId="{B478BACA-8781-3B46-9FA0-6FE7339DA6AF}"/>
          </ac:inkMkLst>
        </pc:inkChg>
        <pc:inkChg chg="add del mod">
          <ac:chgData name="Mark Hanly" userId="67462bc7-2b51-4455-b2e7-b5f944a4684a" providerId="ADAL" clId="{C331A30D-C042-C44B-8150-9EF6F909FACB}" dt="2020-08-18T10:25:20.166" v="17520" actId="478"/>
          <ac:inkMkLst>
            <pc:docMk/>
            <pc:sldMk cId="943156196" sldId="270"/>
            <ac:inkMk id="88" creationId="{87BEB187-36ED-C149-8A0E-76CB7AABCB27}"/>
          </ac:inkMkLst>
        </pc:inkChg>
        <pc:inkChg chg="add del mod topLvl">
          <ac:chgData name="Mark Hanly" userId="67462bc7-2b51-4455-b2e7-b5f944a4684a" providerId="ADAL" clId="{C331A30D-C042-C44B-8150-9EF6F909FACB}" dt="2020-08-18T10:25:20.166" v="17520" actId="478"/>
          <ac:inkMkLst>
            <pc:docMk/>
            <pc:sldMk cId="943156196" sldId="270"/>
            <ac:inkMk id="89" creationId="{C526DA99-8B9B-A247-8771-D6EBE36847F3}"/>
          </ac:inkMkLst>
        </pc:inkChg>
        <pc:inkChg chg="add del mod topLvl">
          <ac:chgData name="Mark Hanly" userId="67462bc7-2b51-4455-b2e7-b5f944a4684a" providerId="ADAL" clId="{C331A30D-C042-C44B-8150-9EF6F909FACB}" dt="2020-08-18T10:25:20.166" v="17520" actId="478"/>
          <ac:inkMkLst>
            <pc:docMk/>
            <pc:sldMk cId="943156196" sldId="270"/>
            <ac:inkMk id="90" creationId="{B73DEF3A-8D06-2348-AB9D-506EF7B15D83}"/>
          </ac:inkMkLst>
        </pc:inkChg>
        <pc:inkChg chg="add del mod topLvl">
          <ac:chgData name="Mark Hanly" userId="67462bc7-2b51-4455-b2e7-b5f944a4684a" providerId="ADAL" clId="{C331A30D-C042-C44B-8150-9EF6F909FACB}" dt="2020-08-18T10:25:20.166" v="17520" actId="478"/>
          <ac:inkMkLst>
            <pc:docMk/>
            <pc:sldMk cId="943156196" sldId="270"/>
            <ac:inkMk id="92" creationId="{68B5A1A7-72AE-4449-9DAB-B7ABA43CB154}"/>
          </ac:inkMkLst>
        </pc:inkChg>
        <pc:inkChg chg="add del mod topLvl">
          <ac:chgData name="Mark Hanly" userId="67462bc7-2b51-4455-b2e7-b5f944a4684a" providerId="ADAL" clId="{C331A30D-C042-C44B-8150-9EF6F909FACB}" dt="2020-08-18T10:25:20.166" v="17520" actId="478"/>
          <ac:inkMkLst>
            <pc:docMk/>
            <pc:sldMk cId="943156196" sldId="270"/>
            <ac:inkMk id="93" creationId="{FABCD150-8FC9-DB4E-839A-4288C2ED3FDF}"/>
          </ac:inkMkLst>
        </pc:inkChg>
        <pc:inkChg chg="add del mod topLvl">
          <ac:chgData name="Mark Hanly" userId="67462bc7-2b51-4455-b2e7-b5f944a4684a" providerId="ADAL" clId="{C331A30D-C042-C44B-8150-9EF6F909FACB}" dt="2020-08-18T10:25:20.166" v="17520" actId="478"/>
          <ac:inkMkLst>
            <pc:docMk/>
            <pc:sldMk cId="943156196" sldId="270"/>
            <ac:inkMk id="95" creationId="{734F0B1E-A3D5-D24C-9EDA-D819FC1F0047}"/>
          </ac:inkMkLst>
        </pc:inkChg>
        <pc:inkChg chg="add del mod topLvl">
          <ac:chgData name="Mark Hanly" userId="67462bc7-2b51-4455-b2e7-b5f944a4684a" providerId="ADAL" clId="{C331A30D-C042-C44B-8150-9EF6F909FACB}" dt="2020-08-18T10:25:20.166" v="17520" actId="478"/>
          <ac:inkMkLst>
            <pc:docMk/>
            <pc:sldMk cId="943156196" sldId="270"/>
            <ac:inkMk id="96" creationId="{41E43FBF-FE73-4C41-95B6-3E45E0BAE761}"/>
          </ac:inkMkLst>
        </pc:inkChg>
        <pc:inkChg chg="add del mod topLvl">
          <ac:chgData name="Mark Hanly" userId="67462bc7-2b51-4455-b2e7-b5f944a4684a" providerId="ADAL" clId="{C331A30D-C042-C44B-8150-9EF6F909FACB}" dt="2020-08-18T10:25:20.166" v="17520" actId="478"/>
          <ac:inkMkLst>
            <pc:docMk/>
            <pc:sldMk cId="943156196" sldId="270"/>
            <ac:inkMk id="97" creationId="{27B3C7EA-D17A-484A-AF06-79135FF8F15F}"/>
          </ac:inkMkLst>
        </pc:inkChg>
        <pc:inkChg chg="add del mod topLvl">
          <ac:chgData name="Mark Hanly" userId="67462bc7-2b51-4455-b2e7-b5f944a4684a" providerId="ADAL" clId="{C331A30D-C042-C44B-8150-9EF6F909FACB}" dt="2020-08-18T10:25:20.166" v="17520" actId="478"/>
          <ac:inkMkLst>
            <pc:docMk/>
            <pc:sldMk cId="943156196" sldId="270"/>
            <ac:inkMk id="98" creationId="{29824425-4001-3F43-8092-B9851748698F}"/>
          </ac:inkMkLst>
        </pc:inkChg>
        <pc:inkChg chg="add del">
          <ac:chgData name="Mark Hanly" userId="67462bc7-2b51-4455-b2e7-b5f944a4684a" providerId="ADAL" clId="{C331A30D-C042-C44B-8150-9EF6F909FACB}" dt="2020-08-18T10:25:20.166" v="17520" actId="478"/>
          <ac:inkMkLst>
            <pc:docMk/>
            <pc:sldMk cId="943156196" sldId="270"/>
            <ac:inkMk id="101" creationId="{642897C4-E497-564B-8BFD-32DF00DCDAE9}"/>
          </ac:inkMkLst>
        </pc:inkChg>
        <pc:inkChg chg="add del">
          <ac:chgData name="Mark Hanly" userId="67462bc7-2b51-4455-b2e7-b5f944a4684a" providerId="ADAL" clId="{C331A30D-C042-C44B-8150-9EF6F909FACB}" dt="2020-08-18T10:25:20.166" v="17520" actId="478"/>
          <ac:inkMkLst>
            <pc:docMk/>
            <pc:sldMk cId="943156196" sldId="270"/>
            <ac:inkMk id="102" creationId="{4E825811-D3F4-4E4E-B768-A9DEBCAEB1E7}"/>
          </ac:inkMkLst>
        </pc:inkChg>
        <pc:inkChg chg="add del">
          <ac:chgData name="Mark Hanly" userId="67462bc7-2b51-4455-b2e7-b5f944a4684a" providerId="ADAL" clId="{C331A30D-C042-C44B-8150-9EF6F909FACB}" dt="2020-08-18T10:25:20.166" v="17520" actId="478"/>
          <ac:inkMkLst>
            <pc:docMk/>
            <pc:sldMk cId="943156196" sldId="270"/>
            <ac:inkMk id="103" creationId="{F8AD0300-87D8-F141-89BF-661B991A1081}"/>
          </ac:inkMkLst>
        </pc:inkChg>
        <pc:inkChg chg="add del">
          <ac:chgData name="Mark Hanly" userId="67462bc7-2b51-4455-b2e7-b5f944a4684a" providerId="ADAL" clId="{C331A30D-C042-C44B-8150-9EF6F909FACB}" dt="2020-08-18T10:25:20.166" v="17520" actId="478"/>
          <ac:inkMkLst>
            <pc:docMk/>
            <pc:sldMk cId="943156196" sldId="270"/>
            <ac:inkMk id="104" creationId="{8D4A9DF5-BBB4-074D-A027-9F4996E7B392}"/>
          </ac:inkMkLst>
        </pc:inkChg>
        <pc:inkChg chg="add del">
          <ac:chgData name="Mark Hanly" userId="67462bc7-2b51-4455-b2e7-b5f944a4684a" providerId="ADAL" clId="{C331A30D-C042-C44B-8150-9EF6F909FACB}" dt="2020-08-18T10:25:20.166" v="17520" actId="478"/>
          <ac:inkMkLst>
            <pc:docMk/>
            <pc:sldMk cId="943156196" sldId="270"/>
            <ac:inkMk id="105" creationId="{8E12D52A-48F6-874B-9A7C-F61745D0060C}"/>
          </ac:inkMkLst>
        </pc:inkChg>
        <pc:inkChg chg="add del">
          <ac:chgData name="Mark Hanly" userId="67462bc7-2b51-4455-b2e7-b5f944a4684a" providerId="ADAL" clId="{C331A30D-C042-C44B-8150-9EF6F909FACB}" dt="2020-08-18T10:25:20.166" v="17520" actId="478"/>
          <ac:inkMkLst>
            <pc:docMk/>
            <pc:sldMk cId="943156196" sldId="270"/>
            <ac:inkMk id="106" creationId="{AD6B2F66-7E75-5C40-A712-437DAB5BCF02}"/>
          </ac:inkMkLst>
        </pc:inkChg>
        <pc:inkChg chg="add del">
          <ac:chgData name="Mark Hanly" userId="67462bc7-2b51-4455-b2e7-b5f944a4684a" providerId="ADAL" clId="{C331A30D-C042-C44B-8150-9EF6F909FACB}" dt="2020-08-18T10:25:20.166" v="17520" actId="478"/>
          <ac:inkMkLst>
            <pc:docMk/>
            <pc:sldMk cId="943156196" sldId="270"/>
            <ac:inkMk id="107" creationId="{1AC2E396-452E-E64B-8989-483BED7A6942}"/>
          </ac:inkMkLst>
        </pc:inkChg>
        <pc:inkChg chg="add del">
          <ac:chgData name="Mark Hanly" userId="67462bc7-2b51-4455-b2e7-b5f944a4684a" providerId="ADAL" clId="{C331A30D-C042-C44B-8150-9EF6F909FACB}" dt="2020-08-18T10:25:20.166" v="17520" actId="478"/>
          <ac:inkMkLst>
            <pc:docMk/>
            <pc:sldMk cId="943156196" sldId="270"/>
            <ac:inkMk id="108" creationId="{702137EE-1A19-5C42-8BD0-93CAEA1041D5}"/>
          </ac:inkMkLst>
        </pc:inkChg>
        <pc:inkChg chg="add del mod topLvl">
          <ac:chgData name="Mark Hanly" userId="67462bc7-2b51-4455-b2e7-b5f944a4684a" providerId="ADAL" clId="{C331A30D-C042-C44B-8150-9EF6F909FACB}" dt="2020-08-18T10:25:20.166" v="17520" actId="478"/>
          <ac:inkMkLst>
            <pc:docMk/>
            <pc:sldMk cId="943156196" sldId="270"/>
            <ac:inkMk id="109" creationId="{1EB93B3E-1DF3-1D4C-97E8-6EA7D4173C4C}"/>
          </ac:inkMkLst>
        </pc:inkChg>
        <pc:inkChg chg="add del mod topLvl">
          <ac:chgData name="Mark Hanly" userId="67462bc7-2b51-4455-b2e7-b5f944a4684a" providerId="ADAL" clId="{C331A30D-C042-C44B-8150-9EF6F909FACB}" dt="2020-08-18T10:25:20.166" v="17520" actId="478"/>
          <ac:inkMkLst>
            <pc:docMk/>
            <pc:sldMk cId="943156196" sldId="270"/>
            <ac:inkMk id="110" creationId="{2464B261-8FFE-9A43-A50B-498C013DBFDE}"/>
          </ac:inkMkLst>
        </pc:inkChg>
        <pc:inkChg chg="add del mod topLvl">
          <ac:chgData name="Mark Hanly" userId="67462bc7-2b51-4455-b2e7-b5f944a4684a" providerId="ADAL" clId="{C331A30D-C042-C44B-8150-9EF6F909FACB}" dt="2020-08-18T10:25:20.166" v="17520" actId="478"/>
          <ac:inkMkLst>
            <pc:docMk/>
            <pc:sldMk cId="943156196" sldId="270"/>
            <ac:inkMk id="112" creationId="{C4B3255C-B760-D446-BD4D-DF1AC5017FF8}"/>
          </ac:inkMkLst>
        </pc:inkChg>
        <pc:inkChg chg="add del mod topLvl">
          <ac:chgData name="Mark Hanly" userId="67462bc7-2b51-4455-b2e7-b5f944a4684a" providerId="ADAL" clId="{C331A30D-C042-C44B-8150-9EF6F909FACB}" dt="2020-08-18T10:25:20.166" v="17520" actId="478"/>
          <ac:inkMkLst>
            <pc:docMk/>
            <pc:sldMk cId="943156196" sldId="270"/>
            <ac:inkMk id="113" creationId="{3367E70A-3757-8141-BAA3-6CBE4D50B1D5}"/>
          </ac:inkMkLst>
        </pc:inkChg>
        <pc:inkChg chg="add del mod">
          <ac:chgData name="Mark Hanly" userId="67462bc7-2b51-4455-b2e7-b5f944a4684a" providerId="ADAL" clId="{C331A30D-C042-C44B-8150-9EF6F909FACB}" dt="2020-08-18T10:25:20.166" v="17520" actId="478"/>
          <ac:inkMkLst>
            <pc:docMk/>
            <pc:sldMk cId="943156196" sldId="270"/>
            <ac:inkMk id="114" creationId="{31637E84-3EF9-8C45-82CF-7EF65EF6F94A}"/>
          </ac:inkMkLst>
        </pc:inkChg>
        <pc:inkChg chg="add del mod topLvl">
          <ac:chgData name="Mark Hanly" userId="67462bc7-2b51-4455-b2e7-b5f944a4684a" providerId="ADAL" clId="{C331A30D-C042-C44B-8150-9EF6F909FACB}" dt="2020-08-18T10:25:20.166" v="17520" actId="478"/>
          <ac:inkMkLst>
            <pc:docMk/>
            <pc:sldMk cId="943156196" sldId="270"/>
            <ac:inkMk id="116" creationId="{F76E3C87-3D2D-584D-AC8E-36F0CE92A1A0}"/>
          </ac:inkMkLst>
        </pc:inkChg>
        <pc:inkChg chg="add del mod topLvl">
          <ac:chgData name="Mark Hanly" userId="67462bc7-2b51-4455-b2e7-b5f944a4684a" providerId="ADAL" clId="{C331A30D-C042-C44B-8150-9EF6F909FACB}" dt="2020-08-18T10:25:20.166" v="17520" actId="478"/>
          <ac:inkMkLst>
            <pc:docMk/>
            <pc:sldMk cId="943156196" sldId="270"/>
            <ac:inkMk id="117" creationId="{8B506E93-7279-F842-B229-5D8BE818C0AB}"/>
          </ac:inkMkLst>
        </pc:inkChg>
        <pc:inkChg chg="add del mod topLvl">
          <ac:chgData name="Mark Hanly" userId="67462bc7-2b51-4455-b2e7-b5f944a4684a" providerId="ADAL" clId="{C331A30D-C042-C44B-8150-9EF6F909FACB}" dt="2020-08-18T10:25:20.166" v="17520" actId="478"/>
          <ac:inkMkLst>
            <pc:docMk/>
            <pc:sldMk cId="943156196" sldId="270"/>
            <ac:inkMk id="119" creationId="{6910E03B-B787-C24B-9CF0-A17F51433D7E}"/>
          </ac:inkMkLst>
        </pc:inkChg>
        <pc:inkChg chg="add del mod topLvl">
          <ac:chgData name="Mark Hanly" userId="67462bc7-2b51-4455-b2e7-b5f944a4684a" providerId="ADAL" clId="{C331A30D-C042-C44B-8150-9EF6F909FACB}" dt="2020-08-18T10:25:20.166" v="17520" actId="478"/>
          <ac:inkMkLst>
            <pc:docMk/>
            <pc:sldMk cId="943156196" sldId="270"/>
            <ac:inkMk id="120" creationId="{F4F9633B-C0D3-EC4B-A974-C5A7E8AABA85}"/>
          </ac:inkMkLst>
        </pc:inkChg>
        <pc:inkChg chg="add del mod topLvl">
          <ac:chgData name="Mark Hanly" userId="67462bc7-2b51-4455-b2e7-b5f944a4684a" providerId="ADAL" clId="{C331A30D-C042-C44B-8150-9EF6F909FACB}" dt="2020-08-18T10:25:20.166" v="17520" actId="478"/>
          <ac:inkMkLst>
            <pc:docMk/>
            <pc:sldMk cId="943156196" sldId="270"/>
            <ac:inkMk id="122" creationId="{05ABEF6C-AD29-7E45-996B-A3CDB9406CC1}"/>
          </ac:inkMkLst>
        </pc:inkChg>
        <pc:inkChg chg="add del mod topLvl">
          <ac:chgData name="Mark Hanly" userId="67462bc7-2b51-4455-b2e7-b5f944a4684a" providerId="ADAL" clId="{C331A30D-C042-C44B-8150-9EF6F909FACB}" dt="2020-08-18T10:25:20.166" v="17520" actId="478"/>
          <ac:inkMkLst>
            <pc:docMk/>
            <pc:sldMk cId="943156196" sldId="270"/>
            <ac:inkMk id="123" creationId="{91BB34BB-1490-A442-B1D1-2C59A7AE9D3B}"/>
          </ac:inkMkLst>
        </pc:inkChg>
        <pc:inkChg chg="add del">
          <ac:chgData name="Mark Hanly" userId="67462bc7-2b51-4455-b2e7-b5f944a4684a" providerId="ADAL" clId="{C331A30D-C042-C44B-8150-9EF6F909FACB}" dt="2020-08-18T10:25:20.166" v="17520" actId="478"/>
          <ac:inkMkLst>
            <pc:docMk/>
            <pc:sldMk cId="943156196" sldId="270"/>
            <ac:inkMk id="125" creationId="{192CCD4B-3DDD-F846-A7C8-C1BF61178ACB}"/>
          </ac:inkMkLst>
        </pc:inkChg>
        <pc:inkChg chg="add del">
          <ac:chgData name="Mark Hanly" userId="67462bc7-2b51-4455-b2e7-b5f944a4684a" providerId="ADAL" clId="{C331A30D-C042-C44B-8150-9EF6F909FACB}" dt="2020-08-18T10:25:20.166" v="17520" actId="478"/>
          <ac:inkMkLst>
            <pc:docMk/>
            <pc:sldMk cId="943156196" sldId="270"/>
            <ac:inkMk id="126" creationId="{4FF9CCE0-3CF1-AE4C-9B1C-860EF939E323}"/>
          </ac:inkMkLst>
        </pc:inkChg>
        <pc:inkChg chg="add del">
          <ac:chgData name="Mark Hanly" userId="67462bc7-2b51-4455-b2e7-b5f944a4684a" providerId="ADAL" clId="{C331A30D-C042-C44B-8150-9EF6F909FACB}" dt="2020-08-18T10:25:20.166" v="17520" actId="478"/>
          <ac:inkMkLst>
            <pc:docMk/>
            <pc:sldMk cId="943156196" sldId="270"/>
            <ac:inkMk id="127" creationId="{D9BCDC47-035D-B849-8DFB-92D5E40E6CDA}"/>
          </ac:inkMkLst>
        </pc:inkChg>
        <pc:inkChg chg="add del">
          <ac:chgData name="Mark Hanly" userId="67462bc7-2b51-4455-b2e7-b5f944a4684a" providerId="ADAL" clId="{C331A30D-C042-C44B-8150-9EF6F909FACB}" dt="2020-08-18T10:25:20.166" v="17520" actId="478"/>
          <ac:inkMkLst>
            <pc:docMk/>
            <pc:sldMk cId="943156196" sldId="270"/>
            <ac:inkMk id="128" creationId="{FAFA1DB2-5267-9042-B31A-09813416F11A}"/>
          </ac:inkMkLst>
        </pc:inkChg>
        <pc:inkChg chg="add del">
          <ac:chgData name="Mark Hanly" userId="67462bc7-2b51-4455-b2e7-b5f944a4684a" providerId="ADAL" clId="{C331A30D-C042-C44B-8150-9EF6F909FACB}" dt="2020-08-18T10:25:20.166" v="17520" actId="478"/>
          <ac:inkMkLst>
            <pc:docMk/>
            <pc:sldMk cId="943156196" sldId="270"/>
            <ac:inkMk id="129" creationId="{52E15805-07D6-C743-9417-7B0F7F8383F2}"/>
          </ac:inkMkLst>
        </pc:inkChg>
        <pc:inkChg chg="add mod">
          <ac:chgData name="Mark Hanly" userId="67462bc7-2b51-4455-b2e7-b5f944a4684a" providerId="ADAL" clId="{C331A30D-C042-C44B-8150-9EF6F909FACB}" dt="2020-08-18T10:43:47.143" v="18525"/>
          <ac:inkMkLst>
            <pc:docMk/>
            <pc:sldMk cId="943156196" sldId="270"/>
            <ac:inkMk id="130" creationId="{DD1AF84D-CBA2-E441-A8B5-E790B1F4E282}"/>
          </ac:inkMkLst>
        </pc:inkChg>
        <pc:inkChg chg="add mod">
          <ac:chgData name="Mark Hanly" userId="67462bc7-2b51-4455-b2e7-b5f944a4684a" providerId="ADAL" clId="{C331A30D-C042-C44B-8150-9EF6F909FACB}" dt="2020-08-18T10:43:47.143" v="18525"/>
          <ac:inkMkLst>
            <pc:docMk/>
            <pc:sldMk cId="943156196" sldId="270"/>
            <ac:inkMk id="131" creationId="{B2F9D792-7F71-7A45-BA9E-FDCB66BBB282}"/>
          </ac:inkMkLst>
        </pc:inkChg>
        <pc:inkChg chg="add mod">
          <ac:chgData name="Mark Hanly" userId="67462bc7-2b51-4455-b2e7-b5f944a4684a" providerId="ADAL" clId="{C331A30D-C042-C44B-8150-9EF6F909FACB}" dt="2020-08-18T10:43:50.267" v="18530"/>
          <ac:inkMkLst>
            <pc:docMk/>
            <pc:sldMk cId="943156196" sldId="270"/>
            <ac:inkMk id="133" creationId="{F1AA5F61-8F1F-F443-B57D-1F2A2FEF2AFE}"/>
          </ac:inkMkLst>
        </pc:inkChg>
        <pc:inkChg chg="add mod">
          <ac:chgData name="Mark Hanly" userId="67462bc7-2b51-4455-b2e7-b5f944a4684a" providerId="ADAL" clId="{C331A30D-C042-C44B-8150-9EF6F909FACB}" dt="2020-08-18T10:43:50.267" v="18530"/>
          <ac:inkMkLst>
            <pc:docMk/>
            <pc:sldMk cId="943156196" sldId="270"/>
            <ac:inkMk id="134" creationId="{916E4C7B-3246-2148-B997-D6A889153CEA}"/>
          </ac:inkMkLst>
        </pc:inkChg>
        <pc:inkChg chg="add mod">
          <ac:chgData name="Mark Hanly" userId="67462bc7-2b51-4455-b2e7-b5f944a4684a" providerId="ADAL" clId="{C331A30D-C042-C44B-8150-9EF6F909FACB}" dt="2020-08-18T10:43:50.267" v="18530"/>
          <ac:inkMkLst>
            <pc:docMk/>
            <pc:sldMk cId="943156196" sldId="270"/>
            <ac:inkMk id="135" creationId="{50400659-143D-9744-8049-D6FDB4463612}"/>
          </ac:inkMkLst>
        </pc:inkChg>
        <pc:inkChg chg="add mod">
          <ac:chgData name="Mark Hanly" userId="67462bc7-2b51-4455-b2e7-b5f944a4684a" providerId="ADAL" clId="{C331A30D-C042-C44B-8150-9EF6F909FACB}" dt="2020-08-18T10:43:50.267" v="18530"/>
          <ac:inkMkLst>
            <pc:docMk/>
            <pc:sldMk cId="943156196" sldId="270"/>
            <ac:inkMk id="136" creationId="{49F64640-1328-7148-9CAE-21CA76C01F1E}"/>
          </ac:inkMkLst>
        </pc:inkChg>
        <pc:inkChg chg="add mod">
          <ac:chgData name="Mark Hanly" userId="67462bc7-2b51-4455-b2e7-b5f944a4684a" providerId="ADAL" clId="{C331A30D-C042-C44B-8150-9EF6F909FACB}" dt="2020-08-18T10:43:51.419" v="18533"/>
          <ac:inkMkLst>
            <pc:docMk/>
            <pc:sldMk cId="943156196" sldId="270"/>
            <ac:inkMk id="139" creationId="{BA69A755-AE54-5542-A7A6-472CFEA00394}"/>
          </ac:inkMkLst>
        </pc:inkChg>
        <pc:inkChg chg="add mod">
          <ac:chgData name="Mark Hanly" userId="67462bc7-2b51-4455-b2e7-b5f944a4684a" providerId="ADAL" clId="{C331A30D-C042-C44B-8150-9EF6F909FACB}" dt="2020-08-18T10:43:51.419" v="18533"/>
          <ac:inkMkLst>
            <pc:docMk/>
            <pc:sldMk cId="943156196" sldId="270"/>
            <ac:inkMk id="140" creationId="{15C91364-A218-AB4A-A676-EB754C549EFB}"/>
          </ac:inkMkLst>
        </pc:inkChg>
        <pc:inkChg chg="add mod">
          <ac:chgData name="Mark Hanly" userId="67462bc7-2b51-4455-b2e7-b5f944a4684a" providerId="ADAL" clId="{C331A30D-C042-C44B-8150-9EF6F909FACB}" dt="2020-08-18T10:43:53.600" v="18538"/>
          <ac:inkMkLst>
            <pc:docMk/>
            <pc:sldMk cId="943156196" sldId="270"/>
            <ac:inkMk id="142" creationId="{DB32D0EF-9243-1140-9CB1-DA8944A35476}"/>
          </ac:inkMkLst>
        </pc:inkChg>
        <pc:inkChg chg="add mod">
          <ac:chgData name="Mark Hanly" userId="67462bc7-2b51-4455-b2e7-b5f944a4684a" providerId="ADAL" clId="{C331A30D-C042-C44B-8150-9EF6F909FACB}" dt="2020-08-18T10:43:53.600" v="18538"/>
          <ac:inkMkLst>
            <pc:docMk/>
            <pc:sldMk cId="943156196" sldId="270"/>
            <ac:inkMk id="143" creationId="{E8CD8BCD-7718-4B46-A279-7437A8D1E53C}"/>
          </ac:inkMkLst>
        </pc:inkChg>
        <pc:inkChg chg="add mod">
          <ac:chgData name="Mark Hanly" userId="67462bc7-2b51-4455-b2e7-b5f944a4684a" providerId="ADAL" clId="{C331A30D-C042-C44B-8150-9EF6F909FACB}" dt="2020-08-18T10:43:53.600" v="18538"/>
          <ac:inkMkLst>
            <pc:docMk/>
            <pc:sldMk cId="943156196" sldId="270"/>
            <ac:inkMk id="144" creationId="{D386882C-A9A4-DC47-99AA-F78D41885D60}"/>
          </ac:inkMkLst>
        </pc:inkChg>
        <pc:inkChg chg="add mod">
          <ac:chgData name="Mark Hanly" userId="67462bc7-2b51-4455-b2e7-b5f944a4684a" providerId="ADAL" clId="{C331A30D-C042-C44B-8150-9EF6F909FACB}" dt="2020-08-18T10:43:53.600" v="18538"/>
          <ac:inkMkLst>
            <pc:docMk/>
            <pc:sldMk cId="943156196" sldId="270"/>
            <ac:inkMk id="145" creationId="{9FE49498-AE58-0349-95AB-2C08CF2F9429}"/>
          </ac:inkMkLst>
        </pc:inkChg>
        <pc:inkChg chg="add mod">
          <ac:chgData name="Mark Hanly" userId="67462bc7-2b51-4455-b2e7-b5f944a4684a" providerId="ADAL" clId="{C331A30D-C042-C44B-8150-9EF6F909FACB}" dt="2020-08-18T10:43:55.984" v="18543"/>
          <ac:inkMkLst>
            <pc:docMk/>
            <pc:sldMk cId="943156196" sldId="270"/>
            <ac:inkMk id="148" creationId="{13F0A590-5369-BB40-9DBB-CF7D92751BAE}"/>
          </ac:inkMkLst>
        </pc:inkChg>
        <pc:inkChg chg="add mod">
          <ac:chgData name="Mark Hanly" userId="67462bc7-2b51-4455-b2e7-b5f944a4684a" providerId="ADAL" clId="{C331A30D-C042-C44B-8150-9EF6F909FACB}" dt="2020-08-18T10:43:55.984" v="18543"/>
          <ac:inkMkLst>
            <pc:docMk/>
            <pc:sldMk cId="943156196" sldId="270"/>
            <ac:inkMk id="149" creationId="{42D9A5D2-CED2-D24F-B380-05DA17BCE96A}"/>
          </ac:inkMkLst>
        </pc:inkChg>
        <pc:inkChg chg="add mod">
          <ac:chgData name="Mark Hanly" userId="67462bc7-2b51-4455-b2e7-b5f944a4684a" providerId="ADAL" clId="{C331A30D-C042-C44B-8150-9EF6F909FACB}" dt="2020-08-18T10:43:55.984" v="18543"/>
          <ac:inkMkLst>
            <pc:docMk/>
            <pc:sldMk cId="943156196" sldId="270"/>
            <ac:inkMk id="150" creationId="{6A92B2E2-C7DD-FF40-886B-D6F882A4B7D9}"/>
          </ac:inkMkLst>
        </pc:inkChg>
        <pc:inkChg chg="add mod">
          <ac:chgData name="Mark Hanly" userId="67462bc7-2b51-4455-b2e7-b5f944a4684a" providerId="ADAL" clId="{C331A30D-C042-C44B-8150-9EF6F909FACB}" dt="2020-08-18T10:43:55.984" v="18543"/>
          <ac:inkMkLst>
            <pc:docMk/>
            <pc:sldMk cId="943156196" sldId="270"/>
            <ac:inkMk id="151" creationId="{AFACD6D6-099A-8744-A73F-78CDD8308940}"/>
          </ac:inkMkLst>
        </pc:inkChg>
        <pc:inkChg chg="add">
          <ac:chgData name="Mark Hanly" userId="67462bc7-2b51-4455-b2e7-b5f944a4684a" providerId="ADAL" clId="{C331A30D-C042-C44B-8150-9EF6F909FACB}" dt="2020-08-18T10:43:58.734" v="18544" actId="9405"/>
          <ac:inkMkLst>
            <pc:docMk/>
            <pc:sldMk cId="943156196" sldId="270"/>
            <ac:inkMk id="154" creationId="{3DCE1464-2858-C145-BD80-915CFB823A41}"/>
          </ac:inkMkLst>
        </pc:inkChg>
        <pc:inkChg chg="add">
          <ac:chgData name="Mark Hanly" userId="67462bc7-2b51-4455-b2e7-b5f944a4684a" providerId="ADAL" clId="{C331A30D-C042-C44B-8150-9EF6F909FACB}" dt="2020-08-18T10:43:59.783" v="18545" actId="9405"/>
          <ac:inkMkLst>
            <pc:docMk/>
            <pc:sldMk cId="943156196" sldId="270"/>
            <ac:inkMk id="155" creationId="{672916A1-C7A8-C641-9400-417F1F421FBD}"/>
          </ac:inkMkLst>
        </pc:inkChg>
        <pc:inkChg chg="add">
          <ac:chgData name="Mark Hanly" userId="67462bc7-2b51-4455-b2e7-b5f944a4684a" providerId="ADAL" clId="{C331A30D-C042-C44B-8150-9EF6F909FACB}" dt="2020-08-18T10:44:01.282" v="18546" actId="9405"/>
          <ac:inkMkLst>
            <pc:docMk/>
            <pc:sldMk cId="943156196" sldId="270"/>
            <ac:inkMk id="156" creationId="{AECB48A7-A362-FB4E-8B2C-C8A67EC779D3}"/>
          </ac:inkMkLst>
        </pc:inkChg>
        <pc:inkChg chg="add">
          <ac:chgData name="Mark Hanly" userId="67462bc7-2b51-4455-b2e7-b5f944a4684a" providerId="ADAL" clId="{C331A30D-C042-C44B-8150-9EF6F909FACB}" dt="2020-08-18T10:44:02.550" v="18547" actId="9405"/>
          <ac:inkMkLst>
            <pc:docMk/>
            <pc:sldMk cId="943156196" sldId="270"/>
            <ac:inkMk id="157" creationId="{0338B601-E406-FF47-AE8A-F2A8AA603F7B}"/>
          </ac:inkMkLst>
        </pc:inkChg>
        <pc:inkChg chg="add">
          <ac:chgData name="Mark Hanly" userId="67462bc7-2b51-4455-b2e7-b5f944a4684a" providerId="ADAL" clId="{C331A30D-C042-C44B-8150-9EF6F909FACB}" dt="2020-08-18T10:44:04.482" v="18548" actId="9405"/>
          <ac:inkMkLst>
            <pc:docMk/>
            <pc:sldMk cId="943156196" sldId="270"/>
            <ac:inkMk id="158" creationId="{58262961-98CC-3F4C-ABF2-730A5E1E610C}"/>
          </ac:inkMkLst>
        </pc:inkChg>
        <pc:inkChg chg="add">
          <ac:chgData name="Mark Hanly" userId="67462bc7-2b51-4455-b2e7-b5f944a4684a" providerId="ADAL" clId="{C331A30D-C042-C44B-8150-9EF6F909FACB}" dt="2020-08-18T10:44:06.065" v="18549" actId="9405"/>
          <ac:inkMkLst>
            <pc:docMk/>
            <pc:sldMk cId="943156196" sldId="270"/>
            <ac:inkMk id="159" creationId="{D1A94355-53E0-0A43-ACAE-4B1CEC808067}"/>
          </ac:inkMkLst>
        </pc:inkChg>
        <pc:inkChg chg="add">
          <ac:chgData name="Mark Hanly" userId="67462bc7-2b51-4455-b2e7-b5f944a4684a" providerId="ADAL" clId="{C331A30D-C042-C44B-8150-9EF6F909FACB}" dt="2020-08-18T10:44:07.334" v="18550" actId="9405"/>
          <ac:inkMkLst>
            <pc:docMk/>
            <pc:sldMk cId="943156196" sldId="270"/>
            <ac:inkMk id="160" creationId="{98C64ECA-3CBF-6640-B595-D57E1A6784CF}"/>
          </ac:inkMkLst>
        </pc:inkChg>
        <pc:inkChg chg="add">
          <ac:chgData name="Mark Hanly" userId="67462bc7-2b51-4455-b2e7-b5f944a4684a" providerId="ADAL" clId="{C331A30D-C042-C44B-8150-9EF6F909FACB}" dt="2020-08-18T10:44:08.551" v="18551" actId="9405"/>
          <ac:inkMkLst>
            <pc:docMk/>
            <pc:sldMk cId="943156196" sldId="270"/>
            <ac:inkMk id="161" creationId="{169DA44F-75D0-9B41-BED4-15BE9C3EDE1F}"/>
          </ac:inkMkLst>
        </pc:inkChg>
        <pc:inkChg chg="add">
          <ac:chgData name="Mark Hanly" userId="67462bc7-2b51-4455-b2e7-b5f944a4684a" providerId="ADAL" clId="{C331A30D-C042-C44B-8150-9EF6F909FACB}" dt="2020-08-18T10:44:20.593" v="18552" actId="9405"/>
          <ac:inkMkLst>
            <pc:docMk/>
            <pc:sldMk cId="943156196" sldId="270"/>
            <ac:inkMk id="162" creationId="{DFBA93F2-ED99-6244-845A-03ACA7DECFD7}"/>
          </ac:inkMkLst>
        </pc:inkChg>
        <pc:inkChg chg="add mod">
          <ac:chgData name="Mark Hanly" userId="67462bc7-2b51-4455-b2e7-b5f944a4684a" providerId="ADAL" clId="{C331A30D-C042-C44B-8150-9EF6F909FACB}" dt="2020-08-18T10:44:30.669" v="18557"/>
          <ac:inkMkLst>
            <pc:docMk/>
            <pc:sldMk cId="943156196" sldId="270"/>
            <ac:inkMk id="163" creationId="{88D5B6B7-E518-B747-BBEB-17D113777B09}"/>
          </ac:inkMkLst>
        </pc:inkChg>
        <pc:inkChg chg="add mod">
          <ac:chgData name="Mark Hanly" userId="67462bc7-2b51-4455-b2e7-b5f944a4684a" providerId="ADAL" clId="{C331A30D-C042-C44B-8150-9EF6F909FACB}" dt="2020-08-18T10:44:30.669" v="18557"/>
          <ac:inkMkLst>
            <pc:docMk/>
            <pc:sldMk cId="943156196" sldId="270"/>
            <ac:inkMk id="164" creationId="{62788D2C-68EF-8145-935A-3509AA266CCE}"/>
          </ac:inkMkLst>
        </pc:inkChg>
        <pc:inkChg chg="add mod">
          <ac:chgData name="Mark Hanly" userId="67462bc7-2b51-4455-b2e7-b5f944a4684a" providerId="ADAL" clId="{C331A30D-C042-C44B-8150-9EF6F909FACB}" dt="2020-08-18T10:44:30.669" v="18557"/>
          <ac:inkMkLst>
            <pc:docMk/>
            <pc:sldMk cId="943156196" sldId="270"/>
            <ac:inkMk id="165" creationId="{14C58D57-C6E3-7E4C-9581-751BA6B61E17}"/>
          </ac:inkMkLst>
        </pc:inkChg>
        <pc:inkChg chg="add mod">
          <ac:chgData name="Mark Hanly" userId="67462bc7-2b51-4455-b2e7-b5f944a4684a" providerId="ADAL" clId="{C331A30D-C042-C44B-8150-9EF6F909FACB}" dt="2020-08-18T10:44:30.669" v="18557"/>
          <ac:inkMkLst>
            <pc:docMk/>
            <pc:sldMk cId="943156196" sldId="270"/>
            <ac:inkMk id="166" creationId="{EC600CEC-5F3D-2548-A397-23EF46EF867E}"/>
          </ac:inkMkLst>
        </pc:inkChg>
        <pc:inkChg chg="add">
          <ac:chgData name="Mark Hanly" userId="67462bc7-2b51-4455-b2e7-b5f944a4684a" providerId="ADAL" clId="{C331A30D-C042-C44B-8150-9EF6F909FACB}" dt="2020-08-18T10:44:31.451" v="18558" actId="9405"/>
          <ac:inkMkLst>
            <pc:docMk/>
            <pc:sldMk cId="943156196" sldId="270"/>
            <ac:inkMk id="168" creationId="{87C70CCB-8761-B941-8B83-39386B91C3AB}"/>
          </ac:inkMkLst>
        </pc:inkChg>
        <pc:inkChg chg="add mod">
          <ac:chgData name="Mark Hanly" userId="67462bc7-2b51-4455-b2e7-b5f944a4684a" providerId="ADAL" clId="{C331A30D-C042-C44B-8150-9EF6F909FACB}" dt="2020-08-18T10:44:33.485" v="18561"/>
          <ac:inkMkLst>
            <pc:docMk/>
            <pc:sldMk cId="943156196" sldId="270"/>
            <ac:inkMk id="169" creationId="{3AF7F19E-3AFF-274C-8388-8E63F9040955}"/>
          </ac:inkMkLst>
        </pc:inkChg>
        <pc:inkChg chg="add mod">
          <ac:chgData name="Mark Hanly" userId="67462bc7-2b51-4455-b2e7-b5f944a4684a" providerId="ADAL" clId="{C331A30D-C042-C44B-8150-9EF6F909FACB}" dt="2020-08-18T10:44:33.485" v="18561"/>
          <ac:inkMkLst>
            <pc:docMk/>
            <pc:sldMk cId="943156196" sldId="270"/>
            <ac:inkMk id="170" creationId="{B5166424-3E6C-5640-B14D-631AB529D5AC}"/>
          </ac:inkMkLst>
        </pc:inkChg>
        <pc:inkChg chg="add mod">
          <ac:chgData name="Mark Hanly" userId="67462bc7-2b51-4455-b2e7-b5f944a4684a" providerId="ADAL" clId="{C331A30D-C042-C44B-8150-9EF6F909FACB}" dt="2020-08-18T10:44:35.021" v="18564"/>
          <ac:inkMkLst>
            <pc:docMk/>
            <pc:sldMk cId="943156196" sldId="270"/>
            <ac:inkMk id="172" creationId="{006CE579-8497-DE4D-9F8F-14E82BA6E03E}"/>
          </ac:inkMkLst>
        </pc:inkChg>
        <pc:inkChg chg="add mod">
          <ac:chgData name="Mark Hanly" userId="67462bc7-2b51-4455-b2e7-b5f944a4684a" providerId="ADAL" clId="{C331A30D-C042-C44B-8150-9EF6F909FACB}" dt="2020-08-18T10:44:35.021" v="18564"/>
          <ac:inkMkLst>
            <pc:docMk/>
            <pc:sldMk cId="943156196" sldId="270"/>
            <ac:inkMk id="173" creationId="{E6B2B449-E5E2-2240-9DEC-04DA34D7263A}"/>
          </ac:inkMkLst>
        </pc:inkChg>
        <pc:inkChg chg="add mod">
          <ac:chgData name="Mark Hanly" userId="67462bc7-2b51-4455-b2e7-b5f944a4684a" providerId="ADAL" clId="{C331A30D-C042-C44B-8150-9EF6F909FACB}" dt="2020-08-18T10:44:40.052" v="18569"/>
          <ac:inkMkLst>
            <pc:docMk/>
            <pc:sldMk cId="943156196" sldId="270"/>
            <ac:inkMk id="175" creationId="{64B47FEB-4844-AE47-939E-BAB5C8911B5D}"/>
          </ac:inkMkLst>
        </pc:inkChg>
        <pc:inkChg chg="add mod">
          <ac:chgData name="Mark Hanly" userId="67462bc7-2b51-4455-b2e7-b5f944a4684a" providerId="ADAL" clId="{C331A30D-C042-C44B-8150-9EF6F909FACB}" dt="2020-08-18T10:44:40.052" v="18569"/>
          <ac:inkMkLst>
            <pc:docMk/>
            <pc:sldMk cId="943156196" sldId="270"/>
            <ac:inkMk id="176" creationId="{AF7EAA1E-35A9-D24B-A05F-5748FBA2EFC1}"/>
          </ac:inkMkLst>
        </pc:inkChg>
        <pc:inkChg chg="add mod">
          <ac:chgData name="Mark Hanly" userId="67462bc7-2b51-4455-b2e7-b5f944a4684a" providerId="ADAL" clId="{C331A30D-C042-C44B-8150-9EF6F909FACB}" dt="2020-08-18T10:44:40.052" v="18569"/>
          <ac:inkMkLst>
            <pc:docMk/>
            <pc:sldMk cId="943156196" sldId="270"/>
            <ac:inkMk id="177" creationId="{B8408453-42F9-6442-A87E-6724B9288BE3}"/>
          </ac:inkMkLst>
        </pc:inkChg>
        <pc:inkChg chg="add mod">
          <ac:chgData name="Mark Hanly" userId="67462bc7-2b51-4455-b2e7-b5f944a4684a" providerId="ADAL" clId="{C331A30D-C042-C44B-8150-9EF6F909FACB}" dt="2020-08-18T10:44:40.052" v="18569"/>
          <ac:inkMkLst>
            <pc:docMk/>
            <pc:sldMk cId="943156196" sldId="270"/>
            <ac:inkMk id="178" creationId="{500E13A5-FA3D-E443-9DD3-7622E11EA1DD}"/>
          </ac:inkMkLst>
        </pc:inkChg>
        <pc:inkChg chg="add mod">
          <ac:chgData name="Mark Hanly" userId="67462bc7-2b51-4455-b2e7-b5f944a4684a" providerId="ADAL" clId="{C331A30D-C042-C44B-8150-9EF6F909FACB}" dt="2020-08-18T10:44:41.505" v="18572"/>
          <ac:inkMkLst>
            <pc:docMk/>
            <pc:sldMk cId="943156196" sldId="270"/>
            <ac:inkMk id="180" creationId="{65E44F83-1F8B-004F-AD78-84E6DB9D9C8F}"/>
          </ac:inkMkLst>
        </pc:inkChg>
        <pc:inkChg chg="add mod">
          <ac:chgData name="Mark Hanly" userId="67462bc7-2b51-4455-b2e7-b5f944a4684a" providerId="ADAL" clId="{C331A30D-C042-C44B-8150-9EF6F909FACB}" dt="2020-08-18T10:44:41.505" v="18572"/>
          <ac:inkMkLst>
            <pc:docMk/>
            <pc:sldMk cId="943156196" sldId="270"/>
            <ac:inkMk id="181" creationId="{C6E82B8C-C8D4-CE43-80EC-4CCBF0FB4900}"/>
          </ac:inkMkLst>
        </pc:inkChg>
        <pc:inkChg chg="add mod">
          <ac:chgData name="Mark Hanly" userId="67462bc7-2b51-4455-b2e7-b5f944a4684a" providerId="ADAL" clId="{C331A30D-C042-C44B-8150-9EF6F909FACB}" dt="2020-08-18T10:44:43.945" v="18576"/>
          <ac:inkMkLst>
            <pc:docMk/>
            <pc:sldMk cId="943156196" sldId="270"/>
            <ac:inkMk id="183" creationId="{D0ACD0A7-C874-8046-96AC-EB1316FD63DE}"/>
          </ac:inkMkLst>
        </pc:inkChg>
        <pc:inkChg chg="add mod">
          <ac:chgData name="Mark Hanly" userId="67462bc7-2b51-4455-b2e7-b5f944a4684a" providerId="ADAL" clId="{C331A30D-C042-C44B-8150-9EF6F909FACB}" dt="2020-08-18T10:44:43.945" v="18576"/>
          <ac:inkMkLst>
            <pc:docMk/>
            <pc:sldMk cId="943156196" sldId="270"/>
            <ac:inkMk id="184" creationId="{A5E9A193-1D79-E642-80C5-FA7C9FB26103}"/>
          </ac:inkMkLst>
        </pc:inkChg>
        <pc:inkChg chg="add">
          <ac:chgData name="Mark Hanly" userId="67462bc7-2b51-4455-b2e7-b5f944a4684a" providerId="ADAL" clId="{C331A30D-C042-C44B-8150-9EF6F909FACB}" dt="2020-08-18T10:44:43.017" v="18575" actId="9405"/>
          <ac:inkMkLst>
            <pc:docMk/>
            <pc:sldMk cId="943156196" sldId="270"/>
            <ac:inkMk id="185" creationId="{8545F53C-2B8A-B341-99E3-5071F883B5B0}"/>
          </ac:inkMkLst>
        </pc:inkChg>
        <pc:inkChg chg="add mod">
          <ac:chgData name="Mark Hanly" userId="67462bc7-2b51-4455-b2e7-b5f944a4684a" providerId="ADAL" clId="{C331A30D-C042-C44B-8150-9EF6F909FACB}" dt="2020-08-18T10:44:46.677" v="18581"/>
          <ac:inkMkLst>
            <pc:docMk/>
            <pc:sldMk cId="943156196" sldId="270"/>
            <ac:inkMk id="187" creationId="{E2205782-6257-034C-A1C5-7FEFBD119A06}"/>
          </ac:inkMkLst>
        </pc:inkChg>
        <pc:inkChg chg="add mod">
          <ac:chgData name="Mark Hanly" userId="67462bc7-2b51-4455-b2e7-b5f944a4684a" providerId="ADAL" clId="{C331A30D-C042-C44B-8150-9EF6F909FACB}" dt="2020-08-18T10:44:46.677" v="18581"/>
          <ac:inkMkLst>
            <pc:docMk/>
            <pc:sldMk cId="943156196" sldId="270"/>
            <ac:inkMk id="188" creationId="{C94B43E9-ADA9-B348-B44C-D9E14B66F828}"/>
          </ac:inkMkLst>
        </pc:inkChg>
        <pc:inkChg chg="add mod">
          <ac:chgData name="Mark Hanly" userId="67462bc7-2b51-4455-b2e7-b5f944a4684a" providerId="ADAL" clId="{C331A30D-C042-C44B-8150-9EF6F909FACB}" dt="2020-08-18T10:44:46.677" v="18581"/>
          <ac:inkMkLst>
            <pc:docMk/>
            <pc:sldMk cId="943156196" sldId="270"/>
            <ac:inkMk id="189" creationId="{41A019D7-7C9D-1F46-A9A3-E91612AFB281}"/>
          </ac:inkMkLst>
        </pc:inkChg>
        <pc:inkChg chg="add mod">
          <ac:chgData name="Mark Hanly" userId="67462bc7-2b51-4455-b2e7-b5f944a4684a" providerId="ADAL" clId="{C331A30D-C042-C44B-8150-9EF6F909FACB}" dt="2020-08-18T10:44:46.677" v="18581"/>
          <ac:inkMkLst>
            <pc:docMk/>
            <pc:sldMk cId="943156196" sldId="270"/>
            <ac:inkMk id="190" creationId="{001B6FF9-CAA2-3C40-8566-51E2C3DB2264}"/>
          </ac:inkMkLst>
        </pc:inkChg>
        <pc:inkChg chg="add mod">
          <ac:chgData name="Mark Hanly" userId="67462bc7-2b51-4455-b2e7-b5f944a4684a" providerId="ADAL" clId="{C331A30D-C042-C44B-8150-9EF6F909FACB}" dt="2020-08-18T10:44:49.694" v="18587"/>
          <ac:inkMkLst>
            <pc:docMk/>
            <pc:sldMk cId="943156196" sldId="270"/>
            <ac:inkMk id="192" creationId="{85576B3B-F233-AC4C-BA0C-37340A784446}"/>
          </ac:inkMkLst>
        </pc:inkChg>
        <pc:inkChg chg="add mod">
          <ac:chgData name="Mark Hanly" userId="67462bc7-2b51-4455-b2e7-b5f944a4684a" providerId="ADAL" clId="{C331A30D-C042-C44B-8150-9EF6F909FACB}" dt="2020-08-18T10:44:49.694" v="18587"/>
          <ac:inkMkLst>
            <pc:docMk/>
            <pc:sldMk cId="943156196" sldId="270"/>
            <ac:inkMk id="193" creationId="{2EA52969-EAF1-7D4E-9717-E67623E2320A}"/>
          </ac:inkMkLst>
        </pc:inkChg>
        <pc:inkChg chg="add mod">
          <ac:chgData name="Mark Hanly" userId="67462bc7-2b51-4455-b2e7-b5f944a4684a" providerId="ADAL" clId="{C331A30D-C042-C44B-8150-9EF6F909FACB}" dt="2020-08-18T10:44:49.694" v="18587"/>
          <ac:inkMkLst>
            <pc:docMk/>
            <pc:sldMk cId="943156196" sldId="270"/>
            <ac:inkMk id="194" creationId="{5B6C69CF-27DA-2443-89A7-C9CB7C918C37}"/>
          </ac:inkMkLst>
        </pc:inkChg>
        <pc:inkChg chg="add mod">
          <ac:chgData name="Mark Hanly" userId="67462bc7-2b51-4455-b2e7-b5f944a4684a" providerId="ADAL" clId="{C331A30D-C042-C44B-8150-9EF6F909FACB}" dt="2020-08-18T10:44:49.694" v="18587"/>
          <ac:inkMkLst>
            <pc:docMk/>
            <pc:sldMk cId="943156196" sldId="270"/>
            <ac:inkMk id="195" creationId="{4D120E51-9F3E-B24C-990D-2004D43BBDE2}"/>
          </ac:inkMkLst>
        </pc:inkChg>
        <pc:inkChg chg="add mod">
          <ac:chgData name="Mark Hanly" userId="67462bc7-2b51-4455-b2e7-b5f944a4684a" providerId="ADAL" clId="{C331A30D-C042-C44B-8150-9EF6F909FACB}" dt="2020-08-18T10:44:49.694" v="18587"/>
          <ac:inkMkLst>
            <pc:docMk/>
            <pc:sldMk cId="943156196" sldId="270"/>
            <ac:inkMk id="196" creationId="{389D0867-1A9D-FB4B-B586-554D378887EC}"/>
          </ac:inkMkLst>
        </pc:inkChg>
        <pc:inkChg chg="add">
          <ac:chgData name="Mark Hanly" userId="67462bc7-2b51-4455-b2e7-b5f944a4684a" providerId="ADAL" clId="{C331A30D-C042-C44B-8150-9EF6F909FACB}" dt="2020-08-18T10:44:50.857" v="18588" actId="9405"/>
          <ac:inkMkLst>
            <pc:docMk/>
            <pc:sldMk cId="943156196" sldId="270"/>
            <ac:inkMk id="198" creationId="{5AE809B7-EC21-874B-8CE8-C975B9146954}"/>
          </ac:inkMkLst>
        </pc:inkChg>
      </pc:sldChg>
      <pc:sldChg chg="del">
        <pc:chgData name="Mark Hanly" userId="67462bc7-2b51-4455-b2e7-b5f944a4684a" providerId="ADAL" clId="{C331A30D-C042-C44B-8150-9EF6F909FACB}" dt="2020-08-14T05:24:30.044" v="17" actId="2696"/>
        <pc:sldMkLst>
          <pc:docMk/>
          <pc:sldMk cId="3165529365" sldId="270"/>
        </pc:sldMkLst>
      </pc:sldChg>
      <pc:sldChg chg="del">
        <pc:chgData name="Mark Hanly" userId="67462bc7-2b51-4455-b2e7-b5f944a4684a" providerId="ADAL" clId="{C331A30D-C042-C44B-8150-9EF6F909FACB}" dt="2020-08-14T05:24:29.969" v="16" actId="2696"/>
        <pc:sldMkLst>
          <pc:docMk/>
          <pc:sldMk cId="1704621405" sldId="271"/>
        </pc:sldMkLst>
      </pc:sldChg>
      <pc:sldChg chg="addSp delSp modSp add mod">
        <pc:chgData name="Mark Hanly" userId="67462bc7-2b51-4455-b2e7-b5f944a4684a" providerId="ADAL" clId="{C331A30D-C042-C44B-8150-9EF6F909FACB}" dt="2020-08-18T10:48:27.735" v="18676" actId="9405"/>
        <pc:sldMkLst>
          <pc:docMk/>
          <pc:sldMk cId="2663174089" sldId="271"/>
        </pc:sldMkLst>
        <pc:spChg chg="mod">
          <ac:chgData name="Mark Hanly" userId="67462bc7-2b51-4455-b2e7-b5f944a4684a" providerId="ADAL" clId="{C331A30D-C042-C44B-8150-9EF6F909FACB}" dt="2020-08-18T10:29:17.960" v="17671" actId="20577"/>
          <ac:spMkLst>
            <pc:docMk/>
            <pc:sldMk cId="2663174089" sldId="271"/>
            <ac:spMk id="2" creationId="{0EB13B30-2F27-FE44-B116-AA0557501CB7}"/>
          </ac:spMkLst>
        </pc:spChg>
        <pc:spChg chg="mod">
          <ac:chgData name="Mark Hanly" userId="67462bc7-2b51-4455-b2e7-b5f944a4684a" providerId="ADAL" clId="{C331A30D-C042-C44B-8150-9EF6F909FACB}" dt="2020-08-18T10:32:45.696" v="18092" actId="404"/>
          <ac:spMkLst>
            <pc:docMk/>
            <pc:sldMk cId="2663174089" sldId="271"/>
            <ac:spMk id="3" creationId="{2C631401-DE46-564C-BB75-C0E690BE4DF3}"/>
          </ac:spMkLst>
        </pc:spChg>
        <pc:grpChg chg="del mod">
          <ac:chgData name="Mark Hanly" userId="67462bc7-2b51-4455-b2e7-b5f944a4684a" providerId="ADAL" clId="{C331A30D-C042-C44B-8150-9EF6F909FACB}" dt="2020-08-18T10:48:20.559" v="18674"/>
          <ac:grpSpMkLst>
            <pc:docMk/>
            <pc:sldMk cId="2663174089" sldId="271"/>
            <ac:grpSpMk id="9" creationId="{3967F34C-AB6A-994B-B4C4-60C86B39B4FE}"/>
          </ac:grpSpMkLst>
        </pc:grpChg>
        <pc:grpChg chg="del mod">
          <ac:chgData name="Mark Hanly" userId="67462bc7-2b51-4455-b2e7-b5f944a4684a" providerId="ADAL" clId="{C331A30D-C042-C44B-8150-9EF6F909FACB}" dt="2020-08-18T10:47:41.396" v="18640"/>
          <ac:grpSpMkLst>
            <pc:docMk/>
            <pc:sldMk cId="2663174089" sldId="271"/>
            <ac:grpSpMk id="14" creationId="{FE35C485-1242-DF4A-9AC9-B9E12C5D20C5}"/>
          </ac:grpSpMkLst>
        </pc:grpChg>
        <pc:grpChg chg="mod">
          <ac:chgData name="Mark Hanly" userId="67462bc7-2b51-4455-b2e7-b5f944a4684a" providerId="ADAL" clId="{C331A30D-C042-C44B-8150-9EF6F909FACB}" dt="2020-08-18T10:47:41.396" v="18640"/>
          <ac:grpSpMkLst>
            <pc:docMk/>
            <pc:sldMk cId="2663174089" sldId="271"/>
            <ac:grpSpMk id="16" creationId="{D8EADBDF-A1C5-444A-A23C-72B81F30C0AE}"/>
          </ac:grpSpMkLst>
        </pc:grpChg>
        <pc:grpChg chg="mod">
          <ac:chgData name="Mark Hanly" userId="67462bc7-2b51-4455-b2e7-b5f944a4684a" providerId="ADAL" clId="{C331A30D-C042-C44B-8150-9EF6F909FACB}" dt="2020-08-18T10:47:46.239" v="18654"/>
          <ac:grpSpMkLst>
            <pc:docMk/>
            <pc:sldMk cId="2663174089" sldId="271"/>
            <ac:grpSpMk id="30" creationId="{E7DE907B-1E52-2343-9D26-619CCA6AD6C0}"/>
          </ac:grpSpMkLst>
        </pc:grpChg>
        <pc:grpChg chg="mod">
          <ac:chgData name="Mark Hanly" userId="67462bc7-2b51-4455-b2e7-b5f944a4684a" providerId="ADAL" clId="{C331A30D-C042-C44B-8150-9EF6F909FACB}" dt="2020-08-18T10:47:46.239" v="18654"/>
          <ac:grpSpMkLst>
            <pc:docMk/>
            <pc:sldMk cId="2663174089" sldId="271"/>
            <ac:grpSpMk id="31" creationId="{B4A1B314-04C6-EF44-BCB0-B49034F8D4A5}"/>
          </ac:grpSpMkLst>
        </pc:grpChg>
        <pc:grpChg chg="mod">
          <ac:chgData name="Mark Hanly" userId="67462bc7-2b51-4455-b2e7-b5f944a4684a" providerId="ADAL" clId="{C331A30D-C042-C44B-8150-9EF6F909FACB}" dt="2020-08-18T10:47:46.239" v="18654"/>
          <ac:grpSpMkLst>
            <pc:docMk/>
            <pc:sldMk cId="2663174089" sldId="271"/>
            <ac:grpSpMk id="32" creationId="{7D63EDA8-EEB9-E544-8EE5-0015ACA64344}"/>
          </ac:grpSpMkLst>
        </pc:grpChg>
        <pc:grpChg chg="mod">
          <ac:chgData name="Mark Hanly" userId="67462bc7-2b51-4455-b2e7-b5f944a4684a" providerId="ADAL" clId="{C331A30D-C042-C44B-8150-9EF6F909FACB}" dt="2020-08-18T10:47:46.239" v="18654"/>
          <ac:grpSpMkLst>
            <pc:docMk/>
            <pc:sldMk cId="2663174089" sldId="271"/>
            <ac:grpSpMk id="33" creationId="{04F15513-ED0E-A942-B368-14D514A727B8}"/>
          </ac:grpSpMkLst>
        </pc:grpChg>
        <pc:grpChg chg="mod">
          <ac:chgData name="Mark Hanly" userId="67462bc7-2b51-4455-b2e7-b5f944a4684a" providerId="ADAL" clId="{C331A30D-C042-C44B-8150-9EF6F909FACB}" dt="2020-08-18T10:47:57.059" v="18669"/>
          <ac:grpSpMkLst>
            <pc:docMk/>
            <pc:sldMk cId="2663174089" sldId="271"/>
            <ac:grpSpMk id="48" creationId="{0398BF90-FD7E-8040-8320-537D835F218A}"/>
          </ac:grpSpMkLst>
        </pc:grpChg>
        <pc:grpChg chg="mod">
          <ac:chgData name="Mark Hanly" userId="67462bc7-2b51-4455-b2e7-b5f944a4684a" providerId="ADAL" clId="{C331A30D-C042-C44B-8150-9EF6F909FACB}" dt="2020-08-18T10:47:57.059" v="18669"/>
          <ac:grpSpMkLst>
            <pc:docMk/>
            <pc:sldMk cId="2663174089" sldId="271"/>
            <ac:grpSpMk id="49" creationId="{CAD23353-04F7-5A48-8252-0734F52273E9}"/>
          </ac:grpSpMkLst>
        </pc:grpChg>
        <pc:grpChg chg="mod">
          <ac:chgData name="Mark Hanly" userId="67462bc7-2b51-4455-b2e7-b5f944a4684a" providerId="ADAL" clId="{C331A30D-C042-C44B-8150-9EF6F909FACB}" dt="2020-08-18T10:47:58.277" v="18672"/>
          <ac:grpSpMkLst>
            <pc:docMk/>
            <pc:sldMk cId="2663174089" sldId="271"/>
            <ac:grpSpMk id="52" creationId="{D365401E-770F-1249-B63C-6FC26D306861}"/>
          </ac:grpSpMkLst>
        </pc:grpChg>
        <pc:grpChg chg="mod">
          <ac:chgData name="Mark Hanly" userId="67462bc7-2b51-4455-b2e7-b5f944a4684a" providerId="ADAL" clId="{C331A30D-C042-C44B-8150-9EF6F909FACB}" dt="2020-08-18T10:48:20.559" v="18674"/>
          <ac:grpSpMkLst>
            <pc:docMk/>
            <pc:sldMk cId="2663174089" sldId="271"/>
            <ac:grpSpMk id="54" creationId="{35AF810E-1835-9042-8C8E-5CC965979797}"/>
          </ac:grpSpMkLst>
        </pc:grpChg>
        <pc:inkChg chg="add">
          <ac:chgData name="Mark Hanly" userId="67462bc7-2b51-4455-b2e7-b5f944a4684a" providerId="ADAL" clId="{C331A30D-C042-C44B-8150-9EF6F909FACB}" dt="2020-08-18T10:47:23.771" v="18628" actId="9405"/>
          <ac:inkMkLst>
            <pc:docMk/>
            <pc:sldMk cId="2663174089" sldId="271"/>
            <ac:inkMk id="4" creationId="{88CDE637-44A5-8145-B2A3-679E928DDAD9}"/>
          </ac:inkMkLst>
        </pc:inkChg>
        <pc:inkChg chg="add mod">
          <ac:chgData name="Mark Hanly" userId="67462bc7-2b51-4455-b2e7-b5f944a4684a" providerId="ADAL" clId="{C331A30D-C042-C44B-8150-9EF6F909FACB}" dt="2020-08-18T10:48:20.559" v="18674"/>
          <ac:inkMkLst>
            <pc:docMk/>
            <pc:sldMk cId="2663174089" sldId="271"/>
            <ac:inkMk id="5" creationId="{94E6158D-CFBE-8942-A0EF-6C6E4B6E209E}"/>
          </ac:inkMkLst>
        </pc:inkChg>
        <pc:inkChg chg="add mod">
          <ac:chgData name="Mark Hanly" userId="67462bc7-2b51-4455-b2e7-b5f944a4684a" providerId="ADAL" clId="{C331A30D-C042-C44B-8150-9EF6F909FACB}" dt="2020-08-18T10:48:20.559" v="18674"/>
          <ac:inkMkLst>
            <pc:docMk/>
            <pc:sldMk cId="2663174089" sldId="271"/>
            <ac:inkMk id="6" creationId="{37493C16-2583-2F48-92D3-3D66B74958AC}"/>
          </ac:inkMkLst>
        </pc:inkChg>
        <pc:inkChg chg="add mod">
          <ac:chgData name="Mark Hanly" userId="67462bc7-2b51-4455-b2e7-b5f944a4684a" providerId="ADAL" clId="{C331A30D-C042-C44B-8150-9EF6F909FACB}" dt="2020-08-18T10:48:20.559" v="18674"/>
          <ac:inkMkLst>
            <pc:docMk/>
            <pc:sldMk cId="2663174089" sldId="271"/>
            <ac:inkMk id="7" creationId="{3A9F2A54-CE3D-0E44-91A8-826D9153D080}"/>
          </ac:inkMkLst>
        </pc:inkChg>
        <pc:inkChg chg="add mod">
          <ac:chgData name="Mark Hanly" userId="67462bc7-2b51-4455-b2e7-b5f944a4684a" providerId="ADAL" clId="{C331A30D-C042-C44B-8150-9EF6F909FACB}" dt="2020-08-18T10:48:20.559" v="18674"/>
          <ac:inkMkLst>
            <pc:docMk/>
            <pc:sldMk cId="2663174089" sldId="271"/>
            <ac:inkMk id="8" creationId="{D44E8EB6-783F-504E-83D7-D8C9E7DBDB6A}"/>
          </ac:inkMkLst>
        </pc:inkChg>
        <pc:inkChg chg="add">
          <ac:chgData name="Mark Hanly" userId="67462bc7-2b51-4455-b2e7-b5f944a4684a" providerId="ADAL" clId="{C331A30D-C042-C44B-8150-9EF6F909FACB}" dt="2020-08-18T10:47:32.332" v="18634" actId="9405"/>
          <ac:inkMkLst>
            <pc:docMk/>
            <pc:sldMk cId="2663174089" sldId="271"/>
            <ac:inkMk id="10" creationId="{9AD36868-AA7C-754F-8CAD-BA7528F37042}"/>
          </ac:inkMkLst>
        </pc:inkChg>
        <pc:inkChg chg="add">
          <ac:chgData name="Mark Hanly" userId="67462bc7-2b51-4455-b2e7-b5f944a4684a" providerId="ADAL" clId="{C331A30D-C042-C44B-8150-9EF6F909FACB}" dt="2020-08-18T10:47:35.275" v="18635" actId="9405"/>
          <ac:inkMkLst>
            <pc:docMk/>
            <pc:sldMk cId="2663174089" sldId="271"/>
            <ac:inkMk id="11" creationId="{B140B1D8-4D3C-3F4F-A7B4-90430CACC1C7}"/>
          </ac:inkMkLst>
        </pc:inkChg>
        <pc:inkChg chg="add mod">
          <ac:chgData name="Mark Hanly" userId="67462bc7-2b51-4455-b2e7-b5f944a4684a" providerId="ADAL" clId="{C331A30D-C042-C44B-8150-9EF6F909FACB}" dt="2020-08-18T10:47:41.396" v="18640"/>
          <ac:inkMkLst>
            <pc:docMk/>
            <pc:sldMk cId="2663174089" sldId="271"/>
            <ac:inkMk id="12" creationId="{1423BF34-B09D-904F-A562-1FB2A903D5A2}"/>
          </ac:inkMkLst>
        </pc:inkChg>
        <pc:inkChg chg="add mod">
          <ac:chgData name="Mark Hanly" userId="67462bc7-2b51-4455-b2e7-b5f944a4684a" providerId="ADAL" clId="{C331A30D-C042-C44B-8150-9EF6F909FACB}" dt="2020-08-18T10:47:41.396" v="18640"/>
          <ac:inkMkLst>
            <pc:docMk/>
            <pc:sldMk cId="2663174089" sldId="271"/>
            <ac:inkMk id="13" creationId="{55B47F09-FC2C-1945-9D1E-9855CE80DCEA}"/>
          </ac:inkMkLst>
        </pc:inkChg>
        <pc:inkChg chg="add mod">
          <ac:chgData name="Mark Hanly" userId="67462bc7-2b51-4455-b2e7-b5f944a4684a" providerId="ADAL" clId="{C331A30D-C042-C44B-8150-9EF6F909FACB}" dt="2020-08-18T10:47:41.396" v="18640"/>
          <ac:inkMkLst>
            <pc:docMk/>
            <pc:sldMk cId="2663174089" sldId="271"/>
            <ac:inkMk id="15" creationId="{6682F5D5-5A1D-3E46-AFEB-5AC29F888B23}"/>
          </ac:inkMkLst>
        </pc:inkChg>
        <pc:inkChg chg="add mod">
          <ac:chgData name="Mark Hanly" userId="67462bc7-2b51-4455-b2e7-b5f944a4684a" providerId="ADAL" clId="{C331A30D-C042-C44B-8150-9EF6F909FACB}" dt="2020-08-18T10:47:46.239" v="18654"/>
          <ac:inkMkLst>
            <pc:docMk/>
            <pc:sldMk cId="2663174089" sldId="271"/>
            <ac:inkMk id="17" creationId="{C2570053-1C0F-854D-923A-FD6A8322A638}"/>
          </ac:inkMkLst>
        </pc:inkChg>
        <pc:inkChg chg="add mod">
          <ac:chgData name="Mark Hanly" userId="67462bc7-2b51-4455-b2e7-b5f944a4684a" providerId="ADAL" clId="{C331A30D-C042-C44B-8150-9EF6F909FACB}" dt="2020-08-18T10:47:46.239" v="18654"/>
          <ac:inkMkLst>
            <pc:docMk/>
            <pc:sldMk cId="2663174089" sldId="271"/>
            <ac:inkMk id="18" creationId="{AE50675C-88B0-9444-87E4-8A632155CBD2}"/>
          </ac:inkMkLst>
        </pc:inkChg>
        <pc:inkChg chg="add mod">
          <ac:chgData name="Mark Hanly" userId="67462bc7-2b51-4455-b2e7-b5f944a4684a" providerId="ADAL" clId="{C331A30D-C042-C44B-8150-9EF6F909FACB}" dt="2020-08-18T10:47:46.239" v="18654"/>
          <ac:inkMkLst>
            <pc:docMk/>
            <pc:sldMk cId="2663174089" sldId="271"/>
            <ac:inkMk id="19" creationId="{83C67582-B3E1-7F44-8953-E9B8BE376383}"/>
          </ac:inkMkLst>
        </pc:inkChg>
        <pc:inkChg chg="add mod">
          <ac:chgData name="Mark Hanly" userId="67462bc7-2b51-4455-b2e7-b5f944a4684a" providerId="ADAL" clId="{C331A30D-C042-C44B-8150-9EF6F909FACB}" dt="2020-08-18T10:47:46.239" v="18654"/>
          <ac:inkMkLst>
            <pc:docMk/>
            <pc:sldMk cId="2663174089" sldId="271"/>
            <ac:inkMk id="20" creationId="{C3C72214-0AF7-A645-8BB7-F721B2EC76C4}"/>
          </ac:inkMkLst>
        </pc:inkChg>
        <pc:inkChg chg="add mod">
          <ac:chgData name="Mark Hanly" userId="67462bc7-2b51-4455-b2e7-b5f944a4684a" providerId="ADAL" clId="{C331A30D-C042-C44B-8150-9EF6F909FACB}" dt="2020-08-18T10:47:46.239" v="18654"/>
          <ac:inkMkLst>
            <pc:docMk/>
            <pc:sldMk cId="2663174089" sldId="271"/>
            <ac:inkMk id="21" creationId="{474CC415-46CA-5947-BA38-2920A923D7EC}"/>
          </ac:inkMkLst>
        </pc:inkChg>
        <pc:inkChg chg="add mod">
          <ac:chgData name="Mark Hanly" userId="67462bc7-2b51-4455-b2e7-b5f944a4684a" providerId="ADAL" clId="{C331A30D-C042-C44B-8150-9EF6F909FACB}" dt="2020-08-18T10:47:46.239" v="18654"/>
          <ac:inkMkLst>
            <pc:docMk/>
            <pc:sldMk cId="2663174089" sldId="271"/>
            <ac:inkMk id="22" creationId="{50F87361-036C-6349-BC5C-255F7F0BD5A3}"/>
          </ac:inkMkLst>
        </pc:inkChg>
        <pc:inkChg chg="add mod">
          <ac:chgData name="Mark Hanly" userId="67462bc7-2b51-4455-b2e7-b5f944a4684a" providerId="ADAL" clId="{C331A30D-C042-C44B-8150-9EF6F909FACB}" dt="2020-08-18T10:47:46.239" v="18654"/>
          <ac:inkMkLst>
            <pc:docMk/>
            <pc:sldMk cId="2663174089" sldId="271"/>
            <ac:inkMk id="23" creationId="{C37A0F9D-A9EB-444D-AB93-3A53C7FBEF1E}"/>
          </ac:inkMkLst>
        </pc:inkChg>
        <pc:inkChg chg="add mod">
          <ac:chgData name="Mark Hanly" userId="67462bc7-2b51-4455-b2e7-b5f944a4684a" providerId="ADAL" clId="{C331A30D-C042-C44B-8150-9EF6F909FACB}" dt="2020-08-18T10:47:46.239" v="18654"/>
          <ac:inkMkLst>
            <pc:docMk/>
            <pc:sldMk cId="2663174089" sldId="271"/>
            <ac:inkMk id="24" creationId="{436702EE-5BC9-864E-AA06-25E1F7049EC9}"/>
          </ac:inkMkLst>
        </pc:inkChg>
        <pc:inkChg chg="add mod">
          <ac:chgData name="Mark Hanly" userId="67462bc7-2b51-4455-b2e7-b5f944a4684a" providerId="ADAL" clId="{C331A30D-C042-C44B-8150-9EF6F909FACB}" dt="2020-08-18T10:47:46.239" v="18654"/>
          <ac:inkMkLst>
            <pc:docMk/>
            <pc:sldMk cId="2663174089" sldId="271"/>
            <ac:inkMk id="25" creationId="{EBB9979C-566F-E144-9853-84E135D6ECE9}"/>
          </ac:inkMkLst>
        </pc:inkChg>
        <pc:inkChg chg="add mod">
          <ac:chgData name="Mark Hanly" userId="67462bc7-2b51-4455-b2e7-b5f944a4684a" providerId="ADAL" clId="{C331A30D-C042-C44B-8150-9EF6F909FACB}" dt="2020-08-18T10:47:46.239" v="18654"/>
          <ac:inkMkLst>
            <pc:docMk/>
            <pc:sldMk cId="2663174089" sldId="271"/>
            <ac:inkMk id="26" creationId="{1FB47B34-CAA0-FA4B-8373-20CDE887BA53}"/>
          </ac:inkMkLst>
        </pc:inkChg>
        <pc:inkChg chg="add mod">
          <ac:chgData name="Mark Hanly" userId="67462bc7-2b51-4455-b2e7-b5f944a4684a" providerId="ADAL" clId="{C331A30D-C042-C44B-8150-9EF6F909FACB}" dt="2020-08-18T10:47:46.239" v="18654"/>
          <ac:inkMkLst>
            <pc:docMk/>
            <pc:sldMk cId="2663174089" sldId="271"/>
            <ac:inkMk id="27" creationId="{2B79FAB0-C837-9A4F-BD80-6B670B1E4121}"/>
          </ac:inkMkLst>
        </pc:inkChg>
        <pc:inkChg chg="add mod">
          <ac:chgData name="Mark Hanly" userId="67462bc7-2b51-4455-b2e7-b5f944a4684a" providerId="ADAL" clId="{C331A30D-C042-C44B-8150-9EF6F909FACB}" dt="2020-08-18T10:47:46.239" v="18654"/>
          <ac:inkMkLst>
            <pc:docMk/>
            <pc:sldMk cId="2663174089" sldId="271"/>
            <ac:inkMk id="28" creationId="{01AE41F1-518F-9F47-9E74-3544C5343BA8}"/>
          </ac:inkMkLst>
        </pc:inkChg>
        <pc:inkChg chg="add mod">
          <ac:chgData name="Mark Hanly" userId="67462bc7-2b51-4455-b2e7-b5f944a4684a" providerId="ADAL" clId="{C331A30D-C042-C44B-8150-9EF6F909FACB}" dt="2020-08-18T10:47:46.239" v="18654"/>
          <ac:inkMkLst>
            <pc:docMk/>
            <pc:sldMk cId="2663174089" sldId="271"/>
            <ac:inkMk id="29" creationId="{D9D8B69A-09D0-3E41-B13D-34A41840D728}"/>
          </ac:inkMkLst>
        </pc:inkChg>
        <pc:inkChg chg="add">
          <ac:chgData name="Mark Hanly" userId="67462bc7-2b51-4455-b2e7-b5f944a4684a" providerId="ADAL" clId="{C331A30D-C042-C44B-8150-9EF6F909FACB}" dt="2020-08-18T10:47:46.704" v="18655" actId="9405"/>
          <ac:inkMkLst>
            <pc:docMk/>
            <pc:sldMk cId="2663174089" sldId="271"/>
            <ac:inkMk id="34" creationId="{08F28876-2667-8445-AD3E-FB217E26A90E}"/>
          </ac:inkMkLst>
        </pc:inkChg>
        <pc:inkChg chg="add">
          <ac:chgData name="Mark Hanly" userId="67462bc7-2b51-4455-b2e7-b5f944a4684a" providerId="ADAL" clId="{C331A30D-C042-C44B-8150-9EF6F909FACB}" dt="2020-08-18T10:47:47.370" v="18656" actId="9405"/>
          <ac:inkMkLst>
            <pc:docMk/>
            <pc:sldMk cId="2663174089" sldId="271"/>
            <ac:inkMk id="35" creationId="{DACC444D-701F-6845-867D-B89A56C354B1}"/>
          </ac:inkMkLst>
        </pc:inkChg>
        <pc:inkChg chg="add">
          <ac:chgData name="Mark Hanly" userId="67462bc7-2b51-4455-b2e7-b5f944a4684a" providerId="ADAL" clId="{C331A30D-C042-C44B-8150-9EF6F909FACB}" dt="2020-08-18T10:47:49.309" v="18657" actId="9405"/>
          <ac:inkMkLst>
            <pc:docMk/>
            <pc:sldMk cId="2663174089" sldId="271"/>
            <ac:inkMk id="36" creationId="{B9E630F0-11FB-2B44-A905-266A028FECA8}"/>
          </ac:inkMkLst>
        </pc:inkChg>
        <pc:inkChg chg="add mod">
          <ac:chgData name="Mark Hanly" userId="67462bc7-2b51-4455-b2e7-b5f944a4684a" providerId="ADAL" clId="{C331A30D-C042-C44B-8150-9EF6F909FACB}" dt="2020-08-18T10:47:57.059" v="18669"/>
          <ac:inkMkLst>
            <pc:docMk/>
            <pc:sldMk cId="2663174089" sldId="271"/>
            <ac:inkMk id="37" creationId="{9470A1E7-944F-C94D-AF25-A7502265060A}"/>
          </ac:inkMkLst>
        </pc:inkChg>
        <pc:inkChg chg="add mod">
          <ac:chgData name="Mark Hanly" userId="67462bc7-2b51-4455-b2e7-b5f944a4684a" providerId="ADAL" clId="{C331A30D-C042-C44B-8150-9EF6F909FACB}" dt="2020-08-18T10:47:57.059" v="18669"/>
          <ac:inkMkLst>
            <pc:docMk/>
            <pc:sldMk cId="2663174089" sldId="271"/>
            <ac:inkMk id="38" creationId="{D2F11E75-637F-1744-AB30-2684F9533C8F}"/>
          </ac:inkMkLst>
        </pc:inkChg>
        <pc:inkChg chg="add mod">
          <ac:chgData name="Mark Hanly" userId="67462bc7-2b51-4455-b2e7-b5f944a4684a" providerId="ADAL" clId="{C331A30D-C042-C44B-8150-9EF6F909FACB}" dt="2020-08-18T10:47:57.059" v="18669"/>
          <ac:inkMkLst>
            <pc:docMk/>
            <pc:sldMk cId="2663174089" sldId="271"/>
            <ac:inkMk id="39" creationId="{673482F5-2A0B-864A-901F-C0F9D1FB9C54}"/>
          </ac:inkMkLst>
        </pc:inkChg>
        <pc:inkChg chg="add mod">
          <ac:chgData name="Mark Hanly" userId="67462bc7-2b51-4455-b2e7-b5f944a4684a" providerId="ADAL" clId="{C331A30D-C042-C44B-8150-9EF6F909FACB}" dt="2020-08-18T10:47:57.059" v="18669"/>
          <ac:inkMkLst>
            <pc:docMk/>
            <pc:sldMk cId="2663174089" sldId="271"/>
            <ac:inkMk id="40" creationId="{F371976C-A6CE-BF44-AA74-F21F18A26375}"/>
          </ac:inkMkLst>
        </pc:inkChg>
        <pc:inkChg chg="add mod">
          <ac:chgData name="Mark Hanly" userId="67462bc7-2b51-4455-b2e7-b5f944a4684a" providerId="ADAL" clId="{C331A30D-C042-C44B-8150-9EF6F909FACB}" dt="2020-08-18T10:47:57.059" v="18669"/>
          <ac:inkMkLst>
            <pc:docMk/>
            <pc:sldMk cId="2663174089" sldId="271"/>
            <ac:inkMk id="41" creationId="{B8698EB8-2557-3A44-925B-DFEEBF12D3DF}"/>
          </ac:inkMkLst>
        </pc:inkChg>
        <pc:inkChg chg="add mod">
          <ac:chgData name="Mark Hanly" userId="67462bc7-2b51-4455-b2e7-b5f944a4684a" providerId="ADAL" clId="{C331A30D-C042-C44B-8150-9EF6F909FACB}" dt="2020-08-18T10:47:57.059" v="18669"/>
          <ac:inkMkLst>
            <pc:docMk/>
            <pc:sldMk cId="2663174089" sldId="271"/>
            <ac:inkMk id="42" creationId="{7CA8397E-186D-7845-BA2D-43461E042957}"/>
          </ac:inkMkLst>
        </pc:inkChg>
        <pc:inkChg chg="add mod">
          <ac:chgData name="Mark Hanly" userId="67462bc7-2b51-4455-b2e7-b5f944a4684a" providerId="ADAL" clId="{C331A30D-C042-C44B-8150-9EF6F909FACB}" dt="2020-08-18T10:47:57.059" v="18669"/>
          <ac:inkMkLst>
            <pc:docMk/>
            <pc:sldMk cId="2663174089" sldId="271"/>
            <ac:inkMk id="43" creationId="{97897708-D8CC-9F45-A60E-A5F533201C53}"/>
          </ac:inkMkLst>
        </pc:inkChg>
        <pc:inkChg chg="add mod">
          <ac:chgData name="Mark Hanly" userId="67462bc7-2b51-4455-b2e7-b5f944a4684a" providerId="ADAL" clId="{C331A30D-C042-C44B-8150-9EF6F909FACB}" dt="2020-08-18T10:47:57.059" v="18669"/>
          <ac:inkMkLst>
            <pc:docMk/>
            <pc:sldMk cId="2663174089" sldId="271"/>
            <ac:inkMk id="44" creationId="{C6037563-70D6-244F-992B-747DBEEE40AA}"/>
          </ac:inkMkLst>
        </pc:inkChg>
        <pc:inkChg chg="add mod">
          <ac:chgData name="Mark Hanly" userId="67462bc7-2b51-4455-b2e7-b5f944a4684a" providerId="ADAL" clId="{C331A30D-C042-C44B-8150-9EF6F909FACB}" dt="2020-08-18T10:47:57.059" v="18669"/>
          <ac:inkMkLst>
            <pc:docMk/>
            <pc:sldMk cId="2663174089" sldId="271"/>
            <ac:inkMk id="45" creationId="{D1C89543-3509-2C45-9293-689E05AF0A05}"/>
          </ac:inkMkLst>
        </pc:inkChg>
        <pc:inkChg chg="add mod">
          <ac:chgData name="Mark Hanly" userId="67462bc7-2b51-4455-b2e7-b5f944a4684a" providerId="ADAL" clId="{C331A30D-C042-C44B-8150-9EF6F909FACB}" dt="2020-08-18T10:47:57.059" v="18669"/>
          <ac:inkMkLst>
            <pc:docMk/>
            <pc:sldMk cId="2663174089" sldId="271"/>
            <ac:inkMk id="46" creationId="{2FDABA32-A483-2443-933F-B836561FF5B6}"/>
          </ac:inkMkLst>
        </pc:inkChg>
        <pc:inkChg chg="add mod">
          <ac:chgData name="Mark Hanly" userId="67462bc7-2b51-4455-b2e7-b5f944a4684a" providerId="ADAL" clId="{C331A30D-C042-C44B-8150-9EF6F909FACB}" dt="2020-08-18T10:47:57.059" v="18669"/>
          <ac:inkMkLst>
            <pc:docMk/>
            <pc:sldMk cId="2663174089" sldId="271"/>
            <ac:inkMk id="47" creationId="{F9CC7659-AC27-1741-8EBE-14C9527D6F13}"/>
          </ac:inkMkLst>
        </pc:inkChg>
        <pc:inkChg chg="add mod">
          <ac:chgData name="Mark Hanly" userId="67462bc7-2b51-4455-b2e7-b5f944a4684a" providerId="ADAL" clId="{C331A30D-C042-C44B-8150-9EF6F909FACB}" dt="2020-08-18T10:47:58.277" v="18672"/>
          <ac:inkMkLst>
            <pc:docMk/>
            <pc:sldMk cId="2663174089" sldId="271"/>
            <ac:inkMk id="50" creationId="{0F7F22A3-51C1-CB45-B0AF-79D3301C8725}"/>
          </ac:inkMkLst>
        </pc:inkChg>
        <pc:inkChg chg="add mod">
          <ac:chgData name="Mark Hanly" userId="67462bc7-2b51-4455-b2e7-b5f944a4684a" providerId="ADAL" clId="{C331A30D-C042-C44B-8150-9EF6F909FACB}" dt="2020-08-18T10:47:58.277" v="18672"/>
          <ac:inkMkLst>
            <pc:docMk/>
            <pc:sldMk cId="2663174089" sldId="271"/>
            <ac:inkMk id="51" creationId="{4C5C3986-8671-3142-A0AB-3BC6B1EB6829}"/>
          </ac:inkMkLst>
        </pc:inkChg>
        <pc:inkChg chg="add mod">
          <ac:chgData name="Mark Hanly" userId="67462bc7-2b51-4455-b2e7-b5f944a4684a" providerId="ADAL" clId="{C331A30D-C042-C44B-8150-9EF6F909FACB}" dt="2020-08-18T10:48:20.559" v="18674"/>
          <ac:inkMkLst>
            <pc:docMk/>
            <pc:sldMk cId="2663174089" sldId="271"/>
            <ac:inkMk id="53" creationId="{30BEE9DB-0B0F-8346-B911-CBD57FBDB261}"/>
          </ac:inkMkLst>
        </pc:inkChg>
        <pc:inkChg chg="add">
          <ac:chgData name="Mark Hanly" userId="67462bc7-2b51-4455-b2e7-b5f944a4684a" providerId="ADAL" clId="{C331A30D-C042-C44B-8150-9EF6F909FACB}" dt="2020-08-18T10:48:25.070" v="18675" actId="9405"/>
          <ac:inkMkLst>
            <pc:docMk/>
            <pc:sldMk cId="2663174089" sldId="271"/>
            <ac:inkMk id="55" creationId="{0B49F8F8-A24A-9F49-A1F5-DFA52AC28A0D}"/>
          </ac:inkMkLst>
        </pc:inkChg>
        <pc:inkChg chg="add">
          <ac:chgData name="Mark Hanly" userId="67462bc7-2b51-4455-b2e7-b5f944a4684a" providerId="ADAL" clId="{C331A30D-C042-C44B-8150-9EF6F909FACB}" dt="2020-08-18T10:48:27.735" v="18676" actId="9405"/>
          <ac:inkMkLst>
            <pc:docMk/>
            <pc:sldMk cId="2663174089" sldId="271"/>
            <ac:inkMk id="56" creationId="{B31CC0EB-0A00-5948-8F36-B53A58F70771}"/>
          </ac:inkMkLst>
        </pc:inkChg>
      </pc:sldChg>
      <pc:sldChg chg="del">
        <pc:chgData name="Mark Hanly" userId="67462bc7-2b51-4455-b2e7-b5f944a4684a" providerId="ADAL" clId="{C331A30D-C042-C44B-8150-9EF6F909FACB}" dt="2020-08-14T05:24:29.916" v="13" actId="2696"/>
        <pc:sldMkLst>
          <pc:docMk/>
          <pc:sldMk cId="2796706081" sldId="272"/>
        </pc:sldMkLst>
      </pc:sldChg>
      <pc:sldChg chg="del">
        <pc:chgData name="Mark Hanly" userId="67462bc7-2b51-4455-b2e7-b5f944a4684a" providerId="ADAL" clId="{C331A30D-C042-C44B-8150-9EF6F909FACB}" dt="2020-08-14T05:24:29.919" v="14" actId="2696"/>
        <pc:sldMkLst>
          <pc:docMk/>
          <pc:sldMk cId="3078309111" sldId="273"/>
        </pc:sldMkLst>
      </pc:sldChg>
      <pc:sldChg chg="del">
        <pc:chgData name="Mark Hanly" userId="67462bc7-2b51-4455-b2e7-b5f944a4684a" providerId="ADAL" clId="{C331A30D-C042-C44B-8150-9EF6F909FACB}" dt="2020-08-14T05:24:10.790" v="1" actId="2696"/>
        <pc:sldMkLst>
          <pc:docMk/>
          <pc:sldMk cId="3549080205" sldId="274"/>
        </pc:sldMkLst>
      </pc:sldChg>
      <pc:sldChg chg="del">
        <pc:chgData name="Mark Hanly" userId="67462bc7-2b51-4455-b2e7-b5f944a4684a" providerId="ADAL" clId="{C331A30D-C042-C44B-8150-9EF6F909FACB}" dt="2020-08-14T05:24:10.836" v="8" actId="2696"/>
        <pc:sldMkLst>
          <pc:docMk/>
          <pc:sldMk cId="1768638736" sldId="275"/>
        </pc:sldMkLst>
      </pc:sldChg>
      <pc:sldChg chg="del">
        <pc:chgData name="Mark Hanly" userId="67462bc7-2b51-4455-b2e7-b5f944a4684a" providerId="ADAL" clId="{C331A30D-C042-C44B-8150-9EF6F909FACB}" dt="2020-08-14T05:24:10.821" v="7" actId="2696"/>
        <pc:sldMkLst>
          <pc:docMk/>
          <pc:sldMk cId="1314050917" sldId="277"/>
        </pc:sldMkLst>
      </pc:sldChg>
      <pc:sldChg chg="del">
        <pc:chgData name="Mark Hanly" userId="67462bc7-2b51-4455-b2e7-b5f944a4684a" providerId="ADAL" clId="{C331A30D-C042-C44B-8150-9EF6F909FACB}" dt="2020-08-14T05:24:10.815" v="5" actId="2696"/>
        <pc:sldMkLst>
          <pc:docMk/>
          <pc:sldMk cId="2111576518" sldId="278"/>
        </pc:sldMkLst>
      </pc:sldChg>
      <pc:sldChg chg="del">
        <pc:chgData name="Mark Hanly" userId="67462bc7-2b51-4455-b2e7-b5f944a4684a" providerId="ADAL" clId="{C331A30D-C042-C44B-8150-9EF6F909FACB}" dt="2020-08-14T05:24:10.798" v="2" actId="2696"/>
        <pc:sldMkLst>
          <pc:docMk/>
          <pc:sldMk cId="4034710779" sldId="279"/>
        </pc:sldMkLst>
      </pc:sldChg>
      <pc:sldChg chg="del">
        <pc:chgData name="Mark Hanly" userId="67462bc7-2b51-4455-b2e7-b5f944a4684a" providerId="ADAL" clId="{C331A30D-C042-C44B-8150-9EF6F909FACB}" dt="2020-08-14T05:24:10.805" v="3" actId="2696"/>
        <pc:sldMkLst>
          <pc:docMk/>
          <pc:sldMk cId="1356589949" sldId="280"/>
        </pc:sldMkLst>
      </pc:sldChg>
      <pc:sldChg chg="del">
        <pc:chgData name="Mark Hanly" userId="67462bc7-2b51-4455-b2e7-b5f944a4684a" providerId="ADAL" clId="{C331A30D-C042-C44B-8150-9EF6F909FACB}" dt="2020-08-14T05:24:10.818" v="6" actId="2696"/>
        <pc:sldMkLst>
          <pc:docMk/>
          <pc:sldMk cId="4239409633" sldId="281"/>
        </pc:sldMkLst>
      </pc:sldChg>
    </pc:docChg>
  </pc:docChgLst>
  <pc:docChgLst>
    <pc:chgData name="Mark Hanly" userId="67462bc7-2b51-4455-b2e7-b5f944a4684a" providerId="ADAL" clId="{6DF6676A-DE99-0942-8E49-9653227823B9}"/>
    <pc:docChg chg="undo custSel addSld delSld modSld sldOrd">
      <pc:chgData name="Mark Hanly" userId="67462bc7-2b51-4455-b2e7-b5f944a4684a" providerId="ADAL" clId="{6DF6676A-DE99-0942-8E49-9653227823B9}" dt="2021-09-29T02:12:03.153" v="1476" actId="14100"/>
      <pc:docMkLst>
        <pc:docMk/>
      </pc:docMkLst>
      <pc:sldChg chg="modSp mod">
        <pc:chgData name="Mark Hanly" userId="67462bc7-2b51-4455-b2e7-b5f944a4684a" providerId="ADAL" clId="{6DF6676A-DE99-0942-8E49-9653227823B9}" dt="2021-09-28T04:04:34.209" v="0" actId="20577"/>
        <pc:sldMkLst>
          <pc:docMk/>
          <pc:sldMk cId="2755047265" sldId="256"/>
        </pc:sldMkLst>
        <pc:spChg chg="mod">
          <ac:chgData name="Mark Hanly" userId="67462bc7-2b51-4455-b2e7-b5f944a4684a" providerId="ADAL" clId="{6DF6676A-DE99-0942-8E49-9653227823B9}" dt="2021-09-28T04:04:34.209" v="0" actId="20577"/>
          <ac:spMkLst>
            <pc:docMk/>
            <pc:sldMk cId="2755047265" sldId="256"/>
            <ac:spMk id="2" creationId="{5D4C3FAA-E127-D642-AAB3-B26969EBA9A7}"/>
          </ac:spMkLst>
        </pc:spChg>
      </pc:sldChg>
      <pc:sldChg chg="modSp mod">
        <pc:chgData name="Mark Hanly" userId="67462bc7-2b51-4455-b2e7-b5f944a4684a" providerId="ADAL" clId="{6DF6676A-DE99-0942-8E49-9653227823B9}" dt="2021-09-28T04:05:37.548" v="3" actId="6549"/>
        <pc:sldMkLst>
          <pc:docMk/>
          <pc:sldMk cId="2000918377" sldId="257"/>
        </pc:sldMkLst>
        <pc:spChg chg="mod">
          <ac:chgData name="Mark Hanly" userId="67462bc7-2b51-4455-b2e7-b5f944a4684a" providerId="ADAL" clId="{6DF6676A-DE99-0942-8E49-9653227823B9}" dt="2021-09-28T04:05:37.548" v="3" actId="6549"/>
          <ac:spMkLst>
            <pc:docMk/>
            <pc:sldMk cId="2000918377" sldId="257"/>
            <ac:spMk id="3" creationId="{41D6ADB2-451E-8D4B-A8ED-EEE2C9B938D2}"/>
          </ac:spMkLst>
        </pc:spChg>
      </pc:sldChg>
      <pc:sldChg chg="delSp modSp add mod">
        <pc:chgData name="Mark Hanly" userId="67462bc7-2b51-4455-b2e7-b5f944a4684a" providerId="ADAL" clId="{6DF6676A-DE99-0942-8E49-9653227823B9}" dt="2021-09-28T23:37:14.200" v="88" actId="255"/>
        <pc:sldMkLst>
          <pc:docMk/>
          <pc:sldMk cId="2230352960" sldId="258"/>
        </pc:sldMkLst>
        <pc:grpChg chg="del mod">
          <ac:chgData name="Mark Hanly" userId="67462bc7-2b51-4455-b2e7-b5f944a4684a" providerId="ADAL" clId="{6DF6676A-DE99-0942-8E49-9653227823B9}" dt="2021-09-28T23:36:29.917" v="72"/>
          <ac:grpSpMkLst>
            <pc:docMk/>
            <pc:sldMk cId="2230352960" sldId="258"/>
            <ac:grpSpMk id="31" creationId="{78432866-ACAC-A14F-AC05-17B9BEAFD5A0}"/>
          </ac:grpSpMkLst>
        </pc:grpChg>
        <pc:graphicFrameChg chg="modGraphic">
          <ac:chgData name="Mark Hanly" userId="67462bc7-2b51-4455-b2e7-b5f944a4684a" providerId="ADAL" clId="{6DF6676A-DE99-0942-8E49-9653227823B9}" dt="2021-09-28T23:37:00.119" v="86" actId="14100"/>
          <ac:graphicFrameMkLst>
            <pc:docMk/>
            <pc:sldMk cId="2230352960" sldId="258"/>
            <ac:graphicFrameMk id="4" creationId="{38143332-A8FE-CF40-B6C0-280CB8275E27}"/>
          </ac:graphicFrameMkLst>
        </pc:graphicFrameChg>
        <pc:graphicFrameChg chg="modGraphic">
          <ac:chgData name="Mark Hanly" userId="67462bc7-2b51-4455-b2e7-b5f944a4684a" providerId="ADAL" clId="{6DF6676A-DE99-0942-8E49-9653227823B9}" dt="2021-09-28T23:37:14.200" v="88" actId="255"/>
          <ac:graphicFrameMkLst>
            <pc:docMk/>
            <pc:sldMk cId="2230352960" sldId="258"/>
            <ac:graphicFrameMk id="5" creationId="{18BB0C56-F867-5E4B-A9F4-D762CD00812C}"/>
          </ac:graphicFrameMkLst>
        </pc:graphicFrameChg>
        <pc:inkChg chg="del">
          <ac:chgData name="Mark Hanly" userId="67462bc7-2b51-4455-b2e7-b5f944a4684a" providerId="ADAL" clId="{6DF6676A-DE99-0942-8E49-9653227823B9}" dt="2021-09-28T23:36:29.923" v="79"/>
          <ac:inkMkLst>
            <pc:docMk/>
            <pc:sldMk cId="2230352960" sldId="258"/>
            <ac:inkMk id="22" creationId="{AB5AB7FE-3094-6247-81BD-7C176B5534C1}"/>
          </ac:inkMkLst>
        </pc:inkChg>
        <pc:inkChg chg="del">
          <ac:chgData name="Mark Hanly" userId="67462bc7-2b51-4455-b2e7-b5f944a4684a" providerId="ADAL" clId="{6DF6676A-DE99-0942-8E49-9653227823B9}" dt="2021-09-28T23:36:29.921" v="75"/>
          <ac:inkMkLst>
            <pc:docMk/>
            <pc:sldMk cId="2230352960" sldId="258"/>
            <ac:inkMk id="23" creationId="{8EF7431E-D2FC-2A43-8BD9-2A508FF4B56E}"/>
          </ac:inkMkLst>
        </pc:inkChg>
        <pc:inkChg chg="del">
          <ac:chgData name="Mark Hanly" userId="67462bc7-2b51-4455-b2e7-b5f944a4684a" providerId="ADAL" clId="{6DF6676A-DE99-0942-8E49-9653227823B9}" dt="2021-09-28T23:36:29.922" v="78"/>
          <ac:inkMkLst>
            <pc:docMk/>
            <pc:sldMk cId="2230352960" sldId="258"/>
            <ac:inkMk id="24" creationId="{2B3056E0-E3EF-0945-A5E7-5CC3DF76F2C7}"/>
          </ac:inkMkLst>
        </pc:inkChg>
        <pc:inkChg chg="del">
          <ac:chgData name="Mark Hanly" userId="67462bc7-2b51-4455-b2e7-b5f944a4684a" providerId="ADAL" clId="{6DF6676A-DE99-0942-8E49-9653227823B9}" dt="2021-09-28T23:36:29.924" v="80"/>
          <ac:inkMkLst>
            <pc:docMk/>
            <pc:sldMk cId="2230352960" sldId="258"/>
            <ac:inkMk id="25" creationId="{D1DD847C-A090-9F47-8CED-8C45A443BE5A}"/>
          </ac:inkMkLst>
        </pc:inkChg>
        <pc:inkChg chg="del">
          <ac:chgData name="Mark Hanly" userId="67462bc7-2b51-4455-b2e7-b5f944a4684a" providerId="ADAL" clId="{6DF6676A-DE99-0942-8E49-9653227823B9}" dt="2021-09-28T23:36:29.920" v="74"/>
          <ac:inkMkLst>
            <pc:docMk/>
            <pc:sldMk cId="2230352960" sldId="258"/>
            <ac:inkMk id="26" creationId="{4328386C-68F8-1F48-987F-2A6AAADDF2D4}"/>
          </ac:inkMkLst>
        </pc:inkChg>
        <pc:inkChg chg="del">
          <ac:chgData name="Mark Hanly" userId="67462bc7-2b51-4455-b2e7-b5f944a4684a" providerId="ADAL" clId="{6DF6676A-DE99-0942-8E49-9653227823B9}" dt="2021-09-28T23:36:29.922" v="77"/>
          <ac:inkMkLst>
            <pc:docMk/>
            <pc:sldMk cId="2230352960" sldId="258"/>
            <ac:inkMk id="27" creationId="{5A992960-AD61-6547-B63A-16F4B922589F}"/>
          </ac:inkMkLst>
        </pc:inkChg>
        <pc:inkChg chg="del">
          <ac:chgData name="Mark Hanly" userId="67462bc7-2b51-4455-b2e7-b5f944a4684a" providerId="ADAL" clId="{6DF6676A-DE99-0942-8E49-9653227823B9}" dt="2021-09-28T23:36:29.919" v="73"/>
          <ac:inkMkLst>
            <pc:docMk/>
            <pc:sldMk cId="2230352960" sldId="258"/>
            <ac:inkMk id="28" creationId="{20C8D1B0-4CA4-8F43-A863-8066BA91922F}"/>
          </ac:inkMkLst>
        </pc:inkChg>
        <pc:inkChg chg="del">
          <ac:chgData name="Mark Hanly" userId="67462bc7-2b51-4455-b2e7-b5f944a4684a" providerId="ADAL" clId="{6DF6676A-DE99-0942-8E49-9653227823B9}" dt="2021-09-28T23:36:29.917" v="72"/>
          <ac:inkMkLst>
            <pc:docMk/>
            <pc:sldMk cId="2230352960" sldId="258"/>
            <ac:inkMk id="29" creationId="{62FB4AEB-6A91-DF4E-9B8B-3C3E9E87ED45}"/>
          </ac:inkMkLst>
        </pc:inkChg>
        <pc:inkChg chg="del mod">
          <ac:chgData name="Mark Hanly" userId="67462bc7-2b51-4455-b2e7-b5f944a4684a" providerId="ADAL" clId="{6DF6676A-DE99-0942-8E49-9653227823B9}" dt="2021-09-28T23:36:29.921" v="76"/>
          <ac:inkMkLst>
            <pc:docMk/>
            <pc:sldMk cId="2230352960" sldId="258"/>
            <ac:inkMk id="30" creationId="{57BA8F91-BAD9-5C40-8CB1-212DD61A2CAA}"/>
          </ac:inkMkLst>
        </pc:inkChg>
      </pc:sldChg>
      <pc:sldChg chg="delSp modSp add mod">
        <pc:chgData name="Mark Hanly" userId="67462bc7-2b51-4455-b2e7-b5f944a4684a" providerId="ADAL" clId="{6DF6676A-DE99-0942-8E49-9653227823B9}" dt="2021-09-28T23:41:09.624" v="286" actId="255"/>
        <pc:sldMkLst>
          <pc:docMk/>
          <pc:sldMk cId="3581549829" sldId="259"/>
        </pc:sldMkLst>
        <pc:grpChg chg="del mod">
          <ac:chgData name="Mark Hanly" userId="67462bc7-2b51-4455-b2e7-b5f944a4684a" providerId="ADAL" clId="{6DF6676A-DE99-0942-8E49-9653227823B9}" dt="2021-09-28T23:39:06.465" v="230"/>
          <ac:grpSpMkLst>
            <pc:docMk/>
            <pc:sldMk cId="3581549829" sldId="259"/>
            <ac:grpSpMk id="88" creationId="{E0E715DB-1C00-1246-AA3F-68B0273B704A}"/>
          </ac:grpSpMkLst>
        </pc:grpChg>
        <pc:grpChg chg="del mod">
          <ac:chgData name="Mark Hanly" userId="67462bc7-2b51-4455-b2e7-b5f944a4684a" providerId="ADAL" clId="{6DF6676A-DE99-0942-8E49-9653227823B9}" dt="2021-09-28T23:39:06.477" v="255"/>
          <ac:grpSpMkLst>
            <pc:docMk/>
            <pc:sldMk cId="3581549829" sldId="259"/>
            <ac:grpSpMk id="97" creationId="{B98D0BC6-9101-574B-8758-D65490BA2640}"/>
          </ac:grpSpMkLst>
        </pc:grpChg>
        <pc:grpChg chg="del mod">
          <ac:chgData name="Mark Hanly" userId="67462bc7-2b51-4455-b2e7-b5f944a4684a" providerId="ADAL" clId="{6DF6676A-DE99-0942-8E49-9653227823B9}" dt="2021-09-28T23:39:06.468" v="237"/>
          <ac:grpSpMkLst>
            <pc:docMk/>
            <pc:sldMk cId="3581549829" sldId="259"/>
            <ac:grpSpMk id="106" creationId="{49F7EB1F-7FB4-D940-AC16-DF9F5F34FDD1}"/>
          </ac:grpSpMkLst>
        </pc:grpChg>
        <pc:grpChg chg="del mod">
          <ac:chgData name="Mark Hanly" userId="67462bc7-2b51-4455-b2e7-b5f944a4684a" providerId="ADAL" clId="{6DF6676A-DE99-0942-8E49-9653227823B9}" dt="2021-09-28T23:39:06.476" v="254"/>
          <ac:grpSpMkLst>
            <pc:docMk/>
            <pc:sldMk cId="3581549829" sldId="259"/>
            <ac:grpSpMk id="112" creationId="{3C0CF1B9-8B0E-8340-9719-7378372DA855}"/>
          </ac:grpSpMkLst>
        </pc:grpChg>
        <pc:grpChg chg="del mod">
          <ac:chgData name="Mark Hanly" userId="67462bc7-2b51-4455-b2e7-b5f944a4684a" providerId="ADAL" clId="{6DF6676A-DE99-0942-8E49-9653227823B9}" dt="2021-09-28T23:39:06.468" v="235"/>
          <ac:grpSpMkLst>
            <pc:docMk/>
            <pc:sldMk cId="3581549829" sldId="259"/>
            <ac:grpSpMk id="120" creationId="{826E6151-5D89-F544-96D0-864875EC5A2F}"/>
          </ac:grpSpMkLst>
        </pc:grpChg>
        <pc:grpChg chg="del mod">
          <ac:chgData name="Mark Hanly" userId="67462bc7-2b51-4455-b2e7-b5f944a4684a" providerId="ADAL" clId="{6DF6676A-DE99-0942-8E49-9653227823B9}" dt="2021-09-28T23:39:06.472" v="245"/>
          <ac:grpSpMkLst>
            <pc:docMk/>
            <pc:sldMk cId="3581549829" sldId="259"/>
            <ac:grpSpMk id="121" creationId="{C7CCDBE7-2E33-C44F-81E3-FCFD4B603FC4}"/>
          </ac:grpSpMkLst>
        </pc:grpChg>
        <pc:grpChg chg="del mod">
          <ac:chgData name="Mark Hanly" userId="67462bc7-2b51-4455-b2e7-b5f944a4684a" providerId="ADAL" clId="{6DF6676A-DE99-0942-8E49-9653227823B9}" dt="2021-09-28T23:39:06.464" v="228"/>
          <ac:grpSpMkLst>
            <pc:docMk/>
            <pc:sldMk cId="3581549829" sldId="259"/>
            <ac:grpSpMk id="126" creationId="{481FCA26-904C-D94E-B15C-C4AA5A8A028B}"/>
          </ac:grpSpMkLst>
        </pc:grpChg>
        <pc:grpChg chg="del mod">
          <ac:chgData name="Mark Hanly" userId="67462bc7-2b51-4455-b2e7-b5f944a4684a" providerId="ADAL" clId="{6DF6676A-DE99-0942-8E49-9653227823B9}" dt="2021-09-28T23:39:06.480" v="262"/>
          <ac:grpSpMkLst>
            <pc:docMk/>
            <pc:sldMk cId="3581549829" sldId="259"/>
            <ac:grpSpMk id="141" creationId="{512173E0-010F-5848-AFE9-190B1E579CD1}"/>
          </ac:grpSpMkLst>
        </pc:grpChg>
        <pc:grpChg chg="del mod">
          <ac:chgData name="Mark Hanly" userId="67462bc7-2b51-4455-b2e7-b5f944a4684a" providerId="ADAL" clId="{6DF6676A-DE99-0942-8E49-9653227823B9}" dt="2021-09-28T23:39:06.458" v="213"/>
          <ac:grpSpMkLst>
            <pc:docMk/>
            <pc:sldMk cId="3581549829" sldId="259"/>
            <ac:grpSpMk id="145" creationId="{7434DBEC-0F2D-E641-BCFA-C90B7E5674B8}"/>
          </ac:grpSpMkLst>
        </pc:grpChg>
        <pc:grpChg chg="del mod">
          <ac:chgData name="Mark Hanly" userId="67462bc7-2b51-4455-b2e7-b5f944a4684a" providerId="ADAL" clId="{6DF6676A-DE99-0942-8E49-9653227823B9}" dt="2021-09-28T23:39:06.467" v="234"/>
          <ac:grpSpMkLst>
            <pc:docMk/>
            <pc:sldMk cId="3581549829" sldId="259"/>
            <ac:grpSpMk id="150" creationId="{85DAFEAC-E7B3-834E-B0AB-0D8389FCC750}"/>
          </ac:grpSpMkLst>
        </pc:grpChg>
        <pc:grpChg chg="del mod">
          <ac:chgData name="Mark Hanly" userId="67462bc7-2b51-4455-b2e7-b5f944a4684a" providerId="ADAL" clId="{6DF6676A-DE99-0942-8E49-9653227823B9}" dt="2021-09-28T23:39:06.466" v="231"/>
          <ac:grpSpMkLst>
            <pc:docMk/>
            <pc:sldMk cId="3581549829" sldId="259"/>
            <ac:grpSpMk id="154" creationId="{BB1824B7-D562-6445-972B-052AF5688168}"/>
          </ac:grpSpMkLst>
        </pc:grpChg>
        <pc:grpChg chg="del mod">
          <ac:chgData name="Mark Hanly" userId="67462bc7-2b51-4455-b2e7-b5f944a4684a" providerId="ADAL" clId="{6DF6676A-DE99-0942-8E49-9653227823B9}" dt="2021-09-28T23:39:06.451" v="198"/>
          <ac:grpSpMkLst>
            <pc:docMk/>
            <pc:sldMk cId="3581549829" sldId="259"/>
            <ac:grpSpMk id="159" creationId="{DFB95699-54AC-4F43-9B10-3DBD89A8090B}"/>
          </ac:grpSpMkLst>
        </pc:grpChg>
        <pc:grpChg chg="del mod">
          <ac:chgData name="Mark Hanly" userId="67462bc7-2b51-4455-b2e7-b5f944a4684a" providerId="ADAL" clId="{6DF6676A-DE99-0942-8E49-9653227823B9}" dt="2021-09-28T23:39:06.478" v="259"/>
          <ac:grpSpMkLst>
            <pc:docMk/>
            <pc:sldMk cId="3581549829" sldId="259"/>
            <ac:grpSpMk id="164" creationId="{FA6D532E-74C7-C44D-B7A1-714614A613D3}"/>
          </ac:grpSpMkLst>
        </pc:grpChg>
        <pc:graphicFrameChg chg="mod modGraphic">
          <ac:chgData name="Mark Hanly" userId="67462bc7-2b51-4455-b2e7-b5f944a4684a" providerId="ADAL" clId="{6DF6676A-DE99-0942-8E49-9653227823B9}" dt="2021-09-28T23:41:09.624" v="286" actId="255"/>
          <ac:graphicFrameMkLst>
            <pc:docMk/>
            <pc:sldMk cId="3581549829" sldId="259"/>
            <ac:graphicFrameMk id="4" creationId="{38143332-A8FE-CF40-B6C0-280CB8275E27}"/>
          </ac:graphicFrameMkLst>
        </pc:graphicFrameChg>
        <pc:graphicFrameChg chg="modGraphic">
          <ac:chgData name="Mark Hanly" userId="67462bc7-2b51-4455-b2e7-b5f944a4684a" providerId="ADAL" clId="{6DF6676A-DE99-0942-8E49-9653227823B9}" dt="2021-09-28T23:40:19.686" v="276" actId="20577"/>
          <ac:graphicFrameMkLst>
            <pc:docMk/>
            <pc:sldMk cId="3581549829" sldId="259"/>
            <ac:graphicFrameMk id="58" creationId="{7E1CA889-D296-8E48-B6A1-703C73300E3A}"/>
          </ac:graphicFrameMkLst>
        </pc:graphicFrameChg>
        <pc:inkChg chg="del mod">
          <ac:chgData name="Mark Hanly" userId="67462bc7-2b51-4455-b2e7-b5f944a4684a" providerId="ADAL" clId="{6DF6676A-DE99-0942-8E49-9653227823B9}" dt="2021-09-28T23:39:06.465" v="230"/>
          <ac:inkMkLst>
            <pc:docMk/>
            <pc:sldMk cId="3581549829" sldId="259"/>
            <ac:inkMk id="82" creationId="{32DCD3FF-37E3-CD4D-9CB1-C0F397CEC98C}"/>
          </ac:inkMkLst>
        </pc:inkChg>
        <pc:inkChg chg="del mod">
          <ac:chgData name="Mark Hanly" userId="67462bc7-2b51-4455-b2e7-b5f944a4684a" providerId="ADAL" clId="{6DF6676A-DE99-0942-8E49-9653227823B9}" dt="2021-09-28T23:38:51.479" v="196"/>
          <ac:inkMkLst>
            <pc:docMk/>
            <pc:sldMk cId="3581549829" sldId="259"/>
            <ac:inkMk id="83" creationId="{D9B22C80-9929-6C4F-970E-8D2712FB7CFF}"/>
          </ac:inkMkLst>
        </pc:inkChg>
        <pc:inkChg chg="del">
          <ac:chgData name="Mark Hanly" userId="67462bc7-2b51-4455-b2e7-b5f944a4684a" providerId="ADAL" clId="{6DF6676A-DE99-0942-8E49-9653227823B9}" dt="2021-09-28T23:38:51.478" v="195"/>
          <ac:inkMkLst>
            <pc:docMk/>
            <pc:sldMk cId="3581549829" sldId="259"/>
            <ac:inkMk id="84" creationId="{F3E80215-B090-1046-A91A-183B70CF6C10}"/>
          </ac:inkMkLst>
        </pc:inkChg>
        <pc:inkChg chg="del mod">
          <ac:chgData name="Mark Hanly" userId="67462bc7-2b51-4455-b2e7-b5f944a4684a" providerId="ADAL" clId="{6DF6676A-DE99-0942-8E49-9653227823B9}" dt="2021-09-28T23:39:06.469" v="238"/>
          <ac:inkMkLst>
            <pc:docMk/>
            <pc:sldMk cId="3581549829" sldId="259"/>
            <ac:inkMk id="85" creationId="{BF58478C-714F-444B-A125-2479E966EAC7}"/>
          </ac:inkMkLst>
        </pc:inkChg>
        <pc:inkChg chg="del mod">
          <ac:chgData name="Mark Hanly" userId="67462bc7-2b51-4455-b2e7-b5f944a4684a" providerId="ADAL" clId="{6DF6676A-DE99-0942-8E49-9653227823B9}" dt="2021-09-28T23:39:06.452" v="201"/>
          <ac:inkMkLst>
            <pc:docMk/>
            <pc:sldMk cId="3581549829" sldId="259"/>
            <ac:inkMk id="86" creationId="{CA119E69-14AA-0043-A93C-022FE7EFCA95}"/>
          </ac:inkMkLst>
        </pc:inkChg>
        <pc:inkChg chg="del mod">
          <ac:chgData name="Mark Hanly" userId="67462bc7-2b51-4455-b2e7-b5f944a4684a" providerId="ADAL" clId="{6DF6676A-DE99-0942-8E49-9653227823B9}" dt="2021-09-28T23:39:06.457" v="212"/>
          <ac:inkMkLst>
            <pc:docMk/>
            <pc:sldMk cId="3581549829" sldId="259"/>
            <ac:inkMk id="87" creationId="{3A015A6D-295D-D646-82AD-944932F78D26}"/>
          </ac:inkMkLst>
        </pc:inkChg>
        <pc:inkChg chg="del mod">
          <ac:chgData name="Mark Hanly" userId="67462bc7-2b51-4455-b2e7-b5f944a4684a" providerId="ADAL" clId="{6DF6676A-DE99-0942-8E49-9653227823B9}" dt="2021-09-28T23:39:06.469" v="239"/>
          <ac:inkMkLst>
            <pc:docMk/>
            <pc:sldMk cId="3581549829" sldId="259"/>
            <ac:inkMk id="89" creationId="{6335884A-461F-B245-8FA0-9615B8FED558}"/>
          </ac:inkMkLst>
        </pc:inkChg>
        <pc:inkChg chg="del mod">
          <ac:chgData name="Mark Hanly" userId="67462bc7-2b51-4455-b2e7-b5f944a4684a" providerId="ADAL" clId="{6DF6676A-DE99-0942-8E49-9653227823B9}" dt="2021-09-28T23:39:06.461" v="220"/>
          <ac:inkMkLst>
            <pc:docMk/>
            <pc:sldMk cId="3581549829" sldId="259"/>
            <ac:inkMk id="90" creationId="{04A4D1DD-66F4-994F-B850-A7AE9E174EDA}"/>
          </ac:inkMkLst>
        </pc:inkChg>
        <pc:inkChg chg="del mod">
          <ac:chgData name="Mark Hanly" userId="67462bc7-2b51-4455-b2e7-b5f944a4684a" providerId="ADAL" clId="{6DF6676A-DE99-0942-8E49-9653227823B9}" dt="2021-09-28T23:39:06.477" v="255"/>
          <ac:inkMkLst>
            <pc:docMk/>
            <pc:sldMk cId="3581549829" sldId="259"/>
            <ac:inkMk id="91" creationId="{A8E27788-7B7F-8B4C-8A7E-7DE42292CB85}"/>
          </ac:inkMkLst>
        </pc:inkChg>
        <pc:inkChg chg="del mod">
          <ac:chgData name="Mark Hanly" userId="67462bc7-2b51-4455-b2e7-b5f944a4684a" providerId="ADAL" clId="{6DF6676A-DE99-0942-8E49-9653227823B9}" dt="2021-09-28T23:39:06.474" v="248"/>
          <ac:inkMkLst>
            <pc:docMk/>
            <pc:sldMk cId="3581549829" sldId="259"/>
            <ac:inkMk id="92" creationId="{E016153E-CE5D-9E49-9A09-B3C815C7AF07}"/>
          </ac:inkMkLst>
        </pc:inkChg>
        <pc:inkChg chg="del mod">
          <ac:chgData name="Mark Hanly" userId="67462bc7-2b51-4455-b2e7-b5f944a4684a" providerId="ADAL" clId="{6DF6676A-DE99-0942-8E49-9653227823B9}" dt="2021-09-28T23:39:06.456" v="210"/>
          <ac:inkMkLst>
            <pc:docMk/>
            <pc:sldMk cId="3581549829" sldId="259"/>
            <ac:inkMk id="93" creationId="{4F962EC8-5B32-6F44-AE31-E61313CE1E6D}"/>
          </ac:inkMkLst>
        </pc:inkChg>
        <pc:inkChg chg="del mod">
          <ac:chgData name="Mark Hanly" userId="67462bc7-2b51-4455-b2e7-b5f944a4684a" providerId="ADAL" clId="{6DF6676A-DE99-0942-8E49-9653227823B9}" dt="2021-09-28T23:39:06.477" v="257"/>
          <ac:inkMkLst>
            <pc:docMk/>
            <pc:sldMk cId="3581549829" sldId="259"/>
            <ac:inkMk id="94" creationId="{D9D1C094-DAB5-CD42-BEEA-B677FF5927D8}"/>
          </ac:inkMkLst>
        </pc:inkChg>
        <pc:inkChg chg="del">
          <ac:chgData name="Mark Hanly" userId="67462bc7-2b51-4455-b2e7-b5f944a4684a" providerId="ADAL" clId="{6DF6676A-DE99-0942-8E49-9653227823B9}" dt="2021-09-28T23:39:06.455" v="207"/>
          <ac:inkMkLst>
            <pc:docMk/>
            <pc:sldMk cId="3581549829" sldId="259"/>
            <ac:inkMk id="95" creationId="{BE595948-F66F-0C44-ABDF-B11EEF6D21AC}"/>
          </ac:inkMkLst>
        </pc:inkChg>
        <pc:inkChg chg="del mod">
          <ac:chgData name="Mark Hanly" userId="67462bc7-2b51-4455-b2e7-b5f944a4684a" providerId="ADAL" clId="{6DF6676A-DE99-0942-8E49-9653227823B9}" dt="2021-09-28T23:39:06.457" v="211"/>
          <ac:inkMkLst>
            <pc:docMk/>
            <pc:sldMk cId="3581549829" sldId="259"/>
            <ac:inkMk id="96" creationId="{130B3290-685E-6A4C-BA02-487DB64F1126}"/>
          </ac:inkMkLst>
        </pc:inkChg>
        <pc:inkChg chg="del mod">
          <ac:chgData name="Mark Hanly" userId="67462bc7-2b51-4455-b2e7-b5f944a4684a" providerId="ADAL" clId="{6DF6676A-DE99-0942-8E49-9653227823B9}" dt="2021-09-28T23:39:06.468" v="237"/>
          <ac:inkMkLst>
            <pc:docMk/>
            <pc:sldMk cId="3581549829" sldId="259"/>
            <ac:inkMk id="98" creationId="{89247D45-B985-B947-82CB-7B57922DBAAE}"/>
          </ac:inkMkLst>
        </pc:inkChg>
        <pc:inkChg chg="del mod">
          <ac:chgData name="Mark Hanly" userId="67462bc7-2b51-4455-b2e7-b5f944a4684a" providerId="ADAL" clId="{6DF6676A-DE99-0942-8E49-9653227823B9}" dt="2021-09-28T23:39:06.461" v="221"/>
          <ac:inkMkLst>
            <pc:docMk/>
            <pc:sldMk cId="3581549829" sldId="259"/>
            <ac:inkMk id="99" creationId="{4285D576-872B-6743-9A48-6AB959D4A3EF}"/>
          </ac:inkMkLst>
        </pc:inkChg>
        <pc:inkChg chg="del">
          <ac:chgData name="Mark Hanly" userId="67462bc7-2b51-4455-b2e7-b5f944a4684a" providerId="ADAL" clId="{6DF6676A-DE99-0942-8E49-9653227823B9}" dt="2021-09-28T23:39:06.450" v="197"/>
          <ac:inkMkLst>
            <pc:docMk/>
            <pc:sldMk cId="3581549829" sldId="259"/>
            <ac:inkMk id="100" creationId="{8583CB9D-D335-8641-9B93-E9D5CEC1EAA2}"/>
          </ac:inkMkLst>
        </pc:inkChg>
        <pc:inkChg chg="del mod">
          <ac:chgData name="Mark Hanly" userId="67462bc7-2b51-4455-b2e7-b5f944a4684a" providerId="ADAL" clId="{6DF6676A-DE99-0942-8E49-9653227823B9}" dt="2021-09-28T23:39:06.460" v="218"/>
          <ac:inkMkLst>
            <pc:docMk/>
            <pc:sldMk cId="3581549829" sldId="259"/>
            <ac:inkMk id="101" creationId="{D3AFB1F5-5F86-4B42-948E-895C1CE358EA}"/>
          </ac:inkMkLst>
        </pc:inkChg>
        <pc:inkChg chg="del mod">
          <ac:chgData name="Mark Hanly" userId="67462bc7-2b51-4455-b2e7-b5f944a4684a" providerId="ADAL" clId="{6DF6676A-DE99-0942-8E49-9653227823B9}" dt="2021-09-28T23:39:06.463" v="224"/>
          <ac:inkMkLst>
            <pc:docMk/>
            <pc:sldMk cId="3581549829" sldId="259"/>
            <ac:inkMk id="102" creationId="{5088E1F5-1067-8049-98CD-8EFA676C37C2}"/>
          </ac:inkMkLst>
        </pc:inkChg>
        <pc:inkChg chg="del mod">
          <ac:chgData name="Mark Hanly" userId="67462bc7-2b51-4455-b2e7-b5f944a4684a" providerId="ADAL" clId="{6DF6676A-DE99-0942-8E49-9653227823B9}" dt="2021-09-28T23:39:06.471" v="242"/>
          <ac:inkMkLst>
            <pc:docMk/>
            <pc:sldMk cId="3581549829" sldId="259"/>
            <ac:inkMk id="103" creationId="{6D18AA5A-3961-0B46-BD30-D0E595976D00}"/>
          </ac:inkMkLst>
        </pc:inkChg>
        <pc:inkChg chg="del mod">
          <ac:chgData name="Mark Hanly" userId="67462bc7-2b51-4455-b2e7-b5f944a4684a" providerId="ADAL" clId="{6DF6676A-DE99-0942-8E49-9653227823B9}" dt="2021-09-28T23:39:06.458" v="214"/>
          <ac:inkMkLst>
            <pc:docMk/>
            <pc:sldMk cId="3581549829" sldId="259"/>
            <ac:inkMk id="104" creationId="{002162AF-737B-A94E-9D65-96E5F6970883}"/>
          </ac:inkMkLst>
        </pc:inkChg>
        <pc:inkChg chg="del mod">
          <ac:chgData name="Mark Hanly" userId="67462bc7-2b51-4455-b2e7-b5f944a4684a" providerId="ADAL" clId="{6DF6676A-DE99-0942-8E49-9653227823B9}" dt="2021-09-28T23:39:06.464" v="227"/>
          <ac:inkMkLst>
            <pc:docMk/>
            <pc:sldMk cId="3581549829" sldId="259"/>
            <ac:inkMk id="105" creationId="{54D3B1ED-4FC4-F541-918E-067FD4A04B26}"/>
          </ac:inkMkLst>
        </pc:inkChg>
        <pc:inkChg chg="del mod">
          <ac:chgData name="Mark Hanly" userId="67462bc7-2b51-4455-b2e7-b5f944a4684a" providerId="ADAL" clId="{6DF6676A-DE99-0942-8E49-9653227823B9}" dt="2021-09-28T23:39:06.478" v="258"/>
          <ac:inkMkLst>
            <pc:docMk/>
            <pc:sldMk cId="3581549829" sldId="259"/>
            <ac:inkMk id="107" creationId="{D5CA6047-E309-8B4C-966B-3543077412DF}"/>
          </ac:inkMkLst>
        </pc:inkChg>
        <pc:inkChg chg="del mod">
          <ac:chgData name="Mark Hanly" userId="67462bc7-2b51-4455-b2e7-b5f944a4684a" providerId="ADAL" clId="{6DF6676A-DE99-0942-8E49-9653227823B9}" dt="2021-09-28T23:39:06.473" v="247"/>
          <ac:inkMkLst>
            <pc:docMk/>
            <pc:sldMk cId="3581549829" sldId="259"/>
            <ac:inkMk id="108" creationId="{FF16EF91-2266-B848-801B-CFBD5F2C8EB6}"/>
          </ac:inkMkLst>
        </pc:inkChg>
        <pc:inkChg chg="del mod">
          <ac:chgData name="Mark Hanly" userId="67462bc7-2b51-4455-b2e7-b5f944a4684a" providerId="ADAL" clId="{6DF6676A-DE99-0942-8E49-9653227823B9}" dt="2021-09-28T23:39:06.462" v="223"/>
          <ac:inkMkLst>
            <pc:docMk/>
            <pc:sldMk cId="3581549829" sldId="259"/>
            <ac:inkMk id="109" creationId="{902AEB5E-F667-D049-8AA4-A54CD52DCFBF}"/>
          </ac:inkMkLst>
        </pc:inkChg>
        <pc:inkChg chg="del mod">
          <ac:chgData name="Mark Hanly" userId="67462bc7-2b51-4455-b2e7-b5f944a4684a" providerId="ADAL" clId="{6DF6676A-DE99-0942-8E49-9653227823B9}" dt="2021-09-28T23:39:06.476" v="254"/>
          <ac:inkMkLst>
            <pc:docMk/>
            <pc:sldMk cId="3581549829" sldId="259"/>
            <ac:inkMk id="110" creationId="{014E15DA-71C0-AC4A-B0D7-56DCC6F3FC99}"/>
          </ac:inkMkLst>
        </pc:inkChg>
        <pc:inkChg chg="del">
          <ac:chgData name="Mark Hanly" userId="67462bc7-2b51-4455-b2e7-b5f944a4684a" providerId="ADAL" clId="{6DF6676A-DE99-0942-8E49-9653227823B9}" dt="2021-09-28T23:39:06.459" v="216"/>
          <ac:inkMkLst>
            <pc:docMk/>
            <pc:sldMk cId="3581549829" sldId="259"/>
            <ac:inkMk id="111" creationId="{B0D3517B-CCC8-8F40-A570-7932679E5DDB}"/>
          </ac:inkMkLst>
        </pc:inkChg>
        <pc:inkChg chg="del">
          <ac:chgData name="Mark Hanly" userId="67462bc7-2b51-4455-b2e7-b5f944a4684a" providerId="ADAL" clId="{6DF6676A-DE99-0942-8E49-9653227823B9}" dt="2021-09-28T23:39:06.472" v="245"/>
          <ac:inkMkLst>
            <pc:docMk/>
            <pc:sldMk cId="3581549829" sldId="259"/>
            <ac:inkMk id="113" creationId="{75318699-E6AC-1B4E-B6AC-D3873C75F9CD}"/>
          </ac:inkMkLst>
        </pc:inkChg>
        <pc:inkChg chg="del mod">
          <ac:chgData name="Mark Hanly" userId="67462bc7-2b51-4455-b2e7-b5f944a4684a" providerId="ADAL" clId="{6DF6676A-DE99-0942-8E49-9653227823B9}" dt="2021-09-28T23:39:06.475" v="252"/>
          <ac:inkMkLst>
            <pc:docMk/>
            <pc:sldMk cId="3581549829" sldId="259"/>
            <ac:inkMk id="114" creationId="{ED1A1273-AF8F-1641-9954-FC6BA0918537}"/>
          </ac:inkMkLst>
        </pc:inkChg>
        <pc:inkChg chg="del mod">
          <ac:chgData name="Mark Hanly" userId="67462bc7-2b51-4455-b2e7-b5f944a4684a" providerId="ADAL" clId="{6DF6676A-DE99-0942-8E49-9653227823B9}" dt="2021-09-28T23:39:06.463" v="225"/>
          <ac:inkMkLst>
            <pc:docMk/>
            <pc:sldMk cId="3581549829" sldId="259"/>
            <ac:inkMk id="115" creationId="{1527628D-56D3-DD4A-BD16-4EFFE7C95391}"/>
          </ac:inkMkLst>
        </pc:inkChg>
        <pc:inkChg chg="del mod">
          <ac:chgData name="Mark Hanly" userId="67462bc7-2b51-4455-b2e7-b5f944a4684a" providerId="ADAL" clId="{6DF6676A-DE99-0942-8E49-9653227823B9}" dt="2021-09-28T23:39:06.479" v="260"/>
          <ac:inkMkLst>
            <pc:docMk/>
            <pc:sldMk cId="3581549829" sldId="259"/>
            <ac:inkMk id="116" creationId="{1D4C86E1-2626-1540-81EA-A8619E61A0EC}"/>
          </ac:inkMkLst>
        </pc:inkChg>
        <pc:inkChg chg="del">
          <ac:chgData name="Mark Hanly" userId="67462bc7-2b51-4455-b2e7-b5f944a4684a" providerId="ADAL" clId="{6DF6676A-DE99-0942-8E49-9653227823B9}" dt="2021-09-28T23:39:06.453" v="203"/>
          <ac:inkMkLst>
            <pc:docMk/>
            <pc:sldMk cId="3581549829" sldId="259"/>
            <ac:inkMk id="117" creationId="{8C87014A-03E5-6B4B-A9C9-D7F6D7411E20}"/>
          </ac:inkMkLst>
        </pc:inkChg>
        <pc:inkChg chg="del mod">
          <ac:chgData name="Mark Hanly" userId="67462bc7-2b51-4455-b2e7-b5f944a4684a" providerId="ADAL" clId="{6DF6676A-DE99-0942-8E49-9653227823B9}" dt="2021-09-28T23:39:06.467" v="233"/>
          <ac:inkMkLst>
            <pc:docMk/>
            <pc:sldMk cId="3581549829" sldId="259"/>
            <ac:inkMk id="118" creationId="{65915802-F7EA-334D-8212-0CA1CBAE886A}"/>
          </ac:inkMkLst>
        </pc:inkChg>
        <pc:inkChg chg="del mod">
          <ac:chgData name="Mark Hanly" userId="67462bc7-2b51-4455-b2e7-b5f944a4684a" providerId="ADAL" clId="{6DF6676A-DE99-0942-8E49-9653227823B9}" dt="2021-09-28T23:39:06.468" v="235"/>
          <ac:inkMkLst>
            <pc:docMk/>
            <pc:sldMk cId="3581549829" sldId="259"/>
            <ac:inkMk id="119" creationId="{57093250-D451-CB43-8B92-ABA23CE5C1A4}"/>
          </ac:inkMkLst>
        </pc:inkChg>
        <pc:inkChg chg="del">
          <ac:chgData name="Mark Hanly" userId="67462bc7-2b51-4455-b2e7-b5f944a4684a" providerId="ADAL" clId="{6DF6676A-DE99-0942-8E49-9653227823B9}" dt="2021-09-28T23:39:06.454" v="205"/>
          <ac:inkMkLst>
            <pc:docMk/>
            <pc:sldMk cId="3581549829" sldId="259"/>
            <ac:inkMk id="122" creationId="{71868AC7-BB5A-564D-A337-FB4DD1C4F0A5}"/>
          </ac:inkMkLst>
        </pc:inkChg>
        <pc:inkChg chg="del mod">
          <ac:chgData name="Mark Hanly" userId="67462bc7-2b51-4455-b2e7-b5f944a4684a" providerId="ADAL" clId="{6DF6676A-DE99-0942-8E49-9653227823B9}" dt="2021-09-28T23:39:06.474" v="250"/>
          <ac:inkMkLst>
            <pc:docMk/>
            <pc:sldMk cId="3581549829" sldId="259"/>
            <ac:inkMk id="123" creationId="{F427BF27-A299-B34B-B7D9-7BB2BF80414B}"/>
          </ac:inkMkLst>
        </pc:inkChg>
        <pc:inkChg chg="del mod">
          <ac:chgData name="Mark Hanly" userId="67462bc7-2b51-4455-b2e7-b5f944a4684a" providerId="ADAL" clId="{6DF6676A-DE99-0942-8E49-9653227823B9}" dt="2021-09-28T23:39:06.459" v="215"/>
          <ac:inkMkLst>
            <pc:docMk/>
            <pc:sldMk cId="3581549829" sldId="259"/>
            <ac:inkMk id="124" creationId="{AC6EEACC-7707-0540-A316-A3530C3CE32C}"/>
          </ac:inkMkLst>
        </pc:inkChg>
        <pc:inkChg chg="del mod">
          <ac:chgData name="Mark Hanly" userId="67462bc7-2b51-4455-b2e7-b5f944a4684a" providerId="ADAL" clId="{6DF6676A-DE99-0942-8E49-9653227823B9}" dt="2021-09-28T23:39:06.464" v="228"/>
          <ac:inkMkLst>
            <pc:docMk/>
            <pc:sldMk cId="3581549829" sldId="259"/>
            <ac:inkMk id="125" creationId="{23BA892C-E16A-D141-B156-99DD7089835B}"/>
          </ac:inkMkLst>
        </pc:inkChg>
        <pc:inkChg chg="del">
          <ac:chgData name="Mark Hanly" userId="67462bc7-2b51-4455-b2e7-b5f944a4684a" providerId="ADAL" clId="{6DF6676A-DE99-0942-8E49-9653227823B9}" dt="2021-09-28T23:38:50.794" v="194"/>
          <ac:inkMkLst>
            <pc:docMk/>
            <pc:sldMk cId="3581549829" sldId="259"/>
            <ac:inkMk id="127" creationId="{E471C143-151E-FF46-9F5D-4449F0C717C2}"/>
          </ac:inkMkLst>
        </pc:inkChg>
        <pc:inkChg chg="del">
          <ac:chgData name="Mark Hanly" userId="67462bc7-2b51-4455-b2e7-b5f944a4684a" providerId="ADAL" clId="{6DF6676A-DE99-0942-8E49-9653227823B9}" dt="2021-09-28T23:39:06.471" v="243"/>
          <ac:inkMkLst>
            <pc:docMk/>
            <pc:sldMk cId="3581549829" sldId="259"/>
            <ac:inkMk id="128" creationId="{1347BC81-1399-D14D-AA05-B18899222AD0}"/>
          </ac:inkMkLst>
        </pc:inkChg>
        <pc:inkChg chg="del">
          <ac:chgData name="Mark Hanly" userId="67462bc7-2b51-4455-b2e7-b5f944a4684a" providerId="ADAL" clId="{6DF6676A-DE99-0942-8E49-9653227823B9}" dt="2021-09-28T23:39:06.473" v="246"/>
          <ac:inkMkLst>
            <pc:docMk/>
            <pc:sldMk cId="3581549829" sldId="259"/>
            <ac:inkMk id="129" creationId="{F450C58A-A3E8-394B-9CE4-89D011B819CB}"/>
          </ac:inkMkLst>
        </pc:inkChg>
        <pc:inkChg chg="del">
          <ac:chgData name="Mark Hanly" userId="67462bc7-2b51-4455-b2e7-b5f944a4684a" providerId="ADAL" clId="{6DF6676A-DE99-0942-8E49-9653227823B9}" dt="2021-09-28T23:39:06.468" v="236"/>
          <ac:inkMkLst>
            <pc:docMk/>
            <pc:sldMk cId="3581549829" sldId="259"/>
            <ac:inkMk id="130" creationId="{2F996D94-B0C8-8243-883F-24889039ADB3}"/>
          </ac:inkMkLst>
        </pc:inkChg>
        <pc:inkChg chg="del">
          <ac:chgData name="Mark Hanly" userId="67462bc7-2b51-4455-b2e7-b5f944a4684a" providerId="ADAL" clId="{6DF6676A-DE99-0942-8E49-9653227823B9}" dt="2021-09-28T23:39:06.460" v="219"/>
          <ac:inkMkLst>
            <pc:docMk/>
            <pc:sldMk cId="3581549829" sldId="259"/>
            <ac:inkMk id="131" creationId="{9DB4A23C-CE77-B549-BBC2-408299069672}"/>
          </ac:inkMkLst>
        </pc:inkChg>
        <pc:inkChg chg="del">
          <ac:chgData name="Mark Hanly" userId="67462bc7-2b51-4455-b2e7-b5f944a4684a" providerId="ADAL" clId="{6DF6676A-DE99-0942-8E49-9653227823B9}" dt="2021-09-28T23:39:06.470" v="240"/>
          <ac:inkMkLst>
            <pc:docMk/>
            <pc:sldMk cId="3581549829" sldId="259"/>
            <ac:inkMk id="132" creationId="{1F9ACD7C-34B8-3A4D-8DD3-09809BDD22C9}"/>
          </ac:inkMkLst>
        </pc:inkChg>
        <pc:inkChg chg="del">
          <ac:chgData name="Mark Hanly" userId="67462bc7-2b51-4455-b2e7-b5f944a4684a" providerId="ADAL" clId="{6DF6676A-DE99-0942-8E49-9653227823B9}" dt="2021-09-28T23:39:06.480" v="264"/>
          <ac:inkMkLst>
            <pc:docMk/>
            <pc:sldMk cId="3581549829" sldId="259"/>
            <ac:inkMk id="133" creationId="{C461AFC6-BA45-3448-AA50-3A51A1DA9F01}"/>
          </ac:inkMkLst>
        </pc:inkChg>
        <pc:inkChg chg="del">
          <ac:chgData name="Mark Hanly" userId="67462bc7-2b51-4455-b2e7-b5f944a4684a" providerId="ADAL" clId="{6DF6676A-DE99-0942-8E49-9653227823B9}" dt="2021-09-28T23:39:06.472" v="244"/>
          <ac:inkMkLst>
            <pc:docMk/>
            <pc:sldMk cId="3581549829" sldId="259"/>
            <ac:inkMk id="134" creationId="{DD40F622-6409-5E43-9E3C-AB63C9D58476}"/>
          </ac:inkMkLst>
        </pc:inkChg>
        <pc:inkChg chg="del">
          <ac:chgData name="Mark Hanly" userId="67462bc7-2b51-4455-b2e7-b5f944a4684a" providerId="ADAL" clId="{6DF6676A-DE99-0942-8E49-9653227823B9}" dt="2021-09-28T23:39:06.481" v="265"/>
          <ac:inkMkLst>
            <pc:docMk/>
            <pc:sldMk cId="3581549829" sldId="259"/>
            <ac:inkMk id="135" creationId="{2ECFB231-AB8E-1646-A5BE-32AFD78C5931}"/>
          </ac:inkMkLst>
        </pc:inkChg>
        <pc:inkChg chg="del">
          <ac:chgData name="Mark Hanly" userId="67462bc7-2b51-4455-b2e7-b5f944a4684a" providerId="ADAL" clId="{6DF6676A-DE99-0942-8E49-9653227823B9}" dt="2021-09-28T23:39:06.465" v="229"/>
          <ac:inkMkLst>
            <pc:docMk/>
            <pc:sldMk cId="3581549829" sldId="259"/>
            <ac:inkMk id="136" creationId="{429499AE-8521-764F-9F17-34D8AF43100E}"/>
          </ac:inkMkLst>
        </pc:inkChg>
        <pc:inkChg chg="del mod">
          <ac:chgData name="Mark Hanly" userId="67462bc7-2b51-4455-b2e7-b5f944a4684a" providerId="ADAL" clId="{6DF6676A-DE99-0942-8E49-9653227823B9}" dt="2021-09-28T23:39:06.480" v="263"/>
          <ac:inkMkLst>
            <pc:docMk/>
            <pc:sldMk cId="3581549829" sldId="259"/>
            <ac:inkMk id="137" creationId="{22C845FB-3DEE-464B-809A-DE8D89D2F4F8}"/>
          </ac:inkMkLst>
        </pc:inkChg>
        <pc:inkChg chg="del mod">
          <ac:chgData name="Mark Hanly" userId="67462bc7-2b51-4455-b2e7-b5f944a4684a" providerId="ADAL" clId="{6DF6676A-DE99-0942-8E49-9653227823B9}" dt="2021-09-28T23:39:06.466" v="232"/>
          <ac:inkMkLst>
            <pc:docMk/>
            <pc:sldMk cId="3581549829" sldId="259"/>
            <ac:inkMk id="138" creationId="{02DC40A1-EBE6-814C-9FFA-DD236AD00248}"/>
          </ac:inkMkLst>
        </pc:inkChg>
        <pc:inkChg chg="del mod">
          <ac:chgData name="Mark Hanly" userId="67462bc7-2b51-4455-b2e7-b5f944a4684a" providerId="ADAL" clId="{6DF6676A-DE99-0942-8E49-9653227823B9}" dt="2021-09-28T23:39:06.480" v="262"/>
          <ac:inkMkLst>
            <pc:docMk/>
            <pc:sldMk cId="3581549829" sldId="259"/>
            <ac:inkMk id="139" creationId="{F8528AA7-4080-CA44-BA88-B1F374084E12}"/>
          </ac:inkMkLst>
        </pc:inkChg>
        <pc:inkChg chg="del">
          <ac:chgData name="Mark Hanly" userId="67462bc7-2b51-4455-b2e7-b5f944a4684a" providerId="ADAL" clId="{6DF6676A-DE99-0942-8E49-9653227823B9}" dt="2021-09-28T23:39:06.455" v="208"/>
          <ac:inkMkLst>
            <pc:docMk/>
            <pc:sldMk cId="3581549829" sldId="259"/>
            <ac:inkMk id="140" creationId="{D9EFC535-E128-584E-8BCD-780E1CD40E18}"/>
          </ac:inkMkLst>
        </pc:inkChg>
        <pc:inkChg chg="del">
          <ac:chgData name="Mark Hanly" userId="67462bc7-2b51-4455-b2e7-b5f944a4684a" providerId="ADAL" clId="{6DF6676A-DE99-0942-8E49-9653227823B9}" dt="2021-09-28T23:39:06.456" v="209"/>
          <ac:inkMkLst>
            <pc:docMk/>
            <pc:sldMk cId="3581549829" sldId="259"/>
            <ac:inkMk id="142" creationId="{481D1E19-6ED7-9D40-B86E-2F2DC079ACFB}"/>
          </ac:inkMkLst>
        </pc:inkChg>
        <pc:inkChg chg="del mod">
          <ac:chgData name="Mark Hanly" userId="67462bc7-2b51-4455-b2e7-b5f944a4684a" providerId="ADAL" clId="{6DF6676A-DE99-0942-8E49-9653227823B9}" dt="2021-09-28T23:39:06.474" v="249"/>
          <ac:inkMkLst>
            <pc:docMk/>
            <pc:sldMk cId="3581549829" sldId="259"/>
            <ac:inkMk id="143" creationId="{A7DCF9DC-42D2-C54A-BA76-AC59CE5B8AE4}"/>
          </ac:inkMkLst>
        </pc:inkChg>
        <pc:inkChg chg="del">
          <ac:chgData name="Mark Hanly" userId="67462bc7-2b51-4455-b2e7-b5f944a4684a" providerId="ADAL" clId="{6DF6676A-DE99-0942-8E49-9653227823B9}" dt="2021-09-28T23:39:06.458" v="213"/>
          <ac:inkMkLst>
            <pc:docMk/>
            <pc:sldMk cId="3581549829" sldId="259"/>
            <ac:inkMk id="144" creationId="{1AE162EF-1B42-EB42-8A32-4F3AAD8662F0}"/>
          </ac:inkMkLst>
        </pc:inkChg>
        <pc:inkChg chg="del mod">
          <ac:chgData name="Mark Hanly" userId="67462bc7-2b51-4455-b2e7-b5f944a4684a" providerId="ADAL" clId="{6DF6676A-DE99-0942-8E49-9653227823B9}" dt="2021-09-28T23:39:06.467" v="234"/>
          <ac:inkMkLst>
            <pc:docMk/>
            <pc:sldMk cId="3581549829" sldId="259"/>
            <ac:inkMk id="146" creationId="{67A6FC04-60C9-8645-8B1F-22015FA0FD35}"/>
          </ac:inkMkLst>
        </pc:inkChg>
        <pc:inkChg chg="del">
          <ac:chgData name="Mark Hanly" userId="67462bc7-2b51-4455-b2e7-b5f944a4684a" providerId="ADAL" clId="{6DF6676A-DE99-0942-8E49-9653227823B9}" dt="2021-09-28T23:39:06.452" v="200"/>
          <ac:inkMkLst>
            <pc:docMk/>
            <pc:sldMk cId="3581549829" sldId="259"/>
            <ac:inkMk id="147" creationId="{4F881D01-3636-914D-BE26-1DE261B8D6EA}"/>
          </ac:inkMkLst>
        </pc:inkChg>
        <pc:inkChg chg="del mod">
          <ac:chgData name="Mark Hanly" userId="67462bc7-2b51-4455-b2e7-b5f944a4684a" providerId="ADAL" clId="{6DF6676A-DE99-0942-8E49-9653227823B9}" dt="2021-09-28T23:39:06.470" v="241"/>
          <ac:inkMkLst>
            <pc:docMk/>
            <pc:sldMk cId="3581549829" sldId="259"/>
            <ac:inkMk id="148" creationId="{17B14D38-F644-8642-80AF-E48619815B28}"/>
          </ac:inkMkLst>
        </pc:inkChg>
        <pc:inkChg chg="del mod">
          <ac:chgData name="Mark Hanly" userId="67462bc7-2b51-4455-b2e7-b5f944a4684a" providerId="ADAL" clId="{6DF6676A-DE99-0942-8E49-9653227823B9}" dt="2021-09-28T23:39:06.453" v="202"/>
          <ac:inkMkLst>
            <pc:docMk/>
            <pc:sldMk cId="3581549829" sldId="259"/>
            <ac:inkMk id="149" creationId="{382422A6-8D46-1944-A147-5E3FD4F579D5}"/>
          </ac:inkMkLst>
        </pc:inkChg>
        <pc:inkChg chg="del">
          <ac:chgData name="Mark Hanly" userId="67462bc7-2b51-4455-b2e7-b5f944a4684a" providerId="ADAL" clId="{6DF6676A-DE99-0942-8E49-9653227823B9}" dt="2021-09-28T23:39:06.462" v="222"/>
          <ac:inkMkLst>
            <pc:docMk/>
            <pc:sldMk cId="3581549829" sldId="259"/>
            <ac:inkMk id="151" creationId="{257EBFAF-B93F-D848-A1FC-4A17D8E26680}"/>
          </ac:inkMkLst>
        </pc:inkChg>
        <pc:inkChg chg="del mod">
          <ac:chgData name="Mark Hanly" userId="67462bc7-2b51-4455-b2e7-b5f944a4684a" providerId="ADAL" clId="{6DF6676A-DE99-0942-8E49-9653227823B9}" dt="2021-09-28T23:39:06.475" v="251"/>
          <ac:inkMkLst>
            <pc:docMk/>
            <pc:sldMk cId="3581549829" sldId="259"/>
            <ac:inkMk id="152" creationId="{A57A416A-7ED7-FD49-9BD7-E7A0B20DA8EB}"/>
          </ac:inkMkLst>
        </pc:inkChg>
        <pc:inkChg chg="del mod">
          <ac:chgData name="Mark Hanly" userId="67462bc7-2b51-4455-b2e7-b5f944a4684a" providerId="ADAL" clId="{6DF6676A-DE99-0942-8E49-9653227823B9}" dt="2021-09-28T23:39:06.466" v="231"/>
          <ac:inkMkLst>
            <pc:docMk/>
            <pc:sldMk cId="3581549829" sldId="259"/>
            <ac:inkMk id="153" creationId="{CC4D4D28-BA2C-234D-9906-749793D200F0}"/>
          </ac:inkMkLst>
        </pc:inkChg>
        <pc:inkChg chg="del">
          <ac:chgData name="Mark Hanly" userId="67462bc7-2b51-4455-b2e7-b5f944a4684a" providerId="ADAL" clId="{6DF6676A-DE99-0942-8E49-9653227823B9}" dt="2021-09-28T23:39:06.454" v="206"/>
          <ac:inkMkLst>
            <pc:docMk/>
            <pc:sldMk cId="3581549829" sldId="259"/>
            <ac:inkMk id="155" creationId="{B7CA5642-79EA-E947-B28E-7B340DD50933}"/>
          </ac:inkMkLst>
        </pc:inkChg>
        <pc:inkChg chg="del">
          <ac:chgData name="Mark Hanly" userId="67462bc7-2b51-4455-b2e7-b5f944a4684a" providerId="ADAL" clId="{6DF6676A-DE99-0942-8E49-9653227823B9}" dt="2021-09-28T23:39:06.451" v="198"/>
          <ac:inkMkLst>
            <pc:docMk/>
            <pc:sldMk cId="3581549829" sldId="259"/>
            <ac:inkMk id="156" creationId="{D94A8905-E217-6A4B-81DF-DAD936B3B47A}"/>
          </ac:inkMkLst>
        </pc:inkChg>
        <pc:inkChg chg="del mod">
          <ac:chgData name="Mark Hanly" userId="67462bc7-2b51-4455-b2e7-b5f944a4684a" providerId="ADAL" clId="{6DF6676A-DE99-0942-8E49-9653227823B9}" dt="2021-09-28T23:39:06.476" v="253"/>
          <ac:inkMkLst>
            <pc:docMk/>
            <pc:sldMk cId="3581549829" sldId="259"/>
            <ac:inkMk id="157" creationId="{E53034AC-CF0D-9240-B698-4D7E60276822}"/>
          </ac:inkMkLst>
        </pc:inkChg>
        <pc:inkChg chg="del">
          <ac:chgData name="Mark Hanly" userId="67462bc7-2b51-4455-b2e7-b5f944a4684a" providerId="ADAL" clId="{6DF6676A-DE99-0942-8E49-9653227823B9}" dt="2021-09-28T23:39:06.454" v="204"/>
          <ac:inkMkLst>
            <pc:docMk/>
            <pc:sldMk cId="3581549829" sldId="259"/>
            <ac:inkMk id="158" creationId="{81CA1D9A-433D-BA45-ABF5-416B57887F86}"/>
          </ac:inkMkLst>
        </pc:inkChg>
        <pc:inkChg chg="del">
          <ac:chgData name="Mark Hanly" userId="67462bc7-2b51-4455-b2e7-b5f944a4684a" providerId="ADAL" clId="{6DF6676A-DE99-0942-8E49-9653227823B9}" dt="2021-09-28T23:39:06.459" v="217"/>
          <ac:inkMkLst>
            <pc:docMk/>
            <pc:sldMk cId="3581549829" sldId="259"/>
            <ac:inkMk id="160" creationId="{07128615-B98D-4A46-AE6D-3C5B7FEA24F1}"/>
          </ac:inkMkLst>
        </pc:inkChg>
        <pc:inkChg chg="del mod">
          <ac:chgData name="Mark Hanly" userId="67462bc7-2b51-4455-b2e7-b5f944a4684a" providerId="ADAL" clId="{6DF6676A-DE99-0942-8E49-9653227823B9}" dt="2021-09-28T23:39:06.478" v="259"/>
          <ac:inkMkLst>
            <pc:docMk/>
            <pc:sldMk cId="3581549829" sldId="259"/>
            <ac:inkMk id="161" creationId="{17839EB3-CF10-A34C-AD04-4CCE36ED1CBC}"/>
          </ac:inkMkLst>
        </pc:inkChg>
        <pc:inkChg chg="del mod">
          <ac:chgData name="Mark Hanly" userId="67462bc7-2b51-4455-b2e7-b5f944a4684a" providerId="ADAL" clId="{6DF6676A-DE99-0942-8E49-9653227823B9}" dt="2021-09-28T23:39:06.463" v="226"/>
          <ac:inkMkLst>
            <pc:docMk/>
            <pc:sldMk cId="3581549829" sldId="259"/>
            <ac:inkMk id="162" creationId="{5E7218BC-FA8C-9641-BBE9-68A52E00E743}"/>
          </ac:inkMkLst>
        </pc:inkChg>
        <pc:inkChg chg="del mod">
          <ac:chgData name="Mark Hanly" userId="67462bc7-2b51-4455-b2e7-b5f944a4684a" providerId="ADAL" clId="{6DF6676A-DE99-0942-8E49-9653227823B9}" dt="2021-09-28T23:39:06.479" v="261"/>
          <ac:inkMkLst>
            <pc:docMk/>
            <pc:sldMk cId="3581549829" sldId="259"/>
            <ac:inkMk id="163" creationId="{4C8658C2-7714-0F41-ACFD-DA4FDC8ED571}"/>
          </ac:inkMkLst>
        </pc:inkChg>
        <pc:inkChg chg="del">
          <ac:chgData name="Mark Hanly" userId="67462bc7-2b51-4455-b2e7-b5f944a4684a" providerId="ADAL" clId="{6DF6676A-DE99-0942-8E49-9653227823B9}" dt="2021-09-28T23:39:06.477" v="256"/>
          <ac:inkMkLst>
            <pc:docMk/>
            <pc:sldMk cId="3581549829" sldId="259"/>
            <ac:inkMk id="165" creationId="{1F53EC20-E6A3-C84E-86DC-35E7174D35DA}"/>
          </ac:inkMkLst>
        </pc:inkChg>
        <pc:inkChg chg="del">
          <ac:chgData name="Mark Hanly" userId="67462bc7-2b51-4455-b2e7-b5f944a4684a" providerId="ADAL" clId="{6DF6676A-DE99-0942-8E49-9653227823B9}" dt="2021-09-28T23:39:06.451" v="199"/>
          <ac:inkMkLst>
            <pc:docMk/>
            <pc:sldMk cId="3581549829" sldId="259"/>
            <ac:inkMk id="166" creationId="{C3A19203-06A0-7849-BAFB-B77DBD8674BD}"/>
          </ac:inkMkLst>
        </pc:inkChg>
      </pc:sldChg>
      <pc:sldChg chg="delSp modSp add mod">
        <pc:chgData name="Mark Hanly" userId="67462bc7-2b51-4455-b2e7-b5f944a4684a" providerId="ADAL" clId="{6DF6676A-DE99-0942-8E49-9653227823B9}" dt="2021-09-28T23:44:17.443" v="323" actId="404"/>
        <pc:sldMkLst>
          <pc:docMk/>
          <pc:sldMk cId="4290703698" sldId="260"/>
        </pc:sldMkLst>
        <pc:spChg chg="mod">
          <ac:chgData name="Mark Hanly" userId="67462bc7-2b51-4455-b2e7-b5f944a4684a" providerId="ADAL" clId="{6DF6676A-DE99-0942-8E49-9653227823B9}" dt="2021-09-28T23:44:17.443" v="323" actId="404"/>
          <ac:spMkLst>
            <pc:docMk/>
            <pc:sldMk cId="4290703698" sldId="260"/>
            <ac:spMk id="3" creationId="{512E9C4F-C00E-344D-8113-766BB300C246}"/>
          </ac:spMkLst>
        </pc:spChg>
        <pc:grpChg chg="del mod">
          <ac:chgData name="Mark Hanly" userId="67462bc7-2b51-4455-b2e7-b5f944a4684a" providerId="ADAL" clId="{6DF6676A-DE99-0942-8E49-9653227823B9}" dt="2021-09-28T23:42:27.509" v="297"/>
          <ac:grpSpMkLst>
            <pc:docMk/>
            <pc:sldMk cId="4290703698" sldId="260"/>
            <ac:grpSpMk id="42" creationId="{29F07C82-7108-F040-AE25-7405F0075D3E}"/>
          </ac:grpSpMkLst>
        </pc:grpChg>
        <pc:grpChg chg="del mod">
          <ac:chgData name="Mark Hanly" userId="67462bc7-2b51-4455-b2e7-b5f944a4684a" providerId="ADAL" clId="{6DF6676A-DE99-0942-8E49-9653227823B9}" dt="2021-09-28T23:42:27.505" v="289"/>
          <ac:grpSpMkLst>
            <pc:docMk/>
            <pc:sldMk cId="4290703698" sldId="260"/>
            <ac:grpSpMk id="53" creationId="{7FD43AAD-4631-AB42-BFAC-E7F98FABBB7C}"/>
          </ac:grpSpMkLst>
        </pc:grpChg>
        <pc:grpChg chg="del mod">
          <ac:chgData name="Mark Hanly" userId="67462bc7-2b51-4455-b2e7-b5f944a4684a" providerId="ADAL" clId="{6DF6676A-DE99-0942-8E49-9653227823B9}" dt="2021-09-28T23:42:27.513" v="303"/>
          <ac:grpSpMkLst>
            <pc:docMk/>
            <pc:sldMk cId="4290703698" sldId="260"/>
            <ac:grpSpMk id="57" creationId="{AC25264D-2BA5-694A-8E9E-82A421F9B910}"/>
          </ac:grpSpMkLst>
        </pc:grpChg>
        <pc:inkChg chg="del mod">
          <ac:chgData name="Mark Hanly" userId="67462bc7-2b51-4455-b2e7-b5f944a4684a" providerId="ADAL" clId="{6DF6676A-DE99-0942-8E49-9653227823B9}" dt="2021-09-28T23:42:27.508" v="294"/>
          <ac:inkMkLst>
            <pc:docMk/>
            <pc:sldMk cId="4290703698" sldId="260"/>
            <ac:inkMk id="30" creationId="{BC7B0C21-1883-5F41-AA26-A5795111B985}"/>
          </ac:inkMkLst>
        </pc:inkChg>
        <pc:inkChg chg="del mod">
          <ac:chgData name="Mark Hanly" userId="67462bc7-2b51-4455-b2e7-b5f944a4684a" providerId="ADAL" clId="{6DF6676A-DE99-0942-8E49-9653227823B9}" dt="2021-09-28T23:42:27.509" v="297"/>
          <ac:inkMkLst>
            <pc:docMk/>
            <pc:sldMk cId="4290703698" sldId="260"/>
            <ac:inkMk id="31" creationId="{D473BD54-091A-C743-BDF7-0017CDDD21F7}"/>
          </ac:inkMkLst>
        </pc:inkChg>
        <pc:inkChg chg="del mod">
          <ac:chgData name="Mark Hanly" userId="67462bc7-2b51-4455-b2e7-b5f944a4684a" providerId="ADAL" clId="{6DF6676A-DE99-0942-8E49-9653227823B9}" dt="2021-09-28T23:42:27.508" v="295"/>
          <ac:inkMkLst>
            <pc:docMk/>
            <pc:sldMk cId="4290703698" sldId="260"/>
            <ac:inkMk id="33" creationId="{676D8EF5-F284-9C4A-9AA5-1F915AD01E16}"/>
          </ac:inkMkLst>
        </pc:inkChg>
        <pc:inkChg chg="del mod">
          <ac:chgData name="Mark Hanly" userId="67462bc7-2b51-4455-b2e7-b5f944a4684a" providerId="ADAL" clId="{6DF6676A-DE99-0942-8E49-9653227823B9}" dt="2021-09-28T23:42:27.514" v="305"/>
          <ac:inkMkLst>
            <pc:docMk/>
            <pc:sldMk cId="4290703698" sldId="260"/>
            <ac:inkMk id="35" creationId="{275D4C1D-078F-4D4E-BD2C-F6208B4556A2}"/>
          </ac:inkMkLst>
        </pc:inkChg>
        <pc:inkChg chg="del">
          <ac:chgData name="Mark Hanly" userId="67462bc7-2b51-4455-b2e7-b5f944a4684a" providerId="ADAL" clId="{6DF6676A-DE99-0942-8E49-9653227823B9}" dt="2021-09-28T23:42:27.511" v="300"/>
          <ac:inkMkLst>
            <pc:docMk/>
            <pc:sldMk cId="4290703698" sldId="260"/>
            <ac:inkMk id="37" creationId="{95536D63-A9BD-0646-9474-78ECA60C748B}"/>
          </ac:inkMkLst>
        </pc:inkChg>
        <pc:inkChg chg="del">
          <ac:chgData name="Mark Hanly" userId="67462bc7-2b51-4455-b2e7-b5f944a4684a" providerId="ADAL" clId="{6DF6676A-DE99-0942-8E49-9653227823B9}" dt="2021-09-28T23:42:27.503" v="287"/>
          <ac:inkMkLst>
            <pc:docMk/>
            <pc:sldMk cId="4290703698" sldId="260"/>
            <ac:inkMk id="38" creationId="{04962CD2-B802-864E-B0EE-E2DE7E99A752}"/>
          </ac:inkMkLst>
        </pc:inkChg>
        <pc:inkChg chg="del mod">
          <ac:chgData name="Mark Hanly" userId="67462bc7-2b51-4455-b2e7-b5f944a4684a" providerId="ADAL" clId="{6DF6676A-DE99-0942-8E49-9653227823B9}" dt="2021-09-28T23:42:27.506" v="290"/>
          <ac:inkMkLst>
            <pc:docMk/>
            <pc:sldMk cId="4290703698" sldId="260"/>
            <ac:inkMk id="39" creationId="{8AAE4FDB-E5BE-8547-AB6C-5590CCE907BE}"/>
          </ac:inkMkLst>
        </pc:inkChg>
        <pc:inkChg chg="del">
          <ac:chgData name="Mark Hanly" userId="67462bc7-2b51-4455-b2e7-b5f944a4684a" providerId="ADAL" clId="{6DF6676A-DE99-0942-8E49-9653227823B9}" dt="2021-09-28T23:42:27.504" v="288"/>
          <ac:inkMkLst>
            <pc:docMk/>
            <pc:sldMk cId="4290703698" sldId="260"/>
            <ac:inkMk id="40" creationId="{225042A9-7FE1-6E45-BE7E-13960E93E25E}"/>
          </ac:inkMkLst>
        </pc:inkChg>
        <pc:inkChg chg="del mod">
          <ac:chgData name="Mark Hanly" userId="67462bc7-2b51-4455-b2e7-b5f944a4684a" providerId="ADAL" clId="{6DF6676A-DE99-0942-8E49-9653227823B9}" dt="2021-09-28T23:42:27.507" v="292"/>
          <ac:inkMkLst>
            <pc:docMk/>
            <pc:sldMk cId="4290703698" sldId="260"/>
            <ac:inkMk id="41" creationId="{8C70A692-3632-844C-80B8-BAF9DD94A111}"/>
          </ac:inkMkLst>
        </pc:inkChg>
        <pc:inkChg chg="del">
          <ac:chgData name="Mark Hanly" userId="67462bc7-2b51-4455-b2e7-b5f944a4684a" providerId="ADAL" clId="{6DF6676A-DE99-0942-8E49-9653227823B9}" dt="2021-09-28T23:42:27.506" v="291"/>
          <ac:inkMkLst>
            <pc:docMk/>
            <pc:sldMk cId="4290703698" sldId="260"/>
            <ac:inkMk id="43" creationId="{4F5105EF-EE34-0C47-B50F-2F01F36C27D2}"/>
          </ac:inkMkLst>
        </pc:inkChg>
        <pc:inkChg chg="del">
          <ac:chgData name="Mark Hanly" userId="67462bc7-2b51-4455-b2e7-b5f944a4684a" providerId="ADAL" clId="{6DF6676A-DE99-0942-8E49-9653227823B9}" dt="2021-09-28T23:42:27.507" v="293"/>
          <ac:inkMkLst>
            <pc:docMk/>
            <pc:sldMk cId="4290703698" sldId="260"/>
            <ac:inkMk id="44" creationId="{C46DDA86-66CB-8246-A715-2CFC4C2EADB2}"/>
          </ac:inkMkLst>
        </pc:inkChg>
        <pc:inkChg chg="del">
          <ac:chgData name="Mark Hanly" userId="67462bc7-2b51-4455-b2e7-b5f944a4684a" providerId="ADAL" clId="{6DF6676A-DE99-0942-8E49-9653227823B9}" dt="2021-09-28T23:42:27.509" v="296"/>
          <ac:inkMkLst>
            <pc:docMk/>
            <pc:sldMk cId="4290703698" sldId="260"/>
            <ac:inkMk id="45" creationId="{70D20684-1292-6E4F-AEE4-929639F91131}"/>
          </ac:inkMkLst>
        </pc:inkChg>
        <pc:inkChg chg="del mod">
          <ac:chgData name="Mark Hanly" userId="67462bc7-2b51-4455-b2e7-b5f944a4684a" providerId="ADAL" clId="{6DF6676A-DE99-0942-8E49-9653227823B9}" dt="2021-09-28T23:42:27.513" v="303"/>
          <ac:inkMkLst>
            <pc:docMk/>
            <pc:sldMk cId="4290703698" sldId="260"/>
            <ac:inkMk id="46" creationId="{ED7996AC-FF50-B149-8FC2-D342CB53DCF4}"/>
          </ac:inkMkLst>
        </pc:inkChg>
        <pc:inkChg chg="del mod">
          <ac:chgData name="Mark Hanly" userId="67462bc7-2b51-4455-b2e7-b5f944a4684a" providerId="ADAL" clId="{6DF6676A-DE99-0942-8E49-9653227823B9}" dt="2021-09-28T23:42:27.512" v="301"/>
          <ac:inkMkLst>
            <pc:docMk/>
            <pc:sldMk cId="4290703698" sldId="260"/>
            <ac:inkMk id="47" creationId="{40D666FF-4C93-F14D-8A2E-60DB951306C0}"/>
          </ac:inkMkLst>
        </pc:inkChg>
        <pc:inkChg chg="del">
          <ac:chgData name="Mark Hanly" userId="67462bc7-2b51-4455-b2e7-b5f944a4684a" providerId="ADAL" clId="{6DF6676A-DE99-0942-8E49-9653227823B9}" dt="2021-09-28T23:42:27.512" v="302"/>
          <ac:inkMkLst>
            <pc:docMk/>
            <pc:sldMk cId="4290703698" sldId="260"/>
            <ac:inkMk id="49" creationId="{44C3EFFD-47E7-E14B-A4B9-8148245D10E5}"/>
          </ac:inkMkLst>
        </pc:inkChg>
        <pc:inkChg chg="del mod">
          <ac:chgData name="Mark Hanly" userId="67462bc7-2b51-4455-b2e7-b5f944a4684a" providerId="ADAL" clId="{6DF6676A-DE99-0942-8E49-9653227823B9}" dt="2021-09-28T23:42:27.511" v="299"/>
          <ac:inkMkLst>
            <pc:docMk/>
            <pc:sldMk cId="4290703698" sldId="260"/>
            <ac:inkMk id="51" creationId="{4AC77B03-CCF2-BC45-83F3-ADE86ED657DA}"/>
          </ac:inkMkLst>
        </pc:inkChg>
        <pc:inkChg chg="del">
          <ac:chgData name="Mark Hanly" userId="67462bc7-2b51-4455-b2e7-b5f944a4684a" providerId="ADAL" clId="{6DF6676A-DE99-0942-8E49-9653227823B9}" dt="2021-09-28T23:42:27.505" v="289"/>
          <ac:inkMkLst>
            <pc:docMk/>
            <pc:sldMk cId="4290703698" sldId="260"/>
            <ac:inkMk id="52" creationId="{65C81CE4-4B80-C34B-BB34-69DF144FD1CB}"/>
          </ac:inkMkLst>
        </pc:inkChg>
        <pc:inkChg chg="del mod">
          <ac:chgData name="Mark Hanly" userId="67462bc7-2b51-4455-b2e7-b5f944a4684a" providerId="ADAL" clId="{6DF6676A-DE99-0942-8E49-9653227823B9}" dt="2021-09-28T23:42:27.510" v="298"/>
          <ac:inkMkLst>
            <pc:docMk/>
            <pc:sldMk cId="4290703698" sldId="260"/>
            <ac:inkMk id="54" creationId="{D1253372-9C41-0748-B159-0D7926AC2A32}"/>
          </ac:inkMkLst>
        </pc:inkChg>
        <pc:inkChg chg="del mod">
          <ac:chgData name="Mark Hanly" userId="67462bc7-2b51-4455-b2e7-b5f944a4684a" providerId="ADAL" clId="{6DF6676A-DE99-0942-8E49-9653227823B9}" dt="2021-09-28T23:42:27.513" v="304"/>
          <ac:inkMkLst>
            <pc:docMk/>
            <pc:sldMk cId="4290703698" sldId="260"/>
            <ac:inkMk id="56" creationId="{56F3F65B-878B-9442-8538-B1240F9B89C1}"/>
          </ac:inkMkLst>
        </pc:inkChg>
      </pc:sldChg>
      <pc:sldChg chg="modSp mod">
        <pc:chgData name="Mark Hanly" userId="67462bc7-2b51-4455-b2e7-b5f944a4684a" providerId="ADAL" clId="{6DF6676A-DE99-0942-8E49-9653227823B9}" dt="2021-09-28T23:35:53.456" v="71" actId="20577"/>
        <pc:sldMkLst>
          <pc:docMk/>
          <pc:sldMk cId="1791982220" sldId="295"/>
        </pc:sldMkLst>
        <pc:spChg chg="mod">
          <ac:chgData name="Mark Hanly" userId="67462bc7-2b51-4455-b2e7-b5f944a4684a" providerId="ADAL" clId="{6DF6676A-DE99-0942-8E49-9653227823B9}" dt="2021-09-28T23:35:53.456" v="71" actId="20577"/>
          <ac:spMkLst>
            <pc:docMk/>
            <pc:sldMk cId="1791982220" sldId="295"/>
            <ac:spMk id="3" creationId="{1AB03FAF-78F5-F049-9619-AA3A65B98387}"/>
          </ac:spMkLst>
        </pc:spChg>
      </pc:sldChg>
      <pc:sldChg chg="modSp mod">
        <pc:chgData name="Mark Hanly" userId="67462bc7-2b51-4455-b2e7-b5f944a4684a" providerId="ADAL" clId="{6DF6676A-DE99-0942-8E49-9653227823B9}" dt="2021-09-28T04:07:55.203" v="14" actId="403"/>
        <pc:sldMkLst>
          <pc:docMk/>
          <pc:sldMk cId="1156477213" sldId="296"/>
        </pc:sldMkLst>
        <pc:spChg chg="mod">
          <ac:chgData name="Mark Hanly" userId="67462bc7-2b51-4455-b2e7-b5f944a4684a" providerId="ADAL" clId="{6DF6676A-DE99-0942-8E49-9653227823B9}" dt="2021-09-28T04:07:55.203" v="14" actId="403"/>
          <ac:spMkLst>
            <pc:docMk/>
            <pc:sldMk cId="1156477213" sldId="296"/>
            <ac:spMk id="3" creationId="{CD8B12DF-8C68-0349-BE21-204E33DC14FC}"/>
          </ac:spMkLst>
        </pc:spChg>
      </pc:sldChg>
      <pc:sldChg chg="modSp mod ord">
        <pc:chgData name="Mark Hanly" userId="67462bc7-2b51-4455-b2e7-b5f944a4684a" providerId="ADAL" clId="{6DF6676A-DE99-0942-8E49-9653227823B9}" dt="2021-09-28T23:38:37.313" v="193" actId="20577"/>
        <pc:sldMkLst>
          <pc:docMk/>
          <pc:sldMk cId="285016796" sldId="297"/>
        </pc:sldMkLst>
        <pc:spChg chg="mod">
          <ac:chgData name="Mark Hanly" userId="67462bc7-2b51-4455-b2e7-b5f944a4684a" providerId="ADAL" clId="{6DF6676A-DE99-0942-8E49-9653227823B9}" dt="2021-09-28T23:38:37.313" v="193" actId="20577"/>
          <ac:spMkLst>
            <pc:docMk/>
            <pc:sldMk cId="285016796" sldId="297"/>
            <ac:spMk id="3" creationId="{728CC3C8-961C-3D44-81DF-070FFC53A1E9}"/>
          </ac:spMkLst>
        </pc:spChg>
      </pc:sldChg>
      <pc:sldChg chg="modSp mod">
        <pc:chgData name="Mark Hanly" userId="67462bc7-2b51-4455-b2e7-b5f944a4684a" providerId="ADAL" clId="{6DF6676A-DE99-0942-8E49-9653227823B9}" dt="2021-09-29T02:12:03.153" v="1476" actId="14100"/>
        <pc:sldMkLst>
          <pc:docMk/>
          <pc:sldMk cId="1850511223" sldId="298"/>
        </pc:sldMkLst>
        <pc:spChg chg="mod">
          <ac:chgData name="Mark Hanly" userId="67462bc7-2b51-4455-b2e7-b5f944a4684a" providerId="ADAL" clId="{6DF6676A-DE99-0942-8E49-9653227823B9}" dt="2021-09-29T02:12:03.153" v="1476" actId="14100"/>
          <ac:spMkLst>
            <pc:docMk/>
            <pc:sldMk cId="1850511223" sldId="298"/>
            <ac:spMk id="3" creationId="{A8F93793-3180-5343-A287-23A846FD9CC0}"/>
          </ac:spMkLst>
        </pc:spChg>
      </pc:sldChg>
      <pc:sldChg chg="del">
        <pc:chgData name="Mark Hanly" userId="67462bc7-2b51-4455-b2e7-b5f944a4684a" providerId="ADAL" clId="{6DF6676A-DE99-0942-8E49-9653227823B9}" dt="2021-09-28T23:43:21.478" v="306" actId="2696"/>
        <pc:sldMkLst>
          <pc:docMk/>
          <pc:sldMk cId="2312725606" sldId="300"/>
        </pc:sldMkLst>
      </pc:sldChg>
      <pc:sldChg chg="modSp mod">
        <pc:chgData name="Mark Hanly" userId="67462bc7-2b51-4455-b2e7-b5f944a4684a" providerId="ADAL" clId="{6DF6676A-DE99-0942-8E49-9653227823B9}" dt="2021-09-29T00:50:37.801" v="760" actId="20577"/>
        <pc:sldMkLst>
          <pc:docMk/>
          <pc:sldMk cId="665096684" sldId="301"/>
        </pc:sldMkLst>
        <pc:spChg chg="mod">
          <ac:chgData name="Mark Hanly" userId="67462bc7-2b51-4455-b2e7-b5f944a4684a" providerId="ADAL" clId="{6DF6676A-DE99-0942-8E49-9653227823B9}" dt="2021-09-29T00:50:37.801" v="760" actId="20577"/>
          <ac:spMkLst>
            <pc:docMk/>
            <pc:sldMk cId="665096684" sldId="301"/>
            <ac:spMk id="3" creationId="{292CA5B7-3EFF-A24F-B8C8-59BD8761981E}"/>
          </ac:spMkLst>
        </pc:spChg>
      </pc:sldChg>
      <pc:sldChg chg="addSp modSp new mod">
        <pc:chgData name="Mark Hanly" userId="67462bc7-2b51-4455-b2e7-b5f944a4684a" providerId="ADAL" clId="{6DF6676A-DE99-0942-8E49-9653227823B9}" dt="2021-09-28T23:53:36.677" v="510" actId="20577"/>
        <pc:sldMkLst>
          <pc:docMk/>
          <pc:sldMk cId="4108961066" sldId="302"/>
        </pc:sldMkLst>
        <pc:spChg chg="mod">
          <ac:chgData name="Mark Hanly" userId="67462bc7-2b51-4455-b2e7-b5f944a4684a" providerId="ADAL" clId="{6DF6676A-DE99-0942-8E49-9653227823B9}" dt="2021-09-28T23:51:26.531" v="477" actId="20577"/>
          <ac:spMkLst>
            <pc:docMk/>
            <pc:sldMk cId="4108961066" sldId="302"/>
            <ac:spMk id="2" creationId="{86FA1E1D-57D1-CC42-A9BA-F550F58EFAF3}"/>
          </ac:spMkLst>
        </pc:spChg>
        <pc:spChg chg="mod">
          <ac:chgData name="Mark Hanly" userId="67462bc7-2b51-4455-b2e7-b5f944a4684a" providerId="ADAL" clId="{6DF6676A-DE99-0942-8E49-9653227823B9}" dt="2021-09-28T23:53:36.677" v="510" actId="20577"/>
          <ac:spMkLst>
            <pc:docMk/>
            <pc:sldMk cId="4108961066" sldId="302"/>
            <ac:spMk id="3" creationId="{D68AFC70-59EE-B74A-B3D8-0EA07A82E518}"/>
          </ac:spMkLst>
        </pc:spChg>
        <pc:spChg chg="mod">
          <ac:chgData name="Mark Hanly" userId="67462bc7-2b51-4455-b2e7-b5f944a4684a" providerId="ADAL" clId="{6DF6676A-DE99-0942-8E49-9653227823B9}" dt="2021-09-28T23:52:25.408" v="485"/>
          <ac:spMkLst>
            <pc:docMk/>
            <pc:sldMk cId="4108961066" sldId="302"/>
            <ac:spMk id="5" creationId="{1C937244-6E47-6F47-BB4B-37125C6C89EF}"/>
          </ac:spMkLst>
        </pc:spChg>
        <pc:spChg chg="mod">
          <ac:chgData name="Mark Hanly" userId="67462bc7-2b51-4455-b2e7-b5f944a4684a" providerId="ADAL" clId="{6DF6676A-DE99-0942-8E49-9653227823B9}" dt="2021-09-28T23:52:25.408" v="485"/>
          <ac:spMkLst>
            <pc:docMk/>
            <pc:sldMk cId="4108961066" sldId="302"/>
            <ac:spMk id="8" creationId="{821F46FB-A5BD-6A4B-B3CF-D2C0E95B4C1E}"/>
          </ac:spMkLst>
        </pc:spChg>
        <pc:spChg chg="mod">
          <ac:chgData name="Mark Hanly" userId="67462bc7-2b51-4455-b2e7-b5f944a4684a" providerId="ADAL" clId="{6DF6676A-DE99-0942-8E49-9653227823B9}" dt="2021-09-28T23:52:25.408" v="485"/>
          <ac:spMkLst>
            <pc:docMk/>
            <pc:sldMk cId="4108961066" sldId="302"/>
            <ac:spMk id="9" creationId="{D1C817F8-9BB1-BD42-BEF6-3FBA54D8C7FE}"/>
          </ac:spMkLst>
        </pc:spChg>
        <pc:spChg chg="mod">
          <ac:chgData name="Mark Hanly" userId="67462bc7-2b51-4455-b2e7-b5f944a4684a" providerId="ADAL" clId="{6DF6676A-DE99-0942-8E49-9653227823B9}" dt="2021-09-28T23:52:25.408" v="485"/>
          <ac:spMkLst>
            <pc:docMk/>
            <pc:sldMk cId="4108961066" sldId="302"/>
            <ac:spMk id="10" creationId="{8E11FFEE-9934-3942-8206-B0B2D270787C}"/>
          </ac:spMkLst>
        </pc:spChg>
        <pc:spChg chg="mod">
          <ac:chgData name="Mark Hanly" userId="67462bc7-2b51-4455-b2e7-b5f944a4684a" providerId="ADAL" clId="{6DF6676A-DE99-0942-8E49-9653227823B9}" dt="2021-09-28T23:52:25.408" v="485"/>
          <ac:spMkLst>
            <pc:docMk/>
            <pc:sldMk cId="4108961066" sldId="302"/>
            <ac:spMk id="11" creationId="{01799CEA-D64D-2742-9D17-899E7791FD68}"/>
          </ac:spMkLst>
        </pc:spChg>
        <pc:spChg chg="mod">
          <ac:chgData name="Mark Hanly" userId="67462bc7-2b51-4455-b2e7-b5f944a4684a" providerId="ADAL" clId="{6DF6676A-DE99-0942-8E49-9653227823B9}" dt="2021-09-28T23:52:25.408" v="485"/>
          <ac:spMkLst>
            <pc:docMk/>
            <pc:sldMk cId="4108961066" sldId="302"/>
            <ac:spMk id="12" creationId="{F70D341C-C66D-F04B-899A-3EAE260028E2}"/>
          </ac:spMkLst>
        </pc:spChg>
        <pc:spChg chg="mod">
          <ac:chgData name="Mark Hanly" userId="67462bc7-2b51-4455-b2e7-b5f944a4684a" providerId="ADAL" clId="{6DF6676A-DE99-0942-8E49-9653227823B9}" dt="2021-09-28T23:52:25.408" v="485"/>
          <ac:spMkLst>
            <pc:docMk/>
            <pc:sldMk cId="4108961066" sldId="302"/>
            <ac:spMk id="13" creationId="{49E80B97-404F-1145-87B7-21A18EFCC493}"/>
          </ac:spMkLst>
        </pc:spChg>
        <pc:spChg chg="mod">
          <ac:chgData name="Mark Hanly" userId="67462bc7-2b51-4455-b2e7-b5f944a4684a" providerId="ADAL" clId="{6DF6676A-DE99-0942-8E49-9653227823B9}" dt="2021-09-28T23:52:25.408" v="485"/>
          <ac:spMkLst>
            <pc:docMk/>
            <pc:sldMk cId="4108961066" sldId="302"/>
            <ac:spMk id="15" creationId="{5C9B07B7-9C22-5C4B-9B5B-499A45AA7609}"/>
          </ac:spMkLst>
        </pc:spChg>
        <pc:spChg chg="mod">
          <ac:chgData name="Mark Hanly" userId="67462bc7-2b51-4455-b2e7-b5f944a4684a" providerId="ADAL" clId="{6DF6676A-DE99-0942-8E49-9653227823B9}" dt="2021-09-28T23:52:25.408" v="485"/>
          <ac:spMkLst>
            <pc:docMk/>
            <pc:sldMk cId="4108961066" sldId="302"/>
            <ac:spMk id="18" creationId="{D654DC38-E9FA-624B-B0A3-B480F8EBAE05}"/>
          </ac:spMkLst>
        </pc:spChg>
        <pc:spChg chg="mod">
          <ac:chgData name="Mark Hanly" userId="67462bc7-2b51-4455-b2e7-b5f944a4684a" providerId="ADAL" clId="{6DF6676A-DE99-0942-8E49-9653227823B9}" dt="2021-09-28T23:52:25.408" v="485"/>
          <ac:spMkLst>
            <pc:docMk/>
            <pc:sldMk cId="4108961066" sldId="302"/>
            <ac:spMk id="19" creationId="{2F316723-6CDA-854E-A7DB-EF7D55010350}"/>
          </ac:spMkLst>
        </pc:spChg>
        <pc:spChg chg="mod">
          <ac:chgData name="Mark Hanly" userId="67462bc7-2b51-4455-b2e7-b5f944a4684a" providerId="ADAL" clId="{6DF6676A-DE99-0942-8E49-9653227823B9}" dt="2021-09-28T23:52:25.408" v="485"/>
          <ac:spMkLst>
            <pc:docMk/>
            <pc:sldMk cId="4108961066" sldId="302"/>
            <ac:spMk id="20" creationId="{CEAEC3DB-00FC-4F40-AADD-FF8C05DFF46E}"/>
          </ac:spMkLst>
        </pc:spChg>
        <pc:spChg chg="mod">
          <ac:chgData name="Mark Hanly" userId="67462bc7-2b51-4455-b2e7-b5f944a4684a" providerId="ADAL" clId="{6DF6676A-DE99-0942-8E49-9653227823B9}" dt="2021-09-28T23:52:25.408" v="485"/>
          <ac:spMkLst>
            <pc:docMk/>
            <pc:sldMk cId="4108961066" sldId="302"/>
            <ac:spMk id="21" creationId="{437E23C7-B08C-BD41-B932-B56BBC276DD9}"/>
          </ac:spMkLst>
        </pc:spChg>
        <pc:spChg chg="mod">
          <ac:chgData name="Mark Hanly" userId="67462bc7-2b51-4455-b2e7-b5f944a4684a" providerId="ADAL" clId="{6DF6676A-DE99-0942-8E49-9653227823B9}" dt="2021-09-28T23:52:25.408" v="485"/>
          <ac:spMkLst>
            <pc:docMk/>
            <pc:sldMk cId="4108961066" sldId="302"/>
            <ac:spMk id="22" creationId="{BE332CD9-757E-C64A-A1BF-E8216F7EC4F6}"/>
          </ac:spMkLst>
        </pc:spChg>
        <pc:spChg chg="mod">
          <ac:chgData name="Mark Hanly" userId="67462bc7-2b51-4455-b2e7-b5f944a4684a" providerId="ADAL" clId="{6DF6676A-DE99-0942-8E49-9653227823B9}" dt="2021-09-28T23:52:25.408" v="485"/>
          <ac:spMkLst>
            <pc:docMk/>
            <pc:sldMk cId="4108961066" sldId="302"/>
            <ac:spMk id="23" creationId="{CF833018-8506-5F40-A4C3-0A5CF694653F}"/>
          </ac:spMkLst>
        </pc:spChg>
        <pc:spChg chg="mod">
          <ac:chgData name="Mark Hanly" userId="67462bc7-2b51-4455-b2e7-b5f944a4684a" providerId="ADAL" clId="{6DF6676A-DE99-0942-8E49-9653227823B9}" dt="2021-09-28T23:52:25.408" v="485"/>
          <ac:spMkLst>
            <pc:docMk/>
            <pc:sldMk cId="4108961066" sldId="302"/>
            <ac:spMk id="25" creationId="{6DAA0164-A550-2E48-AE6B-8D73317CA88F}"/>
          </ac:spMkLst>
        </pc:spChg>
        <pc:spChg chg="mod">
          <ac:chgData name="Mark Hanly" userId="67462bc7-2b51-4455-b2e7-b5f944a4684a" providerId="ADAL" clId="{6DF6676A-DE99-0942-8E49-9653227823B9}" dt="2021-09-28T23:52:25.408" v="485"/>
          <ac:spMkLst>
            <pc:docMk/>
            <pc:sldMk cId="4108961066" sldId="302"/>
            <ac:spMk id="28" creationId="{0F9161B3-C264-5241-8147-71AA694EEAA5}"/>
          </ac:spMkLst>
        </pc:spChg>
        <pc:spChg chg="mod">
          <ac:chgData name="Mark Hanly" userId="67462bc7-2b51-4455-b2e7-b5f944a4684a" providerId="ADAL" clId="{6DF6676A-DE99-0942-8E49-9653227823B9}" dt="2021-09-28T23:52:25.408" v="485"/>
          <ac:spMkLst>
            <pc:docMk/>
            <pc:sldMk cId="4108961066" sldId="302"/>
            <ac:spMk id="29" creationId="{54BCAF06-E007-0243-8572-DBC1E8B01AFF}"/>
          </ac:spMkLst>
        </pc:spChg>
        <pc:spChg chg="mod">
          <ac:chgData name="Mark Hanly" userId="67462bc7-2b51-4455-b2e7-b5f944a4684a" providerId="ADAL" clId="{6DF6676A-DE99-0942-8E49-9653227823B9}" dt="2021-09-28T23:52:25.408" v="485"/>
          <ac:spMkLst>
            <pc:docMk/>
            <pc:sldMk cId="4108961066" sldId="302"/>
            <ac:spMk id="30" creationId="{CD983F4E-C4B8-3443-ACE7-EE108D5FDA39}"/>
          </ac:spMkLst>
        </pc:spChg>
        <pc:spChg chg="mod">
          <ac:chgData name="Mark Hanly" userId="67462bc7-2b51-4455-b2e7-b5f944a4684a" providerId="ADAL" clId="{6DF6676A-DE99-0942-8E49-9653227823B9}" dt="2021-09-28T23:52:25.408" v="485"/>
          <ac:spMkLst>
            <pc:docMk/>
            <pc:sldMk cId="4108961066" sldId="302"/>
            <ac:spMk id="31" creationId="{AFFA3206-CA13-1047-A6E4-A1AA07B8DA2D}"/>
          </ac:spMkLst>
        </pc:spChg>
        <pc:spChg chg="mod">
          <ac:chgData name="Mark Hanly" userId="67462bc7-2b51-4455-b2e7-b5f944a4684a" providerId="ADAL" clId="{6DF6676A-DE99-0942-8E49-9653227823B9}" dt="2021-09-28T23:52:25.408" v="485"/>
          <ac:spMkLst>
            <pc:docMk/>
            <pc:sldMk cId="4108961066" sldId="302"/>
            <ac:spMk id="32" creationId="{FEED9083-5B04-9148-A630-876BC493A78E}"/>
          </ac:spMkLst>
        </pc:spChg>
        <pc:spChg chg="mod">
          <ac:chgData name="Mark Hanly" userId="67462bc7-2b51-4455-b2e7-b5f944a4684a" providerId="ADAL" clId="{6DF6676A-DE99-0942-8E49-9653227823B9}" dt="2021-09-28T23:52:25.408" v="485"/>
          <ac:spMkLst>
            <pc:docMk/>
            <pc:sldMk cId="4108961066" sldId="302"/>
            <ac:spMk id="33" creationId="{13D4742C-9E90-934A-80D3-C57AB566E250}"/>
          </ac:spMkLst>
        </pc:spChg>
        <pc:grpChg chg="add mod">
          <ac:chgData name="Mark Hanly" userId="67462bc7-2b51-4455-b2e7-b5f944a4684a" providerId="ADAL" clId="{6DF6676A-DE99-0942-8E49-9653227823B9}" dt="2021-09-28T23:52:30.718" v="486" actId="1076"/>
          <ac:grpSpMkLst>
            <pc:docMk/>
            <pc:sldMk cId="4108961066" sldId="302"/>
            <ac:grpSpMk id="4" creationId="{FC22F2B9-3147-0149-AB63-8B8D9407E0DB}"/>
          </ac:grpSpMkLst>
        </pc:grpChg>
        <pc:grpChg chg="mod">
          <ac:chgData name="Mark Hanly" userId="67462bc7-2b51-4455-b2e7-b5f944a4684a" providerId="ADAL" clId="{6DF6676A-DE99-0942-8E49-9653227823B9}" dt="2021-09-28T23:52:25.408" v="485"/>
          <ac:grpSpMkLst>
            <pc:docMk/>
            <pc:sldMk cId="4108961066" sldId="302"/>
            <ac:grpSpMk id="6" creationId="{EEB3FED1-A532-D246-AA4C-3C44390734BC}"/>
          </ac:grpSpMkLst>
        </pc:grpChg>
        <pc:grpChg chg="mod">
          <ac:chgData name="Mark Hanly" userId="67462bc7-2b51-4455-b2e7-b5f944a4684a" providerId="ADAL" clId="{6DF6676A-DE99-0942-8E49-9653227823B9}" dt="2021-09-28T23:52:25.408" v="485"/>
          <ac:grpSpMkLst>
            <pc:docMk/>
            <pc:sldMk cId="4108961066" sldId="302"/>
            <ac:grpSpMk id="7" creationId="{BB4A7CB2-30CF-0C46-8C29-2748842F0DBD}"/>
          </ac:grpSpMkLst>
        </pc:grpChg>
        <pc:grpChg chg="add mod">
          <ac:chgData name="Mark Hanly" userId="67462bc7-2b51-4455-b2e7-b5f944a4684a" providerId="ADAL" clId="{6DF6676A-DE99-0942-8E49-9653227823B9}" dt="2021-09-28T23:52:30.718" v="486" actId="1076"/>
          <ac:grpSpMkLst>
            <pc:docMk/>
            <pc:sldMk cId="4108961066" sldId="302"/>
            <ac:grpSpMk id="14" creationId="{7494436F-9007-8140-984E-4519043E2FCF}"/>
          </ac:grpSpMkLst>
        </pc:grpChg>
        <pc:grpChg chg="mod">
          <ac:chgData name="Mark Hanly" userId="67462bc7-2b51-4455-b2e7-b5f944a4684a" providerId="ADAL" clId="{6DF6676A-DE99-0942-8E49-9653227823B9}" dt="2021-09-28T23:52:25.408" v="485"/>
          <ac:grpSpMkLst>
            <pc:docMk/>
            <pc:sldMk cId="4108961066" sldId="302"/>
            <ac:grpSpMk id="16" creationId="{8CDF2E68-2BDD-674C-A098-F7520D953BDB}"/>
          </ac:grpSpMkLst>
        </pc:grpChg>
        <pc:grpChg chg="mod">
          <ac:chgData name="Mark Hanly" userId="67462bc7-2b51-4455-b2e7-b5f944a4684a" providerId="ADAL" clId="{6DF6676A-DE99-0942-8E49-9653227823B9}" dt="2021-09-28T23:52:25.408" v="485"/>
          <ac:grpSpMkLst>
            <pc:docMk/>
            <pc:sldMk cId="4108961066" sldId="302"/>
            <ac:grpSpMk id="17" creationId="{B2839292-1EAD-6743-BB37-0EB783E3AB4C}"/>
          </ac:grpSpMkLst>
        </pc:grpChg>
        <pc:grpChg chg="add mod">
          <ac:chgData name="Mark Hanly" userId="67462bc7-2b51-4455-b2e7-b5f944a4684a" providerId="ADAL" clId="{6DF6676A-DE99-0942-8E49-9653227823B9}" dt="2021-09-28T23:52:30.718" v="486" actId="1076"/>
          <ac:grpSpMkLst>
            <pc:docMk/>
            <pc:sldMk cId="4108961066" sldId="302"/>
            <ac:grpSpMk id="24" creationId="{886A12A2-7DC2-7141-A4E8-500781D3E846}"/>
          </ac:grpSpMkLst>
        </pc:grpChg>
        <pc:grpChg chg="mod">
          <ac:chgData name="Mark Hanly" userId="67462bc7-2b51-4455-b2e7-b5f944a4684a" providerId="ADAL" clId="{6DF6676A-DE99-0942-8E49-9653227823B9}" dt="2021-09-28T23:52:25.408" v="485"/>
          <ac:grpSpMkLst>
            <pc:docMk/>
            <pc:sldMk cId="4108961066" sldId="302"/>
            <ac:grpSpMk id="26" creationId="{2B152DE7-1FF1-3549-A7BE-74D0A832B7B0}"/>
          </ac:grpSpMkLst>
        </pc:grpChg>
        <pc:grpChg chg="mod">
          <ac:chgData name="Mark Hanly" userId="67462bc7-2b51-4455-b2e7-b5f944a4684a" providerId="ADAL" clId="{6DF6676A-DE99-0942-8E49-9653227823B9}" dt="2021-09-28T23:52:25.408" v="485"/>
          <ac:grpSpMkLst>
            <pc:docMk/>
            <pc:sldMk cId="4108961066" sldId="302"/>
            <ac:grpSpMk id="27" creationId="{C85AB118-81B0-8E48-A2F0-241AD37E6846}"/>
          </ac:grpSpMkLst>
        </pc:grpChg>
      </pc:sldChg>
      <pc:sldChg chg="addSp modSp new mod">
        <pc:chgData name="Mark Hanly" userId="67462bc7-2b51-4455-b2e7-b5f944a4684a" providerId="ADAL" clId="{6DF6676A-DE99-0942-8E49-9653227823B9}" dt="2021-09-29T00:36:08.469" v="564" actId="1076"/>
        <pc:sldMkLst>
          <pc:docMk/>
          <pc:sldMk cId="1764960305" sldId="303"/>
        </pc:sldMkLst>
        <pc:spChg chg="mod">
          <ac:chgData name="Mark Hanly" userId="67462bc7-2b51-4455-b2e7-b5f944a4684a" providerId="ADAL" clId="{6DF6676A-DE99-0942-8E49-9653227823B9}" dt="2021-09-28T23:52:57.485" v="503" actId="20577"/>
          <ac:spMkLst>
            <pc:docMk/>
            <pc:sldMk cId="1764960305" sldId="303"/>
            <ac:spMk id="2" creationId="{2F717579-71EC-664F-90EB-6495769ADCBC}"/>
          </ac:spMkLst>
        </pc:spChg>
        <pc:spChg chg="mod">
          <ac:chgData name="Mark Hanly" userId="67462bc7-2b51-4455-b2e7-b5f944a4684a" providerId="ADAL" clId="{6DF6676A-DE99-0942-8E49-9653227823B9}" dt="2021-09-28T23:53:28.103" v="508" actId="14100"/>
          <ac:spMkLst>
            <pc:docMk/>
            <pc:sldMk cId="1764960305" sldId="303"/>
            <ac:spMk id="3" creationId="{DE640823-BD45-5B46-81AB-0B203EFBBFCD}"/>
          </ac:spMkLst>
        </pc:spChg>
        <pc:spChg chg="add mod">
          <ac:chgData name="Mark Hanly" userId="67462bc7-2b51-4455-b2e7-b5f944a4684a" providerId="ADAL" clId="{6DF6676A-DE99-0942-8E49-9653227823B9}" dt="2021-09-29T00:36:08.469" v="564" actId="1076"/>
          <ac:spMkLst>
            <pc:docMk/>
            <pc:sldMk cId="1764960305" sldId="303"/>
            <ac:spMk id="8" creationId="{D183C490-DE4E-4A47-AA73-DB9DB8C97A9A}"/>
          </ac:spMkLst>
        </pc:spChg>
        <pc:spChg chg="add mod">
          <ac:chgData name="Mark Hanly" userId="67462bc7-2b51-4455-b2e7-b5f944a4684a" providerId="ADAL" clId="{6DF6676A-DE99-0942-8E49-9653227823B9}" dt="2021-09-29T00:36:05.142" v="563" actId="1076"/>
          <ac:spMkLst>
            <pc:docMk/>
            <pc:sldMk cId="1764960305" sldId="303"/>
            <ac:spMk id="9" creationId="{4655FC64-60A4-9E45-882C-65999B23DB3E}"/>
          </ac:spMkLst>
        </pc:spChg>
        <pc:picChg chg="add mod">
          <ac:chgData name="Mark Hanly" userId="67462bc7-2b51-4455-b2e7-b5f944a4684a" providerId="ADAL" clId="{6DF6676A-DE99-0942-8E49-9653227823B9}" dt="2021-09-29T00:35:10.892" v="531" actId="1076"/>
          <ac:picMkLst>
            <pc:docMk/>
            <pc:sldMk cId="1764960305" sldId="303"/>
            <ac:picMk id="5" creationId="{A53C34C8-4C87-5E45-ABF0-8EFB4FD2ED17}"/>
          </ac:picMkLst>
        </pc:picChg>
        <pc:picChg chg="add mod">
          <ac:chgData name="Mark Hanly" userId="67462bc7-2b51-4455-b2e7-b5f944a4684a" providerId="ADAL" clId="{6DF6676A-DE99-0942-8E49-9653227823B9}" dt="2021-09-29T00:35:24.200" v="533" actId="1076"/>
          <ac:picMkLst>
            <pc:docMk/>
            <pc:sldMk cId="1764960305" sldId="303"/>
            <ac:picMk id="7" creationId="{2D2B5360-1057-114B-AE8A-A90CC4EA3E9B}"/>
          </ac:picMkLst>
        </pc:picChg>
      </pc:sldChg>
      <pc:sldChg chg="addSp delSp modSp add mod">
        <pc:chgData name="Mark Hanly" userId="67462bc7-2b51-4455-b2e7-b5f944a4684a" providerId="ADAL" clId="{6DF6676A-DE99-0942-8E49-9653227823B9}" dt="2021-09-29T00:49:31.489" v="668" actId="1076"/>
        <pc:sldMkLst>
          <pc:docMk/>
          <pc:sldMk cId="1143315351" sldId="304"/>
        </pc:sldMkLst>
        <pc:spChg chg="mod">
          <ac:chgData name="Mark Hanly" userId="67462bc7-2b51-4455-b2e7-b5f944a4684a" providerId="ADAL" clId="{6DF6676A-DE99-0942-8E49-9653227823B9}" dt="2021-09-29T00:37:00.479" v="576" actId="20577"/>
          <ac:spMkLst>
            <pc:docMk/>
            <pc:sldMk cId="1143315351" sldId="304"/>
            <ac:spMk id="2" creationId="{2F717579-71EC-664F-90EB-6495769ADCBC}"/>
          </ac:spMkLst>
        </pc:spChg>
        <pc:spChg chg="mod">
          <ac:chgData name="Mark Hanly" userId="67462bc7-2b51-4455-b2e7-b5f944a4684a" providerId="ADAL" clId="{6DF6676A-DE99-0942-8E49-9653227823B9}" dt="2021-09-29T00:37:18.625" v="579" actId="14100"/>
          <ac:spMkLst>
            <pc:docMk/>
            <pc:sldMk cId="1143315351" sldId="304"/>
            <ac:spMk id="3" creationId="{DE640823-BD45-5B46-81AB-0B203EFBBFCD}"/>
          </ac:spMkLst>
        </pc:spChg>
        <pc:spChg chg="mod">
          <ac:chgData name="Mark Hanly" userId="67462bc7-2b51-4455-b2e7-b5f944a4684a" providerId="ADAL" clId="{6DF6676A-DE99-0942-8E49-9653227823B9}" dt="2021-09-29T00:38:29.474" v="598" actId="14100"/>
          <ac:spMkLst>
            <pc:docMk/>
            <pc:sldMk cId="1143315351" sldId="304"/>
            <ac:spMk id="8" creationId="{D183C490-DE4E-4A47-AA73-DB9DB8C97A9A}"/>
          </ac:spMkLst>
        </pc:spChg>
        <pc:spChg chg="del mod">
          <ac:chgData name="Mark Hanly" userId="67462bc7-2b51-4455-b2e7-b5f944a4684a" providerId="ADAL" clId="{6DF6676A-DE99-0942-8E49-9653227823B9}" dt="2021-09-29T00:37:25.468" v="583" actId="478"/>
          <ac:spMkLst>
            <pc:docMk/>
            <pc:sldMk cId="1143315351" sldId="304"/>
            <ac:spMk id="9" creationId="{4655FC64-60A4-9E45-882C-65999B23DB3E}"/>
          </ac:spMkLst>
        </pc:spChg>
        <pc:spChg chg="add mod">
          <ac:chgData name="Mark Hanly" userId="67462bc7-2b51-4455-b2e7-b5f944a4684a" providerId="ADAL" clId="{6DF6676A-DE99-0942-8E49-9653227823B9}" dt="2021-09-29T00:48:52.881" v="658" actId="14100"/>
          <ac:spMkLst>
            <pc:docMk/>
            <pc:sldMk cId="1143315351" sldId="304"/>
            <ac:spMk id="14" creationId="{C1C0E3AB-CA0C-EC4D-8812-840DB50AA35A}"/>
          </ac:spMkLst>
        </pc:spChg>
        <pc:spChg chg="add mod">
          <ac:chgData name="Mark Hanly" userId="67462bc7-2b51-4455-b2e7-b5f944a4684a" providerId="ADAL" clId="{6DF6676A-DE99-0942-8E49-9653227823B9}" dt="2021-09-29T00:46:59.017" v="624" actId="1076"/>
          <ac:spMkLst>
            <pc:docMk/>
            <pc:sldMk cId="1143315351" sldId="304"/>
            <ac:spMk id="15" creationId="{5D7E5010-8671-C94F-BAB7-D3A9046372C3}"/>
          </ac:spMkLst>
        </pc:spChg>
        <pc:spChg chg="add mod">
          <ac:chgData name="Mark Hanly" userId="67462bc7-2b51-4455-b2e7-b5f944a4684a" providerId="ADAL" clId="{6DF6676A-DE99-0942-8E49-9653227823B9}" dt="2021-09-29T00:46:59.017" v="624" actId="1076"/>
          <ac:spMkLst>
            <pc:docMk/>
            <pc:sldMk cId="1143315351" sldId="304"/>
            <ac:spMk id="16" creationId="{0E120492-A0E8-D546-AE7F-EE6D4E8E9B76}"/>
          </ac:spMkLst>
        </pc:spChg>
        <pc:spChg chg="add mod">
          <ac:chgData name="Mark Hanly" userId="67462bc7-2b51-4455-b2e7-b5f944a4684a" providerId="ADAL" clId="{6DF6676A-DE99-0942-8E49-9653227823B9}" dt="2021-09-29T00:49:14.654" v="665" actId="20577"/>
          <ac:spMkLst>
            <pc:docMk/>
            <pc:sldMk cId="1143315351" sldId="304"/>
            <ac:spMk id="18" creationId="{8D6241F9-963E-5347-97DA-795633B22FD5}"/>
          </ac:spMkLst>
        </pc:spChg>
        <pc:picChg chg="del">
          <ac:chgData name="Mark Hanly" userId="67462bc7-2b51-4455-b2e7-b5f944a4684a" providerId="ADAL" clId="{6DF6676A-DE99-0942-8E49-9653227823B9}" dt="2021-09-29T00:37:22.113" v="581" actId="478"/>
          <ac:picMkLst>
            <pc:docMk/>
            <pc:sldMk cId="1143315351" sldId="304"/>
            <ac:picMk id="5" creationId="{A53C34C8-4C87-5E45-ABF0-8EFB4FD2ED17}"/>
          </ac:picMkLst>
        </pc:picChg>
        <pc:picChg chg="add mod">
          <ac:chgData name="Mark Hanly" userId="67462bc7-2b51-4455-b2e7-b5f944a4684a" providerId="ADAL" clId="{6DF6676A-DE99-0942-8E49-9653227823B9}" dt="2021-09-29T00:49:27.088" v="667" actId="1076"/>
          <ac:picMkLst>
            <pc:docMk/>
            <pc:sldMk cId="1143315351" sldId="304"/>
            <ac:picMk id="6" creationId="{13AFABB5-DC38-3642-8199-3B97B0697A03}"/>
          </ac:picMkLst>
        </pc:picChg>
        <pc:picChg chg="del">
          <ac:chgData name="Mark Hanly" userId="67462bc7-2b51-4455-b2e7-b5f944a4684a" providerId="ADAL" clId="{6DF6676A-DE99-0942-8E49-9653227823B9}" dt="2021-09-29T00:37:20.530" v="580" actId="478"/>
          <ac:picMkLst>
            <pc:docMk/>
            <pc:sldMk cId="1143315351" sldId="304"/>
            <ac:picMk id="7" creationId="{2D2B5360-1057-114B-AE8A-A90CC4EA3E9B}"/>
          </ac:picMkLst>
        </pc:picChg>
        <pc:picChg chg="add mod">
          <ac:chgData name="Mark Hanly" userId="67462bc7-2b51-4455-b2e7-b5f944a4684a" providerId="ADAL" clId="{6DF6676A-DE99-0942-8E49-9653227823B9}" dt="2021-09-29T00:49:24.447" v="666" actId="1076"/>
          <ac:picMkLst>
            <pc:docMk/>
            <pc:sldMk cId="1143315351" sldId="304"/>
            <ac:picMk id="11" creationId="{B7913647-7A4E-D443-9248-B2553D3309E1}"/>
          </ac:picMkLst>
        </pc:picChg>
        <pc:picChg chg="add mod">
          <ac:chgData name="Mark Hanly" userId="67462bc7-2b51-4455-b2e7-b5f944a4684a" providerId="ADAL" clId="{6DF6676A-DE99-0942-8E49-9653227823B9}" dt="2021-09-29T00:49:31.489" v="668" actId="1076"/>
          <ac:picMkLst>
            <pc:docMk/>
            <pc:sldMk cId="1143315351" sldId="304"/>
            <ac:picMk id="13" creationId="{B5DA6191-1C6D-A547-8900-E4151A9CA50C}"/>
          </ac:picMkLst>
        </pc:picChg>
        <pc:cxnChg chg="add mod">
          <ac:chgData name="Mark Hanly" userId="67462bc7-2b51-4455-b2e7-b5f944a4684a" providerId="ADAL" clId="{6DF6676A-DE99-0942-8E49-9653227823B9}" dt="2021-09-29T00:46:59.017" v="624" actId="1076"/>
          <ac:cxnSpMkLst>
            <pc:docMk/>
            <pc:sldMk cId="1143315351" sldId="304"/>
            <ac:cxnSpMk id="17" creationId="{8D87667D-8EB4-7643-B8A8-2A7FA57EA6AD}"/>
          </ac:cxnSpMkLst>
        </pc:cxnChg>
      </pc:sldChg>
      <pc:sldChg chg="addSp delSp modSp new mod">
        <pc:chgData name="Mark Hanly" userId="67462bc7-2b51-4455-b2e7-b5f944a4684a" providerId="ADAL" clId="{6DF6676A-DE99-0942-8E49-9653227823B9}" dt="2021-09-29T01:49:23.480" v="1054" actId="1076"/>
        <pc:sldMkLst>
          <pc:docMk/>
          <pc:sldMk cId="44144521" sldId="305"/>
        </pc:sldMkLst>
        <pc:spChg chg="mod">
          <ac:chgData name="Mark Hanly" userId="67462bc7-2b51-4455-b2e7-b5f944a4684a" providerId="ADAL" clId="{6DF6676A-DE99-0942-8E49-9653227823B9}" dt="2021-09-29T01:44:42.613" v="779" actId="20577"/>
          <ac:spMkLst>
            <pc:docMk/>
            <pc:sldMk cId="44144521" sldId="305"/>
            <ac:spMk id="2" creationId="{5EF98E99-655F-3346-BEE7-DC07187B95A7}"/>
          </ac:spMkLst>
        </pc:spChg>
        <pc:spChg chg="mod">
          <ac:chgData name="Mark Hanly" userId="67462bc7-2b51-4455-b2e7-b5f944a4684a" providerId="ADAL" clId="{6DF6676A-DE99-0942-8E49-9653227823B9}" dt="2021-09-29T01:49:23.480" v="1054" actId="1076"/>
          <ac:spMkLst>
            <pc:docMk/>
            <pc:sldMk cId="44144521" sldId="305"/>
            <ac:spMk id="3" creationId="{C1B34D91-A65E-E44B-A05E-8FAD5FD3CDC7}"/>
          </ac:spMkLst>
        </pc:spChg>
        <pc:spChg chg="add del mod">
          <ac:chgData name="Mark Hanly" userId="67462bc7-2b51-4455-b2e7-b5f944a4684a" providerId="ADAL" clId="{6DF6676A-DE99-0942-8E49-9653227823B9}" dt="2021-09-29T01:46:56.923" v="914" actId="478"/>
          <ac:spMkLst>
            <pc:docMk/>
            <pc:sldMk cId="44144521" sldId="305"/>
            <ac:spMk id="5" creationId="{3C6354FA-F089-6543-B336-42687D3A051C}"/>
          </ac:spMkLst>
        </pc:spChg>
        <pc:spChg chg="add mod">
          <ac:chgData name="Mark Hanly" userId="67462bc7-2b51-4455-b2e7-b5f944a4684a" providerId="ADAL" clId="{6DF6676A-DE99-0942-8E49-9653227823B9}" dt="2021-09-29T01:48:01.922" v="923" actId="1076"/>
          <ac:spMkLst>
            <pc:docMk/>
            <pc:sldMk cId="44144521" sldId="305"/>
            <ac:spMk id="6" creationId="{DEF8B85E-3894-5C43-8A94-16DBEFFA212A}"/>
          </ac:spMkLst>
        </pc:spChg>
        <pc:graphicFrameChg chg="add mod modGraphic">
          <ac:chgData name="Mark Hanly" userId="67462bc7-2b51-4455-b2e7-b5f944a4684a" providerId="ADAL" clId="{6DF6676A-DE99-0942-8E49-9653227823B9}" dt="2021-09-29T01:48:12.628" v="925" actId="1076"/>
          <ac:graphicFrameMkLst>
            <pc:docMk/>
            <pc:sldMk cId="44144521" sldId="305"/>
            <ac:graphicFrameMk id="4" creationId="{2607E404-479A-C34F-A41A-DC34CA6F0925}"/>
          </ac:graphicFrameMkLst>
        </pc:graphicFrameChg>
      </pc:sldChg>
      <pc:sldChg chg="addSp modSp new mod">
        <pc:chgData name="Mark Hanly" userId="67462bc7-2b51-4455-b2e7-b5f944a4684a" providerId="ADAL" clId="{6DF6676A-DE99-0942-8E49-9653227823B9}" dt="2021-09-29T02:00:13.112" v="1211" actId="1076"/>
        <pc:sldMkLst>
          <pc:docMk/>
          <pc:sldMk cId="1027376271" sldId="306"/>
        </pc:sldMkLst>
        <pc:spChg chg="mod">
          <ac:chgData name="Mark Hanly" userId="67462bc7-2b51-4455-b2e7-b5f944a4684a" providerId="ADAL" clId="{6DF6676A-DE99-0942-8E49-9653227823B9}" dt="2021-09-29T01:49:38.057" v="1066" actId="20577"/>
          <ac:spMkLst>
            <pc:docMk/>
            <pc:sldMk cId="1027376271" sldId="306"/>
            <ac:spMk id="2" creationId="{1969D449-7757-C141-AD51-D9E900869C46}"/>
          </ac:spMkLst>
        </pc:spChg>
        <pc:spChg chg="mod">
          <ac:chgData name="Mark Hanly" userId="67462bc7-2b51-4455-b2e7-b5f944a4684a" providerId="ADAL" clId="{6DF6676A-DE99-0942-8E49-9653227823B9}" dt="2021-09-29T01:51:17.536" v="1136" actId="403"/>
          <ac:spMkLst>
            <pc:docMk/>
            <pc:sldMk cId="1027376271" sldId="306"/>
            <ac:spMk id="3" creationId="{68EF9210-2DAD-5141-A1F8-85D8366ED253}"/>
          </ac:spMkLst>
        </pc:spChg>
        <pc:picChg chg="add mod">
          <ac:chgData name="Mark Hanly" userId="67462bc7-2b51-4455-b2e7-b5f944a4684a" providerId="ADAL" clId="{6DF6676A-DE99-0942-8E49-9653227823B9}" dt="2021-09-29T02:00:13.112" v="1211" actId="1076"/>
          <ac:picMkLst>
            <pc:docMk/>
            <pc:sldMk cId="1027376271" sldId="306"/>
            <ac:picMk id="1026" creationId="{8A47F866-0B95-A544-A992-58F34E3828EE}"/>
          </ac:picMkLst>
        </pc:picChg>
      </pc:sldChg>
      <pc:sldChg chg="addSp delSp modSp new mod">
        <pc:chgData name="Mark Hanly" userId="67462bc7-2b51-4455-b2e7-b5f944a4684a" providerId="ADAL" clId="{6DF6676A-DE99-0942-8E49-9653227823B9}" dt="2021-09-29T02:07:22.982" v="1472" actId="1076"/>
        <pc:sldMkLst>
          <pc:docMk/>
          <pc:sldMk cId="4020299196" sldId="307"/>
        </pc:sldMkLst>
        <pc:spChg chg="mod">
          <ac:chgData name="Mark Hanly" userId="67462bc7-2b51-4455-b2e7-b5f944a4684a" providerId="ADAL" clId="{6DF6676A-DE99-0942-8E49-9653227823B9}" dt="2021-09-29T01:51:07.860" v="1118" actId="20577"/>
          <ac:spMkLst>
            <pc:docMk/>
            <pc:sldMk cId="4020299196" sldId="307"/>
            <ac:spMk id="2" creationId="{A8241996-04BE-9442-A8D4-F20461C39151}"/>
          </ac:spMkLst>
        </pc:spChg>
        <pc:spChg chg="mod">
          <ac:chgData name="Mark Hanly" userId="67462bc7-2b51-4455-b2e7-b5f944a4684a" providerId="ADAL" clId="{6DF6676A-DE99-0942-8E49-9653227823B9}" dt="2021-09-29T02:05:44.200" v="1403" actId="20577"/>
          <ac:spMkLst>
            <pc:docMk/>
            <pc:sldMk cId="4020299196" sldId="307"/>
            <ac:spMk id="3" creationId="{09191184-EF91-4E4A-A76A-CC58335CB39B}"/>
          </ac:spMkLst>
        </pc:spChg>
        <pc:spChg chg="add mod">
          <ac:chgData name="Mark Hanly" userId="67462bc7-2b51-4455-b2e7-b5f944a4684a" providerId="ADAL" clId="{6DF6676A-DE99-0942-8E49-9653227823B9}" dt="2021-09-29T02:07:16.304" v="1471" actId="20577"/>
          <ac:spMkLst>
            <pc:docMk/>
            <pc:sldMk cId="4020299196" sldId="307"/>
            <ac:spMk id="4" creationId="{B55D172B-D611-BC4B-A204-D252F391BC7F}"/>
          </ac:spMkLst>
        </pc:spChg>
        <pc:picChg chg="add del mod">
          <ac:chgData name="Mark Hanly" userId="67462bc7-2b51-4455-b2e7-b5f944a4684a" providerId="ADAL" clId="{6DF6676A-DE99-0942-8E49-9653227823B9}" dt="2021-09-29T01:59:13.832" v="1201" actId="478"/>
          <ac:picMkLst>
            <pc:docMk/>
            <pc:sldMk cId="4020299196" sldId="307"/>
            <ac:picMk id="2050" creationId="{F838DFE1-EB79-404E-82F9-0919F65D906B}"/>
          </ac:picMkLst>
        </pc:picChg>
        <pc:picChg chg="add del mod">
          <ac:chgData name="Mark Hanly" userId="67462bc7-2b51-4455-b2e7-b5f944a4684a" providerId="ADAL" clId="{6DF6676A-DE99-0942-8E49-9653227823B9}" dt="2021-09-29T02:05:03.386" v="1316" actId="478"/>
          <ac:picMkLst>
            <pc:docMk/>
            <pc:sldMk cId="4020299196" sldId="307"/>
            <ac:picMk id="2052" creationId="{6B61FF5D-8022-CC49-9BA7-5B333FFD23CF}"/>
          </ac:picMkLst>
        </pc:picChg>
        <pc:picChg chg="add mod">
          <ac:chgData name="Mark Hanly" userId="67462bc7-2b51-4455-b2e7-b5f944a4684a" providerId="ADAL" clId="{6DF6676A-DE99-0942-8E49-9653227823B9}" dt="2021-09-29T02:07:22.982" v="1472" actId="1076"/>
          <ac:picMkLst>
            <pc:docMk/>
            <pc:sldMk cId="4020299196" sldId="307"/>
            <ac:picMk id="2054" creationId="{6114AEFC-CCA3-8E4E-8A17-D2F92465D1CB}"/>
          </ac:picMkLst>
        </pc:picChg>
      </pc:sldChg>
      <pc:sldChg chg="modSp add mod">
        <pc:chgData name="Mark Hanly" userId="67462bc7-2b51-4455-b2e7-b5f944a4684a" providerId="ADAL" clId="{6DF6676A-DE99-0942-8E49-9653227823B9}" dt="2021-09-29T02:10:47.468" v="1475" actId="14100"/>
        <pc:sldMkLst>
          <pc:docMk/>
          <pc:sldMk cId="4040304605" sldId="308"/>
        </pc:sldMkLst>
        <pc:spChg chg="mod">
          <ac:chgData name="Mark Hanly" userId="67462bc7-2b51-4455-b2e7-b5f944a4684a" providerId="ADAL" clId="{6DF6676A-DE99-0942-8E49-9653227823B9}" dt="2021-09-29T02:05:33.165" v="1402" actId="20577"/>
          <ac:spMkLst>
            <pc:docMk/>
            <pc:sldMk cId="4040304605" sldId="308"/>
            <ac:spMk id="3" creationId="{09191184-EF91-4E4A-A76A-CC58335CB39B}"/>
          </ac:spMkLst>
        </pc:spChg>
        <pc:spChg chg="mod">
          <ac:chgData name="Mark Hanly" userId="67462bc7-2b51-4455-b2e7-b5f944a4684a" providerId="ADAL" clId="{6DF6676A-DE99-0942-8E49-9653227823B9}" dt="2021-09-29T02:10:44.059" v="1474" actId="1076"/>
          <ac:spMkLst>
            <pc:docMk/>
            <pc:sldMk cId="4040304605" sldId="308"/>
            <ac:spMk id="4" creationId="{B55D172B-D611-BC4B-A204-D252F391BC7F}"/>
          </ac:spMkLst>
        </pc:spChg>
        <pc:picChg chg="mod">
          <ac:chgData name="Mark Hanly" userId="67462bc7-2b51-4455-b2e7-b5f944a4684a" providerId="ADAL" clId="{6DF6676A-DE99-0942-8E49-9653227823B9}" dt="2021-09-29T02:10:47.468" v="1475" actId="14100"/>
          <ac:picMkLst>
            <pc:docMk/>
            <pc:sldMk cId="4040304605" sldId="308"/>
            <ac:picMk id="2052" creationId="{6B61FF5D-8022-CC49-9BA7-5B333FFD23C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1EF505-9D9F-BC41-87FB-6642F57AE34D}" type="doc">
      <dgm:prSet loTypeId="urn:microsoft.com/office/officeart/2005/8/layout/process1" loCatId="" qsTypeId="urn:microsoft.com/office/officeart/2005/8/quickstyle/simple1" qsCatId="simple" csTypeId="urn:microsoft.com/office/officeart/2005/8/colors/accent1_2" csCatId="accent1" phldr="1"/>
      <dgm:spPr/>
    </dgm:pt>
    <dgm:pt modelId="{B592EF1D-BDCC-E74C-90C9-0AB4BDC63672}">
      <dgm:prSet phldrT="[Text]"/>
      <dgm:spPr/>
      <dgm:t>
        <a:bodyPr/>
        <a:lstStyle/>
        <a:p>
          <a:r>
            <a:rPr lang="en-GB" dirty="0"/>
            <a:t>Assess balance in raw data</a:t>
          </a:r>
        </a:p>
      </dgm:t>
    </dgm:pt>
    <dgm:pt modelId="{91A82CEF-172E-C04B-B6F1-DE2B4D585890}" type="parTrans" cxnId="{07174215-2192-D54E-BE94-7813C42D2A76}">
      <dgm:prSet/>
      <dgm:spPr/>
      <dgm:t>
        <a:bodyPr/>
        <a:lstStyle/>
        <a:p>
          <a:endParaRPr lang="en-GB"/>
        </a:p>
      </dgm:t>
    </dgm:pt>
    <dgm:pt modelId="{A15318A5-039A-6B47-AEB6-17C09254CDC6}" type="sibTrans" cxnId="{07174215-2192-D54E-BE94-7813C42D2A76}">
      <dgm:prSet/>
      <dgm:spPr/>
      <dgm:t>
        <a:bodyPr/>
        <a:lstStyle/>
        <a:p>
          <a:endParaRPr lang="en-GB"/>
        </a:p>
      </dgm:t>
    </dgm:pt>
    <dgm:pt modelId="{07C20C6F-A991-654B-A572-75A8823902BF}">
      <dgm:prSet phldrT="[Text]"/>
      <dgm:spPr/>
      <dgm:t>
        <a:bodyPr/>
        <a:lstStyle/>
        <a:p>
          <a:r>
            <a:rPr lang="en-GB" dirty="0"/>
            <a:t>Match</a:t>
          </a:r>
        </a:p>
      </dgm:t>
    </dgm:pt>
    <dgm:pt modelId="{A55C412B-298F-2E4D-A494-C65D4D3437E5}" type="parTrans" cxnId="{81CF6C37-2DB9-C845-B412-E7291CAD96DD}">
      <dgm:prSet/>
      <dgm:spPr/>
      <dgm:t>
        <a:bodyPr/>
        <a:lstStyle/>
        <a:p>
          <a:endParaRPr lang="en-GB"/>
        </a:p>
      </dgm:t>
    </dgm:pt>
    <dgm:pt modelId="{3C7442BD-D909-A847-AAE4-92DBBAF9152E}" type="sibTrans" cxnId="{81CF6C37-2DB9-C845-B412-E7291CAD96DD}">
      <dgm:prSet/>
      <dgm:spPr/>
      <dgm:t>
        <a:bodyPr/>
        <a:lstStyle/>
        <a:p>
          <a:endParaRPr lang="en-GB"/>
        </a:p>
      </dgm:t>
    </dgm:pt>
    <dgm:pt modelId="{568A2FB3-6316-F94F-9034-E1168C64EA40}">
      <dgm:prSet phldrT="[Text]"/>
      <dgm:spPr/>
      <dgm:t>
        <a:bodyPr/>
        <a:lstStyle/>
        <a:p>
          <a:r>
            <a:rPr lang="en-GB" dirty="0"/>
            <a:t>Assess balance in matched data</a:t>
          </a:r>
        </a:p>
      </dgm:t>
    </dgm:pt>
    <dgm:pt modelId="{A7FBFDFE-4A62-394D-972F-53FF7991F043}" type="parTrans" cxnId="{16C98937-DD0C-AB49-BAFC-13ED37CDDF57}">
      <dgm:prSet/>
      <dgm:spPr/>
      <dgm:t>
        <a:bodyPr/>
        <a:lstStyle/>
        <a:p>
          <a:endParaRPr lang="en-GB"/>
        </a:p>
      </dgm:t>
    </dgm:pt>
    <dgm:pt modelId="{9A838E7D-31E1-F34E-BB0C-D9D0F4E8A691}" type="sibTrans" cxnId="{16C98937-DD0C-AB49-BAFC-13ED37CDDF57}">
      <dgm:prSet/>
      <dgm:spPr/>
      <dgm:t>
        <a:bodyPr/>
        <a:lstStyle/>
        <a:p>
          <a:endParaRPr lang="en-GB"/>
        </a:p>
      </dgm:t>
    </dgm:pt>
    <dgm:pt modelId="{FDBFB293-ED94-2F47-8294-C90D3FF0C045}">
      <dgm:prSet/>
      <dgm:spPr/>
      <dgm:t>
        <a:bodyPr/>
        <a:lstStyle/>
        <a:p>
          <a:r>
            <a:rPr lang="en-GB" dirty="0"/>
            <a:t>Estimate treatment effect in matched data</a:t>
          </a:r>
        </a:p>
      </dgm:t>
    </dgm:pt>
    <dgm:pt modelId="{2B96D08B-93E8-3748-827A-222D7B950534}" type="parTrans" cxnId="{55BDA521-FE70-E645-8F5B-5A5737DE51D2}">
      <dgm:prSet/>
      <dgm:spPr/>
      <dgm:t>
        <a:bodyPr/>
        <a:lstStyle/>
        <a:p>
          <a:endParaRPr lang="en-GB"/>
        </a:p>
      </dgm:t>
    </dgm:pt>
    <dgm:pt modelId="{DE5B6E48-190B-5542-9D42-EF25565C3907}" type="sibTrans" cxnId="{55BDA521-FE70-E645-8F5B-5A5737DE51D2}">
      <dgm:prSet/>
      <dgm:spPr/>
      <dgm:t>
        <a:bodyPr/>
        <a:lstStyle/>
        <a:p>
          <a:endParaRPr lang="en-GB"/>
        </a:p>
      </dgm:t>
    </dgm:pt>
    <dgm:pt modelId="{0A4306FA-45B4-854E-945B-D4F06CCEE03F}" type="pres">
      <dgm:prSet presAssocID="{411EF505-9D9F-BC41-87FB-6642F57AE34D}" presName="Name0" presStyleCnt="0">
        <dgm:presLayoutVars>
          <dgm:dir/>
          <dgm:resizeHandles val="exact"/>
        </dgm:presLayoutVars>
      </dgm:prSet>
      <dgm:spPr/>
    </dgm:pt>
    <dgm:pt modelId="{5A24DF1E-C2B5-6F4C-BDA9-9544A551C74A}" type="pres">
      <dgm:prSet presAssocID="{B592EF1D-BDCC-E74C-90C9-0AB4BDC63672}" presName="node" presStyleLbl="node1" presStyleIdx="0" presStyleCnt="4">
        <dgm:presLayoutVars>
          <dgm:bulletEnabled val="1"/>
        </dgm:presLayoutVars>
      </dgm:prSet>
      <dgm:spPr/>
    </dgm:pt>
    <dgm:pt modelId="{D681A845-D12F-D34B-B1C5-AF1D905A4F71}" type="pres">
      <dgm:prSet presAssocID="{A15318A5-039A-6B47-AEB6-17C09254CDC6}" presName="sibTrans" presStyleLbl="sibTrans2D1" presStyleIdx="0" presStyleCnt="3"/>
      <dgm:spPr/>
    </dgm:pt>
    <dgm:pt modelId="{FB74B4B1-5A67-7945-9524-1D8D4EDCE3D0}" type="pres">
      <dgm:prSet presAssocID="{A15318A5-039A-6B47-AEB6-17C09254CDC6}" presName="connectorText" presStyleLbl="sibTrans2D1" presStyleIdx="0" presStyleCnt="3"/>
      <dgm:spPr/>
    </dgm:pt>
    <dgm:pt modelId="{C3DCAE26-F136-A04F-9A4C-8541C56AC901}" type="pres">
      <dgm:prSet presAssocID="{07C20C6F-A991-654B-A572-75A8823902BF}" presName="node" presStyleLbl="node1" presStyleIdx="1" presStyleCnt="4">
        <dgm:presLayoutVars>
          <dgm:bulletEnabled val="1"/>
        </dgm:presLayoutVars>
      </dgm:prSet>
      <dgm:spPr/>
    </dgm:pt>
    <dgm:pt modelId="{405F8A51-F12A-9C48-9F84-7E8879F964BE}" type="pres">
      <dgm:prSet presAssocID="{3C7442BD-D909-A847-AAE4-92DBBAF9152E}" presName="sibTrans" presStyleLbl="sibTrans2D1" presStyleIdx="1" presStyleCnt="3"/>
      <dgm:spPr/>
    </dgm:pt>
    <dgm:pt modelId="{43F9A902-5226-3D49-BA50-387812069733}" type="pres">
      <dgm:prSet presAssocID="{3C7442BD-D909-A847-AAE4-92DBBAF9152E}" presName="connectorText" presStyleLbl="sibTrans2D1" presStyleIdx="1" presStyleCnt="3"/>
      <dgm:spPr/>
    </dgm:pt>
    <dgm:pt modelId="{C967C45A-E4FC-7548-BB24-D785468702FA}" type="pres">
      <dgm:prSet presAssocID="{568A2FB3-6316-F94F-9034-E1168C64EA40}" presName="node" presStyleLbl="node1" presStyleIdx="2" presStyleCnt="4">
        <dgm:presLayoutVars>
          <dgm:bulletEnabled val="1"/>
        </dgm:presLayoutVars>
      </dgm:prSet>
      <dgm:spPr/>
    </dgm:pt>
    <dgm:pt modelId="{78FE7A24-EB3C-834B-BC19-C1A0FF7622E4}" type="pres">
      <dgm:prSet presAssocID="{9A838E7D-31E1-F34E-BB0C-D9D0F4E8A691}" presName="sibTrans" presStyleLbl="sibTrans2D1" presStyleIdx="2" presStyleCnt="3"/>
      <dgm:spPr/>
    </dgm:pt>
    <dgm:pt modelId="{34ED5262-FD1B-CE41-ABBF-47F0D91BB140}" type="pres">
      <dgm:prSet presAssocID="{9A838E7D-31E1-F34E-BB0C-D9D0F4E8A691}" presName="connectorText" presStyleLbl="sibTrans2D1" presStyleIdx="2" presStyleCnt="3"/>
      <dgm:spPr/>
    </dgm:pt>
    <dgm:pt modelId="{6C9ED722-D1B7-E74C-AB9D-584157F5453B}" type="pres">
      <dgm:prSet presAssocID="{FDBFB293-ED94-2F47-8294-C90D3FF0C045}" presName="node" presStyleLbl="node1" presStyleIdx="3" presStyleCnt="4">
        <dgm:presLayoutVars>
          <dgm:bulletEnabled val="1"/>
        </dgm:presLayoutVars>
      </dgm:prSet>
      <dgm:spPr/>
    </dgm:pt>
  </dgm:ptLst>
  <dgm:cxnLst>
    <dgm:cxn modelId="{07174215-2192-D54E-BE94-7813C42D2A76}" srcId="{411EF505-9D9F-BC41-87FB-6642F57AE34D}" destId="{B592EF1D-BDCC-E74C-90C9-0AB4BDC63672}" srcOrd="0" destOrd="0" parTransId="{91A82CEF-172E-C04B-B6F1-DE2B4D585890}" sibTransId="{A15318A5-039A-6B47-AEB6-17C09254CDC6}"/>
    <dgm:cxn modelId="{D839ED1A-7863-F24D-9B12-9233CCDEC3D8}" type="presOf" srcId="{568A2FB3-6316-F94F-9034-E1168C64EA40}" destId="{C967C45A-E4FC-7548-BB24-D785468702FA}" srcOrd="0" destOrd="0" presId="urn:microsoft.com/office/officeart/2005/8/layout/process1"/>
    <dgm:cxn modelId="{55BDA521-FE70-E645-8F5B-5A5737DE51D2}" srcId="{411EF505-9D9F-BC41-87FB-6642F57AE34D}" destId="{FDBFB293-ED94-2F47-8294-C90D3FF0C045}" srcOrd="3" destOrd="0" parTransId="{2B96D08B-93E8-3748-827A-222D7B950534}" sibTransId="{DE5B6E48-190B-5542-9D42-EF25565C3907}"/>
    <dgm:cxn modelId="{26029524-7004-C346-B360-1EDD458C010B}" type="presOf" srcId="{A15318A5-039A-6B47-AEB6-17C09254CDC6}" destId="{D681A845-D12F-D34B-B1C5-AF1D905A4F71}" srcOrd="0" destOrd="0" presId="urn:microsoft.com/office/officeart/2005/8/layout/process1"/>
    <dgm:cxn modelId="{343FA724-B982-2045-9B88-F9A010CC10AC}" type="presOf" srcId="{3C7442BD-D909-A847-AAE4-92DBBAF9152E}" destId="{43F9A902-5226-3D49-BA50-387812069733}" srcOrd="1" destOrd="0" presId="urn:microsoft.com/office/officeart/2005/8/layout/process1"/>
    <dgm:cxn modelId="{81CF6C37-2DB9-C845-B412-E7291CAD96DD}" srcId="{411EF505-9D9F-BC41-87FB-6642F57AE34D}" destId="{07C20C6F-A991-654B-A572-75A8823902BF}" srcOrd="1" destOrd="0" parTransId="{A55C412B-298F-2E4D-A494-C65D4D3437E5}" sibTransId="{3C7442BD-D909-A847-AAE4-92DBBAF9152E}"/>
    <dgm:cxn modelId="{16C98937-DD0C-AB49-BAFC-13ED37CDDF57}" srcId="{411EF505-9D9F-BC41-87FB-6642F57AE34D}" destId="{568A2FB3-6316-F94F-9034-E1168C64EA40}" srcOrd="2" destOrd="0" parTransId="{A7FBFDFE-4A62-394D-972F-53FF7991F043}" sibTransId="{9A838E7D-31E1-F34E-BB0C-D9D0F4E8A691}"/>
    <dgm:cxn modelId="{1CE92042-09AA-B147-AC21-D60E0ACEA8EE}" type="presOf" srcId="{FDBFB293-ED94-2F47-8294-C90D3FF0C045}" destId="{6C9ED722-D1B7-E74C-AB9D-584157F5453B}" srcOrd="0" destOrd="0" presId="urn:microsoft.com/office/officeart/2005/8/layout/process1"/>
    <dgm:cxn modelId="{7A22654D-7A55-E14F-A3CE-FCB21623D4D3}" type="presOf" srcId="{3C7442BD-D909-A847-AAE4-92DBBAF9152E}" destId="{405F8A51-F12A-9C48-9F84-7E8879F964BE}" srcOrd="0" destOrd="0" presId="urn:microsoft.com/office/officeart/2005/8/layout/process1"/>
    <dgm:cxn modelId="{67225B53-0A34-9F48-86E3-B16337CBE7B1}" type="presOf" srcId="{A15318A5-039A-6B47-AEB6-17C09254CDC6}" destId="{FB74B4B1-5A67-7945-9524-1D8D4EDCE3D0}" srcOrd="1" destOrd="0" presId="urn:microsoft.com/office/officeart/2005/8/layout/process1"/>
    <dgm:cxn modelId="{9C0ACD59-D86D-F74F-AA9C-BC58FE848E63}" type="presOf" srcId="{B592EF1D-BDCC-E74C-90C9-0AB4BDC63672}" destId="{5A24DF1E-C2B5-6F4C-BDA9-9544A551C74A}" srcOrd="0" destOrd="0" presId="urn:microsoft.com/office/officeart/2005/8/layout/process1"/>
    <dgm:cxn modelId="{E645CE5D-B175-1646-B2DA-92F97D4C1519}" type="presOf" srcId="{07C20C6F-A991-654B-A572-75A8823902BF}" destId="{C3DCAE26-F136-A04F-9A4C-8541C56AC901}" srcOrd="0" destOrd="0" presId="urn:microsoft.com/office/officeart/2005/8/layout/process1"/>
    <dgm:cxn modelId="{DC73C197-F1FE-704D-B0BE-56049B057CC9}" type="presOf" srcId="{411EF505-9D9F-BC41-87FB-6642F57AE34D}" destId="{0A4306FA-45B4-854E-945B-D4F06CCEE03F}" srcOrd="0" destOrd="0" presId="urn:microsoft.com/office/officeart/2005/8/layout/process1"/>
    <dgm:cxn modelId="{EE02E2AE-CAF8-8541-92C7-A539656152C0}" type="presOf" srcId="{9A838E7D-31E1-F34E-BB0C-D9D0F4E8A691}" destId="{34ED5262-FD1B-CE41-ABBF-47F0D91BB140}" srcOrd="1" destOrd="0" presId="urn:microsoft.com/office/officeart/2005/8/layout/process1"/>
    <dgm:cxn modelId="{4EEC3BE3-2481-9F48-B6EF-E349ADB6BCAA}" type="presOf" srcId="{9A838E7D-31E1-F34E-BB0C-D9D0F4E8A691}" destId="{78FE7A24-EB3C-834B-BC19-C1A0FF7622E4}" srcOrd="0" destOrd="0" presId="urn:microsoft.com/office/officeart/2005/8/layout/process1"/>
    <dgm:cxn modelId="{75975A53-E595-AF41-A98D-A9B3A706E73D}" type="presParOf" srcId="{0A4306FA-45B4-854E-945B-D4F06CCEE03F}" destId="{5A24DF1E-C2B5-6F4C-BDA9-9544A551C74A}" srcOrd="0" destOrd="0" presId="urn:microsoft.com/office/officeart/2005/8/layout/process1"/>
    <dgm:cxn modelId="{2F420BEE-A3CF-1344-8D5A-66C243A7858B}" type="presParOf" srcId="{0A4306FA-45B4-854E-945B-D4F06CCEE03F}" destId="{D681A845-D12F-D34B-B1C5-AF1D905A4F71}" srcOrd="1" destOrd="0" presId="urn:microsoft.com/office/officeart/2005/8/layout/process1"/>
    <dgm:cxn modelId="{C10E23CE-319F-7746-88F3-947A0E236EBE}" type="presParOf" srcId="{D681A845-D12F-D34B-B1C5-AF1D905A4F71}" destId="{FB74B4B1-5A67-7945-9524-1D8D4EDCE3D0}" srcOrd="0" destOrd="0" presId="urn:microsoft.com/office/officeart/2005/8/layout/process1"/>
    <dgm:cxn modelId="{3CF218F1-9666-B249-A8EA-BA25C3AEC9AE}" type="presParOf" srcId="{0A4306FA-45B4-854E-945B-D4F06CCEE03F}" destId="{C3DCAE26-F136-A04F-9A4C-8541C56AC901}" srcOrd="2" destOrd="0" presId="urn:microsoft.com/office/officeart/2005/8/layout/process1"/>
    <dgm:cxn modelId="{5E59148C-5A8A-3F46-9332-207C94028C40}" type="presParOf" srcId="{0A4306FA-45B4-854E-945B-D4F06CCEE03F}" destId="{405F8A51-F12A-9C48-9F84-7E8879F964BE}" srcOrd="3" destOrd="0" presId="urn:microsoft.com/office/officeart/2005/8/layout/process1"/>
    <dgm:cxn modelId="{C07F2987-9EA3-B94C-8573-EE34EA6712B8}" type="presParOf" srcId="{405F8A51-F12A-9C48-9F84-7E8879F964BE}" destId="{43F9A902-5226-3D49-BA50-387812069733}" srcOrd="0" destOrd="0" presId="urn:microsoft.com/office/officeart/2005/8/layout/process1"/>
    <dgm:cxn modelId="{BC58C75A-EB4D-FB42-B514-F8EB7F4DAF8B}" type="presParOf" srcId="{0A4306FA-45B4-854E-945B-D4F06CCEE03F}" destId="{C967C45A-E4FC-7548-BB24-D785468702FA}" srcOrd="4" destOrd="0" presId="urn:microsoft.com/office/officeart/2005/8/layout/process1"/>
    <dgm:cxn modelId="{A1A24547-C37B-FD42-82F4-7297A3D76409}" type="presParOf" srcId="{0A4306FA-45B4-854E-945B-D4F06CCEE03F}" destId="{78FE7A24-EB3C-834B-BC19-C1A0FF7622E4}" srcOrd="5" destOrd="0" presId="urn:microsoft.com/office/officeart/2005/8/layout/process1"/>
    <dgm:cxn modelId="{69610F6C-3B4A-794E-9C17-875C3D353163}" type="presParOf" srcId="{78FE7A24-EB3C-834B-BC19-C1A0FF7622E4}" destId="{34ED5262-FD1B-CE41-ABBF-47F0D91BB140}" srcOrd="0" destOrd="0" presId="urn:microsoft.com/office/officeart/2005/8/layout/process1"/>
    <dgm:cxn modelId="{76F8E088-0928-6244-B5A7-D55149BFF3C0}" type="presParOf" srcId="{0A4306FA-45B4-854E-945B-D4F06CCEE03F}" destId="{6C9ED722-D1B7-E74C-AB9D-584157F5453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DF1E-C2B5-6F4C-BDA9-9544A551C74A}">
      <dsp:nvSpPr>
        <dsp:cNvPr id="0" name=""/>
        <dsp:cNvSpPr/>
      </dsp:nvSpPr>
      <dsp:spPr>
        <a:xfrm>
          <a:off x="3765" y="1077585"/>
          <a:ext cx="1646278" cy="11729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Assess balance in raw data</a:t>
          </a:r>
        </a:p>
      </dsp:txBody>
      <dsp:txXfrm>
        <a:off x="38120" y="1111940"/>
        <a:ext cx="1577568" cy="1104263"/>
      </dsp:txXfrm>
    </dsp:sp>
    <dsp:sp modelId="{D681A845-D12F-D34B-B1C5-AF1D905A4F71}">
      <dsp:nvSpPr>
        <dsp:cNvPr id="0" name=""/>
        <dsp:cNvSpPr/>
      </dsp:nvSpPr>
      <dsp:spPr>
        <a:xfrm>
          <a:off x="1814672" y="1459933"/>
          <a:ext cx="349011" cy="408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814672" y="1541588"/>
        <a:ext cx="244308" cy="244967"/>
      </dsp:txXfrm>
    </dsp:sp>
    <dsp:sp modelId="{C3DCAE26-F136-A04F-9A4C-8541C56AC901}">
      <dsp:nvSpPr>
        <dsp:cNvPr id="0" name=""/>
        <dsp:cNvSpPr/>
      </dsp:nvSpPr>
      <dsp:spPr>
        <a:xfrm>
          <a:off x="2308555" y="1077585"/>
          <a:ext cx="1646278" cy="11729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Match</a:t>
          </a:r>
        </a:p>
      </dsp:txBody>
      <dsp:txXfrm>
        <a:off x="2342910" y="1111940"/>
        <a:ext cx="1577568" cy="1104263"/>
      </dsp:txXfrm>
    </dsp:sp>
    <dsp:sp modelId="{405F8A51-F12A-9C48-9F84-7E8879F964BE}">
      <dsp:nvSpPr>
        <dsp:cNvPr id="0" name=""/>
        <dsp:cNvSpPr/>
      </dsp:nvSpPr>
      <dsp:spPr>
        <a:xfrm>
          <a:off x="4119462" y="1459933"/>
          <a:ext cx="349011" cy="408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119462" y="1541588"/>
        <a:ext cx="244308" cy="244967"/>
      </dsp:txXfrm>
    </dsp:sp>
    <dsp:sp modelId="{C967C45A-E4FC-7548-BB24-D785468702FA}">
      <dsp:nvSpPr>
        <dsp:cNvPr id="0" name=""/>
        <dsp:cNvSpPr/>
      </dsp:nvSpPr>
      <dsp:spPr>
        <a:xfrm>
          <a:off x="4613346" y="1077585"/>
          <a:ext cx="1646278" cy="11729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Assess balance in matched data</a:t>
          </a:r>
        </a:p>
      </dsp:txBody>
      <dsp:txXfrm>
        <a:off x="4647701" y="1111940"/>
        <a:ext cx="1577568" cy="1104263"/>
      </dsp:txXfrm>
    </dsp:sp>
    <dsp:sp modelId="{78FE7A24-EB3C-834B-BC19-C1A0FF7622E4}">
      <dsp:nvSpPr>
        <dsp:cNvPr id="0" name=""/>
        <dsp:cNvSpPr/>
      </dsp:nvSpPr>
      <dsp:spPr>
        <a:xfrm>
          <a:off x="6424253" y="1459933"/>
          <a:ext cx="349011" cy="408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6424253" y="1541588"/>
        <a:ext cx="244308" cy="244967"/>
      </dsp:txXfrm>
    </dsp:sp>
    <dsp:sp modelId="{6C9ED722-D1B7-E74C-AB9D-584157F5453B}">
      <dsp:nvSpPr>
        <dsp:cNvPr id="0" name=""/>
        <dsp:cNvSpPr/>
      </dsp:nvSpPr>
      <dsp:spPr>
        <a:xfrm>
          <a:off x="6918136" y="1077585"/>
          <a:ext cx="1646278" cy="11729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Estimate treatment effect in matched data</a:t>
          </a:r>
        </a:p>
      </dsp:txBody>
      <dsp:txXfrm>
        <a:off x="6952491" y="1111940"/>
        <a:ext cx="1577568" cy="11042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4CFFD8-FFA1-AF47-AC67-19BB0D643753}"/>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EB451320-C724-EA43-80A0-A4B5633847E0}"/>
              </a:ext>
            </a:extLst>
          </p:cNvPr>
          <p:cNvSpPr>
            <a:spLocks noGrp="1"/>
          </p:cNvSpPr>
          <p:nvPr>
            <p:ph type="dt" sz="quarter" idx="1"/>
          </p:nvPr>
        </p:nvSpPr>
        <p:spPr>
          <a:xfrm>
            <a:off x="5179484"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cs typeface="+mn-cs"/>
              </a:defRPr>
            </a:lvl1pPr>
          </a:lstStyle>
          <a:p>
            <a:pPr>
              <a:defRPr/>
            </a:pPr>
            <a:fld id="{D4BA12F4-A49F-444F-918B-0863A0496EA0}" type="datetime1">
              <a:rPr lang="en-US" altLang="en-US"/>
              <a:pPr>
                <a:defRPr/>
              </a:pPr>
              <a:t>6/6/22</a:t>
            </a:fld>
            <a:endParaRPr lang="en-US" altLang="en-US"/>
          </a:p>
        </p:txBody>
      </p:sp>
      <p:sp>
        <p:nvSpPr>
          <p:cNvPr id="4" name="Footer Placeholder 3">
            <a:extLst>
              <a:ext uri="{FF2B5EF4-FFF2-40B4-BE49-F238E27FC236}">
                <a16:creationId xmlns:a16="http://schemas.microsoft.com/office/drawing/2014/main" id="{AD704813-495C-B347-979C-E87DC000CBC9}"/>
              </a:ext>
            </a:extLst>
          </p:cNvPr>
          <p:cNvSpPr>
            <a:spLocks noGrp="1"/>
          </p:cNvSpPr>
          <p:nvPr>
            <p:ph type="ftr" sz="quarter" idx="2"/>
          </p:nvPr>
        </p:nvSpPr>
        <p:spPr>
          <a:xfrm>
            <a:off x="0" y="6513910"/>
            <a:ext cx="3962400" cy="3429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C9A93C0D-AA5B-7A46-AE80-42A32DD85682}"/>
              </a:ext>
            </a:extLst>
          </p:cNvPr>
          <p:cNvSpPr>
            <a:spLocks noGrp="1"/>
          </p:cNvSpPr>
          <p:nvPr>
            <p:ph type="sldNum" sz="quarter" idx="3"/>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4F7EC54-9DAB-8A4D-9B31-15F34FB315D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06:12:35.219"/>
    </inkml:context>
    <inkml:brush xml:id="br0">
      <inkml:brushProperty name="width" value="0.025" units="cm"/>
      <inkml:brushProperty name="height" value="0.025" units="cm"/>
      <inkml:brushProperty name="color" value="#CC00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06:12:39.224"/>
    </inkml:context>
    <inkml:brush xml:id="br0">
      <inkml:brushProperty name="width" value="0.025" units="cm"/>
      <inkml:brushProperty name="height" value="0.025" units="cm"/>
      <inkml:brushProperty name="color" value="#CC0066"/>
    </inkml:brush>
  </inkml:definitions>
  <inkml:trace contextRef="#ctx0" brushRef="#br0">1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08:24:56.923"/>
    </inkml:context>
    <inkml:brush xml:id="br0">
      <inkml:brushProperty name="width" value="0.025" units="cm"/>
      <inkml:brushProperty name="height" value="0.025" units="cm"/>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1:19:57.186"/>
    </inkml:context>
    <inkml:brush xml:id="br0">
      <inkml:brushProperty name="width" value="0.025" units="cm"/>
      <inkml:brushProperty name="height" value="0.025" units="cm"/>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38C538-C475-8F41-8DC4-B1AC006928E1}"/>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AA3D5CB6-D5C1-3647-850B-9928B84E79DF}"/>
              </a:ext>
            </a:extLst>
          </p:cNvPr>
          <p:cNvSpPr>
            <a:spLocks noGrp="1"/>
          </p:cNvSpPr>
          <p:nvPr>
            <p:ph type="dt" idx="1"/>
          </p:nvPr>
        </p:nvSpPr>
        <p:spPr>
          <a:xfrm>
            <a:off x="5179484"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cs typeface="+mn-cs"/>
              </a:defRPr>
            </a:lvl1pPr>
          </a:lstStyle>
          <a:p>
            <a:pPr>
              <a:defRPr/>
            </a:pPr>
            <a:fld id="{AF31AAC9-8E4E-6543-9508-37BD90B8D716}" type="datetime1">
              <a:rPr lang="en-US" altLang="en-US"/>
              <a:pPr>
                <a:defRPr/>
              </a:pPr>
              <a:t>6/6/22</a:t>
            </a:fld>
            <a:endParaRPr lang="en-US" altLang="en-US"/>
          </a:p>
        </p:txBody>
      </p:sp>
      <p:sp>
        <p:nvSpPr>
          <p:cNvPr id="4" name="Slide Image Placeholder 3">
            <a:extLst>
              <a:ext uri="{FF2B5EF4-FFF2-40B4-BE49-F238E27FC236}">
                <a16:creationId xmlns:a16="http://schemas.microsoft.com/office/drawing/2014/main" id="{D4D53CDD-33C8-7B48-9F4D-B813CEAFCA2E}"/>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144023F1-8AC7-2642-A6C3-E5AEEBCC8621}"/>
              </a:ext>
            </a:extLst>
          </p:cNvPr>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14FF010-6389-C043-BE34-0CF315A30925}"/>
              </a:ext>
            </a:extLst>
          </p:cNvPr>
          <p:cNvSpPr>
            <a:spLocks noGrp="1"/>
          </p:cNvSpPr>
          <p:nvPr>
            <p:ph type="ftr" sz="quarter" idx="4"/>
          </p:nvPr>
        </p:nvSpPr>
        <p:spPr>
          <a:xfrm>
            <a:off x="0" y="6513910"/>
            <a:ext cx="3962400" cy="3429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002A7243-DA01-7946-8523-B32303C979B8}"/>
              </a:ext>
            </a:extLst>
          </p:cNvPr>
          <p:cNvSpPr>
            <a:spLocks noGrp="1"/>
          </p:cNvSpPr>
          <p:nvPr>
            <p:ph type="sldNum" sz="quarter" idx="5"/>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C4DF510F-FEE4-A646-849C-08DC8195BBE4}"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153" algn="l" rtl="0" eaLnBrk="0" fontAlgn="base" hangingPunct="0">
      <a:spcBef>
        <a:spcPct val="30000"/>
      </a:spcBef>
      <a:spcAft>
        <a:spcPct val="0"/>
      </a:spcAft>
      <a:defRPr sz="1200" kern="1200">
        <a:solidFill>
          <a:schemeClr val="tx1"/>
        </a:solidFill>
        <a:latin typeface="+mn-lt"/>
        <a:ea typeface="ＭＳ Ｐゴシック" charset="-128"/>
        <a:cs typeface="ＭＳ Ｐゴシック" panose="020B0600070205080204" pitchFamily="34" charset="-128"/>
      </a:defRPr>
    </a:lvl2pPr>
    <a:lvl3pPr marL="914307"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charset="-128"/>
      </a:defRPr>
    </a:lvl3pPr>
    <a:lvl4pPr marL="1371460"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charset="-128"/>
      </a:defRPr>
    </a:lvl4pPr>
    <a:lvl5pPr marL="1828613"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charset="-128"/>
      </a:defRPr>
    </a:lvl5pPr>
    <a:lvl6pPr marL="2285768" algn="l" defTabSz="914307" rtl="0" eaLnBrk="1" latinLnBrk="0" hangingPunct="1">
      <a:defRPr sz="1200" kern="1200">
        <a:solidFill>
          <a:schemeClr val="tx1"/>
        </a:solidFill>
        <a:latin typeface="+mn-lt"/>
        <a:ea typeface="+mn-ea"/>
        <a:cs typeface="+mn-cs"/>
      </a:defRPr>
    </a:lvl6pPr>
    <a:lvl7pPr marL="2742921" algn="l" defTabSz="914307" rtl="0" eaLnBrk="1" latinLnBrk="0" hangingPunct="1">
      <a:defRPr sz="1200" kern="1200">
        <a:solidFill>
          <a:schemeClr val="tx1"/>
        </a:solidFill>
        <a:latin typeface="+mn-lt"/>
        <a:ea typeface="+mn-ea"/>
        <a:cs typeface="+mn-cs"/>
      </a:defRPr>
    </a:lvl7pPr>
    <a:lvl8pPr marL="3200075" algn="l" defTabSz="914307" rtl="0" eaLnBrk="1" latinLnBrk="0" hangingPunct="1">
      <a:defRPr sz="1200" kern="1200">
        <a:solidFill>
          <a:schemeClr val="tx1"/>
        </a:solidFill>
        <a:latin typeface="+mn-lt"/>
        <a:ea typeface="+mn-ea"/>
        <a:cs typeface="+mn-cs"/>
      </a:defRPr>
    </a:lvl8pPr>
    <a:lvl9pPr marL="3657228" algn="l" defTabSz="9143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sets of potential outcomes, but we only get to view one. This is is the fundamental problem of casual inference!</a:t>
            </a:r>
          </a:p>
        </p:txBody>
      </p:sp>
      <p:sp>
        <p:nvSpPr>
          <p:cNvPr id="4" name="Slide Number Placeholder 3"/>
          <p:cNvSpPr>
            <a:spLocks noGrp="1"/>
          </p:cNvSpPr>
          <p:nvPr>
            <p:ph type="sldNum" sz="quarter" idx="5"/>
          </p:nvPr>
        </p:nvSpPr>
        <p:spPr/>
        <p:txBody>
          <a:bodyPr/>
          <a:lstStyle/>
          <a:p>
            <a:fld id="{C4DF510F-FEE4-A646-849C-08DC8195BBE4}" type="slidenum">
              <a:rPr lang="en-US" altLang="en-US" smtClean="0"/>
              <a:pPr/>
              <a:t>4</a:t>
            </a:fld>
            <a:endParaRPr lang="en-US" altLang="en-US"/>
          </a:p>
        </p:txBody>
      </p:sp>
    </p:spTree>
    <p:extLst>
      <p:ext uri="{BB962C8B-B14F-4D97-AF65-F5344CB8AC3E}">
        <p14:creationId xmlns:p14="http://schemas.microsoft.com/office/powerpoint/2010/main" val="2583458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In general terms, distance-based approaches to matching use some measure of the distance between individuals to pair up people with similar background characteristics. </a:t>
            </a:r>
          </a:p>
          <a:p>
            <a:r>
              <a:rPr lang="en-US" dirty="0"/>
              <a:t>For each treated individual, we could calculate this distance to all of the control individuals and match to the the person who is nearest.</a:t>
            </a:r>
          </a:p>
          <a:p>
            <a:endParaRPr lang="en-US" dirty="0"/>
          </a:p>
          <a:p>
            <a:r>
              <a:rPr lang="en-US" dirty="0"/>
              <a:t>The graph shows datapoints for two potential background characteristics we would like to match on. If we had a person here who was treated we could calculate these distances and then match to the </a:t>
            </a:r>
          </a:p>
          <a:p>
            <a:endParaRPr lang="en-US" dirty="0"/>
          </a:p>
          <a:p>
            <a:r>
              <a:rPr lang="en-US" dirty="0"/>
              <a:t>Matches can be made at a ratio of one to one, or you can optionally match at a higher ratio, say 1 to 2 or 2 to 3. And you might want to do this to preserve your sample size </a:t>
            </a:r>
          </a:p>
          <a:p>
            <a:endParaRPr lang="en-US" dirty="0"/>
          </a:p>
          <a:p>
            <a:r>
              <a:rPr lang="en-US" dirty="0"/>
              <a:t>Another option is to apply a calipers when looking for matches. The calipers is a cutoff point, that determines the minimum distance for matches to be considered. Within the caliper distance, matches are chosen at random.</a:t>
            </a:r>
            <a:br>
              <a:rPr lang="en-US" dirty="0"/>
            </a:br>
            <a:br>
              <a:rPr lang="en-US" dirty="0"/>
            </a:br>
            <a:r>
              <a:rPr lang="en-US" dirty="0"/>
              <a:t>In this slide, I am just using the straight line or Euclidean distance, but there are many different ways to measure distance, and with multivariate data the Euclidean distance is not necessarily the best way. </a:t>
            </a:r>
          </a:p>
          <a:p>
            <a:endParaRPr lang="en-US" dirty="0"/>
          </a:p>
        </p:txBody>
      </p:sp>
      <p:sp>
        <p:nvSpPr>
          <p:cNvPr id="4" name="Slide Number Placeholder 3"/>
          <p:cNvSpPr>
            <a:spLocks noGrp="1"/>
          </p:cNvSpPr>
          <p:nvPr>
            <p:ph type="sldNum" sz="quarter" idx="5"/>
          </p:nvPr>
        </p:nvSpPr>
        <p:spPr/>
        <p:txBody>
          <a:bodyPr/>
          <a:lstStyle/>
          <a:p>
            <a:fld id="{C4DF510F-FEE4-A646-849C-08DC8195BBE4}" type="slidenum">
              <a:rPr lang="en-US" altLang="en-US" smtClean="0"/>
              <a:pPr/>
              <a:t>21</a:t>
            </a:fld>
            <a:endParaRPr lang="en-US" altLang="en-US"/>
          </a:p>
        </p:txBody>
      </p:sp>
    </p:spTree>
    <p:extLst>
      <p:ext uri="{BB962C8B-B14F-4D97-AF65-F5344CB8AC3E}">
        <p14:creationId xmlns:p14="http://schemas.microsoft.com/office/powerpoint/2010/main" val="321974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you would want to know </a:t>
            </a:r>
            <a:r>
              <a:rPr lang="en-US" dirty="0" err="1"/>
              <a:t>whats</a:t>
            </a:r>
            <a:r>
              <a:rPr lang="en-US" dirty="0"/>
              <a:t> in each box! </a:t>
            </a:r>
          </a:p>
        </p:txBody>
      </p:sp>
      <p:sp>
        <p:nvSpPr>
          <p:cNvPr id="4" name="Slide Number Placeholder 3"/>
          <p:cNvSpPr>
            <a:spLocks noGrp="1"/>
          </p:cNvSpPr>
          <p:nvPr>
            <p:ph type="sldNum" sz="quarter" idx="5"/>
          </p:nvPr>
        </p:nvSpPr>
        <p:spPr/>
        <p:txBody>
          <a:bodyPr/>
          <a:lstStyle/>
          <a:p>
            <a:fld id="{C4DF510F-FEE4-A646-849C-08DC8195BBE4}" type="slidenum">
              <a:rPr lang="en-US" altLang="en-US" smtClean="0"/>
              <a:pPr/>
              <a:t>5</a:t>
            </a:fld>
            <a:endParaRPr lang="en-US" altLang="en-US"/>
          </a:p>
        </p:txBody>
      </p:sp>
    </p:spTree>
    <p:extLst>
      <p:ext uri="{BB962C8B-B14F-4D97-AF65-F5344CB8AC3E}">
        <p14:creationId xmlns:p14="http://schemas.microsoft.com/office/powerpoint/2010/main" val="408233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counterfactual outcome is the outcome you would have ended up with under the alternative treatment</a:t>
            </a:r>
          </a:p>
        </p:txBody>
      </p:sp>
      <p:sp>
        <p:nvSpPr>
          <p:cNvPr id="4" name="Slide Number Placeholder 3"/>
          <p:cNvSpPr>
            <a:spLocks noGrp="1"/>
          </p:cNvSpPr>
          <p:nvPr>
            <p:ph type="sldNum" sz="quarter" idx="5"/>
          </p:nvPr>
        </p:nvSpPr>
        <p:spPr/>
        <p:txBody>
          <a:bodyPr/>
          <a:lstStyle/>
          <a:p>
            <a:fld id="{C4DF510F-FEE4-A646-849C-08DC8195BBE4}" type="slidenum">
              <a:rPr lang="en-US" altLang="en-US" smtClean="0"/>
              <a:pPr/>
              <a:t>6</a:t>
            </a:fld>
            <a:endParaRPr lang="en-US" altLang="en-US"/>
          </a:p>
        </p:txBody>
      </p:sp>
    </p:spTree>
    <p:extLst>
      <p:ext uri="{BB962C8B-B14F-4D97-AF65-F5344CB8AC3E}">
        <p14:creationId xmlns:p14="http://schemas.microsoft.com/office/powerpoint/2010/main" val="3782437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Causation is comparing counterfactual outcomes.</a:t>
            </a:r>
          </a:p>
          <a:p>
            <a:r>
              <a:rPr lang="en-US" dirty="0"/>
              <a:t>Association is comparing outcomes conditional on actual treatment received</a:t>
            </a:r>
          </a:p>
          <a:p>
            <a:r>
              <a:rPr lang="en-US" dirty="0"/>
              <a:t>Relates to question on holding a variable constant versus conditioning on that variable</a:t>
            </a:r>
          </a:p>
        </p:txBody>
      </p:sp>
      <p:sp>
        <p:nvSpPr>
          <p:cNvPr id="4" name="Slide Number Placeholder 3"/>
          <p:cNvSpPr>
            <a:spLocks noGrp="1"/>
          </p:cNvSpPr>
          <p:nvPr>
            <p:ph type="sldNum" sz="quarter" idx="5"/>
          </p:nvPr>
        </p:nvSpPr>
        <p:spPr/>
        <p:txBody>
          <a:bodyPr/>
          <a:lstStyle/>
          <a:p>
            <a:fld id="{C4DF510F-FEE4-A646-849C-08DC8195BBE4}" type="slidenum">
              <a:rPr lang="en-US" altLang="en-US" smtClean="0"/>
              <a:pPr/>
              <a:t>7</a:t>
            </a:fld>
            <a:endParaRPr lang="en-US" altLang="en-US"/>
          </a:p>
        </p:txBody>
      </p:sp>
    </p:spTree>
    <p:extLst>
      <p:ext uri="{BB962C8B-B14F-4D97-AF65-F5344CB8AC3E}">
        <p14:creationId xmlns:p14="http://schemas.microsoft.com/office/powerpoint/2010/main" val="2047339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ＭＳ Ｐゴシック" charset="-128"/>
                <a:cs typeface="ＭＳ Ｐゴシック" charset="-128"/>
              </a:rPr>
              <a:t>It is still possible to make causal claims from observational data, under certain assumptions. Because these assumptions allow us to </a:t>
            </a:r>
            <a:r>
              <a:rPr lang="en-AU" sz="1200" b="0" i="1" kern="1200" dirty="0">
                <a:solidFill>
                  <a:schemeClr val="tx1"/>
                </a:solidFill>
                <a:effectLst/>
                <a:latin typeface="+mn-lt"/>
                <a:ea typeface="ＭＳ Ｐゴシック" charset="-128"/>
                <a:cs typeface="ＭＳ Ｐゴシック" charset="-128"/>
              </a:rPr>
              <a:t>identify</a:t>
            </a:r>
            <a:r>
              <a:rPr lang="en-AU" sz="1200" b="0" i="0" kern="1200" dirty="0">
                <a:solidFill>
                  <a:schemeClr val="tx1"/>
                </a:solidFill>
                <a:effectLst/>
                <a:latin typeface="+mn-lt"/>
                <a:ea typeface="ＭＳ Ｐゴシック" charset="-128"/>
                <a:cs typeface="ＭＳ Ｐゴシック" charset="-128"/>
              </a:rPr>
              <a:t> causal effects they are referred to as </a:t>
            </a:r>
            <a:r>
              <a:rPr lang="en-AU" sz="1200" b="1" i="0" kern="1200" dirty="0">
                <a:solidFill>
                  <a:schemeClr val="tx1"/>
                </a:solidFill>
                <a:effectLst/>
                <a:latin typeface="+mn-lt"/>
                <a:ea typeface="ＭＳ Ｐゴシック" charset="-128"/>
                <a:cs typeface="ＭＳ Ｐゴシック" charset="-128"/>
              </a:rPr>
              <a:t>identifiability assumptions</a:t>
            </a:r>
            <a:r>
              <a:rPr lang="en-AU" sz="1200" b="0" i="0" kern="1200" dirty="0">
                <a:solidFill>
                  <a:schemeClr val="tx1"/>
                </a:solidFill>
                <a:effectLst/>
                <a:latin typeface="+mn-lt"/>
                <a:ea typeface="ＭＳ Ｐゴシック" charset="-128"/>
                <a:cs typeface="ＭＳ Ｐゴシック" charset="-128"/>
              </a:rPr>
              <a:t>.</a:t>
            </a:r>
          </a:p>
          <a:p>
            <a:endParaRPr lang="en-AU" sz="1200" b="0" i="0" kern="1200" dirty="0">
              <a:solidFill>
                <a:schemeClr val="tx1"/>
              </a:solidFill>
              <a:effectLst/>
              <a:latin typeface="+mn-lt"/>
              <a:ea typeface="ＭＳ Ｐゴシック" charset="-128"/>
            </a:endParaRPr>
          </a:p>
          <a:p>
            <a:r>
              <a:rPr lang="en-AU" sz="1200" b="0" i="0" kern="1200" dirty="0">
                <a:solidFill>
                  <a:schemeClr val="tx1"/>
                </a:solidFill>
                <a:effectLst/>
                <a:latin typeface="+mn-lt"/>
                <a:ea typeface="ＭＳ Ｐゴシック" charset="-128"/>
              </a:rPr>
              <a:t>For discussion: how does these assumptions stand up in an RCT? </a:t>
            </a:r>
          </a:p>
          <a:p>
            <a:r>
              <a:rPr lang="en-AU" sz="1200" b="0" i="0" kern="1200" dirty="0">
                <a:solidFill>
                  <a:schemeClr val="tx1"/>
                </a:solidFill>
                <a:effectLst/>
                <a:latin typeface="+mn-lt"/>
                <a:ea typeface="ＭＳ Ｐゴシック" charset="-128"/>
              </a:rPr>
              <a:t>How about observational data</a:t>
            </a:r>
            <a:endParaRPr lang="en-US" dirty="0"/>
          </a:p>
        </p:txBody>
      </p:sp>
      <p:sp>
        <p:nvSpPr>
          <p:cNvPr id="4" name="Slide Number Placeholder 3"/>
          <p:cNvSpPr>
            <a:spLocks noGrp="1"/>
          </p:cNvSpPr>
          <p:nvPr>
            <p:ph type="sldNum" sz="quarter" idx="5"/>
          </p:nvPr>
        </p:nvSpPr>
        <p:spPr/>
        <p:txBody>
          <a:bodyPr/>
          <a:lstStyle/>
          <a:p>
            <a:fld id="{C4DF510F-FEE4-A646-849C-08DC8195BBE4}" type="slidenum">
              <a:rPr lang="en-US" altLang="en-US" smtClean="0"/>
              <a:pPr/>
              <a:t>8</a:t>
            </a:fld>
            <a:endParaRPr lang="en-US" altLang="en-US"/>
          </a:p>
        </p:txBody>
      </p:sp>
    </p:spTree>
    <p:extLst>
      <p:ext uri="{BB962C8B-B14F-4D97-AF65-F5344CB8AC3E}">
        <p14:creationId xmlns:p14="http://schemas.microsoft.com/office/powerpoint/2010/main" val="322787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one estimate is significant and the other two are not, which do you think the analyst (us!) will choose?</a:t>
            </a:r>
          </a:p>
        </p:txBody>
      </p:sp>
      <p:sp>
        <p:nvSpPr>
          <p:cNvPr id="4" name="Slide Number Placeholder 3"/>
          <p:cNvSpPr>
            <a:spLocks noGrp="1"/>
          </p:cNvSpPr>
          <p:nvPr>
            <p:ph type="sldNum" sz="quarter" idx="5"/>
          </p:nvPr>
        </p:nvSpPr>
        <p:spPr/>
        <p:txBody>
          <a:bodyPr/>
          <a:lstStyle/>
          <a:p>
            <a:fld id="{C4DF510F-FEE4-A646-849C-08DC8195BBE4}" type="slidenum">
              <a:rPr lang="en-US" altLang="en-US" smtClean="0"/>
              <a:pPr/>
              <a:t>14</a:t>
            </a:fld>
            <a:endParaRPr lang="en-US" altLang="en-US"/>
          </a:p>
        </p:txBody>
      </p:sp>
    </p:spTree>
    <p:extLst>
      <p:ext uri="{BB962C8B-B14F-4D97-AF65-F5344CB8AC3E}">
        <p14:creationId xmlns:p14="http://schemas.microsoft.com/office/powerpoint/2010/main" val="3782956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 randomized experiments hidden in observational data” – Gary King</a:t>
            </a:r>
          </a:p>
        </p:txBody>
      </p:sp>
      <p:sp>
        <p:nvSpPr>
          <p:cNvPr id="4" name="Slide Number Placeholder 3"/>
          <p:cNvSpPr>
            <a:spLocks noGrp="1"/>
          </p:cNvSpPr>
          <p:nvPr>
            <p:ph type="sldNum" sz="quarter" idx="5"/>
          </p:nvPr>
        </p:nvSpPr>
        <p:spPr/>
        <p:txBody>
          <a:bodyPr/>
          <a:lstStyle/>
          <a:p>
            <a:fld id="{C4DF510F-FEE4-A646-849C-08DC8195BBE4}" type="slidenum">
              <a:rPr lang="en-US" altLang="en-US" smtClean="0"/>
              <a:pPr/>
              <a:t>15</a:t>
            </a:fld>
            <a:endParaRPr lang="en-US" altLang="en-US"/>
          </a:p>
        </p:txBody>
      </p:sp>
    </p:spTree>
    <p:extLst>
      <p:ext uri="{BB962C8B-B14F-4D97-AF65-F5344CB8AC3E}">
        <p14:creationId xmlns:p14="http://schemas.microsoft.com/office/powerpoint/2010/main" val="1647281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One-to-one exact matching is the simplest and most intuitive form of matching. With this approach, each treated individual is matched to a control individual with identical background characteristics. SO for example…</a:t>
            </a:r>
          </a:p>
          <a:p>
            <a:endParaRPr lang="en-US" dirty="0"/>
          </a:p>
          <a:p>
            <a:r>
              <a:rPr lang="en-US" dirty="0"/>
              <a:t>This approach is very intuitive because it parallels a randomized experiment where we find similar individuals and assign one to be treated and one to be the control. But in many situations this approach isn’t practical because it is impossible to find exact matches on all control variables, leading some individuals to be excluded. </a:t>
            </a:r>
          </a:p>
        </p:txBody>
      </p:sp>
      <p:sp>
        <p:nvSpPr>
          <p:cNvPr id="4" name="Slide Number Placeholder 3"/>
          <p:cNvSpPr>
            <a:spLocks noGrp="1"/>
          </p:cNvSpPr>
          <p:nvPr>
            <p:ph type="sldNum" sz="quarter" idx="5"/>
          </p:nvPr>
        </p:nvSpPr>
        <p:spPr/>
        <p:txBody>
          <a:bodyPr/>
          <a:lstStyle/>
          <a:p>
            <a:fld id="{C4DF510F-FEE4-A646-849C-08DC8195BBE4}" type="slidenum">
              <a:rPr lang="en-US" altLang="en-US" smtClean="0"/>
              <a:pPr/>
              <a:t>18</a:t>
            </a:fld>
            <a:endParaRPr lang="en-US" altLang="en-US"/>
          </a:p>
        </p:txBody>
      </p:sp>
    </p:spTree>
    <p:extLst>
      <p:ext uri="{BB962C8B-B14F-4D97-AF65-F5344CB8AC3E}">
        <p14:creationId xmlns:p14="http://schemas.microsoft.com/office/powerpoint/2010/main" val="413306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alternative is coarsened exact matching. With coarsened exact matching, we take the variables we want to match on and temporarily coarsen them. So age might become age group, and education in years might become education level. Then next step is to assign all the observations to strata based on the coarsened variables. So here we would have one stratum with males in their 30s with high school education; females in their forties with a PhD and Females in their fifties with an MSc.</a:t>
            </a:r>
            <a:br>
              <a:rPr lang="en-US" dirty="0"/>
            </a:br>
            <a:br>
              <a:rPr lang="en-US" dirty="0"/>
            </a:br>
            <a:r>
              <a:rPr lang="en-US" dirty="0"/>
              <a:t>And strata that do not have a at least one treated and one control unit are dropped. </a:t>
            </a:r>
          </a:p>
          <a:p>
            <a:r>
              <a:rPr lang="en-US" dirty="0"/>
              <a:t>The remaining data are weighted so that the number of control units match the number of treated units. </a:t>
            </a:r>
          </a:p>
        </p:txBody>
      </p:sp>
      <p:sp>
        <p:nvSpPr>
          <p:cNvPr id="4" name="Slide Number Placeholder 3"/>
          <p:cNvSpPr>
            <a:spLocks noGrp="1"/>
          </p:cNvSpPr>
          <p:nvPr>
            <p:ph type="sldNum" sz="quarter" idx="5"/>
          </p:nvPr>
        </p:nvSpPr>
        <p:spPr/>
        <p:txBody>
          <a:bodyPr/>
          <a:lstStyle/>
          <a:p>
            <a:fld id="{C4DF510F-FEE4-A646-849C-08DC8195BBE4}" type="slidenum">
              <a:rPr lang="en-US" altLang="en-US" smtClean="0"/>
              <a:pPr/>
              <a:t>20</a:t>
            </a:fld>
            <a:endParaRPr lang="en-US" altLang="en-US"/>
          </a:p>
        </p:txBody>
      </p:sp>
    </p:spTree>
    <p:extLst>
      <p:ext uri="{BB962C8B-B14F-4D97-AF65-F5344CB8AC3E}">
        <p14:creationId xmlns:p14="http://schemas.microsoft.com/office/powerpoint/2010/main" val="969699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DE97DE17-2939-6143-936E-A51ACB56DB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2" y="836615"/>
            <a:ext cx="1836738"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C6E166E8-E689-964B-AB61-3A06769E18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7" y="6115053"/>
            <a:ext cx="2982913"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2"/>
          <p:cNvSpPr>
            <a:spLocks noGrp="1"/>
          </p:cNvSpPr>
          <p:nvPr>
            <p:ph type="body" sz="quarter" idx="10"/>
          </p:nvPr>
        </p:nvSpPr>
        <p:spPr>
          <a:xfrm>
            <a:off x="2123729" y="1061547"/>
            <a:ext cx="6696745" cy="809296"/>
          </a:xfrm>
        </p:spPr>
        <p:txBody>
          <a:bodyPr anchor="b"/>
          <a:lstStyle>
            <a:lvl1pPr>
              <a:defRPr b="1" i="0" baseline="0"/>
            </a:lvl1pPr>
          </a:lstStyle>
          <a:p>
            <a:pPr lvl="0"/>
            <a:r>
              <a:rPr lang="en-GB" altLang="en-US"/>
              <a:t>Click to edit Master text styles</a:t>
            </a:r>
          </a:p>
          <a:p>
            <a:pPr lvl="1"/>
            <a:r>
              <a:rPr lang="en-GB" altLang="en-US"/>
              <a:t>Second level</a:t>
            </a:r>
          </a:p>
        </p:txBody>
      </p:sp>
    </p:spTree>
    <p:extLst>
      <p:ext uri="{BB962C8B-B14F-4D97-AF65-F5344CB8AC3E}">
        <p14:creationId xmlns:p14="http://schemas.microsoft.com/office/powerpoint/2010/main" val="344140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4AD237-454E-6947-9E60-8D90A7C64F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72227" y="6237291"/>
            <a:ext cx="27368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68315" y="433391"/>
            <a:ext cx="8208962" cy="461589"/>
          </a:xfrm>
        </p:spPr>
        <p:txBody>
          <a:bodyPr/>
          <a:lstStyle>
            <a:lvl1pPr>
              <a:defRPr baseline="0">
                <a:latin typeface="Arial" charset="0"/>
              </a:defRPr>
            </a:lvl1pPr>
          </a:lstStyle>
          <a:p>
            <a:r>
              <a:rPr lang="en-GB"/>
              <a:t>Click to edit Master title style</a:t>
            </a:r>
            <a:endParaRPr lang="en-US" dirty="0"/>
          </a:p>
        </p:txBody>
      </p:sp>
      <p:sp>
        <p:nvSpPr>
          <p:cNvPr id="10" name="Text Placeholder 9"/>
          <p:cNvSpPr>
            <a:spLocks noGrp="1"/>
          </p:cNvSpPr>
          <p:nvPr>
            <p:ph type="body" idx="10"/>
          </p:nvPr>
        </p:nvSpPr>
        <p:spPr>
          <a:xfrm>
            <a:off x="468315" y="1227140"/>
            <a:ext cx="8208962" cy="46069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156839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143C9A41-26F4-9344-A6A8-81CC7051AC80}"/>
              </a:ext>
            </a:extLst>
          </p:cNvPr>
          <p:cNvSpPr>
            <a:spLocks noGrp="1"/>
          </p:cNvSpPr>
          <p:nvPr>
            <p:ph type="title"/>
          </p:nvPr>
        </p:nvSpPr>
        <p:spPr bwMode="auto">
          <a:xfrm>
            <a:off x="468315" y="433391"/>
            <a:ext cx="8208962" cy="4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ltLang="en-US"/>
              <a:t>Click to edit Master title style</a:t>
            </a:r>
            <a:endParaRPr lang="en-US" altLang="en-US"/>
          </a:p>
        </p:txBody>
      </p:sp>
      <p:sp>
        <p:nvSpPr>
          <p:cNvPr id="1027" name="Text Placeholder 3">
            <a:extLst>
              <a:ext uri="{FF2B5EF4-FFF2-40B4-BE49-F238E27FC236}">
                <a16:creationId xmlns:a16="http://schemas.microsoft.com/office/drawing/2014/main" id="{0191ABE7-D7FB-084C-94E6-6699A0CE535B}"/>
              </a:ext>
            </a:extLst>
          </p:cNvPr>
          <p:cNvSpPr>
            <a:spLocks noGrp="1"/>
          </p:cNvSpPr>
          <p:nvPr>
            <p:ph type="body" idx="1"/>
          </p:nvPr>
        </p:nvSpPr>
        <p:spPr bwMode="auto">
          <a:xfrm>
            <a:off x="468314" y="1225552"/>
            <a:ext cx="82296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 </a:t>
            </a:r>
          </a:p>
          <a:p>
            <a:pPr lvl="4"/>
            <a:r>
              <a:rPr lang="en-US" altLang="en-US"/>
              <a:t>Fifth level</a:t>
            </a:r>
          </a:p>
          <a:p>
            <a:pPr lvl="3"/>
            <a:endParaRPr lang="en-US" altLang="en-US"/>
          </a:p>
        </p:txBody>
      </p:sp>
    </p:spTree>
  </p:cSld>
  <p:clrMap bg1="lt1" tx1="dk1" bg2="lt2" tx2="dk2" accent1="accent1" accent2="accent2" accent3="accent3" accent4="accent4" accent5="accent5" accent6="accent6" hlink="hlink" folHlink="folHlink"/>
  <p:sldLayoutIdLst>
    <p:sldLayoutId id="2147484097" r:id="rId1"/>
    <p:sldLayoutId id="2147484098" r:id="rId2"/>
  </p:sldLayoutIdLst>
  <p:hf hdr="0" ftr="0" dt="0"/>
  <p:txStyles>
    <p:titleStyle>
      <a:lvl1pPr algn="l" rtl="0" eaLnBrk="1" fontAlgn="base" hangingPunct="1">
        <a:spcBef>
          <a:spcPct val="0"/>
        </a:spcBef>
        <a:spcAft>
          <a:spcPct val="0"/>
        </a:spcAft>
        <a:defRPr sz="3000" b="1" kern="1200">
          <a:solidFill>
            <a:schemeClr val="tx1"/>
          </a:solidFill>
          <a:latin typeface="+mj-lt"/>
          <a:ea typeface="ＭＳ Ｐゴシック" charset="-128"/>
          <a:cs typeface="ＭＳ Ｐゴシック" charset="-128"/>
        </a:defRPr>
      </a:lvl1pPr>
      <a:lvl2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2pPr>
      <a:lvl3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3pPr>
      <a:lvl4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4pPr>
      <a:lvl5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5pPr>
      <a:lvl6pPr marL="457194" algn="ctr" rtl="0" eaLnBrk="1" fontAlgn="base" hangingPunct="1">
        <a:spcBef>
          <a:spcPct val="0"/>
        </a:spcBef>
        <a:spcAft>
          <a:spcPct val="0"/>
        </a:spcAft>
        <a:defRPr sz="4400">
          <a:solidFill>
            <a:schemeClr val="tx1"/>
          </a:solidFill>
          <a:latin typeface="Sommet Bold Italic" pitchFamily="50" charset="0"/>
        </a:defRPr>
      </a:lvl6pPr>
      <a:lvl7pPr marL="914388" algn="ctr" rtl="0" eaLnBrk="1" fontAlgn="base" hangingPunct="1">
        <a:spcBef>
          <a:spcPct val="0"/>
        </a:spcBef>
        <a:spcAft>
          <a:spcPct val="0"/>
        </a:spcAft>
        <a:defRPr sz="4400">
          <a:solidFill>
            <a:schemeClr val="tx1"/>
          </a:solidFill>
          <a:latin typeface="Sommet Bold Italic" pitchFamily="50" charset="0"/>
        </a:defRPr>
      </a:lvl7pPr>
      <a:lvl8pPr marL="1371581" algn="ctr" rtl="0" eaLnBrk="1" fontAlgn="base" hangingPunct="1">
        <a:spcBef>
          <a:spcPct val="0"/>
        </a:spcBef>
        <a:spcAft>
          <a:spcPct val="0"/>
        </a:spcAft>
        <a:defRPr sz="4400">
          <a:solidFill>
            <a:schemeClr val="tx1"/>
          </a:solidFill>
          <a:latin typeface="Sommet Bold Italic" pitchFamily="50" charset="0"/>
        </a:defRPr>
      </a:lvl8pPr>
      <a:lvl9pPr marL="1828775" algn="ctr" rtl="0" eaLnBrk="1" fontAlgn="base" hangingPunct="1">
        <a:spcBef>
          <a:spcPct val="0"/>
        </a:spcBef>
        <a:spcAft>
          <a:spcPct val="0"/>
        </a:spcAft>
        <a:defRPr sz="4400">
          <a:solidFill>
            <a:schemeClr val="tx1"/>
          </a:solidFill>
          <a:latin typeface="Sommet Bold Italic" pitchFamily="50" charset="0"/>
        </a:defRPr>
      </a:lvl9pPr>
    </p:titleStyle>
    <p:bodyStyle>
      <a:lvl1pPr marL="342895" indent="-342895" algn="l" rtl="0" eaLnBrk="1" fontAlgn="base" hangingPunct="1">
        <a:spcBef>
          <a:spcPts val="1200"/>
        </a:spcBef>
        <a:spcAft>
          <a:spcPct val="0"/>
        </a:spcAft>
        <a:buFont typeface="Arial" panose="020B0604020202020204" pitchFamily="34" charset="0"/>
        <a:defRPr sz="1601" kern="1200">
          <a:solidFill>
            <a:schemeClr val="tx1"/>
          </a:solidFill>
          <a:latin typeface="+mn-lt"/>
          <a:ea typeface="ＭＳ Ｐゴシック" charset="-128"/>
          <a:cs typeface="ＭＳ Ｐゴシック" charset="-128"/>
        </a:defRPr>
      </a:lvl1pPr>
      <a:lvl2pPr marL="269871" indent="-269871" algn="l" rtl="0" eaLnBrk="1" fontAlgn="base" hangingPunct="1">
        <a:spcBef>
          <a:spcPts val="900"/>
        </a:spcBef>
        <a:spcAft>
          <a:spcPct val="0"/>
        </a:spcAft>
        <a:buFont typeface="Arial" panose="020B0604020202020204" pitchFamily="34" charset="0"/>
        <a:buChar char="•"/>
        <a:defRPr sz="1601" kern="1200">
          <a:solidFill>
            <a:schemeClr val="tx1"/>
          </a:solidFill>
          <a:latin typeface="+mn-lt"/>
          <a:ea typeface="ＭＳ Ｐゴシック" charset="-128"/>
          <a:cs typeface="ＭＳ Ｐゴシック" panose="020B0600070205080204" pitchFamily="34" charset="-128"/>
        </a:defRPr>
      </a:lvl2pPr>
      <a:lvl3pPr marL="539743"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3pPr>
      <a:lvl4pPr marL="809614"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4pPr>
      <a:lvl5pPr marL="1095360" indent="-285746" algn="l" rtl="0" eaLnBrk="1" fontAlgn="base" hangingPunct="1">
        <a:spcBef>
          <a:spcPts val="600"/>
        </a:spcBef>
        <a:spcAft>
          <a:spcPct val="0"/>
        </a:spcAft>
        <a:buFont typeface="Wingdings" pitchFamily="2" charset="2"/>
        <a:buChar char="§"/>
        <a:defRPr sz="1601" kern="1200">
          <a:solidFill>
            <a:schemeClr val="tx1"/>
          </a:solidFill>
          <a:latin typeface="+mn-lt"/>
          <a:ea typeface="ヒラギノ角ゴ Pro W3" pitchFamily="-60" charset="-128"/>
          <a:cs typeface="ヒラギノ角ゴ Pro W3" charset="-128"/>
        </a:defRPr>
      </a:lvl5pPr>
      <a:lvl6pPr marL="2514566"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0"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4"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49"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4"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1" algn="l" defTabSz="914388" rtl="0" eaLnBrk="1" latinLnBrk="0" hangingPunct="1">
        <a:defRPr sz="1800" kern="1200">
          <a:solidFill>
            <a:schemeClr val="tx1"/>
          </a:solidFill>
          <a:latin typeface="+mn-lt"/>
          <a:ea typeface="+mn-ea"/>
          <a:cs typeface="+mn-cs"/>
        </a:defRPr>
      </a:lvl4pPr>
      <a:lvl5pPr marL="1828775" algn="l" defTabSz="914388" rtl="0" eaLnBrk="1" latinLnBrk="0" hangingPunct="1">
        <a:defRPr sz="1800" kern="1200">
          <a:solidFill>
            <a:schemeClr val="tx1"/>
          </a:solidFill>
          <a:latin typeface="+mn-lt"/>
          <a:ea typeface="+mn-ea"/>
          <a:cs typeface="+mn-cs"/>
        </a:defRPr>
      </a:lvl5pPr>
      <a:lvl6pPr marL="2285969" algn="l" defTabSz="914388" rtl="0" eaLnBrk="1" latinLnBrk="0" hangingPunct="1">
        <a:defRPr sz="1800" kern="1200">
          <a:solidFill>
            <a:schemeClr val="tx1"/>
          </a:solidFill>
          <a:latin typeface="+mn-lt"/>
          <a:ea typeface="+mn-ea"/>
          <a:cs typeface="+mn-cs"/>
        </a:defRPr>
      </a:lvl6pPr>
      <a:lvl7pPr marL="2743163" algn="l" defTabSz="914388" rtl="0" eaLnBrk="1" latinLnBrk="0" hangingPunct="1">
        <a:defRPr sz="1800" kern="1200">
          <a:solidFill>
            <a:schemeClr val="tx1"/>
          </a:solidFill>
          <a:latin typeface="+mn-lt"/>
          <a:ea typeface="+mn-ea"/>
          <a:cs typeface="+mn-cs"/>
        </a:defRPr>
      </a:lvl7pPr>
      <a:lvl8pPr marL="3200358" algn="l" defTabSz="914388" rtl="0" eaLnBrk="1" latinLnBrk="0" hangingPunct="1">
        <a:defRPr sz="1800" kern="1200">
          <a:solidFill>
            <a:schemeClr val="tx1"/>
          </a:solidFill>
          <a:latin typeface="+mn-lt"/>
          <a:ea typeface="+mn-ea"/>
          <a:cs typeface="+mn-cs"/>
        </a:defRPr>
      </a:lvl8pPr>
      <a:lvl9pPr marL="3657551" algn="l" defTabSz="9143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bdrh-hdat9700.github.io/#assessm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151" Type="http://schemas.openxmlformats.org/officeDocument/2006/relationships/image" Target="../media/image87.png"/><Relationship Id="rId4" Type="http://schemas.openxmlformats.org/officeDocument/2006/relationships/image" Target="../media/image140.png"/></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87.png"/></Relationships>
</file>

<file path=ppt/slides/_rels/slide2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pixabay.com/en/box-question-mark-question-mark-286432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ixabay.com/en/box-question-mark-question-mark-286432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sph.harvard.edu/miguel-hernan/causal-inference-boo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4C3FAA-E127-D642-AAB3-B26969EBA9A7}"/>
              </a:ext>
            </a:extLst>
          </p:cNvPr>
          <p:cNvSpPr>
            <a:spLocks noGrp="1"/>
          </p:cNvSpPr>
          <p:nvPr>
            <p:ph type="body" sz="quarter" idx="10"/>
          </p:nvPr>
        </p:nvSpPr>
        <p:spPr>
          <a:xfrm>
            <a:off x="2123728" y="1052736"/>
            <a:ext cx="6696744" cy="1296144"/>
          </a:xfrm>
        </p:spPr>
        <p:txBody>
          <a:bodyPr/>
          <a:lstStyle/>
          <a:p>
            <a:r>
              <a:rPr lang="en-US" sz="2800" dirty="0"/>
              <a:t>HDAT 9700 </a:t>
            </a:r>
          </a:p>
          <a:p>
            <a:r>
              <a:rPr lang="en-US" sz="2800" dirty="0"/>
              <a:t>Matching for causal inference</a:t>
            </a:r>
          </a:p>
          <a:p>
            <a:r>
              <a:rPr lang="en-US" sz="1800" b="0" i="1" dirty="0">
                <a:solidFill>
                  <a:schemeClr val="bg1">
                    <a:lumMod val="50000"/>
                  </a:schemeClr>
                </a:solidFill>
              </a:rPr>
              <a:t>Online tutorial</a:t>
            </a:r>
          </a:p>
        </p:txBody>
      </p:sp>
    </p:spTree>
    <p:extLst>
      <p:ext uri="{BB962C8B-B14F-4D97-AF65-F5344CB8AC3E}">
        <p14:creationId xmlns:p14="http://schemas.microsoft.com/office/powerpoint/2010/main" val="2755047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1E1D-57D1-CC42-A9BA-F550F58EFAF3}"/>
              </a:ext>
            </a:extLst>
          </p:cNvPr>
          <p:cNvSpPr>
            <a:spLocks noGrp="1"/>
          </p:cNvSpPr>
          <p:nvPr>
            <p:ph type="title"/>
          </p:nvPr>
        </p:nvSpPr>
        <p:spPr/>
        <p:txBody>
          <a:bodyPr/>
          <a:lstStyle/>
          <a:p>
            <a:r>
              <a:rPr lang="en-US" dirty="0"/>
              <a:t>Positivity</a:t>
            </a:r>
          </a:p>
        </p:txBody>
      </p:sp>
      <p:sp>
        <p:nvSpPr>
          <p:cNvPr id="3" name="Text Placeholder 2">
            <a:extLst>
              <a:ext uri="{FF2B5EF4-FFF2-40B4-BE49-F238E27FC236}">
                <a16:creationId xmlns:a16="http://schemas.microsoft.com/office/drawing/2014/main" id="{D68AFC70-59EE-B74A-B3D8-0EA07A82E518}"/>
              </a:ext>
            </a:extLst>
          </p:cNvPr>
          <p:cNvSpPr>
            <a:spLocks noGrp="1"/>
          </p:cNvSpPr>
          <p:nvPr>
            <p:ph type="body" idx="10"/>
          </p:nvPr>
        </p:nvSpPr>
        <p:spPr>
          <a:xfrm>
            <a:off x="468315" y="1227141"/>
            <a:ext cx="8208962" cy="617684"/>
          </a:xfrm>
        </p:spPr>
        <p:txBody>
          <a:bodyPr/>
          <a:lstStyle/>
          <a:p>
            <a:r>
              <a:rPr lang="en-US" sz="2400" i="1" dirty="0">
                <a:solidFill>
                  <a:schemeClr val="accent5">
                    <a:lumMod val="60000"/>
                    <a:lumOff val="40000"/>
                  </a:schemeClr>
                </a:solidFill>
              </a:rPr>
              <a:t>Everyone has the chance to get the treatment</a:t>
            </a:r>
          </a:p>
          <a:p>
            <a:endParaRPr lang="en-US" sz="2400" dirty="0"/>
          </a:p>
        </p:txBody>
      </p:sp>
      <p:grpSp>
        <p:nvGrpSpPr>
          <p:cNvPr id="4" name="Group 3">
            <a:extLst>
              <a:ext uri="{FF2B5EF4-FFF2-40B4-BE49-F238E27FC236}">
                <a16:creationId xmlns:a16="http://schemas.microsoft.com/office/drawing/2014/main" id="{FC22F2B9-3147-0149-AB63-8B8D9407E0DB}"/>
              </a:ext>
            </a:extLst>
          </p:cNvPr>
          <p:cNvGrpSpPr/>
          <p:nvPr/>
        </p:nvGrpSpPr>
        <p:grpSpPr>
          <a:xfrm>
            <a:off x="899592" y="2165093"/>
            <a:ext cx="6912768" cy="1152128"/>
            <a:chOff x="1979712" y="2276873"/>
            <a:chExt cx="6912768" cy="1152128"/>
          </a:xfrm>
        </p:grpSpPr>
        <p:sp>
          <p:nvSpPr>
            <p:cNvPr id="5" name="Rounded Rectangle 4">
              <a:extLst>
                <a:ext uri="{FF2B5EF4-FFF2-40B4-BE49-F238E27FC236}">
                  <a16:creationId xmlns:a16="http://schemas.microsoft.com/office/drawing/2014/main" id="{1C937244-6E47-6F47-BB4B-37125C6C89EF}"/>
                </a:ext>
              </a:extLst>
            </p:cNvPr>
            <p:cNvSpPr/>
            <p:nvPr/>
          </p:nvSpPr>
          <p:spPr>
            <a:xfrm>
              <a:off x="1979712" y="2276873"/>
              <a:ext cx="691276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18-29 years</a:t>
              </a:r>
            </a:p>
          </p:txBody>
        </p:sp>
        <p:grpSp>
          <p:nvGrpSpPr>
            <p:cNvPr id="6" name="Group 5">
              <a:extLst>
                <a:ext uri="{FF2B5EF4-FFF2-40B4-BE49-F238E27FC236}">
                  <a16:creationId xmlns:a16="http://schemas.microsoft.com/office/drawing/2014/main" id="{EEB3FED1-A532-D246-AA4C-3C44390734BC}"/>
                </a:ext>
              </a:extLst>
            </p:cNvPr>
            <p:cNvGrpSpPr/>
            <p:nvPr/>
          </p:nvGrpSpPr>
          <p:grpSpPr>
            <a:xfrm>
              <a:off x="3995936" y="2395737"/>
              <a:ext cx="2304256" cy="914400"/>
              <a:chOff x="4139952" y="2404985"/>
              <a:chExt cx="2304256" cy="914400"/>
            </a:xfrm>
          </p:grpSpPr>
          <p:sp>
            <p:nvSpPr>
              <p:cNvPr id="11" name="Rectangle 10">
                <a:extLst>
                  <a:ext uri="{FF2B5EF4-FFF2-40B4-BE49-F238E27FC236}">
                    <a16:creationId xmlns:a16="http://schemas.microsoft.com/office/drawing/2014/main" id="{01799CEA-D64D-2742-9D17-899E7791FD68}"/>
                  </a:ext>
                </a:extLst>
              </p:cNvPr>
              <p:cNvSpPr/>
              <p:nvPr/>
            </p:nvSpPr>
            <p:spPr>
              <a:xfrm>
                <a:off x="4139952" y="2404985"/>
                <a:ext cx="2304256"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dirty="0"/>
                  <a:t>Female</a:t>
                </a:r>
                <a:endParaRPr lang="en-US" sz="1600" dirty="0"/>
              </a:p>
            </p:txBody>
          </p:sp>
          <p:sp>
            <p:nvSpPr>
              <p:cNvPr id="12" name="Rectangle 11">
                <a:extLst>
                  <a:ext uri="{FF2B5EF4-FFF2-40B4-BE49-F238E27FC236}">
                    <a16:creationId xmlns:a16="http://schemas.microsoft.com/office/drawing/2014/main" id="{F70D341C-C66D-F04B-899A-3EAE260028E2}"/>
                  </a:ext>
                </a:extLst>
              </p:cNvPr>
              <p:cNvSpPr>
                <a:spLocks noChangeAspect="1"/>
              </p:cNvSpPr>
              <p:nvPr/>
            </p:nvSpPr>
            <p:spPr>
              <a:xfrm>
                <a:off x="4859792" y="2502185"/>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Urban</a:t>
                </a:r>
              </a:p>
            </p:txBody>
          </p:sp>
          <p:sp>
            <p:nvSpPr>
              <p:cNvPr id="13" name="Rectangle 12">
                <a:extLst>
                  <a:ext uri="{FF2B5EF4-FFF2-40B4-BE49-F238E27FC236}">
                    <a16:creationId xmlns:a16="http://schemas.microsoft.com/office/drawing/2014/main" id="{49E80B97-404F-1145-87B7-21A18EFCC493}"/>
                  </a:ext>
                </a:extLst>
              </p:cNvPr>
              <p:cNvSpPr>
                <a:spLocks noChangeAspect="1"/>
              </p:cNvSpPr>
              <p:nvPr/>
            </p:nvSpPr>
            <p:spPr>
              <a:xfrm>
                <a:off x="5657905" y="2505603"/>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Rural</a:t>
                </a:r>
                <a:endParaRPr lang="en-US" sz="1800" dirty="0"/>
              </a:p>
            </p:txBody>
          </p:sp>
        </p:grpSp>
        <p:grpSp>
          <p:nvGrpSpPr>
            <p:cNvPr id="7" name="Group 6">
              <a:extLst>
                <a:ext uri="{FF2B5EF4-FFF2-40B4-BE49-F238E27FC236}">
                  <a16:creationId xmlns:a16="http://schemas.microsoft.com/office/drawing/2014/main" id="{BB4A7CB2-30CF-0C46-8C29-2748842F0DBD}"/>
                </a:ext>
              </a:extLst>
            </p:cNvPr>
            <p:cNvGrpSpPr/>
            <p:nvPr/>
          </p:nvGrpSpPr>
          <p:grpSpPr>
            <a:xfrm>
              <a:off x="6444208" y="2395737"/>
              <a:ext cx="2304256" cy="914400"/>
              <a:chOff x="4139952" y="2404985"/>
              <a:chExt cx="2304256" cy="914400"/>
            </a:xfrm>
          </p:grpSpPr>
          <p:sp>
            <p:nvSpPr>
              <p:cNvPr id="8" name="Rectangle 7">
                <a:extLst>
                  <a:ext uri="{FF2B5EF4-FFF2-40B4-BE49-F238E27FC236}">
                    <a16:creationId xmlns:a16="http://schemas.microsoft.com/office/drawing/2014/main" id="{821F46FB-A5BD-6A4B-B3CF-D2C0E95B4C1E}"/>
                  </a:ext>
                </a:extLst>
              </p:cNvPr>
              <p:cNvSpPr/>
              <p:nvPr/>
            </p:nvSpPr>
            <p:spPr>
              <a:xfrm>
                <a:off x="4139952" y="2404985"/>
                <a:ext cx="2304256"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dirty="0"/>
                  <a:t>Male</a:t>
                </a:r>
                <a:endParaRPr lang="en-US" sz="1600" dirty="0"/>
              </a:p>
            </p:txBody>
          </p:sp>
          <p:sp>
            <p:nvSpPr>
              <p:cNvPr id="9" name="Rectangle 8">
                <a:extLst>
                  <a:ext uri="{FF2B5EF4-FFF2-40B4-BE49-F238E27FC236}">
                    <a16:creationId xmlns:a16="http://schemas.microsoft.com/office/drawing/2014/main" id="{D1C817F8-9BB1-BD42-BEF6-3FBA54D8C7FE}"/>
                  </a:ext>
                </a:extLst>
              </p:cNvPr>
              <p:cNvSpPr>
                <a:spLocks noChangeAspect="1"/>
              </p:cNvSpPr>
              <p:nvPr/>
            </p:nvSpPr>
            <p:spPr>
              <a:xfrm>
                <a:off x="4859792" y="2502185"/>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Urban</a:t>
                </a:r>
              </a:p>
            </p:txBody>
          </p:sp>
          <p:sp>
            <p:nvSpPr>
              <p:cNvPr id="10" name="Rectangle 9">
                <a:extLst>
                  <a:ext uri="{FF2B5EF4-FFF2-40B4-BE49-F238E27FC236}">
                    <a16:creationId xmlns:a16="http://schemas.microsoft.com/office/drawing/2014/main" id="{8E11FFEE-9934-3942-8206-B0B2D270787C}"/>
                  </a:ext>
                </a:extLst>
              </p:cNvPr>
              <p:cNvSpPr>
                <a:spLocks noChangeAspect="1"/>
              </p:cNvSpPr>
              <p:nvPr/>
            </p:nvSpPr>
            <p:spPr>
              <a:xfrm>
                <a:off x="5657905" y="2505603"/>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Rural</a:t>
                </a:r>
                <a:endParaRPr lang="en-US" sz="1800" dirty="0"/>
              </a:p>
            </p:txBody>
          </p:sp>
        </p:grpSp>
      </p:grpSp>
      <p:grpSp>
        <p:nvGrpSpPr>
          <p:cNvPr id="14" name="Group 13">
            <a:extLst>
              <a:ext uri="{FF2B5EF4-FFF2-40B4-BE49-F238E27FC236}">
                <a16:creationId xmlns:a16="http://schemas.microsoft.com/office/drawing/2014/main" id="{7494436F-9007-8140-984E-4519043E2FCF}"/>
              </a:ext>
            </a:extLst>
          </p:cNvPr>
          <p:cNvGrpSpPr/>
          <p:nvPr/>
        </p:nvGrpSpPr>
        <p:grpSpPr>
          <a:xfrm>
            <a:off x="928455" y="3410585"/>
            <a:ext cx="6912768" cy="1152128"/>
            <a:chOff x="1979712" y="2276873"/>
            <a:chExt cx="6912768" cy="1152128"/>
          </a:xfrm>
        </p:grpSpPr>
        <p:sp>
          <p:nvSpPr>
            <p:cNvPr id="15" name="Rounded Rectangle 14">
              <a:extLst>
                <a:ext uri="{FF2B5EF4-FFF2-40B4-BE49-F238E27FC236}">
                  <a16:creationId xmlns:a16="http://schemas.microsoft.com/office/drawing/2014/main" id="{5C9B07B7-9C22-5C4B-9B5B-499A45AA7609}"/>
                </a:ext>
              </a:extLst>
            </p:cNvPr>
            <p:cNvSpPr/>
            <p:nvPr/>
          </p:nvSpPr>
          <p:spPr>
            <a:xfrm>
              <a:off x="1979712" y="2276873"/>
              <a:ext cx="691276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30-64 years</a:t>
              </a:r>
            </a:p>
          </p:txBody>
        </p:sp>
        <p:grpSp>
          <p:nvGrpSpPr>
            <p:cNvPr id="16" name="Group 15">
              <a:extLst>
                <a:ext uri="{FF2B5EF4-FFF2-40B4-BE49-F238E27FC236}">
                  <a16:creationId xmlns:a16="http://schemas.microsoft.com/office/drawing/2014/main" id="{8CDF2E68-2BDD-674C-A098-F7520D953BDB}"/>
                </a:ext>
              </a:extLst>
            </p:cNvPr>
            <p:cNvGrpSpPr/>
            <p:nvPr/>
          </p:nvGrpSpPr>
          <p:grpSpPr>
            <a:xfrm>
              <a:off x="3995936" y="2395737"/>
              <a:ext cx="2304256" cy="914400"/>
              <a:chOff x="4139952" y="2404985"/>
              <a:chExt cx="2304256" cy="914400"/>
            </a:xfrm>
          </p:grpSpPr>
          <p:sp>
            <p:nvSpPr>
              <p:cNvPr id="21" name="Rectangle 20">
                <a:extLst>
                  <a:ext uri="{FF2B5EF4-FFF2-40B4-BE49-F238E27FC236}">
                    <a16:creationId xmlns:a16="http://schemas.microsoft.com/office/drawing/2014/main" id="{437E23C7-B08C-BD41-B932-B56BBC276DD9}"/>
                  </a:ext>
                </a:extLst>
              </p:cNvPr>
              <p:cNvSpPr/>
              <p:nvPr/>
            </p:nvSpPr>
            <p:spPr>
              <a:xfrm>
                <a:off x="4139952" y="2404985"/>
                <a:ext cx="2304256"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dirty="0"/>
                  <a:t>Female</a:t>
                </a:r>
                <a:endParaRPr lang="en-US" sz="1600" dirty="0"/>
              </a:p>
            </p:txBody>
          </p:sp>
          <p:sp>
            <p:nvSpPr>
              <p:cNvPr id="22" name="Rectangle 21">
                <a:extLst>
                  <a:ext uri="{FF2B5EF4-FFF2-40B4-BE49-F238E27FC236}">
                    <a16:creationId xmlns:a16="http://schemas.microsoft.com/office/drawing/2014/main" id="{BE332CD9-757E-C64A-A1BF-E8216F7EC4F6}"/>
                  </a:ext>
                </a:extLst>
              </p:cNvPr>
              <p:cNvSpPr>
                <a:spLocks noChangeAspect="1"/>
              </p:cNvSpPr>
              <p:nvPr/>
            </p:nvSpPr>
            <p:spPr>
              <a:xfrm>
                <a:off x="4859792" y="2502185"/>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Urban</a:t>
                </a:r>
              </a:p>
            </p:txBody>
          </p:sp>
          <p:sp>
            <p:nvSpPr>
              <p:cNvPr id="23" name="Rectangle 22">
                <a:extLst>
                  <a:ext uri="{FF2B5EF4-FFF2-40B4-BE49-F238E27FC236}">
                    <a16:creationId xmlns:a16="http://schemas.microsoft.com/office/drawing/2014/main" id="{CF833018-8506-5F40-A4C3-0A5CF694653F}"/>
                  </a:ext>
                </a:extLst>
              </p:cNvPr>
              <p:cNvSpPr>
                <a:spLocks noChangeAspect="1"/>
              </p:cNvSpPr>
              <p:nvPr/>
            </p:nvSpPr>
            <p:spPr>
              <a:xfrm>
                <a:off x="5657905" y="2505603"/>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Rural</a:t>
                </a:r>
                <a:endParaRPr lang="en-US" sz="1800" dirty="0"/>
              </a:p>
            </p:txBody>
          </p:sp>
        </p:grpSp>
        <p:grpSp>
          <p:nvGrpSpPr>
            <p:cNvPr id="17" name="Group 16">
              <a:extLst>
                <a:ext uri="{FF2B5EF4-FFF2-40B4-BE49-F238E27FC236}">
                  <a16:creationId xmlns:a16="http://schemas.microsoft.com/office/drawing/2014/main" id="{B2839292-1EAD-6743-BB37-0EB783E3AB4C}"/>
                </a:ext>
              </a:extLst>
            </p:cNvPr>
            <p:cNvGrpSpPr/>
            <p:nvPr/>
          </p:nvGrpSpPr>
          <p:grpSpPr>
            <a:xfrm>
              <a:off x="6444208" y="2395737"/>
              <a:ext cx="2304256" cy="914400"/>
              <a:chOff x="4139952" y="2404985"/>
              <a:chExt cx="2304256" cy="914400"/>
            </a:xfrm>
          </p:grpSpPr>
          <p:sp>
            <p:nvSpPr>
              <p:cNvPr id="18" name="Rectangle 17">
                <a:extLst>
                  <a:ext uri="{FF2B5EF4-FFF2-40B4-BE49-F238E27FC236}">
                    <a16:creationId xmlns:a16="http://schemas.microsoft.com/office/drawing/2014/main" id="{D654DC38-E9FA-624B-B0A3-B480F8EBAE05}"/>
                  </a:ext>
                </a:extLst>
              </p:cNvPr>
              <p:cNvSpPr/>
              <p:nvPr/>
            </p:nvSpPr>
            <p:spPr>
              <a:xfrm>
                <a:off x="4139952" y="2404985"/>
                <a:ext cx="2304256"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dirty="0"/>
                  <a:t>Male</a:t>
                </a:r>
                <a:endParaRPr lang="en-US" sz="1600" dirty="0"/>
              </a:p>
            </p:txBody>
          </p:sp>
          <p:sp>
            <p:nvSpPr>
              <p:cNvPr id="19" name="Rectangle 18">
                <a:extLst>
                  <a:ext uri="{FF2B5EF4-FFF2-40B4-BE49-F238E27FC236}">
                    <a16:creationId xmlns:a16="http://schemas.microsoft.com/office/drawing/2014/main" id="{2F316723-6CDA-854E-A7DB-EF7D55010350}"/>
                  </a:ext>
                </a:extLst>
              </p:cNvPr>
              <p:cNvSpPr>
                <a:spLocks noChangeAspect="1"/>
              </p:cNvSpPr>
              <p:nvPr/>
            </p:nvSpPr>
            <p:spPr>
              <a:xfrm>
                <a:off x="4859792" y="2502185"/>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Urban</a:t>
                </a:r>
              </a:p>
            </p:txBody>
          </p:sp>
          <p:sp>
            <p:nvSpPr>
              <p:cNvPr id="20" name="Rectangle 19">
                <a:extLst>
                  <a:ext uri="{FF2B5EF4-FFF2-40B4-BE49-F238E27FC236}">
                    <a16:creationId xmlns:a16="http://schemas.microsoft.com/office/drawing/2014/main" id="{CEAEC3DB-00FC-4F40-AADD-FF8C05DFF46E}"/>
                  </a:ext>
                </a:extLst>
              </p:cNvPr>
              <p:cNvSpPr>
                <a:spLocks noChangeAspect="1"/>
              </p:cNvSpPr>
              <p:nvPr/>
            </p:nvSpPr>
            <p:spPr>
              <a:xfrm>
                <a:off x="5657905" y="2505603"/>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Rural</a:t>
                </a:r>
                <a:endParaRPr lang="en-US" sz="1800" dirty="0"/>
              </a:p>
            </p:txBody>
          </p:sp>
        </p:grpSp>
      </p:grpSp>
      <p:grpSp>
        <p:nvGrpSpPr>
          <p:cNvPr id="24" name="Group 23">
            <a:extLst>
              <a:ext uri="{FF2B5EF4-FFF2-40B4-BE49-F238E27FC236}">
                <a16:creationId xmlns:a16="http://schemas.microsoft.com/office/drawing/2014/main" id="{886A12A2-7DC2-7141-A4E8-500781D3E846}"/>
              </a:ext>
            </a:extLst>
          </p:cNvPr>
          <p:cNvGrpSpPr/>
          <p:nvPr/>
        </p:nvGrpSpPr>
        <p:grpSpPr>
          <a:xfrm>
            <a:off x="928455" y="4656077"/>
            <a:ext cx="6912768" cy="1152128"/>
            <a:chOff x="1979712" y="2276873"/>
            <a:chExt cx="6912768" cy="1152128"/>
          </a:xfrm>
        </p:grpSpPr>
        <p:sp>
          <p:nvSpPr>
            <p:cNvPr id="25" name="Rounded Rectangle 24">
              <a:extLst>
                <a:ext uri="{FF2B5EF4-FFF2-40B4-BE49-F238E27FC236}">
                  <a16:creationId xmlns:a16="http://schemas.microsoft.com/office/drawing/2014/main" id="{6DAA0164-A550-2E48-AE6B-8D73317CA88F}"/>
                </a:ext>
              </a:extLst>
            </p:cNvPr>
            <p:cNvSpPr/>
            <p:nvPr/>
          </p:nvSpPr>
          <p:spPr>
            <a:xfrm>
              <a:off x="1979712" y="2276873"/>
              <a:ext cx="691276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64+ years</a:t>
              </a:r>
            </a:p>
          </p:txBody>
        </p:sp>
        <p:grpSp>
          <p:nvGrpSpPr>
            <p:cNvPr id="26" name="Group 25">
              <a:extLst>
                <a:ext uri="{FF2B5EF4-FFF2-40B4-BE49-F238E27FC236}">
                  <a16:creationId xmlns:a16="http://schemas.microsoft.com/office/drawing/2014/main" id="{2B152DE7-1FF1-3549-A7BE-74D0A832B7B0}"/>
                </a:ext>
              </a:extLst>
            </p:cNvPr>
            <p:cNvGrpSpPr/>
            <p:nvPr/>
          </p:nvGrpSpPr>
          <p:grpSpPr>
            <a:xfrm>
              <a:off x="3995936" y="2395737"/>
              <a:ext cx="2304256" cy="914400"/>
              <a:chOff x="4139952" y="2404985"/>
              <a:chExt cx="2304256" cy="914400"/>
            </a:xfrm>
          </p:grpSpPr>
          <p:sp>
            <p:nvSpPr>
              <p:cNvPr id="31" name="Rectangle 30">
                <a:extLst>
                  <a:ext uri="{FF2B5EF4-FFF2-40B4-BE49-F238E27FC236}">
                    <a16:creationId xmlns:a16="http://schemas.microsoft.com/office/drawing/2014/main" id="{AFFA3206-CA13-1047-A6E4-A1AA07B8DA2D}"/>
                  </a:ext>
                </a:extLst>
              </p:cNvPr>
              <p:cNvSpPr/>
              <p:nvPr/>
            </p:nvSpPr>
            <p:spPr>
              <a:xfrm>
                <a:off x="4139952" y="2404985"/>
                <a:ext cx="2304256"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dirty="0"/>
                  <a:t>Female</a:t>
                </a:r>
                <a:endParaRPr lang="en-US" sz="1600" dirty="0"/>
              </a:p>
            </p:txBody>
          </p:sp>
          <p:sp>
            <p:nvSpPr>
              <p:cNvPr id="32" name="Rectangle 31">
                <a:extLst>
                  <a:ext uri="{FF2B5EF4-FFF2-40B4-BE49-F238E27FC236}">
                    <a16:creationId xmlns:a16="http://schemas.microsoft.com/office/drawing/2014/main" id="{FEED9083-5B04-9148-A630-876BC493A78E}"/>
                  </a:ext>
                </a:extLst>
              </p:cNvPr>
              <p:cNvSpPr>
                <a:spLocks noChangeAspect="1"/>
              </p:cNvSpPr>
              <p:nvPr/>
            </p:nvSpPr>
            <p:spPr>
              <a:xfrm>
                <a:off x="4859792" y="2502185"/>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Urban</a:t>
                </a:r>
              </a:p>
            </p:txBody>
          </p:sp>
          <p:sp>
            <p:nvSpPr>
              <p:cNvPr id="33" name="Rectangle 32">
                <a:extLst>
                  <a:ext uri="{FF2B5EF4-FFF2-40B4-BE49-F238E27FC236}">
                    <a16:creationId xmlns:a16="http://schemas.microsoft.com/office/drawing/2014/main" id="{13D4742C-9E90-934A-80D3-C57AB566E250}"/>
                  </a:ext>
                </a:extLst>
              </p:cNvPr>
              <p:cNvSpPr>
                <a:spLocks noChangeAspect="1"/>
              </p:cNvSpPr>
              <p:nvPr/>
            </p:nvSpPr>
            <p:spPr>
              <a:xfrm>
                <a:off x="5657905" y="2505603"/>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Rural</a:t>
                </a:r>
                <a:endParaRPr lang="en-US" sz="1800" dirty="0"/>
              </a:p>
            </p:txBody>
          </p:sp>
        </p:grpSp>
        <p:grpSp>
          <p:nvGrpSpPr>
            <p:cNvPr id="27" name="Group 26">
              <a:extLst>
                <a:ext uri="{FF2B5EF4-FFF2-40B4-BE49-F238E27FC236}">
                  <a16:creationId xmlns:a16="http://schemas.microsoft.com/office/drawing/2014/main" id="{C85AB118-81B0-8E48-A2F0-241AD37E6846}"/>
                </a:ext>
              </a:extLst>
            </p:cNvPr>
            <p:cNvGrpSpPr/>
            <p:nvPr/>
          </p:nvGrpSpPr>
          <p:grpSpPr>
            <a:xfrm>
              <a:off x="6444208" y="2395737"/>
              <a:ext cx="2304256" cy="914400"/>
              <a:chOff x="4139952" y="2404985"/>
              <a:chExt cx="2304256" cy="914400"/>
            </a:xfrm>
          </p:grpSpPr>
          <p:sp>
            <p:nvSpPr>
              <p:cNvPr id="28" name="Rectangle 27">
                <a:extLst>
                  <a:ext uri="{FF2B5EF4-FFF2-40B4-BE49-F238E27FC236}">
                    <a16:creationId xmlns:a16="http://schemas.microsoft.com/office/drawing/2014/main" id="{0F9161B3-C264-5241-8147-71AA694EEAA5}"/>
                  </a:ext>
                </a:extLst>
              </p:cNvPr>
              <p:cNvSpPr/>
              <p:nvPr/>
            </p:nvSpPr>
            <p:spPr>
              <a:xfrm>
                <a:off x="4139952" y="2404985"/>
                <a:ext cx="2304256"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dirty="0"/>
                  <a:t>Male</a:t>
                </a:r>
                <a:endParaRPr lang="en-US" sz="1600" dirty="0"/>
              </a:p>
            </p:txBody>
          </p:sp>
          <p:sp>
            <p:nvSpPr>
              <p:cNvPr id="29" name="Rectangle 28">
                <a:extLst>
                  <a:ext uri="{FF2B5EF4-FFF2-40B4-BE49-F238E27FC236}">
                    <a16:creationId xmlns:a16="http://schemas.microsoft.com/office/drawing/2014/main" id="{54BCAF06-E007-0243-8572-DBC1E8B01AFF}"/>
                  </a:ext>
                </a:extLst>
              </p:cNvPr>
              <p:cNvSpPr>
                <a:spLocks noChangeAspect="1"/>
              </p:cNvSpPr>
              <p:nvPr/>
            </p:nvSpPr>
            <p:spPr>
              <a:xfrm>
                <a:off x="4859792" y="2502185"/>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Urban</a:t>
                </a:r>
              </a:p>
            </p:txBody>
          </p:sp>
          <p:sp>
            <p:nvSpPr>
              <p:cNvPr id="30" name="Rectangle 29">
                <a:extLst>
                  <a:ext uri="{FF2B5EF4-FFF2-40B4-BE49-F238E27FC236}">
                    <a16:creationId xmlns:a16="http://schemas.microsoft.com/office/drawing/2014/main" id="{CD983F4E-C4B8-3443-ACE7-EE108D5FDA39}"/>
                  </a:ext>
                </a:extLst>
              </p:cNvPr>
              <p:cNvSpPr>
                <a:spLocks noChangeAspect="1"/>
              </p:cNvSpPr>
              <p:nvPr/>
            </p:nvSpPr>
            <p:spPr>
              <a:xfrm>
                <a:off x="5657905" y="2505603"/>
                <a:ext cx="720000"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Rural</a:t>
                </a:r>
                <a:endParaRPr lang="en-US" sz="1800" dirty="0"/>
              </a:p>
            </p:txBody>
          </p:sp>
        </p:grpSp>
      </p:grpSp>
    </p:spTree>
    <p:extLst>
      <p:ext uri="{BB962C8B-B14F-4D97-AF65-F5344CB8AC3E}">
        <p14:creationId xmlns:p14="http://schemas.microsoft.com/office/powerpoint/2010/main" val="41089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7579-71EC-664F-90EB-6495769ADCBC}"/>
              </a:ext>
            </a:extLst>
          </p:cNvPr>
          <p:cNvSpPr>
            <a:spLocks noGrp="1"/>
          </p:cNvSpPr>
          <p:nvPr>
            <p:ph type="title"/>
          </p:nvPr>
        </p:nvSpPr>
        <p:spPr/>
        <p:txBody>
          <a:bodyPr/>
          <a:lstStyle/>
          <a:p>
            <a:r>
              <a:rPr lang="en-US" dirty="0"/>
              <a:t>Exchangeability</a:t>
            </a:r>
          </a:p>
        </p:txBody>
      </p:sp>
      <p:sp>
        <p:nvSpPr>
          <p:cNvPr id="3" name="Text Placeholder 2">
            <a:extLst>
              <a:ext uri="{FF2B5EF4-FFF2-40B4-BE49-F238E27FC236}">
                <a16:creationId xmlns:a16="http://schemas.microsoft.com/office/drawing/2014/main" id="{DE640823-BD45-5B46-81AB-0B203EFBBFCD}"/>
              </a:ext>
            </a:extLst>
          </p:cNvPr>
          <p:cNvSpPr>
            <a:spLocks noGrp="1"/>
          </p:cNvSpPr>
          <p:nvPr>
            <p:ph type="body" idx="10"/>
          </p:nvPr>
        </p:nvSpPr>
        <p:spPr>
          <a:xfrm>
            <a:off x="468315" y="1227140"/>
            <a:ext cx="8208962" cy="977723"/>
          </a:xfrm>
        </p:spPr>
        <p:txBody>
          <a:bodyPr/>
          <a:lstStyle/>
          <a:p>
            <a:r>
              <a:rPr lang="en-US" sz="2400" i="1" dirty="0">
                <a:solidFill>
                  <a:schemeClr val="accent5">
                    <a:lumMod val="60000"/>
                    <a:lumOff val="40000"/>
                  </a:schemeClr>
                </a:solidFill>
              </a:rPr>
              <a:t>Background characteristics are balanced in treated and control groups</a:t>
            </a:r>
          </a:p>
        </p:txBody>
      </p:sp>
      <p:pic>
        <p:nvPicPr>
          <p:cNvPr id="5" name="Graphic 4" descr="Group of people with solid fill">
            <a:extLst>
              <a:ext uri="{FF2B5EF4-FFF2-40B4-BE49-F238E27FC236}">
                <a16:creationId xmlns:a16="http://schemas.microsoft.com/office/drawing/2014/main" id="{A53C34C8-4C87-5E45-ABF0-8EFB4FD2ED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8082" y="2204863"/>
            <a:ext cx="3456000" cy="3456000"/>
          </a:xfrm>
          <a:prstGeom prst="rect">
            <a:avLst/>
          </a:prstGeom>
        </p:spPr>
      </p:pic>
      <p:pic>
        <p:nvPicPr>
          <p:cNvPr id="7" name="Graphic 6" descr="Group of people outline">
            <a:extLst>
              <a:ext uri="{FF2B5EF4-FFF2-40B4-BE49-F238E27FC236}">
                <a16:creationId xmlns:a16="http://schemas.microsoft.com/office/drawing/2014/main" id="{2D2B5360-1057-114B-AE8A-A90CC4EA3E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918" y="2204863"/>
            <a:ext cx="3456000" cy="3456000"/>
          </a:xfrm>
          <a:prstGeom prst="rect">
            <a:avLst/>
          </a:prstGeom>
        </p:spPr>
      </p:pic>
      <p:sp>
        <p:nvSpPr>
          <p:cNvPr id="8" name="Text Placeholder 2">
            <a:extLst>
              <a:ext uri="{FF2B5EF4-FFF2-40B4-BE49-F238E27FC236}">
                <a16:creationId xmlns:a16="http://schemas.microsoft.com/office/drawing/2014/main" id="{D183C490-DE4E-4A47-AA73-DB9DB8C97A9A}"/>
              </a:ext>
            </a:extLst>
          </p:cNvPr>
          <p:cNvSpPr txBox="1">
            <a:spLocks/>
          </p:cNvSpPr>
          <p:nvPr/>
        </p:nvSpPr>
        <p:spPr bwMode="auto">
          <a:xfrm>
            <a:off x="1633842" y="5660863"/>
            <a:ext cx="1368152" cy="40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895" indent="-342895" algn="l" rtl="0" eaLnBrk="1" fontAlgn="base" hangingPunct="1">
              <a:spcBef>
                <a:spcPts val="1200"/>
              </a:spcBef>
              <a:spcAft>
                <a:spcPct val="0"/>
              </a:spcAft>
              <a:buFont typeface="Arial" panose="020B0604020202020204" pitchFamily="34" charset="0"/>
              <a:defRPr sz="1601" kern="1200">
                <a:solidFill>
                  <a:schemeClr val="tx1"/>
                </a:solidFill>
                <a:latin typeface="+mn-lt"/>
                <a:ea typeface="ＭＳ Ｐゴシック" charset="-128"/>
                <a:cs typeface="ＭＳ Ｐゴシック" charset="-128"/>
              </a:defRPr>
            </a:lvl1pPr>
            <a:lvl2pPr marL="269871" indent="-269871" algn="l" rtl="0" eaLnBrk="1" fontAlgn="base" hangingPunct="1">
              <a:spcBef>
                <a:spcPts val="900"/>
              </a:spcBef>
              <a:spcAft>
                <a:spcPct val="0"/>
              </a:spcAft>
              <a:buFont typeface="Arial" panose="020B0604020202020204" pitchFamily="34" charset="0"/>
              <a:buChar char="•"/>
              <a:defRPr sz="1601" kern="1200">
                <a:solidFill>
                  <a:schemeClr val="tx1"/>
                </a:solidFill>
                <a:latin typeface="+mn-lt"/>
                <a:ea typeface="ＭＳ Ｐゴシック" charset="-128"/>
                <a:cs typeface="ＭＳ Ｐゴシック" panose="020B0600070205080204" pitchFamily="34" charset="-128"/>
              </a:defRPr>
            </a:lvl2pPr>
            <a:lvl3pPr marL="539743"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3pPr>
            <a:lvl4pPr marL="809614"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4pPr>
            <a:lvl5pPr marL="1095360" indent="-285746" algn="l" rtl="0" eaLnBrk="1" fontAlgn="base" hangingPunct="1">
              <a:spcBef>
                <a:spcPts val="600"/>
              </a:spcBef>
              <a:spcAft>
                <a:spcPct val="0"/>
              </a:spcAft>
              <a:buFont typeface="Wingdings" pitchFamily="2" charset="2"/>
              <a:buChar char="§"/>
              <a:defRPr sz="1601" kern="1200">
                <a:solidFill>
                  <a:schemeClr val="tx1"/>
                </a:solidFill>
                <a:latin typeface="+mn-lt"/>
                <a:ea typeface="ヒラギノ角ゴ Pro W3" pitchFamily="-60" charset="-128"/>
                <a:cs typeface="ヒラギノ角ゴ Pro W3" charset="-128"/>
              </a:defRPr>
            </a:lvl5pPr>
            <a:lvl6pPr marL="2514566"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0"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4"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49"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Treated</a:t>
            </a:r>
          </a:p>
        </p:txBody>
      </p:sp>
      <p:sp>
        <p:nvSpPr>
          <p:cNvPr id="9" name="Text Placeholder 2">
            <a:extLst>
              <a:ext uri="{FF2B5EF4-FFF2-40B4-BE49-F238E27FC236}">
                <a16:creationId xmlns:a16="http://schemas.microsoft.com/office/drawing/2014/main" id="{4655FC64-60A4-9E45-882C-65999B23DB3E}"/>
              </a:ext>
            </a:extLst>
          </p:cNvPr>
          <p:cNvSpPr txBox="1">
            <a:spLocks/>
          </p:cNvSpPr>
          <p:nvPr/>
        </p:nvSpPr>
        <p:spPr bwMode="auto">
          <a:xfrm>
            <a:off x="6372200" y="5660863"/>
            <a:ext cx="1368152" cy="40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895" indent="-342895" algn="l" rtl="0" eaLnBrk="1" fontAlgn="base" hangingPunct="1">
              <a:spcBef>
                <a:spcPts val="1200"/>
              </a:spcBef>
              <a:spcAft>
                <a:spcPct val="0"/>
              </a:spcAft>
              <a:buFont typeface="Arial" panose="020B0604020202020204" pitchFamily="34" charset="0"/>
              <a:defRPr sz="1601" kern="1200">
                <a:solidFill>
                  <a:schemeClr val="tx1"/>
                </a:solidFill>
                <a:latin typeface="+mn-lt"/>
                <a:ea typeface="ＭＳ Ｐゴシック" charset="-128"/>
                <a:cs typeface="ＭＳ Ｐゴシック" charset="-128"/>
              </a:defRPr>
            </a:lvl1pPr>
            <a:lvl2pPr marL="269871" indent="-269871" algn="l" rtl="0" eaLnBrk="1" fontAlgn="base" hangingPunct="1">
              <a:spcBef>
                <a:spcPts val="900"/>
              </a:spcBef>
              <a:spcAft>
                <a:spcPct val="0"/>
              </a:spcAft>
              <a:buFont typeface="Arial" panose="020B0604020202020204" pitchFamily="34" charset="0"/>
              <a:buChar char="•"/>
              <a:defRPr sz="1601" kern="1200">
                <a:solidFill>
                  <a:schemeClr val="tx1"/>
                </a:solidFill>
                <a:latin typeface="+mn-lt"/>
                <a:ea typeface="ＭＳ Ｐゴシック" charset="-128"/>
                <a:cs typeface="ＭＳ Ｐゴシック" panose="020B0600070205080204" pitchFamily="34" charset="-128"/>
              </a:defRPr>
            </a:lvl2pPr>
            <a:lvl3pPr marL="539743"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3pPr>
            <a:lvl4pPr marL="809614"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4pPr>
            <a:lvl5pPr marL="1095360" indent="-285746" algn="l" rtl="0" eaLnBrk="1" fontAlgn="base" hangingPunct="1">
              <a:spcBef>
                <a:spcPts val="600"/>
              </a:spcBef>
              <a:spcAft>
                <a:spcPct val="0"/>
              </a:spcAft>
              <a:buFont typeface="Wingdings" pitchFamily="2" charset="2"/>
              <a:buChar char="§"/>
              <a:defRPr sz="1601" kern="1200">
                <a:solidFill>
                  <a:schemeClr val="tx1"/>
                </a:solidFill>
                <a:latin typeface="+mn-lt"/>
                <a:ea typeface="ヒラギノ角ゴ Pro W3" pitchFamily="-60" charset="-128"/>
                <a:cs typeface="ヒラギノ角ゴ Pro W3" charset="-128"/>
              </a:defRPr>
            </a:lvl5pPr>
            <a:lvl6pPr marL="2514566"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0"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4"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49"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Control</a:t>
            </a:r>
          </a:p>
        </p:txBody>
      </p:sp>
    </p:spTree>
    <p:extLst>
      <p:ext uri="{BB962C8B-B14F-4D97-AF65-F5344CB8AC3E}">
        <p14:creationId xmlns:p14="http://schemas.microsoft.com/office/powerpoint/2010/main" val="176496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C727-EEBB-F04D-AAA6-83B710BE2BA9}"/>
              </a:ext>
            </a:extLst>
          </p:cNvPr>
          <p:cNvSpPr>
            <a:spLocks noGrp="1"/>
          </p:cNvSpPr>
          <p:nvPr>
            <p:ph type="title"/>
          </p:nvPr>
        </p:nvSpPr>
        <p:spPr/>
        <p:txBody>
          <a:bodyPr/>
          <a:lstStyle/>
          <a:p>
            <a:r>
              <a:rPr lang="en-US" dirty="0"/>
              <a:t>How does this tie in with DAGs?</a:t>
            </a:r>
          </a:p>
        </p:txBody>
      </p:sp>
      <p:sp>
        <p:nvSpPr>
          <p:cNvPr id="5" name="Text Placeholder 2">
            <a:extLst>
              <a:ext uri="{FF2B5EF4-FFF2-40B4-BE49-F238E27FC236}">
                <a16:creationId xmlns:a16="http://schemas.microsoft.com/office/drawing/2014/main" id="{3F518A19-F7A0-0944-BDDB-1CEA73479BCD}"/>
              </a:ext>
            </a:extLst>
          </p:cNvPr>
          <p:cNvSpPr txBox="1">
            <a:spLocks/>
          </p:cNvSpPr>
          <p:nvPr/>
        </p:nvSpPr>
        <p:spPr bwMode="auto">
          <a:xfrm>
            <a:off x="636712" y="947596"/>
            <a:ext cx="8208961" cy="205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895" indent="-342895" algn="l" rtl="0" eaLnBrk="1" fontAlgn="base" hangingPunct="1">
              <a:spcBef>
                <a:spcPts val="1200"/>
              </a:spcBef>
              <a:spcAft>
                <a:spcPct val="0"/>
              </a:spcAft>
              <a:buFont typeface="Arial" panose="020B0604020202020204" pitchFamily="34" charset="0"/>
              <a:defRPr sz="1601" kern="1200">
                <a:solidFill>
                  <a:schemeClr val="tx1"/>
                </a:solidFill>
                <a:latin typeface="+mn-lt"/>
                <a:ea typeface="ＭＳ Ｐゴシック" charset="-128"/>
                <a:cs typeface="ＭＳ Ｐゴシック" charset="-128"/>
              </a:defRPr>
            </a:lvl1pPr>
            <a:lvl2pPr marL="269871" indent="-269871" algn="l" rtl="0" eaLnBrk="1" fontAlgn="base" hangingPunct="1">
              <a:spcBef>
                <a:spcPts val="900"/>
              </a:spcBef>
              <a:spcAft>
                <a:spcPct val="0"/>
              </a:spcAft>
              <a:buFont typeface="Arial" panose="020B0604020202020204" pitchFamily="34" charset="0"/>
              <a:buChar char="•"/>
              <a:defRPr sz="1601" kern="1200">
                <a:solidFill>
                  <a:schemeClr val="tx1"/>
                </a:solidFill>
                <a:latin typeface="+mn-lt"/>
                <a:ea typeface="ＭＳ Ｐゴシック" charset="-128"/>
                <a:cs typeface="ＭＳ Ｐゴシック" panose="020B0600070205080204" pitchFamily="34" charset="-128"/>
              </a:defRPr>
            </a:lvl2pPr>
            <a:lvl3pPr marL="539743"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3pPr>
            <a:lvl4pPr marL="809614"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4pPr>
            <a:lvl5pPr marL="1095360" indent="-285746" algn="l" rtl="0" eaLnBrk="1" fontAlgn="base" hangingPunct="1">
              <a:spcBef>
                <a:spcPts val="600"/>
              </a:spcBef>
              <a:spcAft>
                <a:spcPct val="0"/>
              </a:spcAft>
              <a:buFont typeface="Wingdings" pitchFamily="2" charset="2"/>
              <a:buChar char="§"/>
              <a:defRPr sz="1601" kern="1200">
                <a:solidFill>
                  <a:schemeClr val="tx1"/>
                </a:solidFill>
                <a:latin typeface="+mn-lt"/>
                <a:ea typeface="ヒラギノ角ゴ Pro W3" pitchFamily="-60" charset="-128"/>
                <a:cs typeface="ヒラギノ角ゴ Pro W3" charset="-128"/>
              </a:defRPr>
            </a:lvl5pPr>
            <a:lvl6pPr marL="2514566"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0"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4"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49"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If we are interested in the causal effect X → Y </a:t>
            </a:r>
          </a:p>
          <a:p>
            <a:r>
              <a:rPr lang="en-US" sz="2400" dirty="0"/>
              <a:t>Backdoor paths?</a:t>
            </a:r>
          </a:p>
          <a:p>
            <a:r>
              <a:rPr lang="en-US" sz="2400" dirty="0"/>
              <a:t>X ← Z</a:t>
            </a:r>
            <a:r>
              <a:rPr lang="en-US" sz="2400" baseline="-25000" dirty="0"/>
              <a:t>1</a:t>
            </a:r>
            <a:r>
              <a:rPr lang="en-US" sz="2400" dirty="0"/>
              <a:t> → Y</a:t>
            </a:r>
          </a:p>
          <a:p>
            <a:r>
              <a:rPr lang="en-US" sz="2400" dirty="0"/>
              <a:t>X ← Z</a:t>
            </a:r>
            <a:r>
              <a:rPr lang="en-US" sz="2400" baseline="-25000" dirty="0"/>
              <a:t>2</a:t>
            </a:r>
            <a:r>
              <a:rPr lang="en-US" sz="2400" dirty="0"/>
              <a:t> → Y</a:t>
            </a:r>
          </a:p>
        </p:txBody>
      </p:sp>
      <p:grpSp>
        <p:nvGrpSpPr>
          <p:cNvPr id="39" name="Group 38">
            <a:extLst>
              <a:ext uri="{FF2B5EF4-FFF2-40B4-BE49-F238E27FC236}">
                <a16:creationId xmlns:a16="http://schemas.microsoft.com/office/drawing/2014/main" id="{0F86891B-07CB-7A40-B1D0-FACE169A5F63}"/>
              </a:ext>
            </a:extLst>
          </p:cNvPr>
          <p:cNvGrpSpPr/>
          <p:nvPr/>
        </p:nvGrpSpPr>
        <p:grpSpPr>
          <a:xfrm>
            <a:off x="4547668" y="1905139"/>
            <a:ext cx="4129609" cy="3047722"/>
            <a:chOff x="179512" y="3700743"/>
            <a:chExt cx="4129609" cy="3047722"/>
          </a:xfrm>
        </p:grpSpPr>
        <p:sp>
          <p:nvSpPr>
            <p:cNvPr id="6" name="Oval 5">
              <a:extLst>
                <a:ext uri="{FF2B5EF4-FFF2-40B4-BE49-F238E27FC236}">
                  <a16:creationId xmlns:a16="http://schemas.microsoft.com/office/drawing/2014/main" id="{E459F32E-1739-7341-9DE3-8784733A84D3}"/>
                </a:ext>
              </a:extLst>
            </p:cNvPr>
            <p:cNvSpPr/>
            <p:nvPr/>
          </p:nvSpPr>
          <p:spPr>
            <a:xfrm>
              <a:off x="3394721" y="58340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7" name="Oval 6">
              <a:extLst>
                <a:ext uri="{FF2B5EF4-FFF2-40B4-BE49-F238E27FC236}">
                  <a16:creationId xmlns:a16="http://schemas.microsoft.com/office/drawing/2014/main" id="{C818B31D-7076-9E42-AFD1-CAEC956285E3}"/>
                </a:ext>
              </a:extLst>
            </p:cNvPr>
            <p:cNvSpPr/>
            <p:nvPr/>
          </p:nvSpPr>
          <p:spPr>
            <a:xfrm>
              <a:off x="1816747" y="4919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r>
                <a:rPr lang="en-US" baseline="-25000" dirty="0"/>
                <a:t>2</a:t>
              </a:r>
            </a:p>
          </p:txBody>
        </p:sp>
        <p:sp>
          <p:nvSpPr>
            <p:cNvPr id="8" name="Oval 7">
              <a:extLst>
                <a:ext uri="{FF2B5EF4-FFF2-40B4-BE49-F238E27FC236}">
                  <a16:creationId xmlns:a16="http://schemas.microsoft.com/office/drawing/2014/main" id="{48941003-AF42-8642-AC42-0974E758D28C}"/>
                </a:ext>
              </a:extLst>
            </p:cNvPr>
            <p:cNvSpPr/>
            <p:nvPr/>
          </p:nvSpPr>
          <p:spPr>
            <a:xfrm>
              <a:off x="179512" y="58340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9" name="Straight Arrow Connector 8">
              <a:extLst>
                <a:ext uri="{FF2B5EF4-FFF2-40B4-BE49-F238E27FC236}">
                  <a16:creationId xmlns:a16="http://schemas.microsoft.com/office/drawing/2014/main" id="{06E7A0B5-F400-3543-84C8-D796FB6A7623}"/>
                </a:ext>
              </a:extLst>
            </p:cNvPr>
            <p:cNvCxnSpPr>
              <a:cxnSpLocks/>
              <a:stCxn id="7" idx="6"/>
              <a:endCxn id="6" idx="1"/>
            </p:cNvCxnSpPr>
            <p:nvPr/>
          </p:nvCxnSpPr>
          <p:spPr>
            <a:xfrm>
              <a:off x="2731147" y="5376865"/>
              <a:ext cx="797485" cy="59111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C5889E9-695C-D845-91AD-754120DFEA82}"/>
                </a:ext>
              </a:extLst>
            </p:cNvPr>
            <p:cNvCxnSpPr>
              <a:cxnSpLocks/>
              <a:stCxn id="7" idx="2"/>
              <a:endCxn id="8" idx="7"/>
            </p:cNvCxnSpPr>
            <p:nvPr/>
          </p:nvCxnSpPr>
          <p:spPr>
            <a:xfrm flipH="1">
              <a:off x="960001" y="5376865"/>
              <a:ext cx="856746" cy="59111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C755C25-27FF-1C48-8E4E-AF63F7A2BCF8}"/>
                </a:ext>
              </a:extLst>
            </p:cNvPr>
            <p:cNvCxnSpPr>
              <a:cxnSpLocks/>
              <a:stCxn id="8" idx="6"/>
              <a:endCxn id="6" idx="2"/>
            </p:cNvCxnSpPr>
            <p:nvPr/>
          </p:nvCxnSpPr>
          <p:spPr>
            <a:xfrm>
              <a:off x="1093912" y="6291265"/>
              <a:ext cx="2300809"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47167A35-497C-4245-B903-5A3B499191E1}"/>
                </a:ext>
              </a:extLst>
            </p:cNvPr>
            <p:cNvSpPr/>
            <p:nvPr/>
          </p:nvSpPr>
          <p:spPr>
            <a:xfrm>
              <a:off x="1815223" y="370074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r>
                <a:rPr lang="en-US" baseline="-25000" dirty="0"/>
                <a:t>1</a:t>
              </a:r>
            </a:p>
          </p:txBody>
        </p:sp>
        <p:cxnSp>
          <p:nvCxnSpPr>
            <p:cNvPr id="27" name="Straight Arrow Connector 26">
              <a:extLst>
                <a:ext uri="{FF2B5EF4-FFF2-40B4-BE49-F238E27FC236}">
                  <a16:creationId xmlns:a16="http://schemas.microsoft.com/office/drawing/2014/main" id="{83E9DA97-B056-6744-AF7A-6D75A227885A}"/>
                </a:ext>
              </a:extLst>
            </p:cNvPr>
            <p:cNvCxnSpPr>
              <a:cxnSpLocks/>
              <a:stCxn id="26" idx="6"/>
              <a:endCxn id="6" idx="0"/>
            </p:cNvCxnSpPr>
            <p:nvPr/>
          </p:nvCxnSpPr>
          <p:spPr>
            <a:xfrm>
              <a:off x="2729623" y="4157943"/>
              <a:ext cx="1122298" cy="167612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4741489-3DC6-484D-AFAB-E9FDEBEAEA8B}"/>
                </a:ext>
              </a:extLst>
            </p:cNvPr>
            <p:cNvCxnSpPr>
              <a:cxnSpLocks/>
              <a:stCxn id="26" idx="2"/>
              <a:endCxn id="8" idx="0"/>
            </p:cNvCxnSpPr>
            <p:nvPr/>
          </p:nvCxnSpPr>
          <p:spPr>
            <a:xfrm flipH="1">
              <a:off x="636712" y="4157943"/>
              <a:ext cx="1178511" cy="167612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Text Placeholder 2">
            <a:extLst>
              <a:ext uri="{FF2B5EF4-FFF2-40B4-BE49-F238E27FC236}">
                <a16:creationId xmlns:a16="http://schemas.microsoft.com/office/drawing/2014/main" id="{825A7101-B5F6-724A-9A53-0C8CF38E1079}"/>
              </a:ext>
            </a:extLst>
          </p:cNvPr>
          <p:cNvSpPr txBox="1">
            <a:spLocks/>
          </p:cNvSpPr>
          <p:nvPr/>
        </p:nvSpPr>
        <p:spPr bwMode="auto">
          <a:xfrm>
            <a:off x="636712" y="3578340"/>
            <a:ext cx="3318623" cy="309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895" indent="-342895" algn="l" rtl="0" eaLnBrk="1" fontAlgn="base" hangingPunct="1">
              <a:spcBef>
                <a:spcPts val="1200"/>
              </a:spcBef>
              <a:spcAft>
                <a:spcPct val="0"/>
              </a:spcAft>
              <a:buFont typeface="Arial" panose="020B0604020202020204" pitchFamily="34" charset="0"/>
              <a:defRPr sz="1601" kern="1200">
                <a:solidFill>
                  <a:schemeClr val="tx1"/>
                </a:solidFill>
                <a:latin typeface="+mn-lt"/>
                <a:ea typeface="ＭＳ Ｐゴシック" charset="-128"/>
                <a:cs typeface="ＭＳ Ｐゴシック" charset="-128"/>
              </a:defRPr>
            </a:lvl1pPr>
            <a:lvl2pPr marL="269871" indent="-269871" algn="l" rtl="0" eaLnBrk="1" fontAlgn="base" hangingPunct="1">
              <a:spcBef>
                <a:spcPts val="900"/>
              </a:spcBef>
              <a:spcAft>
                <a:spcPct val="0"/>
              </a:spcAft>
              <a:buFont typeface="Arial" panose="020B0604020202020204" pitchFamily="34" charset="0"/>
              <a:buChar char="•"/>
              <a:defRPr sz="1601" kern="1200">
                <a:solidFill>
                  <a:schemeClr val="tx1"/>
                </a:solidFill>
                <a:latin typeface="+mn-lt"/>
                <a:ea typeface="ＭＳ Ｐゴシック" charset="-128"/>
                <a:cs typeface="ＭＳ Ｐゴシック" panose="020B0600070205080204" pitchFamily="34" charset="-128"/>
              </a:defRPr>
            </a:lvl2pPr>
            <a:lvl3pPr marL="539743"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3pPr>
            <a:lvl4pPr marL="809614"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4pPr>
            <a:lvl5pPr marL="1095360" indent="-285746" algn="l" rtl="0" eaLnBrk="1" fontAlgn="base" hangingPunct="1">
              <a:spcBef>
                <a:spcPts val="600"/>
              </a:spcBef>
              <a:spcAft>
                <a:spcPct val="0"/>
              </a:spcAft>
              <a:buFont typeface="Wingdings" pitchFamily="2" charset="2"/>
              <a:buChar char="§"/>
              <a:defRPr sz="1601" kern="1200">
                <a:solidFill>
                  <a:schemeClr val="tx1"/>
                </a:solidFill>
                <a:latin typeface="+mn-lt"/>
                <a:ea typeface="ヒラギノ角ゴ Pro W3" pitchFamily="-60" charset="-128"/>
                <a:cs typeface="ヒラギノ角ゴ Pro W3" charset="-128"/>
              </a:defRPr>
            </a:lvl5pPr>
            <a:lvl6pPr marL="2514566"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0"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4"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49"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The set of variables that close the backdoor paths are the ones that we need to be </a:t>
            </a:r>
            <a:r>
              <a:rPr lang="en-US" sz="2400" b="1" dirty="0">
                <a:solidFill>
                  <a:schemeClr val="accent5">
                    <a:lumMod val="60000"/>
                    <a:lumOff val="40000"/>
                  </a:schemeClr>
                </a:solidFill>
              </a:rPr>
              <a:t>exchangeable</a:t>
            </a:r>
            <a:r>
              <a:rPr lang="en-US" sz="2400" dirty="0"/>
              <a:t> on</a:t>
            </a:r>
          </a:p>
        </p:txBody>
      </p:sp>
    </p:spTree>
    <p:extLst>
      <p:ext uri="{BB962C8B-B14F-4D97-AF65-F5344CB8AC3E}">
        <p14:creationId xmlns:p14="http://schemas.microsoft.com/office/powerpoint/2010/main" val="290619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7579-71EC-664F-90EB-6495769ADCBC}"/>
              </a:ext>
            </a:extLst>
          </p:cNvPr>
          <p:cNvSpPr>
            <a:spLocks noGrp="1"/>
          </p:cNvSpPr>
          <p:nvPr>
            <p:ph type="title"/>
          </p:nvPr>
        </p:nvSpPr>
        <p:spPr/>
        <p:txBody>
          <a:bodyPr/>
          <a:lstStyle/>
          <a:p>
            <a:r>
              <a:rPr lang="en-US" dirty="0"/>
              <a:t>Consistency</a:t>
            </a:r>
          </a:p>
        </p:txBody>
      </p:sp>
      <p:sp>
        <p:nvSpPr>
          <p:cNvPr id="3" name="Text Placeholder 2">
            <a:extLst>
              <a:ext uri="{FF2B5EF4-FFF2-40B4-BE49-F238E27FC236}">
                <a16:creationId xmlns:a16="http://schemas.microsoft.com/office/drawing/2014/main" id="{DE640823-BD45-5B46-81AB-0B203EFBBFCD}"/>
              </a:ext>
            </a:extLst>
          </p:cNvPr>
          <p:cNvSpPr>
            <a:spLocks noGrp="1"/>
          </p:cNvSpPr>
          <p:nvPr>
            <p:ph type="body" idx="10"/>
          </p:nvPr>
        </p:nvSpPr>
        <p:spPr>
          <a:xfrm>
            <a:off x="468315" y="1227140"/>
            <a:ext cx="8208962" cy="461589"/>
          </a:xfrm>
        </p:spPr>
        <p:txBody>
          <a:bodyPr/>
          <a:lstStyle/>
          <a:p>
            <a:pPr marL="0" indent="0"/>
            <a:r>
              <a:rPr lang="en-AU" sz="2400" i="1" dirty="0">
                <a:solidFill>
                  <a:schemeClr val="accent5">
                    <a:lumMod val="60000"/>
                    <a:lumOff val="40000"/>
                  </a:schemeClr>
                </a:solidFill>
              </a:rPr>
              <a:t>There is a single well-defined version of the treatment</a:t>
            </a:r>
          </a:p>
        </p:txBody>
      </p:sp>
      <p:sp>
        <p:nvSpPr>
          <p:cNvPr id="8" name="Text Placeholder 2">
            <a:extLst>
              <a:ext uri="{FF2B5EF4-FFF2-40B4-BE49-F238E27FC236}">
                <a16:creationId xmlns:a16="http://schemas.microsoft.com/office/drawing/2014/main" id="{D183C490-DE4E-4A47-AA73-DB9DB8C97A9A}"/>
              </a:ext>
            </a:extLst>
          </p:cNvPr>
          <p:cNvSpPr txBox="1">
            <a:spLocks/>
          </p:cNvSpPr>
          <p:nvPr/>
        </p:nvSpPr>
        <p:spPr bwMode="auto">
          <a:xfrm>
            <a:off x="611560" y="5606320"/>
            <a:ext cx="7056784" cy="4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895" indent="-342895" algn="l" rtl="0" eaLnBrk="1" fontAlgn="base" hangingPunct="1">
              <a:spcBef>
                <a:spcPts val="1200"/>
              </a:spcBef>
              <a:spcAft>
                <a:spcPct val="0"/>
              </a:spcAft>
              <a:buFont typeface="Arial" panose="020B0604020202020204" pitchFamily="34" charset="0"/>
              <a:defRPr sz="1601" kern="1200">
                <a:solidFill>
                  <a:schemeClr val="tx1"/>
                </a:solidFill>
                <a:latin typeface="+mn-lt"/>
                <a:ea typeface="ＭＳ Ｐゴシック" charset="-128"/>
                <a:cs typeface="ＭＳ Ｐゴシック" charset="-128"/>
              </a:defRPr>
            </a:lvl1pPr>
            <a:lvl2pPr marL="269871" indent="-269871" algn="l" rtl="0" eaLnBrk="1" fontAlgn="base" hangingPunct="1">
              <a:spcBef>
                <a:spcPts val="900"/>
              </a:spcBef>
              <a:spcAft>
                <a:spcPct val="0"/>
              </a:spcAft>
              <a:buFont typeface="Arial" panose="020B0604020202020204" pitchFamily="34" charset="0"/>
              <a:buChar char="•"/>
              <a:defRPr sz="1601" kern="1200">
                <a:solidFill>
                  <a:schemeClr val="tx1"/>
                </a:solidFill>
                <a:latin typeface="+mn-lt"/>
                <a:ea typeface="ＭＳ Ｐゴシック" charset="-128"/>
                <a:cs typeface="ＭＳ Ｐゴシック" panose="020B0600070205080204" pitchFamily="34" charset="-128"/>
              </a:defRPr>
            </a:lvl2pPr>
            <a:lvl3pPr marL="539743"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3pPr>
            <a:lvl4pPr marL="809614"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4pPr>
            <a:lvl5pPr marL="1095360" indent="-285746" algn="l" rtl="0" eaLnBrk="1" fontAlgn="base" hangingPunct="1">
              <a:spcBef>
                <a:spcPts val="600"/>
              </a:spcBef>
              <a:spcAft>
                <a:spcPct val="0"/>
              </a:spcAft>
              <a:buFont typeface="Wingdings" pitchFamily="2" charset="2"/>
              <a:buChar char="§"/>
              <a:defRPr sz="1601" kern="1200">
                <a:solidFill>
                  <a:schemeClr val="tx1"/>
                </a:solidFill>
                <a:latin typeface="+mn-lt"/>
                <a:ea typeface="ヒラギノ角ゴ Pro W3" pitchFamily="-60" charset="-128"/>
                <a:cs typeface="ヒラギノ角ゴ Pro W3" charset="-128"/>
              </a:defRPr>
            </a:lvl5pPr>
            <a:lvl6pPr marL="2514566"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0"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4"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49"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1400" dirty="0">
                <a:solidFill>
                  <a:schemeClr val="bg1">
                    <a:lumMod val="50000"/>
                  </a:schemeClr>
                </a:solidFill>
              </a:rPr>
              <a:t>See </a:t>
            </a:r>
            <a:r>
              <a:rPr lang="en-AU" sz="1400" dirty="0" err="1">
                <a:solidFill>
                  <a:schemeClr val="bg1">
                    <a:lumMod val="50000"/>
                  </a:schemeClr>
                </a:solidFill>
              </a:rPr>
              <a:t>Hernán</a:t>
            </a:r>
            <a:r>
              <a:rPr lang="en-AU" sz="1400" dirty="0">
                <a:solidFill>
                  <a:schemeClr val="bg1">
                    <a:lumMod val="50000"/>
                  </a:schemeClr>
                </a:solidFill>
              </a:rPr>
              <a:t> and Taubman (Int J of Obesity, 2008) </a:t>
            </a:r>
            <a:r>
              <a:rPr lang="en-AU" sz="1400" b="1" dirty="0">
                <a:solidFill>
                  <a:schemeClr val="bg1">
                    <a:lumMod val="50000"/>
                  </a:schemeClr>
                </a:solidFill>
              </a:rPr>
              <a:t>Does Obesity Shorten Life?</a:t>
            </a:r>
          </a:p>
          <a:p>
            <a:endParaRPr lang="en-US" sz="2400" dirty="0"/>
          </a:p>
        </p:txBody>
      </p:sp>
      <p:pic>
        <p:nvPicPr>
          <p:cNvPr id="6" name="Graphic 5" descr="Elliptical outline">
            <a:extLst>
              <a:ext uri="{FF2B5EF4-FFF2-40B4-BE49-F238E27FC236}">
                <a16:creationId xmlns:a16="http://schemas.microsoft.com/office/drawing/2014/main" id="{13AFABB5-DC38-3642-8199-3B97B0697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7968" y="4140801"/>
            <a:ext cx="914400" cy="914400"/>
          </a:xfrm>
          <a:prstGeom prst="rect">
            <a:avLst/>
          </a:prstGeom>
        </p:spPr>
      </p:pic>
      <p:pic>
        <p:nvPicPr>
          <p:cNvPr id="11" name="Graphic 10" descr="Apple with solid fill">
            <a:extLst>
              <a:ext uri="{FF2B5EF4-FFF2-40B4-BE49-F238E27FC236}">
                <a16:creationId xmlns:a16="http://schemas.microsoft.com/office/drawing/2014/main" id="{B7913647-7A4E-D443-9248-B2553D3309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69060" y="4187604"/>
            <a:ext cx="914400" cy="914400"/>
          </a:xfrm>
          <a:prstGeom prst="rect">
            <a:avLst/>
          </a:prstGeom>
        </p:spPr>
      </p:pic>
      <p:pic>
        <p:nvPicPr>
          <p:cNvPr id="13" name="Graphic 12" descr="Person in wheelchair with solid fill">
            <a:extLst>
              <a:ext uri="{FF2B5EF4-FFF2-40B4-BE49-F238E27FC236}">
                <a16:creationId xmlns:a16="http://schemas.microsoft.com/office/drawing/2014/main" id="{B5DA6191-1C6D-A547-8900-E4151A9CA5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40152" y="4248146"/>
            <a:ext cx="914400" cy="914400"/>
          </a:xfrm>
          <a:prstGeom prst="rect">
            <a:avLst/>
          </a:prstGeom>
        </p:spPr>
      </p:pic>
      <mc:AlternateContent xmlns:mc="http://schemas.openxmlformats.org/markup-compatibility/2006" xmlns:a14="http://schemas.microsoft.com/office/drawing/2010/main">
        <mc:Choice Requires="a14">
          <p:sp>
            <p:nvSpPr>
              <p:cNvPr id="14" name="Text Placeholder 2">
                <a:extLst>
                  <a:ext uri="{FF2B5EF4-FFF2-40B4-BE49-F238E27FC236}">
                    <a16:creationId xmlns:a16="http://schemas.microsoft.com/office/drawing/2014/main" id="{C1C0E3AB-CA0C-EC4D-8812-840DB50AA35A}"/>
                  </a:ext>
                </a:extLst>
              </p:cNvPr>
              <p:cNvSpPr txBox="1">
                <a:spLocks/>
              </p:cNvSpPr>
              <p:nvPr/>
            </p:nvSpPr>
            <p:spPr bwMode="auto">
              <a:xfrm>
                <a:off x="1822412" y="3249768"/>
                <a:ext cx="2300809" cy="4403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895" indent="-342895" algn="l" rtl="0" eaLnBrk="1" fontAlgn="base" hangingPunct="1">
                  <a:spcBef>
                    <a:spcPts val="1200"/>
                  </a:spcBef>
                  <a:spcAft>
                    <a:spcPct val="0"/>
                  </a:spcAft>
                  <a:buFont typeface="Arial" panose="020B0604020202020204" pitchFamily="34" charset="0"/>
                  <a:defRPr sz="1601" kern="1200">
                    <a:solidFill>
                      <a:schemeClr val="tx1"/>
                    </a:solidFill>
                    <a:latin typeface="+mn-lt"/>
                    <a:ea typeface="ＭＳ Ｐゴシック" charset="-128"/>
                    <a:cs typeface="ＭＳ Ｐゴシック" charset="-128"/>
                  </a:defRPr>
                </a:lvl1pPr>
                <a:lvl2pPr marL="269871" indent="-269871" algn="l" rtl="0" eaLnBrk="1" fontAlgn="base" hangingPunct="1">
                  <a:spcBef>
                    <a:spcPts val="900"/>
                  </a:spcBef>
                  <a:spcAft>
                    <a:spcPct val="0"/>
                  </a:spcAft>
                  <a:buFont typeface="Arial" panose="020B0604020202020204" pitchFamily="34" charset="0"/>
                  <a:buChar char="•"/>
                  <a:defRPr sz="1601" kern="1200">
                    <a:solidFill>
                      <a:schemeClr val="tx1"/>
                    </a:solidFill>
                    <a:latin typeface="+mn-lt"/>
                    <a:ea typeface="ＭＳ Ｐゴシック" charset="-128"/>
                    <a:cs typeface="ＭＳ Ｐゴシック" panose="020B0600070205080204" pitchFamily="34" charset="-128"/>
                  </a:defRPr>
                </a:lvl2pPr>
                <a:lvl3pPr marL="539743"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3pPr>
                <a:lvl4pPr marL="809614"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4pPr>
                <a:lvl5pPr marL="1095360" indent="-285746" algn="l" rtl="0" eaLnBrk="1" fontAlgn="base" hangingPunct="1">
                  <a:spcBef>
                    <a:spcPts val="600"/>
                  </a:spcBef>
                  <a:spcAft>
                    <a:spcPct val="0"/>
                  </a:spcAft>
                  <a:buFont typeface="Wingdings" pitchFamily="2" charset="2"/>
                  <a:buChar char="§"/>
                  <a:defRPr sz="1601" kern="1200">
                    <a:solidFill>
                      <a:schemeClr val="tx1"/>
                    </a:solidFill>
                    <a:latin typeface="+mn-lt"/>
                    <a:ea typeface="ヒラギノ角ゴ Pro W3" pitchFamily="-60" charset="-128"/>
                    <a:cs typeface="ヒラギノ角ゴ Pro W3" charset="-128"/>
                  </a:defRPr>
                </a:lvl5pPr>
                <a:lvl6pPr marL="2514566"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0"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4"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49"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14:m>
                  <m:oMath xmlns:m="http://schemas.openxmlformats.org/officeDocument/2006/math">
                    <m:r>
                      <a:rPr lang="en-AU" sz="1800" b="0" i="1" dirty="0" smtClean="0">
                        <a:solidFill>
                          <a:schemeClr val="tx1"/>
                        </a:solidFill>
                        <a:latin typeface="Cambria Math" panose="02040503050406030204" pitchFamily="18" charset="0"/>
                      </a:rPr>
                      <m:t>𝑂𝑏𝑒𝑠𝑖𝑡𝑦</m:t>
                    </m:r>
                    <m:r>
                      <a:rPr lang="en-AU" sz="1800" b="0" i="1" dirty="0" smtClean="0">
                        <a:solidFill>
                          <a:schemeClr val="tx1"/>
                        </a:solidFill>
                        <a:latin typeface="Cambria Math" panose="02040503050406030204" pitchFamily="18" charset="0"/>
                      </a:rPr>
                      <m:t> (</m:t>
                    </m:r>
                    <m:r>
                      <a:rPr lang="en-AU" sz="1800" b="0" i="1" dirty="0" smtClean="0">
                        <a:solidFill>
                          <a:schemeClr val="tx1"/>
                        </a:solidFill>
                        <a:latin typeface="Cambria Math" panose="02040503050406030204" pitchFamily="18" charset="0"/>
                      </a:rPr>
                      <m:t>𝐵𝑀𝐼</m:t>
                    </m:r>
                    <m:r>
                      <a:rPr lang="en-AU" sz="1800" b="0" i="1" dirty="0" smtClean="0">
                        <a:solidFill>
                          <a:schemeClr val="tx1"/>
                        </a:solidFill>
                        <a:latin typeface="Cambria Math" panose="02040503050406030204" pitchFamily="18" charset="0"/>
                      </a:rPr>
                      <m:t> ≥ 30</m:t>
                    </m:r>
                  </m:oMath>
                </a14:m>
                <a:r>
                  <a:rPr lang="en-AU" sz="1800" dirty="0">
                    <a:solidFill>
                      <a:schemeClr val="tx1"/>
                    </a:solidFill>
                  </a:rPr>
                  <a:t>)</a:t>
                </a:r>
              </a:p>
            </p:txBody>
          </p:sp>
        </mc:Choice>
        <mc:Fallback xmlns="">
          <p:sp>
            <p:nvSpPr>
              <p:cNvPr id="14" name="Text Placeholder 2">
                <a:extLst>
                  <a:ext uri="{FF2B5EF4-FFF2-40B4-BE49-F238E27FC236}">
                    <a16:creationId xmlns:a16="http://schemas.microsoft.com/office/drawing/2014/main" id="{C1C0E3AB-CA0C-EC4D-8812-840DB50AA35A}"/>
                  </a:ext>
                </a:extLst>
              </p:cNvPr>
              <p:cNvSpPr txBox="1">
                <a:spLocks noRot="1" noChangeAspect="1" noMove="1" noResize="1" noEditPoints="1" noAdjustHandles="1" noChangeArrowheads="1" noChangeShapeType="1" noTextEdit="1"/>
              </p:cNvSpPr>
              <p:nvPr/>
            </p:nvSpPr>
            <p:spPr bwMode="auto">
              <a:xfrm>
                <a:off x="1822412" y="3249768"/>
                <a:ext cx="2300809" cy="440394"/>
              </a:xfrm>
              <a:prstGeom prst="rect">
                <a:avLst/>
              </a:prstGeom>
              <a:blipFill>
                <a:blip r:embed="rId8"/>
                <a:stretch>
                  <a:fillRect l="-4945" t="-138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5" name="Oval 14">
            <a:extLst>
              <a:ext uri="{FF2B5EF4-FFF2-40B4-BE49-F238E27FC236}">
                <a16:creationId xmlns:a16="http://schemas.microsoft.com/office/drawing/2014/main" id="{5D7E5010-8671-C94F-BAB7-D3A9046372C3}"/>
              </a:ext>
            </a:extLst>
          </p:cNvPr>
          <p:cNvSpPr/>
          <p:nvPr/>
        </p:nvSpPr>
        <p:spPr>
          <a:xfrm>
            <a:off x="5576665" y="22322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16" name="Oval 15">
            <a:extLst>
              <a:ext uri="{FF2B5EF4-FFF2-40B4-BE49-F238E27FC236}">
                <a16:creationId xmlns:a16="http://schemas.microsoft.com/office/drawing/2014/main" id="{0E120492-A0E8-D546-AE7F-EE6D4E8E9B76}"/>
              </a:ext>
            </a:extLst>
          </p:cNvPr>
          <p:cNvSpPr/>
          <p:nvPr/>
        </p:nvSpPr>
        <p:spPr>
          <a:xfrm>
            <a:off x="2361456" y="22322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7" name="Straight Arrow Connector 16">
            <a:extLst>
              <a:ext uri="{FF2B5EF4-FFF2-40B4-BE49-F238E27FC236}">
                <a16:creationId xmlns:a16="http://schemas.microsoft.com/office/drawing/2014/main" id="{8D87667D-8EB4-7643-B8A8-2A7FA57EA6AD}"/>
              </a:ext>
            </a:extLst>
          </p:cNvPr>
          <p:cNvCxnSpPr>
            <a:cxnSpLocks/>
            <a:stCxn id="16" idx="6"/>
            <a:endCxn id="15" idx="2"/>
          </p:cNvCxnSpPr>
          <p:nvPr/>
        </p:nvCxnSpPr>
        <p:spPr>
          <a:xfrm>
            <a:off x="3275856" y="2689445"/>
            <a:ext cx="2300809"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 Placeholder 2">
                <a:extLst>
                  <a:ext uri="{FF2B5EF4-FFF2-40B4-BE49-F238E27FC236}">
                    <a16:creationId xmlns:a16="http://schemas.microsoft.com/office/drawing/2014/main" id="{8D6241F9-963E-5347-97DA-795633B22FD5}"/>
                  </a:ext>
                </a:extLst>
              </p:cNvPr>
              <p:cNvSpPr txBox="1">
                <a:spLocks/>
              </p:cNvSpPr>
              <p:nvPr/>
            </p:nvSpPr>
            <p:spPr bwMode="auto">
              <a:xfrm>
                <a:off x="5020779" y="3256633"/>
                <a:ext cx="2300809" cy="4403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895" indent="-342895" algn="l" rtl="0" eaLnBrk="1" fontAlgn="base" hangingPunct="1">
                  <a:spcBef>
                    <a:spcPts val="1200"/>
                  </a:spcBef>
                  <a:spcAft>
                    <a:spcPct val="0"/>
                  </a:spcAft>
                  <a:buFont typeface="Arial" panose="020B0604020202020204" pitchFamily="34" charset="0"/>
                  <a:defRPr sz="1601" kern="1200">
                    <a:solidFill>
                      <a:schemeClr val="tx1"/>
                    </a:solidFill>
                    <a:latin typeface="+mn-lt"/>
                    <a:ea typeface="ＭＳ Ｐゴシック" charset="-128"/>
                    <a:cs typeface="ＭＳ Ｐゴシック" charset="-128"/>
                  </a:defRPr>
                </a:lvl1pPr>
                <a:lvl2pPr marL="269871" indent="-269871" algn="l" rtl="0" eaLnBrk="1" fontAlgn="base" hangingPunct="1">
                  <a:spcBef>
                    <a:spcPts val="900"/>
                  </a:spcBef>
                  <a:spcAft>
                    <a:spcPct val="0"/>
                  </a:spcAft>
                  <a:buFont typeface="Arial" panose="020B0604020202020204" pitchFamily="34" charset="0"/>
                  <a:buChar char="•"/>
                  <a:defRPr sz="1601" kern="1200">
                    <a:solidFill>
                      <a:schemeClr val="tx1"/>
                    </a:solidFill>
                    <a:latin typeface="+mn-lt"/>
                    <a:ea typeface="ＭＳ Ｐゴシック" charset="-128"/>
                    <a:cs typeface="ＭＳ Ｐゴシック" panose="020B0600070205080204" pitchFamily="34" charset="-128"/>
                  </a:defRPr>
                </a:lvl2pPr>
                <a:lvl3pPr marL="539743"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3pPr>
                <a:lvl4pPr marL="809614"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4pPr>
                <a:lvl5pPr marL="1095360" indent="-285746" algn="l" rtl="0" eaLnBrk="1" fontAlgn="base" hangingPunct="1">
                  <a:spcBef>
                    <a:spcPts val="600"/>
                  </a:spcBef>
                  <a:spcAft>
                    <a:spcPct val="0"/>
                  </a:spcAft>
                  <a:buFont typeface="Wingdings" pitchFamily="2" charset="2"/>
                  <a:buChar char="§"/>
                  <a:defRPr sz="1601" kern="1200">
                    <a:solidFill>
                      <a:schemeClr val="tx1"/>
                    </a:solidFill>
                    <a:latin typeface="+mn-lt"/>
                    <a:ea typeface="ヒラギノ角ゴ Pro W3" pitchFamily="-60" charset="-128"/>
                    <a:cs typeface="ヒラギノ角ゴ Pro W3" charset="-128"/>
                  </a:defRPr>
                </a:lvl5pPr>
                <a:lvl6pPr marL="2514566"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0"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4"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49"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AU" sz="1800" b="0" i="1" dirty="0" smtClean="0">
                          <a:solidFill>
                            <a:schemeClr val="tx1"/>
                          </a:solidFill>
                          <a:latin typeface="Cambria Math" panose="02040503050406030204" pitchFamily="18" charset="0"/>
                        </a:rPr>
                        <m:t>𝐷𝑒𝑎𝑡h</m:t>
                      </m:r>
                    </m:oMath>
                  </m:oMathPara>
                </a14:m>
                <a:endParaRPr lang="en-AU" sz="1800" dirty="0">
                  <a:solidFill>
                    <a:schemeClr val="tx1"/>
                  </a:solidFill>
                </a:endParaRPr>
              </a:p>
            </p:txBody>
          </p:sp>
        </mc:Choice>
        <mc:Fallback xmlns="">
          <p:sp>
            <p:nvSpPr>
              <p:cNvPr id="18" name="Text Placeholder 2">
                <a:extLst>
                  <a:ext uri="{FF2B5EF4-FFF2-40B4-BE49-F238E27FC236}">
                    <a16:creationId xmlns:a16="http://schemas.microsoft.com/office/drawing/2014/main" id="{8D6241F9-963E-5347-97DA-795633B22FD5}"/>
                  </a:ext>
                </a:extLst>
              </p:cNvPr>
              <p:cNvSpPr txBox="1">
                <a:spLocks noRot="1" noChangeAspect="1" noMove="1" noResize="1" noEditPoints="1" noAdjustHandles="1" noChangeArrowheads="1" noChangeShapeType="1" noTextEdit="1"/>
              </p:cNvSpPr>
              <p:nvPr/>
            </p:nvSpPr>
            <p:spPr bwMode="auto">
              <a:xfrm>
                <a:off x="5020779" y="3256633"/>
                <a:ext cx="2300809" cy="440394"/>
              </a:xfrm>
              <a:prstGeom prst="rect">
                <a:avLst/>
              </a:prstGeom>
              <a:blipFill>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14331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D310-BD4D-D044-8CD4-3D5AEBBBBE19}"/>
              </a:ext>
            </a:extLst>
          </p:cNvPr>
          <p:cNvSpPr>
            <a:spLocks noGrp="1"/>
          </p:cNvSpPr>
          <p:nvPr>
            <p:ph type="title"/>
          </p:nvPr>
        </p:nvSpPr>
        <p:spPr/>
        <p:txBody>
          <a:bodyPr/>
          <a:lstStyle/>
          <a:p>
            <a:r>
              <a:rPr lang="en-US" dirty="0"/>
              <a:t>So how do we “control” for Z?</a:t>
            </a:r>
          </a:p>
        </p:txBody>
      </p:sp>
      <p:sp>
        <p:nvSpPr>
          <p:cNvPr id="3" name="Text Placeholder 2">
            <a:extLst>
              <a:ext uri="{FF2B5EF4-FFF2-40B4-BE49-F238E27FC236}">
                <a16:creationId xmlns:a16="http://schemas.microsoft.com/office/drawing/2014/main" id="{739D5F6D-3054-FF49-8E4B-0EF04618B3C5}"/>
              </a:ext>
            </a:extLst>
          </p:cNvPr>
          <p:cNvSpPr>
            <a:spLocks noGrp="1"/>
          </p:cNvSpPr>
          <p:nvPr>
            <p:ph type="body" idx="10"/>
          </p:nvPr>
        </p:nvSpPr>
        <p:spPr>
          <a:xfrm>
            <a:off x="468315" y="1227140"/>
            <a:ext cx="8208962" cy="1121739"/>
          </a:xfrm>
        </p:spPr>
        <p:txBody>
          <a:bodyPr/>
          <a:lstStyle/>
          <a:p>
            <a:pPr marL="342900" indent="-342900">
              <a:buFont typeface="+mj-lt"/>
              <a:buAutoNum type="arabicParenR"/>
            </a:pPr>
            <a:r>
              <a:rPr lang="en-US" sz="2400" dirty="0"/>
              <a:t>Stratify</a:t>
            </a:r>
          </a:p>
          <a:p>
            <a:pPr marL="0" indent="0"/>
            <a:r>
              <a:rPr lang="en-US" sz="2400" dirty="0"/>
              <a:t>e.g. stratify by age group:  </a:t>
            </a:r>
          </a:p>
        </p:txBody>
      </p:sp>
      <p:graphicFrame>
        <p:nvGraphicFramePr>
          <p:cNvPr id="4" name="Table 4">
            <a:extLst>
              <a:ext uri="{FF2B5EF4-FFF2-40B4-BE49-F238E27FC236}">
                <a16:creationId xmlns:a16="http://schemas.microsoft.com/office/drawing/2014/main" id="{42497C89-3846-3E46-AC70-37950610D8CD}"/>
              </a:ext>
            </a:extLst>
          </p:cNvPr>
          <p:cNvGraphicFramePr>
            <a:graphicFrameLocks noGrp="1"/>
          </p:cNvGraphicFramePr>
          <p:nvPr>
            <p:extLst>
              <p:ext uri="{D42A27DB-BD31-4B8C-83A1-F6EECF244321}">
                <p14:modId xmlns:p14="http://schemas.microsoft.com/office/powerpoint/2010/main" val="3920057160"/>
              </p:ext>
            </p:extLst>
          </p:nvPr>
        </p:nvGraphicFramePr>
        <p:xfrm>
          <a:off x="468314" y="2492896"/>
          <a:ext cx="8065716" cy="2515620"/>
        </p:xfrm>
        <a:graphic>
          <a:graphicData uri="http://schemas.openxmlformats.org/drawingml/2006/table">
            <a:tbl>
              <a:tblPr firstRow="1" bandRow="1">
                <a:tableStyleId>{5C22544A-7EE6-4342-B048-85BDC9FD1C3A}</a:tableStyleId>
              </a:tblPr>
              <a:tblGrid>
                <a:gridCol w="2688572">
                  <a:extLst>
                    <a:ext uri="{9D8B030D-6E8A-4147-A177-3AD203B41FA5}">
                      <a16:colId xmlns:a16="http://schemas.microsoft.com/office/drawing/2014/main" val="1324774530"/>
                    </a:ext>
                  </a:extLst>
                </a:gridCol>
                <a:gridCol w="2688572">
                  <a:extLst>
                    <a:ext uri="{9D8B030D-6E8A-4147-A177-3AD203B41FA5}">
                      <a16:colId xmlns:a16="http://schemas.microsoft.com/office/drawing/2014/main" val="655487482"/>
                    </a:ext>
                  </a:extLst>
                </a:gridCol>
                <a:gridCol w="2688572">
                  <a:extLst>
                    <a:ext uri="{9D8B030D-6E8A-4147-A177-3AD203B41FA5}">
                      <a16:colId xmlns:a16="http://schemas.microsoft.com/office/drawing/2014/main" val="2224023091"/>
                    </a:ext>
                  </a:extLst>
                </a:gridCol>
              </a:tblGrid>
              <a:tr h="401584">
                <a:tc>
                  <a:txBody>
                    <a:bodyPr/>
                    <a:lstStyle/>
                    <a:p>
                      <a:r>
                        <a:rPr lang="en-US" dirty="0"/>
                        <a:t>Z = 18-29y </a:t>
                      </a:r>
                    </a:p>
                  </a:txBody>
                  <a:tcPr/>
                </a:tc>
                <a:tc>
                  <a:txBody>
                    <a:bodyPr/>
                    <a:lstStyle/>
                    <a:p>
                      <a:r>
                        <a:rPr lang="en-US" dirty="0"/>
                        <a:t>Z = 30-49y</a:t>
                      </a:r>
                    </a:p>
                  </a:txBody>
                  <a:tcPr/>
                </a:tc>
                <a:tc>
                  <a:txBody>
                    <a:bodyPr/>
                    <a:lstStyle/>
                    <a:p>
                      <a:r>
                        <a:rPr lang="en-US"/>
                        <a:t>Z = 50+y</a:t>
                      </a:r>
                      <a:endParaRPr lang="en-US" dirty="0"/>
                    </a:p>
                  </a:txBody>
                  <a:tcPr/>
                </a:tc>
                <a:extLst>
                  <a:ext uri="{0D108BD9-81ED-4DB2-BD59-A6C34878D82A}">
                    <a16:rowId xmlns:a16="http://schemas.microsoft.com/office/drawing/2014/main" val="1541624607"/>
                  </a:ext>
                </a:extLst>
              </a:tr>
              <a:tr h="555688">
                <a:tc>
                  <a:txBody>
                    <a:bodyPr/>
                    <a:lstStyle/>
                    <a:p>
                      <a:r>
                        <a:rPr lang="en-US"/>
                        <a:t>Y ~ X | Age = 18-29</a:t>
                      </a:r>
                      <a:endParaRPr lang="en-US" dirty="0"/>
                    </a:p>
                  </a:txBody>
                  <a:tcPr/>
                </a:tc>
                <a:tc>
                  <a:txBody>
                    <a:bodyPr/>
                    <a:lstStyle/>
                    <a:p>
                      <a:pPr marL="0" marR="0" lvl="0" indent="0" algn="l" defTabSz="914388" rtl="0" eaLnBrk="1" fontAlgn="auto" latinLnBrk="0" hangingPunct="1">
                        <a:lnSpc>
                          <a:spcPct val="100000"/>
                        </a:lnSpc>
                        <a:spcBef>
                          <a:spcPts val="0"/>
                        </a:spcBef>
                        <a:spcAft>
                          <a:spcPts val="0"/>
                        </a:spcAft>
                        <a:buClrTx/>
                        <a:buSzTx/>
                        <a:buFontTx/>
                        <a:buNone/>
                        <a:tabLst/>
                        <a:defRPr/>
                      </a:pPr>
                      <a:r>
                        <a:rPr lang="en-US"/>
                        <a:t>Y ~ X | Age = 30-49</a:t>
                      </a:r>
                      <a:endParaRPr lang="en-US" dirty="0"/>
                    </a:p>
                  </a:txBody>
                  <a:tcPr/>
                </a:tc>
                <a:tc>
                  <a:txBody>
                    <a:bodyPr/>
                    <a:lstStyle/>
                    <a:p>
                      <a:pPr marL="0" marR="0" lvl="0" indent="0" algn="l" defTabSz="914388" rtl="0" eaLnBrk="1" fontAlgn="auto" latinLnBrk="0" hangingPunct="1">
                        <a:lnSpc>
                          <a:spcPct val="100000"/>
                        </a:lnSpc>
                        <a:spcBef>
                          <a:spcPts val="0"/>
                        </a:spcBef>
                        <a:spcAft>
                          <a:spcPts val="0"/>
                        </a:spcAft>
                        <a:buClrTx/>
                        <a:buSzTx/>
                        <a:buFontTx/>
                        <a:buNone/>
                        <a:tabLst/>
                        <a:defRPr/>
                      </a:pPr>
                      <a:r>
                        <a:rPr lang="en-US"/>
                        <a:t>Y ~ X | Age = 50+</a:t>
                      </a:r>
                    </a:p>
                    <a:p>
                      <a:endParaRPr lang="en-US" dirty="0"/>
                    </a:p>
                  </a:txBody>
                  <a:tcPr/>
                </a:tc>
                <a:extLst>
                  <a:ext uri="{0D108BD9-81ED-4DB2-BD59-A6C34878D82A}">
                    <a16:rowId xmlns:a16="http://schemas.microsoft.com/office/drawing/2014/main" val="2296707711"/>
                  </a:ext>
                </a:extLst>
              </a:tr>
              <a:tr h="635072">
                <a:tc>
                  <a:txBody>
                    <a:bodyPr/>
                    <a:lstStyle/>
                    <a:p>
                      <a:r>
                        <a:rPr lang="en-US" sz="1200" dirty="0" err="1"/>
                        <a:t>lm</a:t>
                      </a:r>
                      <a:r>
                        <a:rPr lang="en-US" sz="1200" dirty="0"/>
                        <a:t>(Y ~ X,</a:t>
                      </a:r>
                    </a:p>
                    <a:p>
                      <a:r>
                        <a:rPr lang="en-US" sz="1200" dirty="0"/>
                        <a:t>data = dt[between(dt$age,18,29)]</a:t>
                      </a:r>
                    </a:p>
                    <a:p>
                      <a:endParaRPr lang="en-US" sz="1100" dirty="0"/>
                    </a:p>
                  </a:txBody>
                  <a:tcPr/>
                </a:tc>
                <a:tc>
                  <a:txBody>
                    <a:bodyPr/>
                    <a:lstStyle/>
                    <a:p>
                      <a:pPr marL="0" algn="l" defTabSz="914388" rtl="0" eaLnBrk="1" latinLnBrk="0" hangingPunct="1"/>
                      <a:r>
                        <a:rPr lang="en-US" sz="1200" kern="1200" dirty="0" err="1">
                          <a:solidFill>
                            <a:schemeClr val="dk1"/>
                          </a:solidFill>
                          <a:latin typeface="+mn-lt"/>
                          <a:ea typeface="+mn-ea"/>
                          <a:cs typeface="+mn-cs"/>
                        </a:rPr>
                        <a:t>lm</a:t>
                      </a:r>
                      <a:r>
                        <a:rPr lang="en-US" sz="1200" kern="1200" dirty="0">
                          <a:solidFill>
                            <a:schemeClr val="dk1"/>
                          </a:solidFill>
                          <a:latin typeface="+mn-lt"/>
                          <a:ea typeface="+mn-ea"/>
                          <a:cs typeface="+mn-cs"/>
                        </a:rPr>
                        <a:t>(Y ~ X,</a:t>
                      </a:r>
                    </a:p>
                    <a:p>
                      <a:pPr marL="0" algn="l" defTabSz="914388" rtl="0" eaLnBrk="1" latinLnBrk="0" hangingPunct="1"/>
                      <a:r>
                        <a:rPr lang="en-US" sz="1200" kern="1200" dirty="0">
                          <a:solidFill>
                            <a:schemeClr val="dk1"/>
                          </a:solidFill>
                          <a:latin typeface="+mn-lt"/>
                          <a:ea typeface="+mn-ea"/>
                          <a:cs typeface="+mn-cs"/>
                        </a:rPr>
                        <a:t>data = dt[between(dt$age,30,49)]</a:t>
                      </a:r>
                    </a:p>
                    <a:p>
                      <a:endParaRPr lang="en-US" dirty="0"/>
                    </a:p>
                  </a:txBody>
                  <a:tcPr/>
                </a:tc>
                <a:tc>
                  <a:txBody>
                    <a:bodyPr/>
                    <a:lstStyle/>
                    <a:p>
                      <a:pPr marL="0" algn="l" defTabSz="914388" rtl="0" eaLnBrk="1" latinLnBrk="0" hangingPunct="1"/>
                      <a:r>
                        <a:rPr lang="en-US" sz="1200" kern="1200" dirty="0" err="1">
                          <a:solidFill>
                            <a:schemeClr val="dk1"/>
                          </a:solidFill>
                          <a:latin typeface="+mn-lt"/>
                          <a:ea typeface="+mn-ea"/>
                          <a:cs typeface="+mn-cs"/>
                        </a:rPr>
                        <a:t>lm</a:t>
                      </a:r>
                      <a:r>
                        <a:rPr lang="en-US" sz="1200" kern="1200" dirty="0">
                          <a:solidFill>
                            <a:schemeClr val="dk1"/>
                          </a:solidFill>
                          <a:latin typeface="+mn-lt"/>
                          <a:ea typeface="+mn-ea"/>
                          <a:cs typeface="+mn-cs"/>
                        </a:rPr>
                        <a:t>(Y ~ X,</a:t>
                      </a:r>
                    </a:p>
                    <a:p>
                      <a:pPr marL="0" algn="l" defTabSz="914388" rtl="0" eaLnBrk="1" latinLnBrk="0" hangingPunct="1"/>
                      <a:r>
                        <a:rPr lang="en-US" sz="1200" kern="1200" dirty="0">
                          <a:solidFill>
                            <a:schemeClr val="dk1"/>
                          </a:solidFill>
                          <a:latin typeface="+mn-lt"/>
                          <a:ea typeface="+mn-ea"/>
                          <a:cs typeface="+mn-cs"/>
                        </a:rPr>
                        <a:t>data = dt[</a:t>
                      </a:r>
                      <a:r>
                        <a:rPr lang="en-US" sz="1200" kern="1200" dirty="0" err="1">
                          <a:solidFill>
                            <a:schemeClr val="dk1"/>
                          </a:solidFill>
                          <a:latin typeface="+mn-lt"/>
                          <a:ea typeface="+mn-ea"/>
                          <a:cs typeface="+mn-cs"/>
                        </a:rPr>
                        <a:t>dt$age</a:t>
                      </a:r>
                      <a:r>
                        <a:rPr lang="en-US" sz="1200" kern="1200" dirty="0">
                          <a:solidFill>
                            <a:schemeClr val="dk1"/>
                          </a:solidFill>
                          <a:latin typeface="+mn-lt"/>
                          <a:ea typeface="+mn-ea"/>
                          <a:cs typeface="+mn-cs"/>
                        </a:rPr>
                        <a:t> &gt;= 50]</a:t>
                      </a:r>
                    </a:p>
                    <a:p>
                      <a:endParaRPr lang="en-US" dirty="0"/>
                    </a:p>
                  </a:txBody>
                  <a:tcPr/>
                </a:tc>
                <a:extLst>
                  <a:ext uri="{0D108BD9-81ED-4DB2-BD59-A6C34878D82A}">
                    <a16:rowId xmlns:a16="http://schemas.microsoft.com/office/drawing/2014/main" val="1713162244"/>
                  </a:ext>
                </a:extLst>
              </a:tr>
              <a:tr h="742436">
                <a:tc>
                  <a:txBody>
                    <a:bodyPr/>
                    <a:lstStyle/>
                    <a:p>
                      <a:r>
                        <a:rPr lang="en-US" b="1" dirty="0"/>
                        <a:t>Y</a:t>
                      </a:r>
                      <a:r>
                        <a:rPr lang="en-US" dirty="0"/>
                        <a:t> = 3.1 + 2.1</a:t>
                      </a:r>
                      <a:r>
                        <a:rPr lang="en-US" b="1" dirty="0"/>
                        <a:t>X</a:t>
                      </a:r>
                    </a:p>
                  </a:txBody>
                  <a:tcPr/>
                </a:tc>
                <a:tc>
                  <a:txBody>
                    <a:bodyPr/>
                    <a:lstStyle/>
                    <a:p>
                      <a:r>
                        <a:rPr lang="en-US" b="1" dirty="0"/>
                        <a:t>Y</a:t>
                      </a:r>
                      <a:r>
                        <a:rPr lang="en-US" dirty="0"/>
                        <a:t> = 3.2 + 1.8</a:t>
                      </a:r>
                      <a:r>
                        <a:rPr lang="en-US" b="1" dirty="0"/>
                        <a:t>X</a:t>
                      </a:r>
                    </a:p>
                  </a:txBody>
                  <a:tcPr/>
                </a:tc>
                <a:tc>
                  <a:txBody>
                    <a:bodyPr/>
                    <a:lstStyle/>
                    <a:p>
                      <a:r>
                        <a:rPr lang="en-US" dirty="0"/>
                        <a:t>Y = 3.0 + 0.5</a:t>
                      </a:r>
                      <a:r>
                        <a:rPr lang="en-US" b="1" dirty="0"/>
                        <a:t>X</a:t>
                      </a:r>
                    </a:p>
                  </a:txBody>
                  <a:tcPr/>
                </a:tc>
                <a:extLst>
                  <a:ext uri="{0D108BD9-81ED-4DB2-BD59-A6C34878D82A}">
                    <a16:rowId xmlns:a16="http://schemas.microsoft.com/office/drawing/2014/main" val="1864054745"/>
                  </a:ext>
                </a:extLst>
              </a:tr>
            </a:tbl>
          </a:graphicData>
        </a:graphic>
      </p:graphicFrame>
      <p:sp>
        <p:nvSpPr>
          <p:cNvPr id="5" name="Text Placeholder 2">
            <a:extLst>
              <a:ext uri="{FF2B5EF4-FFF2-40B4-BE49-F238E27FC236}">
                <a16:creationId xmlns:a16="http://schemas.microsoft.com/office/drawing/2014/main" id="{BB0D4C14-E7EF-B243-A285-9FF3AC27C5A9}"/>
              </a:ext>
            </a:extLst>
          </p:cNvPr>
          <p:cNvSpPr txBox="1">
            <a:spLocks/>
          </p:cNvSpPr>
          <p:nvPr/>
        </p:nvSpPr>
        <p:spPr bwMode="auto">
          <a:xfrm>
            <a:off x="468314" y="5301208"/>
            <a:ext cx="8568182" cy="112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895" indent="-342895" algn="l" rtl="0" eaLnBrk="1" fontAlgn="base" hangingPunct="1">
              <a:spcBef>
                <a:spcPts val="1200"/>
              </a:spcBef>
              <a:spcAft>
                <a:spcPct val="0"/>
              </a:spcAft>
              <a:buFont typeface="Arial" panose="020B0604020202020204" pitchFamily="34" charset="0"/>
              <a:defRPr sz="1601" kern="1200">
                <a:solidFill>
                  <a:schemeClr val="tx1"/>
                </a:solidFill>
                <a:latin typeface="+mn-lt"/>
                <a:ea typeface="ＭＳ Ｐゴシック" charset="-128"/>
                <a:cs typeface="ＭＳ Ｐゴシック" charset="-128"/>
              </a:defRPr>
            </a:lvl1pPr>
            <a:lvl2pPr marL="269871" indent="-269871" algn="l" rtl="0" eaLnBrk="1" fontAlgn="base" hangingPunct="1">
              <a:spcBef>
                <a:spcPts val="900"/>
              </a:spcBef>
              <a:spcAft>
                <a:spcPct val="0"/>
              </a:spcAft>
              <a:buFont typeface="Arial" panose="020B0604020202020204" pitchFamily="34" charset="0"/>
              <a:buChar char="•"/>
              <a:defRPr sz="1601" kern="1200">
                <a:solidFill>
                  <a:schemeClr val="tx1"/>
                </a:solidFill>
                <a:latin typeface="+mn-lt"/>
                <a:ea typeface="ＭＳ Ｐゴシック" charset="-128"/>
                <a:cs typeface="ＭＳ Ｐゴシック" panose="020B0600070205080204" pitchFamily="34" charset="-128"/>
              </a:defRPr>
            </a:lvl2pPr>
            <a:lvl3pPr marL="539743"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3pPr>
            <a:lvl4pPr marL="809614"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4pPr>
            <a:lvl5pPr marL="1095360" indent="-285746" algn="l" rtl="0" eaLnBrk="1" fontAlgn="base" hangingPunct="1">
              <a:spcBef>
                <a:spcPts val="600"/>
              </a:spcBef>
              <a:spcAft>
                <a:spcPct val="0"/>
              </a:spcAft>
              <a:buFont typeface="Wingdings" pitchFamily="2" charset="2"/>
              <a:buChar char="§"/>
              <a:defRPr sz="1601" kern="1200">
                <a:solidFill>
                  <a:schemeClr val="tx1"/>
                </a:solidFill>
                <a:latin typeface="+mn-lt"/>
                <a:ea typeface="ヒラギノ角ゴ Pro W3" pitchFamily="-60" charset="-128"/>
                <a:cs typeface="ヒラギノ角ゴ Pro W3" charset="-128"/>
              </a:defRPr>
            </a:lvl5pPr>
            <a:lvl6pPr marL="2514566"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0"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4"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49"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Useful if effect of X changes for different values of Z (effect modification)</a:t>
            </a:r>
          </a:p>
          <a:p>
            <a:pPr marL="342900" indent="-342900">
              <a:buFont typeface="Arial" panose="020B0604020202020204" pitchFamily="34" charset="0"/>
              <a:buChar char="•"/>
            </a:pPr>
            <a:r>
              <a:rPr lang="en-US" sz="2000" dirty="0"/>
              <a:t> Impractical when a lot of categories or several Z variables</a:t>
            </a:r>
          </a:p>
        </p:txBody>
      </p:sp>
    </p:spTree>
    <p:extLst>
      <p:ext uri="{BB962C8B-B14F-4D97-AF65-F5344CB8AC3E}">
        <p14:creationId xmlns:p14="http://schemas.microsoft.com/office/powerpoint/2010/main" val="344216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FB2E-95B0-C444-AADC-D1CBE5955D06}"/>
              </a:ext>
            </a:extLst>
          </p:cNvPr>
          <p:cNvSpPr>
            <a:spLocks noGrp="1"/>
          </p:cNvSpPr>
          <p:nvPr>
            <p:ph type="title"/>
          </p:nvPr>
        </p:nvSpPr>
        <p:spPr/>
        <p:txBody>
          <a:bodyPr/>
          <a:lstStyle/>
          <a:p>
            <a:r>
              <a:rPr lang="en-US" dirty="0"/>
              <a:t>So how do we “control” for Z?</a:t>
            </a:r>
          </a:p>
        </p:txBody>
      </p:sp>
      <p:sp>
        <p:nvSpPr>
          <p:cNvPr id="3" name="Text Placeholder 2">
            <a:extLst>
              <a:ext uri="{FF2B5EF4-FFF2-40B4-BE49-F238E27FC236}">
                <a16:creationId xmlns:a16="http://schemas.microsoft.com/office/drawing/2014/main" id="{D08E3E1B-2C3D-9244-9822-CDD38A132990}"/>
              </a:ext>
            </a:extLst>
          </p:cNvPr>
          <p:cNvSpPr>
            <a:spLocks noGrp="1"/>
          </p:cNvSpPr>
          <p:nvPr>
            <p:ph type="body" idx="10"/>
          </p:nvPr>
        </p:nvSpPr>
        <p:spPr>
          <a:xfrm>
            <a:off x="468315" y="1227140"/>
            <a:ext cx="4967781" cy="1193748"/>
          </a:xfrm>
        </p:spPr>
        <p:txBody>
          <a:bodyPr/>
          <a:lstStyle/>
          <a:p>
            <a:pPr marL="457200" indent="-457200">
              <a:buFont typeface="+mj-lt"/>
              <a:buAutoNum type="arabicParenR" startAt="2"/>
            </a:pPr>
            <a:r>
              <a:rPr lang="en-US" sz="2400" dirty="0"/>
              <a:t>Add to regression </a:t>
            </a:r>
          </a:p>
          <a:p>
            <a:pPr marL="0" indent="0"/>
            <a:r>
              <a:rPr lang="en-US" sz="2000" dirty="0"/>
              <a:t>Convenient, versatile, easy to communicate, widely understood</a:t>
            </a:r>
          </a:p>
          <a:p>
            <a:pPr marL="457200" indent="-457200">
              <a:buFont typeface="+mj-lt"/>
              <a:buAutoNum type="arabicParenR" startAt="2"/>
            </a:pPr>
            <a:endParaRPr lang="en-US" sz="2000" dirty="0"/>
          </a:p>
        </p:txBody>
      </p:sp>
      <p:graphicFrame>
        <p:nvGraphicFramePr>
          <p:cNvPr id="4" name="Table 3">
            <a:extLst>
              <a:ext uri="{FF2B5EF4-FFF2-40B4-BE49-F238E27FC236}">
                <a16:creationId xmlns:a16="http://schemas.microsoft.com/office/drawing/2014/main" id="{E8EB71C8-83B4-2747-BD65-B38428055BE6}"/>
              </a:ext>
            </a:extLst>
          </p:cNvPr>
          <p:cNvGraphicFramePr>
            <a:graphicFrameLocks noGrp="1"/>
          </p:cNvGraphicFramePr>
          <p:nvPr>
            <p:extLst>
              <p:ext uri="{D42A27DB-BD31-4B8C-83A1-F6EECF244321}">
                <p14:modId xmlns:p14="http://schemas.microsoft.com/office/powerpoint/2010/main" val="1969961355"/>
              </p:ext>
            </p:extLst>
          </p:nvPr>
        </p:nvGraphicFramePr>
        <p:xfrm>
          <a:off x="6228184" y="1227140"/>
          <a:ext cx="2737125" cy="1665446"/>
        </p:xfrm>
        <a:graphic>
          <a:graphicData uri="http://schemas.openxmlformats.org/drawingml/2006/table">
            <a:tbl>
              <a:tblPr firstRow="1" bandRow="1">
                <a:tableStyleId>{5C22544A-7EE6-4342-B048-85BDC9FD1C3A}</a:tableStyleId>
              </a:tblPr>
              <a:tblGrid>
                <a:gridCol w="2737125">
                  <a:extLst>
                    <a:ext uri="{9D8B030D-6E8A-4147-A177-3AD203B41FA5}">
                      <a16:colId xmlns:a16="http://schemas.microsoft.com/office/drawing/2014/main" val="3904068912"/>
                    </a:ext>
                  </a:extLst>
                </a:gridCol>
              </a:tblGrid>
              <a:tr h="436663">
                <a:tc>
                  <a:txBody>
                    <a:bodyPr/>
                    <a:lstStyle/>
                    <a:p>
                      <a:r>
                        <a:rPr lang="en-US" sz="1800" dirty="0"/>
                        <a:t>Y ~ X + Z</a:t>
                      </a:r>
                    </a:p>
                  </a:txBody>
                  <a:tcPr/>
                </a:tc>
                <a:extLst>
                  <a:ext uri="{0D108BD9-81ED-4DB2-BD59-A6C34878D82A}">
                    <a16:rowId xmlns:a16="http://schemas.microsoft.com/office/drawing/2014/main" val="2510789704"/>
                  </a:ext>
                </a:extLst>
              </a:tr>
              <a:tr h="456680">
                <a:tc>
                  <a:txBody>
                    <a:bodyPr/>
                    <a:lstStyle/>
                    <a:p>
                      <a:r>
                        <a:rPr lang="en-US" sz="1800" dirty="0" err="1"/>
                        <a:t>lm</a:t>
                      </a:r>
                      <a:r>
                        <a:rPr lang="en-US" sz="1800" dirty="0"/>
                        <a:t>(Y ~ X + Z, data = dt)</a:t>
                      </a:r>
                    </a:p>
                  </a:txBody>
                  <a:tcPr/>
                </a:tc>
                <a:extLst>
                  <a:ext uri="{0D108BD9-81ED-4DB2-BD59-A6C34878D82A}">
                    <a16:rowId xmlns:a16="http://schemas.microsoft.com/office/drawing/2014/main" val="2803933495"/>
                  </a:ext>
                </a:extLst>
              </a:tr>
              <a:tr h="772103">
                <a:tc>
                  <a:txBody>
                    <a:bodyPr/>
                    <a:lstStyle/>
                    <a:p>
                      <a:r>
                        <a:rPr lang="en-US" sz="1800" b="1" dirty="0"/>
                        <a:t>Y</a:t>
                      </a:r>
                      <a:r>
                        <a:rPr lang="en-US" sz="1800" dirty="0"/>
                        <a:t> = 3.1 + 1.8</a:t>
                      </a:r>
                      <a:r>
                        <a:rPr lang="en-US" sz="1800" b="1" dirty="0"/>
                        <a:t>X</a:t>
                      </a:r>
                      <a:r>
                        <a:rPr lang="en-US" sz="1800" b="0" dirty="0"/>
                        <a:t> -  0.4</a:t>
                      </a:r>
                      <a:r>
                        <a:rPr lang="en-US" sz="1800" b="1" dirty="0"/>
                        <a:t>Z</a:t>
                      </a:r>
                    </a:p>
                  </a:txBody>
                  <a:tcPr/>
                </a:tc>
                <a:extLst>
                  <a:ext uri="{0D108BD9-81ED-4DB2-BD59-A6C34878D82A}">
                    <a16:rowId xmlns:a16="http://schemas.microsoft.com/office/drawing/2014/main" val="1854215185"/>
                  </a:ext>
                </a:extLst>
              </a:tr>
            </a:tbl>
          </a:graphicData>
        </a:graphic>
      </p:graphicFrame>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C56F742F-7246-5D4E-946E-834079D61CB3}"/>
                  </a:ext>
                </a:extLst>
              </p:cNvPr>
              <p:cNvSpPr txBox="1">
                <a:spLocks/>
              </p:cNvSpPr>
              <p:nvPr/>
            </p:nvSpPr>
            <p:spPr bwMode="auto">
              <a:xfrm>
                <a:off x="468315" y="2892586"/>
                <a:ext cx="8208962" cy="32403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895" indent="-342895" algn="l" rtl="0" eaLnBrk="1" fontAlgn="base" hangingPunct="1">
                  <a:spcBef>
                    <a:spcPts val="1200"/>
                  </a:spcBef>
                  <a:spcAft>
                    <a:spcPct val="0"/>
                  </a:spcAft>
                  <a:buFont typeface="Arial" panose="020B0604020202020204" pitchFamily="34" charset="0"/>
                  <a:defRPr sz="1601" kern="1200">
                    <a:solidFill>
                      <a:schemeClr val="tx1"/>
                    </a:solidFill>
                    <a:latin typeface="+mn-lt"/>
                    <a:ea typeface="ＭＳ Ｐゴシック" charset="-128"/>
                    <a:cs typeface="ＭＳ Ｐゴシック" charset="-128"/>
                  </a:defRPr>
                </a:lvl1pPr>
                <a:lvl2pPr marL="269871" indent="-269871" algn="l" rtl="0" eaLnBrk="1" fontAlgn="base" hangingPunct="1">
                  <a:spcBef>
                    <a:spcPts val="900"/>
                  </a:spcBef>
                  <a:spcAft>
                    <a:spcPct val="0"/>
                  </a:spcAft>
                  <a:buFont typeface="Arial" panose="020B0604020202020204" pitchFamily="34" charset="0"/>
                  <a:buChar char="•"/>
                  <a:defRPr sz="1601" kern="1200">
                    <a:solidFill>
                      <a:schemeClr val="tx1"/>
                    </a:solidFill>
                    <a:latin typeface="+mn-lt"/>
                    <a:ea typeface="ＭＳ Ｐゴシック" charset="-128"/>
                    <a:cs typeface="ＭＳ Ｐゴシック" panose="020B0600070205080204" pitchFamily="34" charset="-128"/>
                  </a:defRPr>
                </a:lvl2pPr>
                <a:lvl3pPr marL="539743"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3pPr>
                <a:lvl4pPr marL="809614" indent="-269871" algn="l" rtl="0" eaLnBrk="1" fontAlgn="base" hangingPunct="1">
                  <a:spcBef>
                    <a:spcPts val="600"/>
                  </a:spcBef>
                  <a:spcAft>
                    <a:spcPct val="0"/>
                  </a:spcAft>
                  <a:buFont typeface="Lucida Grande" panose="020B0600040502020204" pitchFamily="34" charset="0"/>
                  <a:buChar char="»"/>
                  <a:defRPr sz="1601" kern="1200">
                    <a:solidFill>
                      <a:schemeClr val="tx1"/>
                    </a:solidFill>
                    <a:latin typeface="+mn-lt"/>
                    <a:ea typeface="ヒラギノ角ゴ Pro W3" pitchFamily="-60" charset="-128"/>
                    <a:cs typeface="ヒラギノ角ゴ Pro W3" charset="-128"/>
                  </a:defRPr>
                </a:lvl4pPr>
                <a:lvl5pPr marL="1095360" indent="-285746" algn="l" rtl="0" eaLnBrk="1" fontAlgn="base" hangingPunct="1">
                  <a:spcBef>
                    <a:spcPts val="600"/>
                  </a:spcBef>
                  <a:spcAft>
                    <a:spcPct val="0"/>
                  </a:spcAft>
                  <a:buFont typeface="Wingdings" pitchFamily="2" charset="2"/>
                  <a:buChar char="§"/>
                  <a:defRPr sz="1601" kern="1200">
                    <a:solidFill>
                      <a:schemeClr val="tx1"/>
                    </a:solidFill>
                    <a:latin typeface="+mn-lt"/>
                    <a:ea typeface="ヒラギノ角ゴ Pro W3" pitchFamily="-60" charset="-128"/>
                    <a:cs typeface="ヒラギノ角ゴ Pro W3" charset="-128"/>
                  </a:defRPr>
                </a:lvl5pPr>
                <a:lvl6pPr marL="2514566"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60"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54"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49" indent="-228597" algn="l" defTabSz="9143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sz="2000" dirty="0"/>
                  <a:t>BUT need to specify model correctly!</a:t>
                </a:r>
              </a:p>
              <a:p>
                <a:pPr marL="0" indent="0"/>
                <a14:m>
                  <m:oMath xmlns:m="http://schemas.openxmlformats.org/officeDocument/2006/math">
                    <m:r>
                      <a:rPr lang="en-AU" sz="2000" b="0" i="1" smtClean="0">
                        <a:latin typeface="Cambria Math" panose="02040503050406030204" pitchFamily="18" charset="0"/>
                      </a:rPr>
                      <m:t>𝑌</m:t>
                    </m:r>
                    <m:r>
                      <a:rPr lang="en-AU" sz="2000" b="0" i="1" smtClean="0">
                        <a:latin typeface="Cambria Math" panose="02040503050406030204" pitchFamily="18" charset="0"/>
                      </a:rPr>
                      <m:t>=</m:t>
                    </m:r>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ea typeface="Cambria Math" panose="02040503050406030204" pitchFamily="18" charset="0"/>
                          </a:rPr>
                          <m:t>𝛽</m:t>
                        </m:r>
                      </m:e>
                      <m:sub>
                        <m:r>
                          <a:rPr lang="en-AU" sz="2000" b="0" i="1" smtClean="0">
                            <a:latin typeface="Cambria Math" panose="02040503050406030204" pitchFamily="18" charset="0"/>
                          </a:rPr>
                          <m:t>0</m:t>
                        </m:r>
                      </m:sub>
                    </m:sSub>
                    <m:r>
                      <a:rPr lang="en-AU" sz="2000" b="0" i="1" smtClean="0">
                        <a:latin typeface="Cambria Math" panose="02040503050406030204" pitchFamily="18" charset="0"/>
                      </a:rPr>
                      <m:t>+</m:t>
                    </m:r>
                    <m:sSub>
                      <m:sSubPr>
                        <m:ctrlPr>
                          <a:rPr lang="en-AU" sz="2000" b="1" i="1" smtClean="0">
                            <a:solidFill>
                              <a:srgbClr val="00B050"/>
                            </a:solidFill>
                            <a:latin typeface="Cambria Math" panose="02040503050406030204" pitchFamily="18" charset="0"/>
                          </a:rPr>
                        </m:ctrlPr>
                      </m:sSubPr>
                      <m:e>
                        <m:r>
                          <a:rPr lang="en-AU" sz="2000" b="1" i="1">
                            <a:solidFill>
                              <a:srgbClr val="00B050"/>
                            </a:solidFill>
                            <a:latin typeface="Cambria Math" panose="02040503050406030204" pitchFamily="18" charset="0"/>
                            <a:ea typeface="Cambria Math" panose="02040503050406030204" pitchFamily="18" charset="0"/>
                          </a:rPr>
                          <m:t>𝜷</m:t>
                        </m:r>
                      </m:e>
                      <m:sub>
                        <m:r>
                          <a:rPr lang="en-AU" sz="2000" b="1" i="1" smtClean="0">
                            <a:solidFill>
                              <a:srgbClr val="00B050"/>
                            </a:solidFill>
                            <a:latin typeface="Cambria Math" panose="02040503050406030204" pitchFamily="18" charset="0"/>
                          </a:rPr>
                          <m:t>𝟏</m:t>
                        </m:r>
                      </m:sub>
                    </m:sSub>
                    <m:r>
                      <a:rPr lang="en-AU" sz="2000" b="0" i="1" smtClean="0">
                        <a:latin typeface="Cambria Math" panose="02040503050406030204" pitchFamily="18" charset="0"/>
                      </a:rPr>
                      <m:t>𝑋</m:t>
                    </m:r>
                    <m:r>
                      <a:rPr lang="en-AU" sz="2000" b="0" i="1" smtClean="0">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𝛽</m:t>
                        </m:r>
                      </m:e>
                      <m:sub>
                        <m:r>
                          <a:rPr lang="en-AU" sz="2000" b="0" i="1" smtClean="0">
                            <a:latin typeface="Cambria Math" panose="02040503050406030204" pitchFamily="18" charset="0"/>
                          </a:rPr>
                          <m:t>2</m:t>
                        </m:r>
                      </m:sub>
                    </m:sSub>
                    <m:r>
                      <a:rPr lang="en-AU" sz="2000" b="0" i="1" smtClean="0">
                        <a:latin typeface="Cambria Math" panose="02040503050406030204" pitchFamily="18" charset="0"/>
                      </a:rPr>
                      <m:t>𝑍</m:t>
                    </m:r>
                  </m:oMath>
                </a14:m>
                <a:r>
                  <a:rPr lang="en-AU" sz="2000" b="0" dirty="0"/>
                  <a:t> 			</a:t>
                </a:r>
                <a:r>
                  <a:rPr lang="en-AU" sz="2000" b="1" dirty="0">
                    <a:solidFill>
                      <a:srgbClr val="00B050"/>
                    </a:solidFill>
                  </a:rPr>
                  <a:t>(Z linear)</a:t>
                </a:r>
              </a:p>
              <a:p>
                <a:pPr marL="0" indent="0"/>
                <a14:m>
                  <m:oMath xmlns:m="http://schemas.openxmlformats.org/officeDocument/2006/math">
                    <m:r>
                      <a:rPr lang="en-AU" sz="2000" i="1">
                        <a:latin typeface="Cambria Math" panose="02040503050406030204" pitchFamily="18" charset="0"/>
                      </a:rPr>
                      <m:t>𝑌</m:t>
                    </m:r>
                    <m:r>
                      <a:rPr lang="en-AU" sz="2000" i="1">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𝛽</m:t>
                        </m:r>
                      </m:e>
                      <m:sub>
                        <m:r>
                          <a:rPr lang="en-AU" sz="2000" i="1">
                            <a:latin typeface="Cambria Math" panose="02040503050406030204" pitchFamily="18" charset="0"/>
                          </a:rPr>
                          <m:t>0</m:t>
                        </m:r>
                      </m:sub>
                    </m:sSub>
                    <m:r>
                      <a:rPr lang="en-AU" sz="2000" i="1">
                        <a:latin typeface="Cambria Math" panose="02040503050406030204" pitchFamily="18" charset="0"/>
                      </a:rPr>
                      <m:t>+</m:t>
                    </m:r>
                    <m:sSub>
                      <m:sSubPr>
                        <m:ctrlPr>
                          <a:rPr lang="en-AU" sz="2000" b="1" i="1" smtClean="0">
                            <a:solidFill>
                              <a:srgbClr val="7030A0"/>
                            </a:solidFill>
                            <a:latin typeface="Cambria Math" panose="02040503050406030204" pitchFamily="18" charset="0"/>
                          </a:rPr>
                        </m:ctrlPr>
                      </m:sSubPr>
                      <m:e>
                        <m:r>
                          <a:rPr lang="en-AU" sz="2000" b="1" i="1">
                            <a:solidFill>
                              <a:srgbClr val="7030A0"/>
                            </a:solidFill>
                            <a:latin typeface="Cambria Math" panose="02040503050406030204" pitchFamily="18" charset="0"/>
                            <a:ea typeface="Cambria Math" panose="02040503050406030204" pitchFamily="18" charset="0"/>
                          </a:rPr>
                          <m:t>𝜷</m:t>
                        </m:r>
                      </m:e>
                      <m:sub>
                        <m:r>
                          <a:rPr lang="en-AU" sz="2000" b="1" i="1">
                            <a:solidFill>
                              <a:srgbClr val="7030A0"/>
                            </a:solidFill>
                            <a:latin typeface="Cambria Math" panose="02040503050406030204" pitchFamily="18" charset="0"/>
                          </a:rPr>
                          <m:t>𝟏</m:t>
                        </m:r>
                      </m:sub>
                    </m:sSub>
                    <m:r>
                      <a:rPr lang="en-AU" sz="2000" i="1">
                        <a:latin typeface="Cambria Math" panose="02040503050406030204" pitchFamily="18" charset="0"/>
                      </a:rPr>
                      <m:t>𝑋</m:t>
                    </m:r>
                    <m:r>
                      <a:rPr lang="en-AU" sz="2000" i="1">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𝛽</m:t>
                        </m:r>
                      </m:e>
                      <m:sub>
                        <m:r>
                          <a:rPr lang="en-AU" sz="2000" i="1">
                            <a:latin typeface="Cambria Math" panose="02040503050406030204" pitchFamily="18" charset="0"/>
                          </a:rPr>
                          <m:t>2</m:t>
                        </m:r>
                      </m:sub>
                    </m:sSub>
                    <m:r>
                      <a:rPr lang="en-AU" sz="2000" i="1">
                        <a:latin typeface="Cambria Math" panose="02040503050406030204" pitchFamily="18" charset="0"/>
                      </a:rPr>
                      <m:t>𝑍</m:t>
                    </m:r>
                    <m:r>
                      <a:rPr lang="en-AU" sz="2000" i="1">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𝛽</m:t>
                        </m:r>
                      </m:e>
                      <m:sub>
                        <m:r>
                          <a:rPr lang="en-AU" sz="2000" b="0" i="1" smtClean="0">
                            <a:latin typeface="Cambria Math" panose="02040503050406030204" pitchFamily="18" charset="0"/>
                          </a:rPr>
                          <m:t>3</m:t>
                        </m:r>
                      </m:sub>
                    </m:sSub>
                    <m:r>
                      <a:rPr lang="en-AU" sz="2000" i="1">
                        <a:latin typeface="Cambria Math" panose="02040503050406030204" pitchFamily="18" charset="0"/>
                      </a:rPr>
                      <m:t>𝑍</m:t>
                    </m:r>
                    <m:r>
                      <a:rPr lang="en-AU" sz="2000" b="0" i="1" baseline="30000" smtClean="0">
                        <a:latin typeface="Cambria Math" panose="02040503050406030204" pitchFamily="18" charset="0"/>
                      </a:rPr>
                      <m:t>2</m:t>
                    </m:r>
                  </m:oMath>
                </a14:m>
                <a:r>
                  <a:rPr lang="en-US" sz="2000" dirty="0"/>
                  <a:t>		</a:t>
                </a:r>
                <a:r>
                  <a:rPr lang="en-US" sz="2000" b="1" dirty="0">
                    <a:solidFill>
                      <a:srgbClr val="7030A0"/>
                    </a:solidFill>
                  </a:rPr>
                  <a:t>(Z quadratic) </a:t>
                </a:r>
                <a:endParaRPr lang="en-US" sz="2000" b="1" baseline="30000" dirty="0">
                  <a:solidFill>
                    <a:srgbClr val="7030A0"/>
                  </a:solidFill>
                </a:endParaRPr>
              </a:p>
              <a:p>
                <a:pPr marL="0" indent="0"/>
                <a14:m>
                  <m:oMath xmlns:m="http://schemas.openxmlformats.org/officeDocument/2006/math">
                    <m:r>
                      <a:rPr lang="en-AU" sz="2000" i="1">
                        <a:latin typeface="Cambria Math" panose="02040503050406030204" pitchFamily="18" charset="0"/>
                      </a:rPr>
                      <m:t>𝑌</m:t>
                    </m:r>
                    <m:r>
                      <a:rPr lang="en-AU" sz="2000" i="1">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𝛽</m:t>
                        </m:r>
                      </m:e>
                      <m:sub>
                        <m:r>
                          <a:rPr lang="en-AU" sz="2000" i="1">
                            <a:latin typeface="Cambria Math" panose="02040503050406030204" pitchFamily="18" charset="0"/>
                          </a:rPr>
                          <m:t>0</m:t>
                        </m:r>
                      </m:sub>
                    </m:sSub>
                    <m:r>
                      <a:rPr lang="en-AU" sz="2000" i="1">
                        <a:latin typeface="Cambria Math" panose="02040503050406030204" pitchFamily="18" charset="0"/>
                      </a:rPr>
                      <m:t>+</m:t>
                    </m:r>
                    <m:sSub>
                      <m:sSubPr>
                        <m:ctrlPr>
                          <a:rPr lang="en-AU" sz="2000" b="1" i="1" smtClean="0">
                            <a:solidFill>
                              <a:srgbClr val="FF0000"/>
                            </a:solidFill>
                            <a:latin typeface="Cambria Math" panose="02040503050406030204" pitchFamily="18" charset="0"/>
                          </a:rPr>
                        </m:ctrlPr>
                      </m:sSubPr>
                      <m:e>
                        <m:r>
                          <a:rPr lang="en-AU" sz="2000" b="1" i="1">
                            <a:solidFill>
                              <a:srgbClr val="FF0000"/>
                            </a:solidFill>
                            <a:latin typeface="Cambria Math" panose="02040503050406030204" pitchFamily="18" charset="0"/>
                            <a:ea typeface="Cambria Math" panose="02040503050406030204" pitchFamily="18" charset="0"/>
                          </a:rPr>
                          <m:t>𝜷</m:t>
                        </m:r>
                      </m:e>
                      <m:sub>
                        <m:r>
                          <a:rPr lang="en-AU" sz="2000" b="1" i="1">
                            <a:solidFill>
                              <a:srgbClr val="FF0000"/>
                            </a:solidFill>
                            <a:latin typeface="Cambria Math" panose="02040503050406030204" pitchFamily="18" charset="0"/>
                          </a:rPr>
                          <m:t>𝟏</m:t>
                        </m:r>
                      </m:sub>
                    </m:sSub>
                    <m:r>
                      <a:rPr lang="en-AU" sz="2000" i="1">
                        <a:latin typeface="Cambria Math" panose="02040503050406030204" pitchFamily="18" charset="0"/>
                      </a:rPr>
                      <m:t>𝑋</m:t>
                    </m:r>
                    <m:r>
                      <a:rPr lang="en-AU" sz="2000" i="1">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𝛽</m:t>
                        </m:r>
                      </m:e>
                      <m:sub>
                        <m:r>
                          <a:rPr lang="en-AU" sz="2000" i="1">
                            <a:latin typeface="Cambria Math" panose="02040503050406030204" pitchFamily="18" charset="0"/>
                          </a:rPr>
                          <m:t>2</m:t>
                        </m:r>
                      </m:sub>
                    </m:sSub>
                    <m:sSub>
                      <m:sSubPr>
                        <m:ctrlPr>
                          <a:rPr lang="en-AU" sz="2000" i="1" smtClean="0">
                            <a:latin typeface="Cambria Math" panose="02040503050406030204" pitchFamily="18" charset="0"/>
                          </a:rPr>
                        </m:ctrlPr>
                      </m:sSubPr>
                      <m:e>
                        <m:r>
                          <a:rPr lang="en-AU" sz="2000" b="0" i="1" smtClean="0">
                            <a:latin typeface="Cambria Math" panose="02040503050406030204" pitchFamily="18" charset="0"/>
                          </a:rPr>
                          <m:t>𝑍</m:t>
                        </m:r>
                      </m:e>
                      <m:sub>
                        <m:r>
                          <a:rPr lang="en-AU" sz="2000" b="0" i="1" smtClean="0">
                            <a:latin typeface="Cambria Math" panose="02040503050406030204" pitchFamily="18" charset="0"/>
                          </a:rPr>
                          <m:t>1</m:t>
                        </m:r>
                      </m:sub>
                    </m:sSub>
                    <m:r>
                      <a:rPr lang="en-AU" sz="2000" i="1">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𝛽</m:t>
                        </m:r>
                      </m:e>
                      <m:sub>
                        <m:r>
                          <a:rPr lang="en-AU" sz="2000" i="1">
                            <a:latin typeface="Cambria Math" panose="02040503050406030204" pitchFamily="18" charset="0"/>
                          </a:rPr>
                          <m:t>3</m:t>
                        </m:r>
                      </m:sub>
                    </m:sSub>
                    <m:sSub>
                      <m:sSubPr>
                        <m:ctrlPr>
                          <a:rPr lang="en-AU" sz="2000" i="1">
                            <a:latin typeface="Cambria Math" panose="02040503050406030204" pitchFamily="18" charset="0"/>
                          </a:rPr>
                        </m:ctrlPr>
                      </m:sSubPr>
                      <m:e>
                        <m:r>
                          <a:rPr lang="en-AU" sz="2000" i="1">
                            <a:latin typeface="Cambria Math" panose="02040503050406030204" pitchFamily="18" charset="0"/>
                          </a:rPr>
                          <m:t>𝑍</m:t>
                        </m:r>
                      </m:e>
                      <m:sub>
                        <m:r>
                          <a:rPr lang="en-AU" sz="2000" b="0" i="1" smtClean="0">
                            <a:latin typeface="Cambria Math" panose="02040503050406030204" pitchFamily="18" charset="0"/>
                          </a:rPr>
                          <m:t>2</m:t>
                        </m:r>
                      </m:sub>
                    </m:sSub>
                    <m:r>
                      <a:rPr lang="en-AU" sz="2000" i="1">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𝛽</m:t>
                        </m:r>
                      </m:e>
                      <m:sub>
                        <m:r>
                          <a:rPr lang="en-AU" sz="2000" b="0" i="1" smtClean="0">
                            <a:latin typeface="Cambria Math" panose="02040503050406030204" pitchFamily="18" charset="0"/>
                          </a:rPr>
                          <m:t>4</m:t>
                        </m:r>
                      </m:sub>
                    </m:sSub>
                    <m:sSub>
                      <m:sSubPr>
                        <m:ctrlPr>
                          <a:rPr lang="en-AU" sz="2000" i="1">
                            <a:latin typeface="Cambria Math" panose="02040503050406030204" pitchFamily="18" charset="0"/>
                          </a:rPr>
                        </m:ctrlPr>
                      </m:sSubPr>
                      <m:e>
                        <m:r>
                          <a:rPr lang="en-AU" sz="2000" i="1">
                            <a:latin typeface="Cambria Math" panose="02040503050406030204" pitchFamily="18" charset="0"/>
                          </a:rPr>
                          <m:t>𝑍</m:t>
                        </m:r>
                      </m:e>
                      <m:sub>
                        <m:r>
                          <a:rPr lang="en-AU" sz="2000" i="1">
                            <a:latin typeface="Cambria Math" panose="02040503050406030204" pitchFamily="18" charset="0"/>
                          </a:rPr>
                          <m:t>1</m:t>
                        </m:r>
                      </m:sub>
                    </m:sSub>
                    <m:sSub>
                      <m:sSubPr>
                        <m:ctrlPr>
                          <a:rPr lang="en-AU" sz="2000" i="1">
                            <a:latin typeface="Cambria Math" panose="02040503050406030204" pitchFamily="18" charset="0"/>
                          </a:rPr>
                        </m:ctrlPr>
                      </m:sSubPr>
                      <m:e>
                        <m:r>
                          <a:rPr lang="en-AU" sz="2000" i="1">
                            <a:latin typeface="Cambria Math" panose="02040503050406030204" pitchFamily="18" charset="0"/>
                          </a:rPr>
                          <m:t>𝑍</m:t>
                        </m:r>
                      </m:e>
                      <m:sub>
                        <m:r>
                          <a:rPr lang="en-AU" sz="2000" i="1">
                            <a:latin typeface="Cambria Math" panose="02040503050406030204" pitchFamily="18" charset="0"/>
                          </a:rPr>
                          <m:t>2</m:t>
                        </m:r>
                      </m:sub>
                    </m:sSub>
                  </m:oMath>
                </a14:m>
                <a:r>
                  <a:rPr lang="en-US" sz="2000" baseline="30000" dirty="0"/>
                  <a:t>	</a:t>
                </a:r>
                <a:r>
                  <a:rPr lang="en-US" sz="2000" b="1" dirty="0">
                    <a:solidFill>
                      <a:srgbClr val="FF0000"/>
                    </a:solidFill>
                  </a:rPr>
                  <a:t>(Z</a:t>
                </a:r>
                <a:r>
                  <a:rPr lang="en-US" sz="2000" b="1" baseline="-25000" dirty="0">
                    <a:solidFill>
                      <a:srgbClr val="FF0000"/>
                    </a:solidFill>
                  </a:rPr>
                  <a:t>1</a:t>
                </a:r>
                <a:r>
                  <a:rPr lang="en-US" sz="2000" b="1" dirty="0">
                    <a:solidFill>
                      <a:srgbClr val="FF0000"/>
                    </a:solidFill>
                  </a:rPr>
                  <a:t>, Z</a:t>
                </a:r>
                <a:r>
                  <a:rPr lang="en-US" sz="2000" b="1" baseline="-25000" dirty="0">
                    <a:solidFill>
                      <a:srgbClr val="FF0000"/>
                    </a:solidFill>
                  </a:rPr>
                  <a:t>2 </a:t>
                </a:r>
                <a:r>
                  <a:rPr lang="en-US" sz="2000" b="1" dirty="0">
                    <a:solidFill>
                      <a:srgbClr val="FF0000"/>
                    </a:solidFill>
                  </a:rPr>
                  <a:t>interaction)</a:t>
                </a:r>
              </a:p>
              <a:p>
                <a:pPr marL="0" indent="0"/>
                <a:endParaRPr lang="en-AU" sz="2000" b="1" i="1" dirty="0">
                  <a:solidFill>
                    <a:srgbClr val="00B050"/>
                  </a:solidFill>
                  <a:latin typeface="Cambria Math" panose="02040503050406030204" pitchFamily="18" charset="0"/>
                </a:endParaRPr>
              </a:p>
              <a:p>
                <a:pPr marL="0" indent="0"/>
                <a14:m>
                  <m:oMath xmlns:m="http://schemas.openxmlformats.org/officeDocument/2006/math">
                    <m:sSub>
                      <m:sSubPr>
                        <m:ctrlPr>
                          <a:rPr lang="en-US" sz="2000" b="1" i="1" smtClean="0">
                            <a:solidFill>
                              <a:srgbClr val="00B050"/>
                            </a:solidFill>
                            <a:latin typeface="Cambria Math" panose="02040503050406030204" pitchFamily="18" charset="0"/>
                          </a:rPr>
                        </m:ctrlPr>
                      </m:sSubPr>
                      <m:e>
                        <m:r>
                          <a:rPr lang="en-US" sz="2000" b="1" i="1" smtClean="0">
                            <a:solidFill>
                              <a:srgbClr val="00B050"/>
                            </a:solidFill>
                            <a:latin typeface="Cambria Math" panose="02040503050406030204" pitchFamily="18" charset="0"/>
                            <a:ea typeface="Cambria Math" panose="02040503050406030204" pitchFamily="18" charset="0"/>
                          </a:rPr>
                          <m:t>𝜷</m:t>
                        </m:r>
                      </m:e>
                      <m:sub>
                        <m:r>
                          <a:rPr lang="en-AU" sz="2000" b="1" i="1" smtClean="0">
                            <a:solidFill>
                              <a:srgbClr val="00B050"/>
                            </a:solidFill>
                            <a:latin typeface="Cambria Math" panose="02040503050406030204" pitchFamily="18" charset="0"/>
                          </a:rPr>
                          <m:t>𝟏</m:t>
                        </m:r>
                      </m:sub>
                    </m:sSub>
                    <m:r>
                      <a:rPr lang="en-US" sz="2000" b="1" i="1" smtClean="0">
                        <a:solidFill>
                          <a:schemeClr val="tx1"/>
                        </a:solidFill>
                        <a:latin typeface="Cambria Math" panose="02040503050406030204" pitchFamily="18" charset="0"/>
                        <a:ea typeface="Cambria Math" panose="02040503050406030204" pitchFamily="18" charset="0"/>
                      </a:rPr>
                      <m:t>≠</m:t>
                    </m:r>
                    <m:sSub>
                      <m:sSubPr>
                        <m:ctrlPr>
                          <a:rPr lang="en-US" sz="2000" b="1" i="1" smtClean="0">
                            <a:solidFill>
                              <a:srgbClr val="7030A0"/>
                            </a:solidFill>
                            <a:latin typeface="Cambria Math" panose="02040503050406030204" pitchFamily="18" charset="0"/>
                          </a:rPr>
                        </m:ctrlPr>
                      </m:sSubPr>
                      <m:e>
                        <m:r>
                          <a:rPr lang="en-US" sz="2000" b="1" i="1">
                            <a:solidFill>
                              <a:srgbClr val="7030A0"/>
                            </a:solidFill>
                            <a:latin typeface="Cambria Math" panose="02040503050406030204" pitchFamily="18" charset="0"/>
                            <a:ea typeface="Cambria Math" panose="02040503050406030204" pitchFamily="18" charset="0"/>
                          </a:rPr>
                          <m:t>𝜷</m:t>
                        </m:r>
                      </m:e>
                      <m:sub>
                        <m:r>
                          <a:rPr lang="en-AU" sz="2000" b="1" i="1">
                            <a:solidFill>
                              <a:srgbClr val="7030A0"/>
                            </a:solidFill>
                            <a:latin typeface="Cambria Math" panose="02040503050406030204" pitchFamily="18" charset="0"/>
                          </a:rPr>
                          <m:t>𝟏</m:t>
                        </m:r>
                      </m:sub>
                    </m:sSub>
                  </m:oMath>
                </a14:m>
                <a:r>
                  <a:rPr lang="en-US" sz="2000" b="1" dirty="0">
                    <a:solidFill>
                      <a:srgbClr val="7030A0"/>
                    </a:solidFill>
                    <a:ea typeface="Cambria Math" panose="02040503050406030204" pitchFamily="18" charset="0"/>
                  </a:rPr>
                  <a:t>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ea typeface="Cambria Math" panose="02040503050406030204" pitchFamily="18" charset="0"/>
                          </a:rPr>
                          <m:t>𝜷</m:t>
                        </m:r>
                      </m:e>
                      <m:sub>
                        <m:r>
                          <a:rPr lang="en-AU" sz="2000" b="1" i="1">
                            <a:solidFill>
                              <a:srgbClr val="FF0000"/>
                            </a:solidFill>
                            <a:latin typeface="Cambria Math" panose="02040503050406030204" pitchFamily="18" charset="0"/>
                          </a:rPr>
                          <m:t>𝟏</m:t>
                        </m:r>
                      </m:sub>
                    </m:sSub>
                  </m:oMath>
                </a14:m>
                <a:endParaRPr lang="en-US" sz="2000" b="1" dirty="0">
                  <a:solidFill>
                    <a:srgbClr val="FF0000"/>
                  </a:solidFill>
                </a:endParaRPr>
              </a:p>
              <a:p>
                <a:pPr marL="0" indent="0"/>
                <a:r>
                  <a:rPr lang="en-US" sz="2000" dirty="0"/>
                  <a:t>Model dependency! The answer depends on the analyst’s choice</a:t>
                </a:r>
              </a:p>
              <a:p>
                <a:pPr marL="0" indent="0"/>
                <a:endParaRPr lang="en-US" sz="2000" baseline="30000" dirty="0"/>
              </a:p>
              <a:p>
                <a:pPr marL="0" indent="0"/>
                <a:endParaRPr lang="en-US" sz="2000" dirty="0"/>
              </a:p>
              <a:p>
                <a:pPr marL="0" indent="0"/>
                <a:endParaRPr lang="en-US" sz="2000" dirty="0"/>
              </a:p>
            </p:txBody>
          </p:sp>
        </mc:Choice>
        <mc:Fallback xmlns="">
          <p:sp>
            <p:nvSpPr>
              <p:cNvPr id="5" name="Text Placeholder 2">
                <a:extLst>
                  <a:ext uri="{FF2B5EF4-FFF2-40B4-BE49-F238E27FC236}">
                    <a16:creationId xmlns:a16="http://schemas.microsoft.com/office/drawing/2014/main" id="{C56F742F-7246-5D4E-946E-834079D61CB3}"/>
                  </a:ext>
                </a:extLst>
              </p:cNvPr>
              <p:cNvSpPr txBox="1">
                <a:spLocks noRot="1" noChangeAspect="1" noMove="1" noResize="1" noEditPoints="1" noAdjustHandles="1" noChangeArrowheads="1" noChangeShapeType="1" noTextEdit="1"/>
              </p:cNvSpPr>
              <p:nvPr/>
            </p:nvSpPr>
            <p:spPr bwMode="auto">
              <a:xfrm>
                <a:off x="468315" y="2892586"/>
                <a:ext cx="8208962" cy="3240360"/>
              </a:xfrm>
              <a:prstGeom prst="rect">
                <a:avLst/>
              </a:prstGeom>
              <a:blipFill>
                <a:blip r:embed="rId3"/>
                <a:stretch>
                  <a:fillRect l="-1852" t="-27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65599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84E6-3181-2842-A8A5-99977E506140}"/>
              </a:ext>
            </a:extLst>
          </p:cNvPr>
          <p:cNvSpPr>
            <a:spLocks noGrp="1"/>
          </p:cNvSpPr>
          <p:nvPr>
            <p:ph type="title"/>
          </p:nvPr>
        </p:nvSpPr>
        <p:spPr/>
        <p:txBody>
          <a:bodyPr/>
          <a:lstStyle/>
          <a:p>
            <a:r>
              <a:rPr lang="en-US" dirty="0"/>
              <a:t>So how do we “control” for Z?</a:t>
            </a:r>
          </a:p>
        </p:txBody>
      </p:sp>
      <p:sp>
        <p:nvSpPr>
          <p:cNvPr id="3" name="Text Placeholder 2">
            <a:extLst>
              <a:ext uri="{FF2B5EF4-FFF2-40B4-BE49-F238E27FC236}">
                <a16:creationId xmlns:a16="http://schemas.microsoft.com/office/drawing/2014/main" id="{05B620E9-A00D-FD48-9DD2-FB615F33D025}"/>
              </a:ext>
            </a:extLst>
          </p:cNvPr>
          <p:cNvSpPr>
            <a:spLocks noGrp="1"/>
          </p:cNvSpPr>
          <p:nvPr>
            <p:ph type="body" idx="10"/>
          </p:nvPr>
        </p:nvSpPr>
        <p:spPr>
          <a:xfrm>
            <a:off x="468314" y="1227141"/>
            <a:ext cx="7776094" cy="1938992"/>
          </a:xfrm>
        </p:spPr>
        <p:txBody>
          <a:bodyPr/>
          <a:lstStyle/>
          <a:p>
            <a:pPr marL="342900" indent="-342900">
              <a:buFont typeface="+mj-lt"/>
              <a:buAutoNum type="arabicParenR" startAt="3"/>
            </a:pPr>
            <a:r>
              <a:rPr lang="en-US" sz="2400" dirty="0"/>
              <a:t>Matching</a:t>
            </a:r>
          </a:p>
          <a:p>
            <a:pPr marL="0" indent="0"/>
            <a:endParaRPr lang="en-US" sz="2000" dirty="0"/>
          </a:p>
          <a:p>
            <a:pPr marL="0" indent="0"/>
            <a:r>
              <a:rPr lang="en-US" sz="2000" dirty="0"/>
              <a:t>We want </a:t>
            </a:r>
            <a:r>
              <a:rPr lang="en-US" sz="2000" dirty="0" err="1"/>
              <a:t>Y</a:t>
            </a:r>
            <a:r>
              <a:rPr lang="en-US" sz="2000" baseline="-25000" dirty="0" err="1"/>
              <a:t>Mark</a:t>
            </a:r>
            <a:r>
              <a:rPr lang="en-US" sz="2000" baseline="-25000" dirty="0"/>
              <a:t>(a=1)</a:t>
            </a:r>
            <a:r>
              <a:rPr lang="en-US" sz="2000" dirty="0"/>
              <a:t> and </a:t>
            </a:r>
            <a:r>
              <a:rPr lang="en-US" sz="2000" dirty="0" err="1"/>
              <a:t>Y</a:t>
            </a:r>
            <a:r>
              <a:rPr lang="en-US" sz="2000" baseline="-25000" dirty="0" err="1"/>
              <a:t>Mark</a:t>
            </a:r>
            <a:r>
              <a:rPr lang="en-US" sz="2000" baseline="-25000" dirty="0"/>
              <a:t>(a=0)</a:t>
            </a:r>
            <a:r>
              <a:rPr lang="en-US" sz="2000" dirty="0"/>
              <a:t> </a:t>
            </a:r>
          </a:p>
          <a:p>
            <a:pPr marL="0" indent="0"/>
            <a:r>
              <a:rPr lang="en-US" sz="2000" dirty="0"/>
              <a:t>Find </a:t>
            </a:r>
            <a:r>
              <a:rPr lang="en-US" sz="2000" dirty="0" err="1"/>
              <a:t>Y</a:t>
            </a:r>
            <a:r>
              <a:rPr lang="en-US" sz="2000" baseline="-25000" dirty="0" err="1"/>
              <a:t>Adam</a:t>
            </a:r>
            <a:r>
              <a:rPr lang="en-US" sz="2000" baseline="-25000" dirty="0"/>
              <a:t>(a=0)</a:t>
            </a:r>
            <a:r>
              <a:rPr lang="en-US" sz="2000" dirty="0"/>
              <a:t> instead, where </a:t>
            </a:r>
            <a:r>
              <a:rPr lang="en-US" sz="2000" dirty="0" err="1"/>
              <a:t>Z</a:t>
            </a:r>
            <a:r>
              <a:rPr lang="en-US" sz="2000" baseline="-25000" dirty="0" err="1"/>
              <a:t>Mark</a:t>
            </a:r>
            <a:r>
              <a:rPr lang="en-US" sz="2000" dirty="0"/>
              <a:t> = </a:t>
            </a:r>
            <a:r>
              <a:rPr lang="en-US" sz="2000" dirty="0" err="1"/>
              <a:t>Z</a:t>
            </a:r>
            <a:r>
              <a:rPr lang="en-US" sz="2000" baseline="-25000" dirty="0" err="1"/>
              <a:t>Adam</a:t>
            </a:r>
            <a:endParaRPr lang="en-US" sz="2000" baseline="-25000" dirty="0"/>
          </a:p>
          <a:p>
            <a:pPr marL="0" indent="0"/>
            <a:endParaRPr lang="en-US" sz="2000" baseline="-25000" dirty="0"/>
          </a:p>
          <a:p>
            <a:pPr marL="342900" indent="-342900">
              <a:buFont typeface="+mj-lt"/>
              <a:buAutoNum type="arabicParenR" startAt="3"/>
            </a:pPr>
            <a:endParaRPr lang="en-US" sz="2000" dirty="0"/>
          </a:p>
          <a:p>
            <a:pPr marL="342900" indent="-342900">
              <a:buFont typeface="+mj-lt"/>
              <a:buAutoNum type="arabicParenR" startAt="3"/>
            </a:pPr>
            <a:endParaRPr lang="en-US" sz="2000" dirty="0"/>
          </a:p>
          <a:p>
            <a:pPr marL="0" indent="0"/>
            <a:endParaRPr lang="en-US" sz="2000" dirty="0"/>
          </a:p>
          <a:p>
            <a:endParaRPr lang="en-US" sz="2000" dirty="0"/>
          </a:p>
        </p:txBody>
      </p:sp>
      <p:sp>
        <p:nvSpPr>
          <p:cNvPr id="4" name="Rectangle 3">
            <a:extLst>
              <a:ext uri="{FF2B5EF4-FFF2-40B4-BE49-F238E27FC236}">
                <a16:creationId xmlns:a16="http://schemas.microsoft.com/office/drawing/2014/main" id="{3CEE302B-66B1-1E47-86F6-59FBD7E9859F}"/>
              </a:ext>
            </a:extLst>
          </p:cNvPr>
          <p:cNvSpPr/>
          <p:nvPr/>
        </p:nvSpPr>
        <p:spPr>
          <a:xfrm>
            <a:off x="468315" y="3675447"/>
            <a:ext cx="8208962" cy="1938992"/>
          </a:xfrm>
          <a:prstGeom prst="rect">
            <a:avLst/>
          </a:prstGeom>
        </p:spPr>
        <p:txBody>
          <a:bodyPr wrap="square">
            <a:spAutoFit/>
          </a:bodyPr>
          <a:lstStyle/>
          <a:p>
            <a:pPr marL="342900" indent="-342900">
              <a:buFont typeface="Arial" panose="020B0604020202020204" pitchFamily="34" charset="0"/>
              <a:buChar char="•"/>
            </a:pPr>
            <a:r>
              <a:rPr lang="en-US" dirty="0"/>
              <a:t>Aim is to balance Z variables in exposed/unexposed (treated/control)</a:t>
            </a:r>
          </a:p>
          <a:p>
            <a:pPr marL="342900" indent="-342900">
              <a:buFont typeface="Arial" panose="020B0604020202020204" pitchFamily="34" charset="0"/>
              <a:buChar char="•"/>
            </a:pPr>
            <a:r>
              <a:rPr lang="en-US" dirty="0"/>
              <a:t>Emulates randomization </a:t>
            </a:r>
          </a:p>
          <a:p>
            <a:pPr marL="342900" indent="-342900">
              <a:buFont typeface="Arial" panose="020B0604020202020204" pitchFamily="34" charset="0"/>
              <a:buChar char="•"/>
            </a:pPr>
            <a:r>
              <a:rPr lang="en-US" dirty="0"/>
              <a:t>A preprocessing technique (match first then </a:t>
            </a:r>
            <a:r>
              <a:rPr lang="en-US" dirty="0" err="1"/>
              <a:t>analyse</a:t>
            </a:r>
            <a:r>
              <a:rPr lang="en-US" dirty="0"/>
              <a:t>) </a:t>
            </a:r>
          </a:p>
          <a:p>
            <a:pPr marL="342900" indent="-342900">
              <a:buFont typeface="Arial" panose="020B0604020202020204" pitchFamily="34" charset="0"/>
              <a:buChar char="•"/>
            </a:pPr>
            <a:r>
              <a:rPr lang="en-US" dirty="0"/>
              <a:t>Removes model dependency and researcher discretion! </a:t>
            </a:r>
          </a:p>
        </p:txBody>
      </p:sp>
    </p:spTree>
    <p:extLst>
      <p:ext uri="{BB962C8B-B14F-4D97-AF65-F5344CB8AC3E}">
        <p14:creationId xmlns:p14="http://schemas.microsoft.com/office/powerpoint/2010/main" val="124574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EE03-EAD7-7E46-B5F3-7D2FDEF8D482}"/>
              </a:ext>
            </a:extLst>
          </p:cNvPr>
          <p:cNvSpPr>
            <a:spLocks noGrp="1"/>
          </p:cNvSpPr>
          <p:nvPr>
            <p:ph type="title"/>
          </p:nvPr>
        </p:nvSpPr>
        <p:spPr/>
        <p:txBody>
          <a:bodyPr/>
          <a:lstStyle/>
          <a:p>
            <a:r>
              <a:rPr lang="en-US" dirty="0"/>
              <a:t>Types of matching</a:t>
            </a:r>
          </a:p>
        </p:txBody>
      </p:sp>
      <p:sp>
        <p:nvSpPr>
          <p:cNvPr id="3" name="Text Placeholder 2">
            <a:extLst>
              <a:ext uri="{FF2B5EF4-FFF2-40B4-BE49-F238E27FC236}">
                <a16:creationId xmlns:a16="http://schemas.microsoft.com/office/drawing/2014/main" id="{1AB03FAF-78F5-F049-9619-AA3A65B98387}"/>
              </a:ext>
            </a:extLst>
          </p:cNvPr>
          <p:cNvSpPr>
            <a:spLocks noGrp="1"/>
          </p:cNvSpPr>
          <p:nvPr>
            <p:ph type="body" idx="10"/>
          </p:nvPr>
        </p:nvSpPr>
        <p:spPr/>
        <p:txBody>
          <a:bodyPr/>
          <a:lstStyle/>
          <a:p>
            <a:pPr marL="342900" indent="-342900">
              <a:buFont typeface="+mj-lt"/>
              <a:buAutoNum type="arabicPeriod"/>
            </a:pPr>
            <a:r>
              <a:rPr lang="en-US" sz="2800" dirty="0"/>
              <a:t>Exact Matching</a:t>
            </a:r>
          </a:p>
          <a:p>
            <a:pPr marL="342900" indent="-342900">
              <a:buFont typeface="+mj-lt"/>
              <a:buAutoNum type="arabicPeriod"/>
            </a:pPr>
            <a:endParaRPr lang="en-US" sz="2800" dirty="0"/>
          </a:p>
          <a:p>
            <a:pPr marL="342900" indent="-342900">
              <a:buFont typeface="+mj-lt"/>
              <a:buAutoNum type="arabicPeriod"/>
            </a:pPr>
            <a:r>
              <a:rPr lang="en-US" sz="2800" dirty="0"/>
              <a:t>Coarsened exact matching</a:t>
            </a:r>
          </a:p>
          <a:p>
            <a:pPr marL="342900" indent="-342900">
              <a:buFont typeface="+mj-lt"/>
              <a:buAutoNum type="arabicPeriod"/>
            </a:pPr>
            <a:endParaRPr lang="en-US" sz="2800" dirty="0"/>
          </a:p>
          <a:p>
            <a:pPr marL="342900" indent="-342900">
              <a:buFont typeface="+mj-lt"/>
              <a:buAutoNum type="arabicPeriod"/>
            </a:pPr>
            <a:r>
              <a:rPr lang="en-US" sz="2800" dirty="0"/>
              <a:t>Distanced-based matching</a:t>
            </a:r>
          </a:p>
          <a:p>
            <a:pPr marL="384176" lvl="1" indent="-457200"/>
            <a:r>
              <a:rPr lang="en-US" sz="2800" dirty="0" err="1"/>
              <a:t>Mahalanobis</a:t>
            </a:r>
            <a:r>
              <a:rPr lang="en-US" sz="2800" dirty="0"/>
              <a:t> distance</a:t>
            </a:r>
          </a:p>
          <a:p>
            <a:pPr marL="384176" lvl="1" indent="-457200"/>
            <a:r>
              <a:rPr lang="en-US" sz="2800" dirty="0"/>
              <a:t>Propensity score</a:t>
            </a:r>
          </a:p>
        </p:txBody>
      </p:sp>
    </p:spTree>
    <p:extLst>
      <p:ext uri="{BB962C8B-B14F-4D97-AF65-F5344CB8AC3E}">
        <p14:creationId xmlns:p14="http://schemas.microsoft.com/office/powerpoint/2010/main" val="179198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E77C-BE11-6743-86E6-5963C88E9A3C}"/>
              </a:ext>
            </a:extLst>
          </p:cNvPr>
          <p:cNvSpPr>
            <a:spLocks noGrp="1"/>
          </p:cNvSpPr>
          <p:nvPr>
            <p:ph type="title"/>
          </p:nvPr>
        </p:nvSpPr>
        <p:spPr/>
        <p:txBody>
          <a:bodyPr/>
          <a:lstStyle/>
          <a:p>
            <a:r>
              <a:rPr lang="en-US" dirty="0"/>
              <a:t>Exact matching</a:t>
            </a:r>
          </a:p>
        </p:txBody>
      </p:sp>
      <p:sp>
        <p:nvSpPr>
          <p:cNvPr id="3" name="Text Placeholder 2">
            <a:extLst>
              <a:ext uri="{FF2B5EF4-FFF2-40B4-BE49-F238E27FC236}">
                <a16:creationId xmlns:a16="http://schemas.microsoft.com/office/drawing/2014/main" id="{CD8B12DF-8C68-0349-BE21-204E33DC14FC}"/>
              </a:ext>
            </a:extLst>
          </p:cNvPr>
          <p:cNvSpPr>
            <a:spLocks noGrp="1"/>
          </p:cNvSpPr>
          <p:nvPr>
            <p:ph type="body" idx="10"/>
          </p:nvPr>
        </p:nvSpPr>
        <p:spPr>
          <a:xfrm>
            <a:off x="468316" y="1227141"/>
            <a:ext cx="4463724" cy="4218084"/>
          </a:xfrm>
        </p:spPr>
        <p:txBody>
          <a:bodyPr/>
          <a:lstStyle/>
          <a:p>
            <a:r>
              <a:rPr lang="en-US" sz="2400" b="1" i="1" dirty="0">
                <a:solidFill>
                  <a:schemeClr val="accent1"/>
                </a:solidFill>
              </a:rPr>
              <a:t>For each treated individual, find an exact match in the data</a:t>
            </a:r>
          </a:p>
          <a:p>
            <a:endParaRPr lang="en-US" sz="2400" b="1" i="1" dirty="0">
              <a:solidFill>
                <a:schemeClr val="accent1"/>
              </a:solidFill>
            </a:endParaRPr>
          </a:p>
          <a:p>
            <a:r>
              <a:rPr lang="en-US" sz="2400" b="1" dirty="0"/>
              <a:t>Pros</a:t>
            </a:r>
          </a:p>
          <a:p>
            <a:pPr>
              <a:buFont typeface="Arial" panose="020B0604020202020204" pitchFamily="34" charset="0"/>
              <a:buChar char="•"/>
            </a:pPr>
            <a:r>
              <a:rPr lang="en-US" sz="2400" dirty="0"/>
              <a:t>Simple, easy to communicate </a:t>
            </a:r>
          </a:p>
          <a:p>
            <a:pPr>
              <a:buFont typeface="Arial" panose="020B0604020202020204" pitchFamily="34" charset="0"/>
              <a:buChar char="•"/>
            </a:pPr>
            <a:endParaRPr lang="en-US" sz="2400" dirty="0"/>
          </a:p>
          <a:p>
            <a:pPr marL="0" indent="0"/>
            <a:r>
              <a:rPr lang="en-US" sz="2400" b="1" dirty="0"/>
              <a:t>Cons</a:t>
            </a:r>
          </a:p>
          <a:p>
            <a:pPr marL="285750" indent="-285750">
              <a:buFont typeface="Arial" panose="020B0604020202020204" pitchFamily="34" charset="0"/>
              <a:buChar char="•"/>
            </a:pPr>
            <a:r>
              <a:rPr lang="en-US" sz="2400" dirty="0"/>
              <a:t>Hard to find exact matches, especially as number of variables grows </a:t>
            </a:r>
          </a:p>
        </p:txBody>
      </p:sp>
      <p:pic>
        <p:nvPicPr>
          <p:cNvPr id="4" name="Picture 2" descr="Spider-Man Pointing at Spider-Man | Know Your Meme">
            <a:extLst>
              <a:ext uri="{FF2B5EF4-FFF2-40B4-BE49-F238E27FC236}">
                <a16:creationId xmlns:a16="http://schemas.microsoft.com/office/drawing/2014/main" id="{B190B400-2CD4-3141-A61C-3A6C20042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60648"/>
            <a:ext cx="4109762" cy="231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477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B124-C775-E640-BB8D-6BB77A187741}"/>
              </a:ext>
            </a:extLst>
          </p:cNvPr>
          <p:cNvSpPr>
            <a:spLocks noGrp="1"/>
          </p:cNvSpPr>
          <p:nvPr>
            <p:ph type="title"/>
          </p:nvPr>
        </p:nvSpPr>
        <p:spPr>
          <a:xfrm>
            <a:off x="467519" y="404664"/>
            <a:ext cx="8208962" cy="461589"/>
          </a:xfrm>
        </p:spPr>
        <p:txBody>
          <a:bodyPr/>
          <a:lstStyle/>
          <a:p>
            <a:r>
              <a:rPr lang="en-US" dirty="0"/>
              <a:t>Exact matching</a:t>
            </a:r>
          </a:p>
        </p:txBody>
      </p:sp>
      <p:graphicFrame>
        <p:nvGraphicFramePr>
          <p:cNvPr id="4" name="Table 4">
            <a:extLst>
              <a:ext uri="{FF2B5EF4-FFF2-40B4-BE49-F238E27FC236}">
                <a16:creationId xmlns:a16="http://schemas.microsoft.com/office/drawing/2014/main" id="{38143332-A8FE-CF40-B6C0-280CB8275E27}"/>
              </a:ext>
            </a:extLst>
          </p:cNvPr>
          <p:cNvGraphicFramePr>
            <a:graphicFrameLocks noGrp="1"/>
          </p:cNvGraphicFramePr>
          <p:nvPr>
            <p:extLst>
              <p:ext uri="{D42A27DB-BD31-4B8C-83A1-F6EECF244321}">
                <p14:modId xmlns:p14="http://schemas.microsoft.com/office/powerpoint/2010/main" val="1476354587"/>
              </p:ext>
            </p:extLst>
          </p:nvPr>
        </p:nvGraphicFramePr>
        <p:xfrm>
          <a:off x="251521" y="1628800"/>
          <a:ext cx="3472166" cy="2213978"/>
        </p:xfrm>
        <a:graphic>
          <a:graphicData uri="http://schemas.openxmlformats.org/drawingml/2006/table">
            <a:tbl>
              <a:tblPr firstRow="1" bandRow="1">
                <a:tableStyleId>{5C22544A-7EE6-4342-B048-85BDC9FD1C3A}</a:tableStyleId>
              </a:tblPr>
              <a:tblGrid>
                <a:gridCol w="999563">
                  <a:extLst>
                    <a:ext uri="{9D8B030D-6E8A-4147-A177-3AD203B41FA5}">
                      <a16:colId xmlns:a16="http://schemas.microsoft.com/office/drawing/2014/main" val="4218076145"/>
                    </a:ext>
                  </a:extLst>
                </a:gridCol>
                <a:gridCol w="999563">
                  <a:extLst>
                    <a:ext uri="{9D8B030D-6E8A-4147-A177-3AD203B41FA5}">
                      <a16:colId xmlns:a16="http://schemas.microsoft.com/office/drawing/2014/main" val="99495722"/>
                    </a:ext>
                  </a:extLst>
                </a:gridCol>
                <a:gridCol w="1473040">
                  <a:extLst>
                    <a:ext uri="{9D8B030D-6E8A-4147-A177-3AD203B41FA5}">
                      <a16:colId xmlns:a16="http://schemas.microsoft.com/office/drawing/2014/main" val="4079803032"/>
                    </a:ext>
                  </a:extLst>
                </a:gridCol>
              </a:tblGrid>
              <a:tr h="504056">
                <a:tc>
                  <a:txBody>
                    <a:bodyPr/>
                    <a:lstStyle/>
                    <a:p>
                      <a:pPr algn="ctr"/>
                      <a:r>
                        <a:rPr lang="en-US" sz="2000" dirty="0"/>
                        <a:t>Sex</a:t>
                      </a:r>
                    </a:p>
                  </a:txBody>
                  <a:tcPr marL="92210" marR="92210" marT="46105" marB="46105"/>
                </a:tc>
                <a:tc>
                  <a:txBody>
                    <a:bodyPr/>
                    <a:lstStyle/>
                    <a:p>
                      <a:pPr algn="ctr"/>
                      <a:r>
                        <a:rPr lang="en-US" sz="2000" dirty="0"/>
                        <a:t>Age</a:t>
                      </a:r>
                    </a:p>
                  </a:txBody>
                  <a:tcPr marL="92210" marR="92210" marT="46105" marB="46105"/>
                </a:tc>
                <a:tc>
                  <a:txBody>
                    <a:bodyPr/>
                    <a:lstStyle/>
                    <a:p>
                      <a:pPr algn="r"/>
                      <a:r>
                        <a:rPr lang="en-US" sz="2000" dirty="0"/>
                        <a:t>Education (years)</a:t>
                      </a:r>
                    </a:p>
                  </a:txBody>
                  <a:tcPr marL="92210" marR="92210" marT="46105" marB="46105"/>
                </a:tc>
                <a:extLst>
                  <a:ext uri="{0D108BD9-81ED-4DB2-BD59-A6C34878D82A}">
                    <a16:rowId xmlns:a16="http://schemas.microsoft.com/office/drawing/2014/main" val="3313775172"/>
                  </a:ext>
                </a:extLst>
              </a:tr>
              <a:tr h="504056">
                <a:tc>
                  <a:txBody>
                    <a:bodyPr/>
                    <a:lstStyle/>
                    <a:p>
                      <a:pPr algn="ctr"/>
                      <a:r>
                        <a:rPr lang="en-US" sz="2000" dirty="0"/>
                        <a:t>M</a:t>
                      </a:r>
                    </a:p>
                  </a:txBody>
                  <a:tcPr marL="92210" marR="92210" marT="46105" marB="46105" anchor="ctr"/>
                </a:tc>
                <a:tc>
                  <a:txBody>
                    <a:bodyPr/>
                    <a:lstStyle/>
                    <a:p>
                      <a:pPr algn="ctr"/>
                      <a:r>
                        <a:rPr lang="en-US" sz="2000" dirty="0"/>
                        <a:t>34</a:t>
                      </a:r>
                    </a:p>
                  </a:txBody>
                  <a:tcPr marL="92210" marR="92210" marT="46105" marB="46105" anchor="ctr"/>
                </a:tc>
                <a:tc>
                  <a:txBody>
                    <a:bodyPr/>
                    <a:lstStyle/>
                    <a:p>
                      <a:pPr algn="r"/>
                      <a:r>
                        <a:rPr lang="en-US" sz="2000" dirty="0"/>
                        <a:t>12</a:t>
                      </a:r>
                    </a:p>
                  </a:txBody>
                  <a:tcPr marL="92210" marR="92210" marT="46105" marB="46105" anchor="ctr"/>
                </a:tc>
                <a:extLst>
                  <a:ext uri="{0D108BD9-81ED-4DB2-BD59-A6C34878D82A}">
                    <a16:rowId xmlns:a16="http://schemas.microsoft.com/office/drawing/2014/main" val="1316722565"/>
                  </a:ext>
                </a:extLst>
              </a:tr>
              <a:tr h="504056">
                <a:tc>
                  <a:txBody>
                    <a:bodyPr/>
                    <a:lstStyle/>
                    <a:p>
                      <a:pPr algn="ctr"/>
                      <a:r>
                        <a:rPr lang="en-US" sz="2000" dirty="0"/>
                        <a:t>F</a:t>
                      </a:r>
                    </a:p>
                  </a:txBody>
                  <a:tcPr marL="92210" marR="92210" marT="46105" marB="46105" anchor="ctr"/>
                </a:tc>
                <a:tc>
                  <a:txBody>
                    <a:bodyPr/>
                    <a:lstStyle/>
                    <a:p>
                      <a:pPr algn="ctr"/>
                      <a:r>
                        <a:rPr lang="en-US" sz="2000" dirty="0"/>
                        <a:t>42</a:t>
                      </a:r>
                    </a:p>
                  </a:txBody>
                  <a:tcPr marL="92210" marR="92210" marT="46105" marB="46105" anchor="ctr"/>
                </a:tc>
                <a:tc>
                  <a:txBody>
                    <a:bodyPr/>
                    <a:lstStyle/>
                    <a:p>
                      <a:pPr algn="r"/>
                      <a:r>
                        <a:rPr lang="en-US" sz="2000" dirty="0"/>
                        <a:t>16</a:t>
                      </a:r>
                    </a:p>
                  </a:txBody>
                  <a:tcPr marL="92210" marR="92210" marT="46105" marB="46105" anchor="ctr"/>
                </a:tc>
                <a:extLst>
                  <a:ext uri="{0D108BD9-81ED-4DB2-BD59-A6C34878D82A}">
                    <a16:rowId xmlns:a16="http://schemas.microsoft.com/office/drawing/2014/main" val="4168662227"/>
                  </a:ext>
                </a:extLst>
              </a:tr>
              <a:tr h="504056">
                <a:tc>
                  <a:txBody>
                    <a:bodyPr/>
                    <a:lstStyle/>
                    <a:p>
                      <a:pPr algn="ctr"/>
                      <a:r>
                        <a:rPr lang="en-US" sz="2000" dirty="0"/>
                        <a:t>F</a:t>
                      </a:r>
                    </a:p>
                  </a:txBody>
                  <a:tcPr marL="92210" marR="92210" marT="46105" marB="46105" anchor="ctr"/>
                </a:tc>
                <a:tc>
                  <a:txBody>
                    <a:bodyPr/>
                    <a:lstStyle/>
                    <a:p>
                      <a:pPr algn="ctr"/>
                      <a:r>
                        <a:rPr lang="en-US" sz="2000" dirty="0"/>
                        <a:t>63</a:t>
                      </a:r>
                    </a:p>
                  </a:txBody>
                  <a:tcPr marL="92210" marR="92210" marT="46105" marB="46105" anchor="ctr"/>
                </a:tc>
                <a:tc>
                  <a:txBody>
                    <a:bodyPr/>
                    <a:lstStyle/>
                    <a:p>
                      <a:pPr algn="r"/>
                      <a:r>
                        <a:rPr lang="en-US" sz="2000" dirty="0"/>
                        <a:t>14</a:t>
                      </a:r>
                    </a:p>
                  </a:txBody>
                  <a:tcPr marL="92210" marR="92210" marT="46105" marB="46105" anchor="ctr"/>
                </a:tc>
                <a:extLst>
                  <a:ext uri="{0D108BD9-81ED-4DB2-BD59-A6C34878D82A}">
                    <a16:rowId xmlns:a16="http://schemas.microsoft.com/office/drawing/2014/main" val="1183934255"/>
                  </a:ext>
                </a:extLst>
              </a:tr>
            </a:tbl>
          </a:graphicData>
        </a:graphic>
      </p:graphicFrame>
      <p:graphicFrame>
        <p:nvGraphicFramePr>
          <p:cNvPr id="5" name="Table 4">
            <a:extLst>
              <a:ext uri="{FF2B5EF4-FFF2-40B4-BE49-F238E27FC236}">
                <a16:creationId xmlns:a16="http://schemas.microsoft.com/office/drawing/2014/main" id="{18BB0C56-F867-5E4B-A9F4-D762CD00812C}"/>
              </a:ext>
            </a:extLst>
          </p:cNvPr>
          <p:cNvGraphicFramePr>
            <a:graphicFrameLocks noGrp="1"/>
          </p:cNvGraphicFramePr>
          <p:nvPr>
            <p:extLst>
              <p:ext uri="{D42A27DB-BD31-4B8C-83A1-F6EECF244321}">
                <p14:modId xmlns:p14="http://schemas.microsoft.com/office/powerpoint/2010/main" val="4251353277"/>
              </p:ext>
            </p:extLst>
          </p:nvPr>
        </p:nvGraphicFramePr>
        <p:xfrm>
          <a:off x="4860032" y="1629248"/>
          <a:ext cx="3744416" cy="4733810"/>
        </p:xfrm>
        <a:graphic>
          <a:graphicData uri="http://schemas.openxmlformats.org/drawingml/2006/table">
            <a:tbl>
              <a:tblPr firstRow="1" bandRow="1">
                <a:tableStyleId>{93296810-A885-4BE3-A3E7-6D5BEEA58F35}</a:tableStyleId>
              </a:tblPr>
              <a:tblGrid>
                <a:gridCol w="1077938">
                  <a:extLst>
                    <a:ext uri="{9D8B030D-6E8A-4147-A177-3AD203B41FA5}">
                      <a16:colId xmlns:a16="http://schemas.microsoft.com/office/drawing/2014/main" val="4218076145"/>
                    </a:ext>
                  </a:extLst>
                </a:gridCol>
                <a:gridCol w="1077938">
                  <a:extLst>
                    <a:ext uri="{9D8B030D-6E8A-4147-A177-3AD203B41FA5}">
                      <a16:colId xmlns:a16="http://schemas.microsoft.com/office/drawing/2014/main" val="2532517061"/>
                    </a:ext>
                  </a:extLst>
                </a:gridCol>
                <a:gridCol w="1588540">
                  <a:extLst>
                    <a:ext uri="{9D8B030D-6E8A-4147-A177-3AD203B41FA5}">
                      <a16:colId xmlns:a16="http://schemas.microsoft.com/office/drawing/2014/main" val="4079803032"/>
                    </a:ext>
                  </a:extLst>
                </a:gridCol>
              </a:tblGrid>
              <a:tr h="504000">
                <a:tc>
                  <a:txBody>
                    <a:bodyPr/>
                    <a:lstStyle/>
                    <a:p>
                      <a:pPr algn="ctr"/>
                      <a:r>
                        <a:rPr lang="en-US" sz="2000" dirty="0"/>
                        <a:t>Sex</a:t>
                      </a:r>
                    </a:p>
                  </a:txBody>
                  <a:tcPr marL="92210" marR="92210" marT="46105" marB="46105"/>
                </a:tc>
                <a:tc>
                  <a:txBody>
                    <a:bodyPr/>
                    <a:lstStyle/>
                    <a:p>
                      <a:pPr algn="ctr"/>
                      <a:r>
                        <a:rPr lang="en-US" sz="2000" dirty="0"/>
                        <a:t>Age</a:t>
                      </a:r>
                    </a:p>
                  </a:txBody>
                  <a:tcPr marL="92210" marR="92210" marT="46105" marB="46105"/>
                </a:tc>
                <a:tc>
                  <a:txBody>
                    <a:bodyPr/>
                    <a:lstStyle/>
                    <a:p>
                      <a:pPr algn="r"/>
                      <a:r>
                        <a:rPr lang="en-US" sz="2000" dirty="0"/>
                        <a:t>Education (years)</a:t>
                      </a:r>
                    </a:p>
                  </a:txBody>
                  <a:tcPr marL="92210" marR="92210" marT="46105" marB="46105"/>
                </a:tc>
                <a:extLst>
                  <a:ext uri="{0D108BD9-81ED-4DB2-BD59-A6C34878D82A}">
                    <a16:rowId xmlns:a16="http://schemas.microsoft.com/office/drawing/2014/main" val="3313775172"/>
                  </a:ext>
                </a:extLst>
              </a:tr>
              <a:tr h="504000">
                <a:tc>
                  <a:txBody>
                    <a:bodyPr/>
                    <a:lstStyle/>
                    <a:p>
                      <a:pPr algn="ctr"/>
                      <a:r>
                        <a:rPr lang="en-US" sz="2000" dirty="0"/>
                        <a:t>F</a:t>
                      </a:r>
                    </a:p>
                  </a:txBody>
                  <a:tcPr marL="92210" marR="92210" marT="46105" marB="46105" anchor="ctr"/>
                </a:tc>
                <a:tc>
                  <a:txBody>
                    <a:bodyPr/>
                    <a:lstStyle/>
                    <a:p>
                      <a:pPr algn="ctr"/>
                      <a:r>
                        <a:rPr lang="en-US" sz="2000" dirty="0"/>
                        <a:t>42</a:t>
                      </a:r>
                    </a:p>
                  </a:txBody>
                  <a:tcPr marL="92210" marR="92210" marT="46105" marB="46105" anchor="ctr"/>
                </a:tc>
                <a:tc>
                  <a:txBody>
                    <a:bodyPr/>
                    <a:lstStyle/>
                    <a:p>
                      <a:pPr algn="r"/>
                      <a:r>
                        <a:rPr lang="en-US" sz="2000" dirty="0"/>
                        <a:t>16</a:t>
                      </a:r>
                    </a:p>
                  </a:txBody>
                  <a:tcPr marL="92210" marR="92210" marT="46105" marB="46105" anchor="ctr"/>
                </a:tc>
                <a:extLst>
                  <a:ext uri="{0D108BD9-81ED-4DB2-BD59-A6C34878D82A}">
                    <a16:rowId xmlns:a16="http://schemas.microsoft.com/office/drawing/2014/main" val="4168662227"/>
                  </a:ext>
                </a:extLst>
              </a:tr>
              <a:tr h="504000">
                <a:tc>
                  <a:txBody>
                    <a:bodyPr/>
                    <a:lstStyle/>
                    <a:p>
                      <a:pPr algn="ctr"/>
                      <a:r>
                        <a:rPr lang="en-US" sz="2000" dirty="0"/>
                        <a:t>M</a:t>
                      </a:r>
                    </a:p>
                  </a:txBody>
                  <a:tcPr marL="92210" marR="92210" marT="46105" marB="46105" anchor="ctr"/>
                </a:tc>
                <a:tc>
                  <a:txBody>
                    <a:bodyPr/>
                    <a:lstStyle/>
                    <a:p>
                      <a:pPr algn="ctr"/>
                      <a:r>
                        <a:rPr lang="en-US" sz="2000" dirty="0"/>
                        <a:t>40</a:t>
                      </a:r>
                    </a:p>
                  </a:txBody>
                  <a:tcPr marL="92210" marR="92210" marT="46105" marB="46105" anchor="ctr"/>
                </a:tc>
                <a:tc>
                  <a:txBody>
                    <a:bodyPr/>
                    <a:lstStyle/>
                    <a:p>
                      <a:pPr algn="r"/>
                      <a:r>
                        <a:rPr lang="en-US" sz="2000" dirty="0"/>
                        <a:t>16</a:t>
                      </a:r>
                    </a:p>
                  </a:txBody>
                  <a:tcPr marL="92210" marR="92210" marT="46105" marB="46105" anchor="ctr"/>
                </a:tc>
                <a:extLst>
                  <a:ext uri="{0D108BD9-81ED-4DB2-BD59-A6C34878D82A}">
                    <a16:rowId xmlns:a16="http://schemas.microsoft.com/office/drawing/2014/main" val="3611450392"/>
                  </a:ext>
                </a:extLst>
              </a:tr>
              <a:tr h="504000">
                <a:tc>
                  <a:txBody>
                    <a:bodyPr/>
                    <a:lstStyle/>
                    <a:p>
                      <a:pPr algn="ctr"/>
                      <a:r>
                        <a:rPr lang="en-US" sz="2000" dirty="0"/>
                        <a:t>F</a:t>
                      </a:r>
                    </a:p>
                  </a:txBody>
                  <a:tcPr marL="92210" marR="92210" marT="46105" marB="46105" anchor="ctr"/>
                </a:tc>
                <a:tc>
                  <a:txBody>
                    <a:bodyPr/>
                    <a:lstStyle/>
                    <a:p>
                      <a:pPr algn="ctr"/>
                      <a:r>
                        <a:rPr lang="en-US" sz="2000" dirty="0"/>
                        <a:t>47</a:t>
                      </a:r>
                    </a:p>
                  </a:txBody>
                  <a:tcPr marL="92210" marR="92210" marT="46105" marB="46105" anchor="ctr"/>
                </a:tc>
                <a:tc>
                  <a:txBody>
                    <a:bodyPr/>
                    <a:lstStyle/>
                    <a:p>
                      <a:pPr algn="r"/>
                      <a:r>
                        <a:rPr lang="en-US" sz="2000" dirty="0"/>
                        <a:t>14</a:t>
                      </a:r>
                    </a:p>
                  </a:txBody>
                  <a:tcPr marL="92210" marR="92210" marT="46105" marB="46105" anchor="ctr"/>
                </a:tc>
                <a:extLst>
                  <a:ext uri="{0D108BD9-81ED-4DB2-BD59-A6C34878D82A}">
                    <a16:rowId xmlns:a16="http://schemas.microsoft.com/office/drawing/2014/main" val="2277148251"/>
                  </a:ext>
                </a:extLst>
              </a:tr>
              <a:tr h="504000">
                <a:tc>
                  <a:txBody>
                    <a:bodyPr/>
                    <a:lstStyle/>
                    <a:p>
                      <a:pPr algn="ctr"/>
                      <a:r>
                        <a:rPr lang="en-US" sz="2000" dirty="0"/>
                        <a:t>M</a:t>
                      </a:r>
                    </a:p>
                  </a:txBody>
                  <a:tcPr marL="92210" marR="92210" marT="46105" marB="46105" anchor="ctr"/>
                </a:tc>
                <a:tc>
                  <a:txBody>
                    <a:bodyPr/>
                    <a:lstStyle/>
                    <a:p>
                      <a:pPr algn="ctr"/>
                      <a:r>
                        <a:rPr lang="en-US" sz="2000" dirty="0"/>
                        <a:t>34</a:t>
                      </a:r>
                    </a:p>
                  </a:txBody>
                  <a:tcPr marL="92210" marR="92210" marT="46105" marB="46105" anchor="ctr"/>
                </a:tc>
                <a:tc>
                  <a:txBody>
                    <a:bodyPr/>
                    <a:lstStyle/>
                    <a:p>
                      <a:pPr algn="r"/>
                      <a:r>
                        <a:rPr lang="en-US" sz="2000" dirty="0"/>
                        <a:t>12</a:t>
                      </a:r>
                    </a:p>
                  </a:txBody>
                  <a:tcPr marL="92210" marR="92210" marT="46105" marB="46105" anchor="ctr"/>
                </a:tc>
                <a:extLst>
                  <a:ext uri="{0D108BD9-81ED-4DB2-BD59-A6C34878D82A}">
                    <a16:rowId xmlns:a16="http://schemas.microsoft.com/office/drawing/2014/main" val="1134774654"/>
                  </a:ext>
                </a:extLst>
              </a:tr>
              <a:tr h="504000">
                <a:tc>
                  <a:txBody>
                    <a:bodyPr/>
                    <a:lstStyle/>
                    <a:p>
                      <a:pPr algn="ctr"/>
                      <a:r>
                        <a:rPr lang="en-US" sz="2000" dirty="0"/>
                        <a:t>F</a:t>
                      </a:r>
                    </a:p>
                  </a:txBody>
                  <a:tcPr marL="92210" marR="92210" marT="46105" marB="46105" anchor="ctr"/>
                </a:tc>
                <a:tc>
                  <a:txBody>
                    <a:bodyPr/>
                    <a:lstStyle/>
                    <a:p>
                      <a:pPr algn="ctr"/>
                      <a:r>
                        <a:rPr lang="en-US" sz="2000" dirty="0"/>
                        <a:t>67</a:t>
                      </a:r>
                    </a:p>
                  </a:txBody>
                  <a:tcPr marL="92210" marR="92210" marT="46105" marB="46105" anchor="ctr"/>
                </a:tc>
                <a:tc>
                  <a:txBody>
                    <a:bodyPr/>
                    <a:lstStyle/>
                    <a:p>
                      <a:pPr algn="r"/>
                      <a:r>
                        <a:rPr lang="en-US" sz="2000" dirty="0"/>
                        <a:t>12</a:t>
                      </a:r>
                    </a:p>
                  </a:txBody>
                  <a:tcPr marL="92210" marR="92210" marT="46105" marB="46105" anchor="ctr"/>
                </a:tc>
                <a:extLst>
                  <a:ext uri="{0D108BD9-81ED-4DB2-BD59-A6C34878D82A}">
                    <a16:rowId xmlns:a16="http://schemas.microsoft.com/office/drawing/2014/main" val="476717721"/>
                  </a:ext>
                </a:extLst>
              </a:tr>
              <a:tr h="504000">
                <a:tc>
                  <a:txBody>
                    <a:bodyPr/>
                    <a:lstStyle/>
                    <a:p>
                      <a:pPr algn="ctr"/>
                      <a:r>
                        <a:rPr lang="en-US" sz="2000" dirty="0"/>
                        <a:t>M</a:t>
                      </a:r>
                    </a:p>
                  </a:txBody>
                  <a:tcPr marL="92210" marR="92210" marT="46105" marB="46105" anchor="ctr"/>
                </a:tc>
                <a:tc>
                  <a:txBody>
                    <a:bodyPr/>
                    <a:lstStyle/>
                    <a:p>
                      <a:pPr algn="ctr"/>
                      <a:r>
                        <a:rPr lang="en-US" sz="2000" dirty="0"/>
                        <a:t>30</a:t>
                      </a:r>
                    </a:p>
                  </a:txBody>
                  <a:tcPr marL="92210" marR="92210" marT="46105" marB="46105" anchor="ctr"/>
                </a:tc>
                <a:tc>
                  <a:txBody>
                    <a:bodyPr/>
                    <a:lstStyle/>
                    <a:p>
                      <a:pPr algn="r"/>
                      <a:r>
                        <a:rPr lang="en-US" sz="2000" dirty="0"/>
                        <a:t>11</a:t>
                      </a:r>
                    </a:p>
                  </a:txBody>
                  <a:tcPr marL="92210" marR="92210" marT="46105" marB="46105" anchor="ctr"/>
                </a:tc>
                <a:extLst>
                  <a:ext uri="{0D108BD9-81ED-4DB2-BD59-A6C34878D82A}">
                    <a16:rowId xmlns:a16="http://schemas.microsoft.com/office/drawing/2014/main" val="3928493956"/>
                  </a:ext>
                </a:extLst>
              </a:tr>
              <a:tr h="504000">
                <a:tc>
                  <a:txBody>
                    <a:bodyPr/>
                    <a:lstStyle/>
                    <a:p>
                      <a:pPr algn="ctr"/>
                      <a:r>
                        <a:rPr lang="en-US" sz="2000" dirty="0"/>
                        <a:t>M</a:t>
                      </a:r>
                    </a:p>
                  </a:txBody>
                  <a:tcPr marL="92210" marR="92210" marT="46105" marB="46105" anchor="ctr"/>
                </a:tc>
                <a:tc>
                  <a:txBody>
                    <a:bodyPr/>
                    <a:lstStyle/>
                    <a:p>
                      <a:pPr algn="ctr"/>
                      <a:r>
                        <a:rPr lang="en-US" sz="2000" dirty="0"/>
                        <a:t>28</a:t>
                      </a:r>
                    </a:p>
                  </a:txBody>
                  <a:tcPr marL="92210" marR="92210" marT="46105" marB="46105" anchor="ctr"/>
                </a:tc>
                <a:tc>
                  <a:txBody>
                    <a:bodyPr/>
                    <a:lstStyle/>
                    <a:p>
                      <a:pPr algn="r"/>
                      <a:r>
                        <a:rPr lang="en-US" sz="2000" dirty="0"/>
                        <a:t>12</a:t>
                      </a:r>
                    </a:p>
                  </a:txBody>
                  <a:tcPr marL="92210" marR="92210" marT="46105" marB="46105" anchor="ctr"/>
                </a:tc>
                <a:extLst>
                  <a:ext uri="{0D108BD9-81ED-4DB2-BD59-A6C34878D82A}">
                    <a16:rowId xmlns:a16="http://schemas.microsoft.com/office/drawing/2014/main" val="299890738"/>
                  </a:ext>
                </a:extLst>
              </a:tr>
              <a:tr h="504000">
                <a:tc>
                  <a:txBody>
                    <a:bodyPr/>
                    <a:lstStyle/>
                    <a:p>
                      <a:pPr algn="ctr"/>
                      <a:r>
                        <a:rPr lang="en-US" sz="2000" dirty="0"/>
                        <a:t>F</a:t>
                      </a:r>
                    </a:p>
                  </a:txBody>
                  <a:tcPr marL="92210" marR="92210" marT="46105" marB="46105" anchor="ctr"/>
                </a:tc>
                <a:tc>
                  <a:txBody>
                    <a:bodyPr/>
                    <a:lstStyle/>
                    <a:p>
                      <a:pPr algn="ctr"/>
                      <a:r>
                        <a:rPr lang="en-US" sz="2000" dirty="0"/>
                        <a:t>44</a:t>
                      </a:r>
                    </a:p>
                  </a:txBody>
                  <a:tcPr marL="92210" marR="92210" marT="46105" marB="46105" anchor="ctr"/>
                </a:tc>
                <a:tc>
                  <a:txBody>
                    <a:bodyPr/>
                    <a:lstStyle/>
                    <a:p>
                      <a:pPr algn="r"/>
                      <a:r>
                        <a:rPr lang="en-US" sz="2000" dirty="0"/>
                        <a:t>17</a:t>
                      </a:r>
                    </a:p>
                  </a:txBody>
                  <a:tcPr marL="92210" marR="92210" marT="46105" marB="46105" anchor="ctr"/>
                </a:tc>
                <a:extLst>
                  <a:ext uri="{0D108BD9-81ED-4DB2-BD59-A6C34878D82A}">
                    <a16:rowId xmlns:a16="http://schemas.microsoft.com/office/drawing/2014/main" val="3654417127"/>
                  </a:ext>
                </a:extLst>
              </a:tr>
            </a:tbl>
          </a:graphicData>
        </a:graphic>
      </p:graphicFrame>
      <p:sp>
        <p:nvSpPr>
          <p:cNvPr id="20" name="TextBox 19">
            <a:extLst>
              <a:ext uri="{FF2B5EF4-FFF2-40B4-BE49-F238E27FC236}">
                <a16:creationId xmlns:a16="http://schemas.microsoft.com/office/drawing/2014/main" id="{2731A0C8-204D-DF48-9C18-690A42FB7E47}"/>
              </a:ext>
            </a:extLst>
          </p:cNvPr>
          <p:cNvSpPr txBox="1"/>
          <p:nvPr/>
        </p:nvSpPr>
        <p:spPr>
          <a:xfrm>
            <a:off x="251520" y="1167135"/>
            <a:ext cx="1512167" cy="46166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b="1" i="0" u="none" strike="noStrike" kern="1200" cap="none" spc="0" normalizeH="0" baseline="0" noProof="0" dirty="0">
                <a:ln>
                  <a:noFill/>
                </a:ln>
                <a:solidFill>
                  <a:schemeClr val="accent5"/>
                </a:solidFill>
                <a:effectLst/>
                <a:uLnTx/>
                <a:uFillTx/>
                <a:latin typeface="Sommet bold"/>
                <a:ea typeface="+mn-ea"/>
                <a:cs typeface="+mn-cs"/>
              </a:rPr>
              <a:t>Treated</a:t>
            </a:r>
            <a:endParaRPr kumimoji="0" lang="en-US" sz="1800" b="1" i="0" u="none" strike="noStrike" kern="1200" cap="none" spc="0" normalizeH="0" baseline="0" noProof="0" dirty="0">
              <a:ln>
                <a:noFill/>
              </a:ln>
              <a:solidFill>
                <a:schemeClr val="accent5"/>
              </a:solidFill>
              <a:effectLst/>
              <a:uLnTx/>
              <a:uFillTx/>
              <a:latin typeface="Sommet bold"/>
              <a:ea typeface="+mn-ea"/>
              <a:cs typeface="+mn-cs"/>
            </a:endParaRPr>
          </a:p>
        </p:txBody>
      </p:sp>
      <p:sp>
        <p:nvSpPr>
          <p:cNvPr id="21" name="TextBox 20">
            <a:extLst>
              <a:ext uri="{FF2B5EF4-FFF2-40B4-BE49-F238E27FC236}">
                <a16:creationId xmlns:a16="http://schemas.microsoft.com/office/drawing/2014/main" id="{80F36ACD-0C03-D647-9F1D-A71BB697743B}"/>
              </a:ext>
            </a:extLst>
          </p:cNvPr>
          <p:cNvSpPr txBox="1"/>
          <p:nvPr/>
        </p:nvSpPr>
        <p:spPr>
          <a:xfrm>
            <a:off x="4803544" y="1196752"/>
            <a:ext cx="1352631" cy="46166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b="1" i="0" u="none" strike="noStrike" kern="1200" cap="none" spc="0" normalizeH="0" baseline="0" noProof="0" dirty="0">
                <a:ln>
                  <a:noFill/>
                </a:ln>
                <a:solidFill>
                  <a:schemeClr val="accent5"/>
                </a:solidFill>
                <a:effectLst/>
                <a:uLnTx/>
                <a:uFillTx/>
                <a:latin typeface="Sommet bold"/>
                <a:ea typeface="+mn-ea"/>
                <a:cs typeface="+mn-cs"/>
              </a:rPr>
              <a:t>Control</a:t>
            </a:r>
            <a:endParaRPr kumimoji="0" lang="en-US" sz="1800" b="1" i="0" u="none" strike="noStrike" kern="1200" cap="none" spc="0" normalizeH="0" baseline="0" noProof="0" dirty="0">
              <a:ln>
                <a:noFill/>
              </a:ln>
              <a:solidFill>
                <a:schemeClr val="accent5"/>
              </a:solidFill>
              <a:effectLst/>
              <a:uLnTx/>
              <a:uFillTx/>
              <a:latin typeface="Sommet bold"/>
              <a:ea typeface="+mn-ea"/>
              <a:cs typeface="+mn-cs"/>
            </a:endParaRPr>
          </a:p>
        </p:txBody>
      </p:sp>
    </p:spTree>
    <p:extLst>
      <p:ext uri="{BB962C8B-B14F-4D97-AF65-F5344CB8AC3E}">
        <p14:creationId xmlns:p14="http://schemas.microsoft.com/office/powerpoint/2010/main" val="223035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14BE-F554-B74C-ADD1-86B4FCEDBB06}"/>
              </a:ext>
            </a:extLst>
          </p:cNvPr>
          <p:cNvSpPr>
            <a:spLocks noGrp="1"/>
          </p:cNvSpPr>
          <p:nvPr>
            <p:ph type="title"/>
          </p:nvPr>
        </p:nvSpPr>
        <p:spPr/>
        <p:txBody>
          <a:bodyPr/>
          <a:lstStyle/>
          <a:p>
            <a:r>
              <a:rPr lang="en-US" dirty="0"/>
              <a:t>Housekeeping</a:t>
            </a:r>
          </a:p>
        </p:txBody>
      </p:sp>
      <p:sp>
        <p:nvSpPr>
          <p:cNvPr id="3" name="Text Placeholder 2">
            <a:extLst>
              <a:ext uri="{FF2B5EF4-FFF2-40B4-BE49-F238E27FC236}">
                <a16:creationId xmlns:a16="http://schemas.microsoft.com/office/drawing/2014/main" id="{41D6ADB2-451E-8D4B-A8ED-EEE2C9B938D2}"/>
              </a:ext>
            </a:extLst>
          </p:cNvPr>
          <p:cNvSpPr>
            <a:spLocks noGrp="1"/>
          </p:cNvSpPr>
          <p:nvPr>
            <p:ph type="body" idx="10"/>
          </p:nvPr>
        </p:nvSpPr>
        <p:spPr/>
        <p:txBody>
          <a:bodyPr/>
          <a:lstStyle/>
          <a:p>
            <a:pPr>
              <a:buFont typeface="Arial" panose="020B0604020202020204" pitchFamily="34" charset="0"/>
              <a:buChar char="•"/>
            </a:pPr>
            <a:r>
              <a:rPr lang="en-US" sz="2800" dirty="0"/>
              <a:t>Assessment 1a released</a:t>
            </a:r>
          </a:p>
          <a:p>
            <a:pPr lvl="2"/>
            <a:r>
              <a:rPr lang="en-US" sz="2000" dirty="0">
                <a:hlinkClick r:id="rId2"/>
              </a:rPr>
              <a:t>https://cbdrh-hdat9700.github.io/#assessment</a:t>
            </a:r>
            <a:r>
              <a:rPr lang="en-US" sz="2000" dirty="0"/>
              <a:t>   </a:t>
            </a:r>
          </a:p>
          <a:p>
            <a:pPr lvl="2"/>
            <a:r>
              <a:rPr lang="en-US" sz="2000" dirty="0"/>
              <a:t>Due Mon 27 Jun</a:t>
            </a:r>
          </a:p>
          <a:p>
            <a:pPr marL="269872" lvl="2" indent="0">
              <a:buNone/>
            </a:pPr>
            <a:endParaRPr lang="en-US" sz="2000" dirty="0"/>
          </a:p>
          <a:p>
            <a:pPr>
              <a:buFont typeface="Arial" panose="020B0604020202020204" pitchFamily="34" charset="0"/>
              <a:buChar char="•"/>
            </a:pPr>
            <a:r>
              <a:rPr lang="en-US" sz="2800" dirty="0"/>
              <a:t>Small update to </a:t>
            </a:r>
            <a:r>
              <a:rPr lang="en-US" sz="2800" dirty="0" err="1"/>
              <a:t>learnr</a:t>
            </a:r>
            <a:r>
              <a:rPr lang="en-US" sz="2800" dirty="0"/>
              <a:t> tutorial (re cobalt package)</a:t>
            </a:r>
          </a:p>
          <a:p>
            <a:pPr marL="0" indent="0"/>
            <a:endParaRPr lang="en-US" sz="2800" dirty="0"/>
          </a:p>
          <a:p>
            <a:pPr>
              <a:buFont typeface="Arial" panose="020B0604020202020204" pitchFamily="34" charset="0"/>
              <a:buChar char="•"/>
            </a:pPr>
            <a:r>
              <a:rPr lang="en-US" sz="2800" dirty="0"/>
              <a:t>Camera on, if possible, please</a:t>
            </a:r>
          </a:p>
          <a:p>
            <a:pPr>
              <a:buFont typeface="Arial" panose="020B0604020202020204" pitchFamily="34" charset="0"/>
              <a:buChar char="•"/>
            </a:pPr>
            <a:r>
              <a:rPr lang="en-US" sz="2800" dirty="0"/>
              <a:t>Record</a:t>
            </a:r>
          </a:p>
          <a:p>
            <a:pPr marL="0" indent="0"/>
            <a:endParaRPr lang="en-US" dirty="0"/>
          </a:p>
        </p:txBody>
      </p:sp>
    </p:spTree>
    <p:extLst>
      <p:ext uri="{BB962C8B-B14F-4D97-AF65-F5344CB8AC3E}">
        <p14:creationId xmlns:p14="http://schemas.microsoft.com/office/powerpoint/2010/main" val="2000918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9EFC-46B4-AA4D-AD5F-9F4549F0173A}"/>
              </a:ext>
            </a:extLst>
          </p:cNvPr>
          <p:cNvSpPr>
            <a:spLocks noGrp="1"/>
          </p:cNvSpPr>
          <p:nvPr>
            <p:ph type="title"/>
          </p:nvPr>
        </p:nvSpPr>
        <p:spPr/>
        <p:txBody>
          <a:bodyPr/>
          <a:lstStyle/>
          <a:p>
            <a:r>
              <a:rPr lang="en-US" dirty="0"/>
              <a:t>Coarsened exact matching</a:t>
            </a:r>
          </a:p>
        </p:txBody>
      </p:sp>
      <p:sp>
        <p:nvSpPr>
          <p:cNvPr id="3" name="Text Placeholder 2">
            <a:extLst>
              <a:ext uri="{FF2B5EF4-FFF2-40B4-BE49-F238E27FC236}">
                <a16:creationId xmlns:a16="http://schemas.microsoft.com/office/drawing/2014/main" id="{728CC3C8-961C-3D44-81DF-070FFC53A1E9}"/>
              </a:ext>
            </a:extLst>
          </p:cNvPr>
          <p:cNvSpPr>
            <a:spLocks noGrp="1"/>
          </p:cNvSpPr>
          <p:nvPr>
            <p:ph type="body" idx="10"/>
          </p:nvPr>
        </p:nvSpPr>
        <p:spPr/>
        <p:txBody>
          <a:bodyPr/>
          <a:lstStyle/>
          <a:p>
            <a:pPr marL="342900" indent="-342900">
              <a:buFont typeface="+mj-lt"/>
              <a:buAutoNum type="arabicPeriod"/>
            </a:pPr>
            <a:r>
              <a:rPr lang="en-US" sz="2800" dirty="0"/>
              <a:t>Coarsen data</a:t>
            </a:r>
          </a:p>
          <a:p>
            <a:pPr marL="342900" indent="-342900">
              <a:buFont typeface="+mj-lt"/>
              <a:buAutoNum type="arabicPeriod"/>
            </a:pPr>
            <a:r>
              <a:rPr lang="en-US" sz="2800" dirty="0"/>
              <a:t>Match within strata </a:t>
            </a:r>
          </a:p>
          <a:p>
            <a:pPr marL="342900" indent="-342900">
              <a:buFont typeface="+mj-lt"/>
              <a:buAutoNum type="arabicPeriod"/>
            </a:pPr>
            <a:r>
              <a:rPr lang="en-US" sz="2800" dirty="0"/>
              <a:t>Drop strata with no treatment or control</a:t>
            </a:r>
          </a:p>
          <a:p>
            <a:pPr marL="342900" indent="-342900">
              <a:buFont typeface="+mj-lt"/>
              <a:buAutoNum type="arabicPeriod"/>
            </a:pPr>
            <a:r>
              <a:rPr lang="en-US" sz="2800" dirty="0"/>
              <a:t>Weight remaining observations to balance treated and controls within strata</a:t>
            </a:r>
          </a:p>
          <a:p>
            <a:pPr marL="342900" indent="-342900">
              <a:buFont typeface="+mj-lt"/>
              <a:buAutoNum type="arabicPeriod"/>
            </a:pPr>
            <a:endParaRPr lang="en-US" sz="2400" dirty="0"/>
          </a:p>
        </p:txBody>
      </p:sp>
    </p:spTree>
    <p:extLst>
      <p:ext uri="{BB962C8B-B14F-4D97-AF65-F5344CB8AC3E}">
        <p14:creationId xmlns:p14="http://schemas.microsoft.com/office/powerpoint/2010/main" val="285016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B124-C775-E640-BB8D-6BB77A187741}"/>
              </a:ext>
            </a:extLst>
          </p:cNvPr>
          <p:cNvSpPr>
            <a:spLocks noGrp="1"/>
          </p:cNvSpPr>
          <p:nvPr>
            <p:ph type="title"/>
          </p:nvPr>
        </p:nvSpPr>
        <p:spPr/>
        <p:txBody>
          <a:bodyPr/>
          <a:lstStyle/>
          <a:p>
            <a:r>
              <a:rPr lang="en-US" dirty="0"/>
              <a:t>Coarsened exact matching</a:t>
            </a:r>
          </a:p>
        </p:txBody>
      </p:sp>
      <p:graphicFrame>
        <p:nvGraphicFramePr>
          <p:cNvPr id="4" name="Table 4">
            <a:extLst>
              <a:ext uri="{FF2B5EF4-FFF2-40B4-BE49-F238E27FC236}">
                <a16:creationId xmlns:a16="http://schemas.microsoft.com/office/drawing/2014/main" id="{38143332-A8FE-CF40-B6C0-280CB8275E27}"/>
              </a:ext>
            </a:extLst>
          </p:cNvPr>
          <p:cNvGraphicFramePr>
            <a:graphicFrameLocks noGrp="1"/>
          </p:cNvGraphicFramePr>
          <p:nvPr>
            <p:extLst>
              <p:ext uri="{D42A27DB-BD31-4B8C-83A1-F6EECF244321}">
                <p14:modId xmlns:p14="http://schemas.microsoft.com/office/powerpoint/2010/main" val="3445479735"/>
              </p:ext>
            </p:extLst>
          </p:nvPr>
        </p:nvGraphicFramePr>
        <p:xfrm>
          <a:off x="251520" y="1629024"/>
          <a:ext cx="4248471" cy="2091890"/>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4218076145"/>
                    </a:ext>
                  </a:extLst>
                </a:gridCol>
                <a:gridCol w="720080">
                  <a:extLst>
                    <a:ext uri="{9D8B030D-6E8A-4147-A177-3AD203B41FA5}">
                      <a16:colId xmlns:a16="http://schemas.microsoft.com/office/drawing/2014/main" val="99495722"/>
                    </a:ext>
                  </a:extLst>
                </a:gridCol>
                <a:gridCol w="720080">
                  <a:extLst>
                    <a:ext uri="{9D8B030D-6E8A-4147-A177-3AD203B41FA5}">
                      <a16:colId xmlns:a16="http://schemas.microsoft.com/office/drawing/2014/main" val="3555405192"/>
                    </a:ext>
                  </a:extLst>
                </a:gridCol>
                <a:gridCol w="1107521">
                  <a:extLst>
                    <a:ext uri="{9D8B030D-6E8A-4147-A177-3AD203B41FA5}">
                      <a16:colId xmlns:a16="http://schemas.microsoft.com/office/drawing/2014/main" val="4079803032"/>
                    </a:ext>
                  </a:extLst>
                </a:gridCol>
                <a:gridCol w="1052718">
                  <a:extLst>
                    <a:ext uri="{9D8B030D-6E8A-4147-A177-3AD203B41FA5}">
                      <a16:colId xmlns:a16="http://schemas.microsoft.com/office/drawing/2014/main" val="3280668352"/>
                    </a:ext>
                  </a:extLst>
                </a:gridCol>
              </a:tblGrid>
              <a:tr h="504000">
                <a:tc>
                  <a:txBody>
                    <a:bodyPr/>
                    <a:lstStyle/>
                    <a:p>
                      <a:pPr algn="ctr"/>
                      <a:r>
                        <a:rPr lang="en-US" sz="1600" dirty="0"/>
                        <a:t>Sex</a:t>
                      </a:r>
                    </a:p>
                  </a:txBody>
                  <a:tcPr marL="92210" marR="92210" marT="46105" marB="46105"/>
                </a:tc>
                <a:tc>
                  <a:txBody>
                    <a:bodyPr/>
                    <a:lstStyle/>
                    <a:p>
                      <a:pPr algn="ctr"/>
                      <a:r>
                        <a:rPr lang="en-US" sz="1600" dirty="0"/>
                        <a:t>Age</a:t>
                      </a:r>
                    </a:p>
                  </a:txBody>
                  <a:tcPr marL="92210" marR="92210" marT="46105" marB="46105"/>
                </a:tc>
                <a:tc>
                  <a:txBody>
                    <a:bodyPr/>
                    <a:lstStyle/>
                    <a:p>
                      <a:pPr algn="ctr"/>
                      <a:r>
                        <a:rPr lang="en-US" sz="1600" dirty="0" err="1"/>
                        <a:t>AgeGr</a:t>
                      </a:r>
                      <a:endParaRPr lang="en-US" sz="1600" dirty="0"/>
                    </a:p>
                  </a:txBody>
                  <a:tcPr marL="92210" marR="92210" marT="46105" marB="46105"/>
                </a:tc>
                <a:tc>
                  <a:txBody>
                    <a:bodyPr/>
                    <a:lstStyle/>
                    <a:p>
                      <a:pPr algn="r"/>
                      <a:r>
                        <a:rPr lang="en-US" sz="1600" dirty="0"/>
                        <a:t>Educ (years)</a:t>
                      </a:r>
                    </a:p>
                  </a:txBody>
                  <a:tcPr marL="92210" marR="92210" marT="46105" marB="46105"/>
                </a:tc>
                <a:tc>
                  <a:txBody>
                    <a:bodyPr/>
                    <a:lstStyle/>
                    <a:p>
                      <a:pPr algn="r"/>
                      <a:r>
                        <a:rPr lang="en-US" sz="1600" dirty="0"/>
                        <a:t>Educ level</a:t>
                      </a:r>
                    </a:p>
                  </a:txBody>
                  <a:tcPr marL="92210" marR="92210" marT="46105" marB="46105"/>
                </a:tc>
                <a:extLst>
                  <a:ext uri="{0D108BD9-81ED-4DB2-BD59-A6C34878D82A}">
                    <a16:rowId xmlns:a16="http://schemas.microsoft.com/office/drawing/2014/main" val="3313775172"/>
                  </a:ext>
                </a:extLst>
              </a:tr>
              <a:tr h="504000">
                <a:tc>
                  <a:txBody>
                    <a:bodyPr/>
                    <a:lstStyle/>
                    <a:p>
                      <a:pPr algn="ctr"/>
                      <a:r>
                        <a:rPr lang="en-US" sz="1600" dirty="0"/>
                        <a:t>M</a:t>
                      </a:r>
                    </a:p>
                  </a:txBody>
                  <a:tcPr marL="92210" marR="92210" marT="46105" marB="46105" anchor="ctr"/>
                </a:tc>
                <a:tc>
                  <a:txBody>
                    <a:bodyPr/>
                    <a:lstStyle/>
                    <a:p>
                      <a:pPr algn="ctr"/>
                      <a:r>
                        <a:rPr lang="en-US" sz="1600" dirty="0"/>
                        <a:t>34</a:t>
                      </a:r>
                    </a:p>
                  </a:txBody>
                  <a:tcPr marL="92210" marR="92210" marT="46105" marB="46105" anchor="ctr"/>
                </a:tc>
                <a:tc>
                  <a:txBody>
                    <a:bodyPr/>
                    <a:lstStyle/>
                    <a:p>
                      <a:pPr algn="ctr"/>
                      <a:endParaRPr lang="en-US" sz="1600" dirty="0"/>
                    </a:p>
                  </a:txBody>
                  <a:tcPr marL="92210" marR="92210" marT="46105" marB="46105" anchor="ctr"/>
                </a:tc>
                <a:tc>
                  <a:txBody>
                    <a:bodyPr/>
                    <a:lstStyle/>
                    <a:p>
                      <a:pPr algn="r"/>
                      <a:r>
                        <a:rPr lang="en-US" sz="1600" dirty="0"/>
                        <a:t>12</a:t>
                      </a:r>
                    </a:p>
                  </a:txBody>
                  <a:tcPr marL="92210" marR="92210" marT="46105" marB="46105" anchor="ctr"/>
                </a:tc>
                <a:tc>
                  <a:txBody>
                    <a:bodyPr/>
                    <a:lstStyle/>
                    <a:p>
                      <a:pPr algn="r"/>
                      <a:endParaRPr lang="en-US" sz="1600" dirty="0"/>
                    </a:p>
                  </a:txBody>
                  <a:tcPr marL="92210" marR="92210" marT="46105" marB="46105" anchor="ctr"/>
                </a:tc>
                <a:extLst>
                  <a:ext uri="{0D108BD9-81ED-4DB2-BD59-A6C34878D82A}">
                    <a16:rowId xmlns:a16="http://schemas.microsoft.com/office/drawing/2014/main" val="1316722565"/>
                  </a:ext>
                </a:extLst>
              </a:tr>
              <a:tr h="504000">
                <a:tc>
                  <a:txBody>
                    <a:bodyPr/>
                    <a:lstStyle/>
                    <a:p>
                      <a:pPr algn="ctr"/>
                      <a:r>
                        <a:rPr lang="en-US" sz="1600" dirty="0"/>
                        <a:t>F</a:t>
                      </a:r>
                    </a:p>
                  </a:txBody>
                  <a:tcPr marL="92210" marR="92210" marT="46105" marB="46105" anchor="ctr"/>
                </a:tc>
                <a:tc>
                  <a:txBody>
                    <a:bodyPr/>
                    <a:lstStyle/>
                    <a:p>
                      <a:pPr algn="ctr"/>
                      <a:r>
                        <a:rPr lang="en-US" sz="1600" dirty="0"/>
                        <a:t>42</a:t>
                      </a:r>
                    </a:p>
                  </a:txBody>
                  <a:tcPr marL="92210" marR="92210" marT="46105" marB="46105" anchor="ctr"/>
                </a:tc>
                <a:tc>
                  <a:txBody>
                    <a:bodyPr/>
                    <a:lstStyle/>
                    <a:p>
                      <a:pPr algn="ctr"/>
                      <a:endParaRPr lang="en-US" sz="1600" dirty="0"/>
                    </a:p>
                  </a:txBody>
                  <a:tcPr marL="92210" marR="92210" marT="46105" marB="46105" anchor="ctr"/>
                </a:tc>
                <a:tc>
                  <a:txBody>
                    <a:bodyPr/>
                    <a:lstStyle/>
                    <a:p>
                      <a:pPr algn="r"/>
                      <a:r>
                        <a:rPr lang="en-US" sz="1600" dirty="0"/>
                        <a:t>16</a:t>
                      </a:r>
                    </a:p>
                  </a:txBody>
                  <a:tcPr marL="92210" marR="92210" marT="46105" marB="46105" anchor="ctr"/>
                </a:tc>
                <a:tc>
                  <a:txBody>
                    <a:bodyPr/>
                    <a:lstStyle/>
                    <a:p>
                      <a:pPr algn="r"/>
                      <a:endParaRPr lang="en-US" sz="1600" dirty="0"/>
                    </a:p>
                  </a:txBody>
                  <a:tcPr marL="92210" marR="92210" marT="46105" marB="46105" anchor="ctr"/>
                </a:tc>
                <a:extLst>
                  <a:ext uri="{0D108BD9-81ED-4DB2-BD59-A6C34878D82A}">
                    <a16:rowId xmlns:a16="http://schemas.microsoft.com/office/drawing/2014/main" val="4168662227"/>
                  </a:ext>
                </a:extLst>
              </a:tr>
              <a:tr h="504000">
                <a:tc>
                  <a:txBody>
                    <a:bodyPr/>
                    <a:lstStyle/>
                    <a:p>
                      <a:pPr algn="ctr"/>
                      <a:r>
                        <a:rPr lang="en-US" sz="1600" dirty="0"/>
                        <a:t>F</a:t>
                      </a:r>
                    </a:p>
                  </a:txBody>
                  <a:tcPr marL="92210" marR="92210" marT="46105" marB="46105" anchor="ctr"/>
                </a:tc>
                <a:tc>
                  <a:txBody>
                    <a:bodyPr/>
                    <a:lstStyle/>
                    <a:p>
                      <a:pPr algn="ctr"/>
                      <a:r>
                        <a:rPr lang="en-US" sz="1600" dirty="0"/>
                        <a:t>53</a:t>
                      </a:r>
                    </a:p>
                  </a:txBody>
                  <a:tcPr marL="92210" marR="92210" marT="46105" marB="46105" anchor="ctr"/>
                </a:tc>
                <a:tc>
                  <a:txBody>
                    <a:bodyPr/>
                    <a:lstStyle/>
                    <a:p>
                      <a:pPr algn="ctr"/>
                      <a:endParaRPr lang="en-US" sz="1600" dirty="0"/>
                    </a:p>
                  </a:txBody>
                  <a:tcPr marL="92210" marR="92210" marT="46105" marB="46105" anchor="ctr"/>
                </a:tc>
                <a:tc>
                  <a:txBody>
                    <a:bodyPr/>
                    <a:lstStyle/>
                    <a:p>
                      <a:pPr algn="r"/>
                      <a:r>
                        <a:rPr lang="en-US" sz="1600" dirty="0"/>
                        <a:t>14</a:t>
                      </a:r>
                    </a:p>
                  </a:txBody>
                  <a:tcPr marL="92210" marR="92210" marT="46105" marB="46105" anchor="ctr"/>
                </a:tc>
                <a:tc>
                  <a:txBody>
                    <a:bodyPr/>
                    <a:lstStyle/>
                    <a:p>
                      <a:pPr algn="r"/>
                      <a:endParaRPr lang="en-US" sz="1600" dirty="0"/>
                    </a:p>
                  </a:txBody>
                  <a:tcPr marL="92210" marR="92210" marT="46105" marB="46105" anchor="ctr"/>
                </a:tc>
                <a:extLst>
                  <a:ext uri="{0D108BD9-81ED-4DB2-BD59-A6C34878D82A}">
                    <a16:rowId xmlns:a16="http://schemas.microsoft.com/office/drawing/2014/main" val="118393425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6" name="Ink 55">
                <a:extLst>
                  <a:ext uri="{FF2B5EF4-FFF2-40B4-BE49-F238E27FC236}">
                    <a16:creationId xmlns:a16="http://schemas.microsoft.com/office/drawing/2014/main" id="{06F4E646-7620-2C44-A7D3-E34494FD5DC5}"/>
                  </a:ext>
                </a:extLst>
              </p14:cNvPr>
              <p14:cNvContentPartPr/>
              <p14:nvPr/>
            </p14:nvContentPartPr>
            <p14:xfrm>
              <a:off x="5715701" y="2977124"/>
              <a:ext cx="360" cy="360"/>
            </p14:xfrm>
          </p:contentPart>
        </mc:Choice>
        <mc:Fallback xmlns="">
          <p:pic>
            <p:nvPicPr>
              <p:cNvPr id="56" name="Ink 55">
                <a:extLst>
                  <a:ext uri="{FF2B5EF4-FFF2-40B4-BE49-F238E27FC236}">
                    <a16:creationId xmlns:a16="http://schemas.microsoft.com/office/drawing/2014/main" id="{06F4E646-7620-2C44-A7D3-E34494FD5DC5}"/>
                  </a:ext>
                </a:extLst>
              </p:cNvPr>
              <p:cNvPicPr/>
              <p:nvPr/>
            </p:nvPicPr>
            <p:blipFill>
              <a:blip r:embed="rId4"/>
              <a:stretch>
                <a:fillRect/>
              </a:stretch>
            </p:blipFill>
            <p:spPr>
              <a:xfrm>
                <a:off x="5711381" y="297280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7" name="Ink 56">
                <a:extLst>
                  <a:ext uri="{FF2B5EF4-FFF2-40B4-BE49-F238E27FC236}">
                    <a16:creationId xmlns:a16="http://schemas.microsoft.com/office/drawing/2014/main" id="{4DF1E005-D423-2C4D-9073-14D0B3CEF33F}"/>
                  </a:ext>
                </a:extLst>
              </p14:cNvPr>
              <p14:cNvContentPartPr/>
              <p14:nvPr/>
            </p14:nvContentPartPr>
            <p14:xfrm>
              <a:off x="-2553139" y="278204"/>
              <a:ext cx="360" cy="360"/>
            </p14:xfrm>
          </p:contentPart>
        </mc:Choice>
        <mc:Fallback xmlns="">
          <p:pic>
            <p:nvPicPr>
              <p:cNvPr id="57" name="Ink 56">
                <a:extLst>
                  <a:ext uri="{FF2B5EF4-FFF2-40B4-BE49-F238E27FC236}">
                    <a16:creationId xmlns:a16="http://schemas.microsoft.com/office/drawing/2014/main" id="{4DF1E005-D423-2C4D-9073-14D0B3CEF33F}"/>
                  </a:ext>
                </a:extLst>
              </p:cNvPr>
              <p:cNvPicPr/>
              <p:nvPr/>
            </p:nvPicPr>
            <p:blipFill>
              <a:blip r:embed="rId4"/>
              <a:stretch>
                <a:fillRect/>
              </a:stretch>
            </p:blipFill>
            <p:spPr>
              <a:xfrm>
                <a:off x="-2557459" y="273884"/>
                <a:ext cx="9000" cy="9000"/>
              </a:xfrm>
              <a:prstGeom prst="rect">
                <a:avLst/>
              </a:prstGeom>
            </p:spPr>
          </p:pic>
        </mc:Fallback>
      </mc:AlternateContent>
      <p:graphicFrame>
        <p:nvGraphicFramePr>
          <p:cNvPr id="58" name="Table 57">
            <a:extLst>
              <a:ext uri="{FF2B5EF4-FFF2-40B4-BE49-F238E27FC236}">
                <a16:creationId xmlns:a16="http://schemas.microsoft.com/office/drawing/2014/main" id="{7E1CA889-D296-8E48-B6A1-703C73300E3A}"/>
              </a:ext>
            </a:extLst>
          </p:cNvPr>
          <p:cNvGraphicFramePr>
            <a:graphicFrameLocks noGrp="1"/>
          </p:cNvGraphicFramePr>
          <p:nvPr>
            <p:extLst>
              <p:ext uri="{D42A27DB-BD31-4B8C-83A1-F6EECF244321}">
                <p14:modId xmlns:p14="http://schemas.microsoft.com/office/powerpoint/2010/main" val="3278301012"/>
              </p:ext>
            </p:extLst>
          </p:nvPr>
        </p:nvGraphicFramePr>
        <p:xfrm>
          <a:off x="4860032" y="1629304"/>
          <a:ext cx="4068000" cy="4611890"/>
        </p:xfrm>
        <a:graphic>
          <a:graphicData uri="http://schemas.openxmlformats.org/drawingml/2006/table">
            <a:tbl>
              <a:tblPr firstRow="1" bandRow="1">
                <a:tableStyleId>{93296810-A885-4BE3-A3E7-6D5BEEA58F35}</a:tableStyleId>
              </a:tblPr>
              <a:tblGrid>
                <a:gridCol w="576064">
                  <a:extLst>
                    <a:ext uri="{9D8B030D-6E8A-4147-A177-3AD203B41FA5}">
                      <a16:colId xmlns:a16="http://schemas.microsoft.com/office/drawing/2014/main" val="4218076145"/>
                    </a:ext>
                  </a:extLst>
                </a:gridCol>
                <a:gridCol w="576064">
                  <a:extLst>
                    <a:ext uri="{9D8B030D-6E8A-4147-A177-3AD203B41FA5}">
                      <a16:colId xmlns:a16="http://schemas.microsoft.com/office/drawing/2014/main" val="2532517061"/>
                    </a:ext>
                  </a:extLst>
                </a:gridCol>
                <a:gridCol w="899872">
                  <a:extLst>
                    <a:ext uri="{9D8B030D-6E8A-4147-A177-3AD203B41FA5}">
                      <a16:colId xmlns:a16="http://schemas.microsoft.com/office/drawing/2014/main" val="1903922570"/>
                    </a:ext>
                  </a:extLst>
                </a:gridCol>
                <a:gridCol w="1008000">
                  <a:extLst>
                    <a:ext uri="{9D8B030D-6E8A-4147-A177-3AD203B41FA5}">
                      <a16:colId xmlns:a16="http://schemas.microsoft.com/office/drawing/2014/main" val="4079803032"/>
                    </a:ext>
                  </a:extLst>
                </a:gridCol>
                <a:gridCol w="1008000">
                  <a:extLst>
                    <a:ext uri="{9D8B030D-6E8A-4147-A177-3AD203B41FA5}">
                      <a16:colId xmlns:a16="http://schemas.microsoft.com/office/drawing/2014/main" val="2150478212"/>
                    </a:ext>
                  </a:extLst>
                </a:gridCol>
              </a:tblGrid>
              <a:tr h="504000">
                <a:tc>
                  <a:txBody>
                    <a:bodyPr/>
                    <a:lstStyle/>
                    <a:p>
                      <a:pPr algn="ctr"/>
                      <a:r>
                        <a:rPr lang="en-US" sz="1600" dirty="0"/>
                        <a:t>Sex</a:t>
                      </a:r>
                    </a:p>
                  </a:txBody>
                  <a:tcPr marL="92210" marR="92210" marT="46105" marB="46105"/>
                </a:tc>
                <a:tc>
                  <a:txBody>
                    <a:bodyPr/>
                    <a:lstStyle/>
                    <a:p>
                      <a:pPr algn="ctr"/>
                      <a:r>
                        <a:rPr lang="en-US" sz="1600" dirty="0"/>
                        <a:t>Age</a:t>
                      </a:r>
                    </a:p>
                  </a:txBody>
                  <a:tcPr marL="92210" marR="92210" marT="46105" marB="46105"/>
                </a:tc>
                <a:tc>
                  <a:txBody>
                    <a:bodyPr/>
                    <a:lstStyle/>
                    <a:p>
                      <a:pPr algn="ctr"/>
                      <a:r>
                        <a:rPr lang="en-US" sz="1600" dirty="0" err="1"/>
                        <a:t>AgeGr</a:t>
                      </a:r>
                      <a:endParaRPr lang="en-US" sz="1600" dirty="0"/>
                    </a:p>
                  </a:txBody>
                  <a:tcPr marL="92210" marR="92210" marT="46105" marB="46105"/>
                </a:tc>
                <a:tc>
                  <a:txBody>
                    <a:bodyPr/>
                    <a:lstStyle/>
                    <a:p>
                      <a:pPr algn="r"/>
                      <a:r>
                        <a:rPr lang="en-US" sz="1600" dirty="0"/>
                        <a:t>Educ (years)</a:t>
                      </a:r>
                    </a:p>
                  </a:txBody>
                  <a:tcPr marL="92210" marR="92210" marT="46105" marB="46105"/>
                </a:tc>
                <a:tc>
                  <a:txBody>
                    <a:bodyPr/>
                    <a:lstStyle/>
                    <a:p>
                      <a:pPr algn="r"/>
                      <a:r>
                        <a:rPr lang="en-US" sz="1600" dirty="0"/>
                        <a:t>Educ level</a:t>
                      </a:r>
                    </a:p>
                  </a:txBody>
                  <a:tcPr marL="92210" marR="92210" marT="46105" marB="46105"/>
                </a:tc>
                <a:extLst>
                  <a:ext uri="{0D108BD9-81ED-4DB2-BD59-A6C34878D82A}">
                    <a16:rowId xmlns:a16="http://schemas.microsoft.com/office/drawing/2014/main" val="3313775172"/>
                  </a:ext>
                </a:extLst>
              </a:tr>
              <a:tr h="504000">
                <a:tc>
                  <a:txBody>
                    <a:bodyPr/>
                    <a:lstStyle/>
                    <a:p>
                      <a:pPr algn="ctr"/>
                      <a:r>
                        <a:rPr lang="en-US" sz="1600" dirty="0"/>
                        <a:t>F</a:t>
                      </a:r>
                    </a:p>
                  </a:txBody>
                  <a:tcPr marL="92210" marR="92210" marT="46105" marB="46105" anchor="ctr"/>
                </a:tc>
                <a:tc>
                  <a:txBody>
                    <a:bodyPr/>
                    <a:lstStyle/>
                    <a:p>
                      <a:pPr algn="ctr"/>
                      <a:r>
                        <a:rPr lang="en-US" sz="1600" dirty="0"/>
                        <a:t>42</a:t>
                      </a:r>
                    </a:p>
                  </a:txBody>
                  <a:tcPr marL="92210" marR="92210" marT="46105" marB="46105" anchor="ctr"/>
                </a:tc>
                <a:tc>
                  <a:txBody>
                    <a:bodyPr/>
                    <a:lstStyle/>
                    <a:p>
                      <a:pPr algn="ctr"/>
                      <a:r>
                        <a:rPr lang="en-US" sz="1600" dirty="0"/>
                        <a:t>40s</a:t>
                      </a:r>
                    </a:p>
                  </a:txBody>
                  <a:tcPr marL="92210" marR="92210" marT="46105" marB="46105" anchor="ctr"/>
                </a:tc>
                <a:tc>
                  <a:txBody>
                    <a:bodyPr/>
                    <a:lstStyle/>
                    <a:p>
                      <a:pPr algn="r"/>
                      <a:r>
                        <a:rPr lang="en-US" sz="1600" dirty="0"/>
                        <a:t>16</a:t>
                      </a:r>
                    </a:p>
                  </a:txBody>
                  <a:tcPr marL="92210" marR="92210" marT="46105" marB="46105" anchor="ctr"/>
                </a:tc>
                <a:tc>
                  <a:txBody>
                    <a:bodyPr/>
                    <a:lstStyle/>
                    <a:p>
                      <a:pPr algn="r"/>
                      <a:r>
                        <a:rPr lang="en-US" sz="1600" dirty="0"/>
                        <a:t>PhD</a:t>
                      </a:r>
                    </a:p>
                  </a:txBody>
                  <a:tcPr marL="92210" marR="92210" marT="46105" marB="46105" anchor="ctr"/>
                </a:tc>
                <a:extLst>
                  <a:ext uri="{0D108BD9-81ED-4DB2-BD59-A6C34878D82A}">
                    <a16:rowId xmlns:a16="http://schemas.microsoft.com/office/drawing/2014/main" val="4168662227"/>
                  </a:ext>
                </a:extLst>
              </a:tr>
              <a:tr h="504000">
                <a:tc>
                  <a:txBody>
                    <a:bodyPr/>
                    <a:lstStyle/>
                    <a:p>
                      <a:pPr algn="ctr"/>
                      <a:r>
                        <a:rPr lang="en-US" sz="1600" dirty="0"/>
                        <a:t>M</a:t>
                      </a:r>
                    </a:p>
                  </a:txBody>
                  <a:tcPr marL="92210" marR="92210" marT="46105" marB="46105" anchor="ctr"/>
                </a:tc>
                <a:tc>
                  <a:txBody>
                    <a:bodyPr/>
                    <a:lstStyle/>
                    <a:p>
                      <a:pPr algn="ctr"/>
                      <a:r>
                        <a:rPr lang="en-US" sz="1600" dirty="0"/>
                        <a:t>40</a:t>
                      </a:r>
                    </a:p>
                  </a:txBody>
                  <a:tcPr marL="92210" marR="92210" marT="46105" marB="46105" anchor="ctr"/>
                </a:tc>
                <a:tc>
                  <a:txBody>
                    <a:bodyPr/>
                    <a:lstStyle/>
                    <a:p>
                      <a:pPr algn="ctr"/>
                      <a:r>
                        <a:rPr lang="en-US" sz="1600" dirty="0"/>
                        <a:t>40s</a:t>
                      </a:r>
                    </a:p>
                  </a:txBody>
                  <a:tcPr marL="92210" marR="92210" marT="46105" marB="46105" anchor="ctr"/>
                </a:tc>
                <a:tc>
                  <a:txBody>
                    <a:bodyPr/>
                    <a:lstStyle/>
                    <a:p>
                      <a:pPr algn="r"/>
                      <a:r>
                        <a:rPr lang="en-US" sz="1600" dirty="0"/>
                        <a:t>16</a:t>
                      </a:r>
                    </a:p>
                  </a:txBody>
                  <a:tcPr marL="92210" marR="92210" marT="46105" marB="46105" anchor="ctr"/>
                </a:tc>
                <a:tc>
                  <a:txBody>
                    <a:bodyPr/>
                    <a:lstStyle/>
                    <a:p>
                      <a:pPr algn="r"/>
                      <a:r>
                        <a:rPr lang="en-US" sz="1600" dirty="0"/>
                        <a:t>PhD</a:t>
                      </a:r>
                    </a:p>
                  </a:txBody>
                  <a:tcPr marL="92210" marR="92210" marT="46105" marB="46105" anchor="ctr"/>
                </a:tc>
                <a:extLst>
                  <a:ext uri="{0D108BD9-81ED-4DB2-BD59-A6C34878D82A}">
                    <a16:rowId xmlns:a16="http://schemas.microsoft.com/office/drawing/2014/main" val="3611450392"/>
                  </a:ext>
                </a:extLst>
              </a:tr>
              <a:tr h="504000">
                <a:tc>
                  <a:txBody>
                    <a:bodyPr/>
                    <a:lstStyle/>
                    <a:p>
                      <a:pPr algn="ctr"/>
                      <a:r>
                        <a:rPr lang="en-US" sz="1600" dirty="0"/>
                        <a:t>F</a:t>
                      </a:r>
                    </a:p>
                  </a:txBody>
                  <a:tcPr marL="92210" marR="92210" marT="46105" marB="46105" anchor="ctr"/>
                </a:tc>
                <a:tc>
                  <a:txBody>
                    <a:bodyPr/>
                    <a:lstStyle/>
                    <a:p>
                      <a:pPr algn="ctr"/>
                      <a:r>
                        <a:rPr lang="en-US" sz="1600" dirty="0"/>
                        <a:t>47</a:t>
                      </a:r>
                    </a:p>
                  </a:txBody>
                  <a:tcPr marL="92210" marR="92210" marT="46105" marB="46105" anchor="ctr"/>
                </a:tc>
                <a:tc>
                  <a:txBody>
                    <a:bodyPr/>
                    <a:lstStyle/>
                    <a:p>
                      <a:pPr algn="ctr"/>
                      <a:r>
                        <a:rPr lang="en-US" sz="1600" dirty="0"/>
                        <a:t>40s</a:t>
                      </a:r>
                    </a:p>
                  </a:txBody>
                  <a:tcPr marL="92210" marR="92210" marT="46105" marB="46105" anchor="ctr"/>
                </a:tc>
                <a:tc>
                  <a:txBody>
                    <a:bodyPr/>
                    <a:lstStyle/>
                    <a:p>
                      <a:pPr algn="r"/>
                      <a:r>
                        <a:rPr lang="en-US" sz="1600" dirty="0"/>
                        <a:t>14</a:t>
                      </a:r>
                    </a:p>
                  </a:txBody>
                  <a:tcPr marL="92210" marR="92210" marT="46105" marB="46105" anchor="ctr"/>
                </a:tc>
                <a:tc>
                  <a:txBody>
                    <a:bodyPr/>
                    <a:lstStyle/>
                    <a:p>
                      <a:pPr algn="r"/>
                      <a:r>
                        <a:rPr lang="en-US" sz="1600" dirty="0"/>
                        <a:t>MSc</a:t>
                      </a:r>
                    </a:p>
                  </a:txBody>
                  <a:tcPr marL="92210" marR="92210" marT="46105" marB="46105" anchor="ctr"/>
                </a:tc>
                <a:extLst>
                  <a:ext uri="{0D108BD9-81ED-4DB2-BD59-A6C34878D82A}">
                    <a16:rowId xmlns:a16="http://schemas.microsoft.com/office/drawing/2014/main" val="2277148251"/>
                  </a:ext>
                </a:extLst>
              </a:tr>
              <a:tr h="504000">
                <a:tc>
                  <a:txBody>
                    <a:bodyPr/>
                    <a:lstStyle/>
                    <a:p>
                      <a:pPr algn="ctr"/>
                      <a:r>
                        <a:rPr lang="en-US" sz="1600" dirty="0"/>
                        <a:t>M</a:t>
                      </a:r>
                    </a:p>
                  </a:txBody>
                  <a:tcPr marL="92210" marR="92210" marT="46105" marB="46105" anchor="ctr"/>
                </a:tc>
                <a:tc>
                  <a:txBody>
                    <a:bodyPr/>
                    <a:lstStyle/>
                    <a:p>
                      <a:pPr algn="ctr"/>
                      <a:r>
                        <a:rPr lang="en-US" sz="1600" dirty="0"/>
                        <a:t>34</a:t>
                      </a:r>
                    </a:p>
                  </a:txBody>
                  <a:tcPr marL="92210" marR="92210" marT="46105" marB="46105" anchor="ctr"/>
                </a:tc>
                <a:tc>
                  <a:txBody>
                    <a:bodyPr/>
                    <a:lstStyle/>
                    <a:p>
                      <a:pPr algn="ctr"/>
                      <a:r>
                        <a:rPr lang="en-US" sz="1600" dirty="0"/>
                        <a:t>30s</a:t>
                      </a:r>
                    </a:p>
                  </a:txBody>
                  <a:tcPr marL="92210" marR="92210" marT="46105" marB="46105" anchor="ctr"/>
                </a:tc>
                <a:tc>
                  <a:txBody>
                    <a:bodyPr/>
                    <a:lstStyle/>
                    <a:p>
                      <a:pPr algn="r"/>
                      <a:r>
                        <a:rPr lang="en-US" sz="1600" dirty="0"/>
                        <a:t>12</a:t>
                      </a:r>
                    </a:p>
                  </a:txBody>
                  <a:tcPr marL="92210" marR="92210" marT="46105" marB="46105" anchor="ctr"/>
                </a:tc>
                <a:tc>
                  <a:txBody>
                    <a:bodyPr/>
                    <a:lstStyle/>
                    <a:p>
                      <a:pPr algn="r"/>
                      <a:r>
                        <a:rPr lang="en-US" sz="1600" dirty="0"/>
                        <a:t>HS</a:t>
                      </a:r>
                    </a:p>
                  </a:txBody>
                  <a:tcPr marL="92210" marR="92210" marT="46105" marB="46105" anchor="ctr"/>
                </a:tc>
                <a:extLst>
                  <a:ext uri="{0D108BD9-81ED-4DB2-BD59-A6C34878D82A}">
                    <a16:rowId xmlns:a16="http://schemas.microsoft.com/office/drawing/2014/main" val="1134774654"/>
                  </a:ext>
                </a:extLst>
              </a:tr>
              <a:tr h="504000">
                <a:tc>
                  <a:txBody>
                    <a:bodyPr/>
                    <a:lstStyle/>
                    <a:p>
                      <a:pPr algn="ctr"/>
                      <a:r>
                        <a:rPr lang="en-US" sz="1600" dirty="0"/>
                        <a:t>F</a:t>
                      </a:r>
                    </a:p>
                  </a:txBody>
                  <a:tcPr marL="92210" marR="92210" marT="46105" marB="46105" anchor="ctr"/>
                </a:tc>
                <a:tc>
                  <a:txBody>
                    <a:bodyPr/>
                    <a:lstStyle/>
                    <a:p>
                      <a:pPr algn="ctr"/>
                      <a:r>
                        <a:rPr lang="en-US" sz="1600" dirty="0"/>
                        <a:t>57</a:t>
                      </a:r>
                    </a:p>
                  </a:txBody>
                  <a:tcPr marL="92210" marR="92210" marT="46105" marB="46105" anchor="ctr"/>
                </a:tc>
                <a:tc>
                  <a:txBody>
                    <a:bodyPr/>
                    <a:lstStyle/>
                    <a:p>
                      <a:pPr algn="ctr"/>
                      <a:r>
                        <a:rPr lang="en-US" sz="1600" dirty="0"/>
                        <a:t>50s</a:t>
                      </a:r>
                    </a:p>
                  </a:txBody>
                  <a:tcPr marL="92210" marR="92210" marT="46105" marB="46105" anchor="ctr"/>
                </a:tc>
                <a:tc>
                  <a:txBody>
                    <a:bodyPr/>
                    <a:lstStyle/>
                    <a:p>
                      <a:pPr algn="r"/>
                      <a:r>
                        <a:rPr lang="en-US" sz="1600" dirty="0"/>
                        <a:t>13</a:t>
                      </a:r>
                    </a:p>
                  </a:txBody>
                  <a:tcPr marL="92210" marR="92210" marT="46105" marB="46105" anchor="ctr"/>
                </a:tc>
                <a:tc>
                  <a:txBody>
                    <a:bodyPr/>
                    <a:lstStyle/>
                    <a:p>
                      <a:pPr algn="r"/>
                      <a:r>
                        <a:rPr lang="en-US" sz="1600" dirty="0"/>
                        <a:t>MSc</a:t>
                      </a:r>
                    </a:p>
                  </a:txBody>
                  <a:tcPr marL="92210" marR="92210" marT="46105" marB="46105" anchor="ctr"/>
                </a:tc>
                <a:extLst>
                  <a:ext uri="{0D108BD9-81ED-4DB2-BD59-A6C34878D82A}">
                    <a16:rowId xmlns:a16="http://schemas.microsoft.com/office/drawing/2014/main" val="476717721"/>
                  </a:ext>
                </a:extLst>
              </a:tr>
              <a:tr h="504000">
                <a:tc>
                  <a:txBody>
                    <a:bodyPr/>
                    <a:lstStyle/>
                    <a:p>
                      <a:pPr algn="ctr"/>
                      <a:r>
                        <a:rPr lang="en-US" sz="1600" dirty="0"/>
                        <a:t>M</a:t>
                      </a:r>
                    </a:p>
                  </a:txBody>
                  <a:tcPr marL="92210" marR="92210" marT="46105" marB="46105" anchor="ctr"/>
                </a:tc>
                <a:tc>
                  <a:txBody>
                    <a:bodyPr/>
                    <a:lstStyle/>
                    <a:p>
                      <a:pPr algn="ctr"/>
                      <a:r>
                        <a:rPr lang="en-US" sz="1600" dirty="0"/>
                        <a:t>30</a:t>
                      </a:r>
                    </a:p>
                  </a:txBody>
                  <a:tcPr marL="92210" marR="92210" marT="46105" marB="46105" anchor="ctr"/>
                </a:tc>
                <a:tc>
                  <a:txBody>
                    <a:bodyPr/>
                    <a:lstStyle/>
                    <a:p>
                      <a:pPr algn="ctr"/>
                      <a:r>
                        <a:rPr lang="en-US" sz="1600" dirty="0"/>
                        <a:t>30s</a:t>
                      </a:r>
                    </a:p>
                  </a:txBody>
                  <a:tcPr marL="92210" marR="92210" marT="46105" marB="46105" anchor="ctr"/>
                </a:tc>
                <a:tc>
                  <a:txBody>
                    <a:bodyPr/>
                    <a:lstStyle/>
                    <a:p>
                      <a:pPr algn="r"/>
                      <a:r>
                        <a:rPr lang="en-US" sz="1600" dirty="0"/>
                        <a:t>11</a:t>
                      </a:r>
                    </a:p>
                  </a:txBody>
                  <a:tcPr marL="92210" marR="92210" marT="46105" marB="46105" anchor="ctr"/>
                </a:tc>
                <a:tc>
                  <a:txBody>
                    <a:bodyPr/>
                    <a:lstStyle/>
                    <a:p>
                      <a:pPr algn="r"/>
                      <a:r>
                        <a:rPr lang="en-US" sz="1600" dirty="0"/>
                        <a:t>HS</a:t>
                      </a:r>
                    </a:p>
                  </a:txBody>
                  <a:tcPr marL="92210" marR="92210" marT="46105" marB="46105" anchor="ctr"/>
                </a:tc>
                <a:extLst>
                  <a:ext uri="{0D108BD9-81ED-4DB2-BD59-A6C34878D82A}">
                    <a16:rowId xmlns:a16="http://schemas.microsoft.com/office/drawing/2014/main" val="3928493956"/>
                  </a:ext>
                </a:extLst>
              </a:tr>
              <a:tr h="504000">
                <a:tc>
                  <a:txBody>
                    <a:bodyPr/>
                    <a:lstStyle/>
                    <a:p>
                      <a:pPr algn="ctr"/>
                      <a:r>
                        <a:rPr lang="en-US" sz="1600" dirty="0"/>
                        <a:t>M</a:t>
                      </a:r>
                    </a:p>
                  </a:txBody>
                  <a:tcPr marL="92210" marR="92210" marT="46105" marB="46105" anchor="ctr"/>
                </a:tc>
                <a:tc>
                  <a:txBody>
                    <a:bodyPr/>
                    <a:lstStyle/>
                    <a:p>
                      <a:pPr algn="ctr"/>
                      <a:r>
                        <a:rPr lang="en-US" sz="1600" dirty="0"/>
                        <a:t>28</a:t>
                      </a:r>
                    </a:p>
                  </a:txBody>
                  <a:tcPr marL="92210" marR="92210" marT="46105" marB="46105" anchor="ctr"/>
                </a:tc>
                <a:tc>
                  <a:txBody>
                    <a:bodyPr/>
                    <a:lstStyle/>
                    <a:p>
                      <a:pPr algn="ctr"/>
                      <a:r>
                        <a:rPr lang="en-US" sz="1600" dirty="0"/>
                        <a:t>20s</a:t>
                      </a:r>
                    </a:p>
                  </a:txBody>
                  <a:tcPr marL="92210" marR="92210" marT="46105" marB="46105" anchor="ctr"/>
                </a:tc>
                <a:tc>
                  <a:txBody>
                    <a:bodyPr/>
                    <a:lstStyle/>
                    <a:p>
                      <a:pPr algn="r"/>
                      <a:r>
                        <a:rPr lang="en-US" sz="1600" dirty="0"/>
                        <a:t>12</a:t>
                      </a:r>
                    </a:p>
                  </a:txBody>
                  <a:tcPr marL="92210" marR="92210" marT="46105" marB="46105" anchor="ctr"/>
                </a:tc>
                <a:tc>
                  <a:txBody>
                    <a:bodyPr/>
                    <a:lstStyle/>
                    <a:p>
                      <a:pPr algn="r"/>
                      <a:r>
                        <a:rPr lang="en-US" sz="1600" dirty="0"/>
                        <a:t>HS</a:t>
                      </a:r>
                    </a:p>
                  </a:txBody>
                  <a:tcPr marL="92210" marR="92210" marT="46105" marB="46105" anchor="ctr"/>
                </a:tc>
                <a:extLst>
                  <a:ext uri="{0D108BD9-81ED-4DB2-BD59-A6C34878D82A}">
                    <a16:rowId xmlns:a16="http://schemas.microsoft.com/office/drawing/2014/main" val="299890738"/>
                  </a:ext>
                </a:extLst>
              </a:tr>
              <a:tr h="504000">
                <a:tc>
                  <a:txBody>
                    <a:bodyPr/>
                    <a:lstStyle/>
                    <a:p>
                      <a:pPr algn="ctr"/>
                      <a:r>
                        <a:rPr lang="en-US" sz="1600" dirty="0"/>
                        <a:t>F</a:t>
                      </a:r>
                    </a:p>
                  </a:txBody>
                  <a:tcPr marL="92210" marR="92210" marT="46105" marB="46105" anchor="ctr"/>
                </a:tc>
                <a:tc>
                  <a:txBody>
                    <a:bodyPr/>
                    <a:lstStyle/>
                    <a:p>
                      <a:pPr algn="ctr"/>
                      <a:r>
                        <a:rPr lang="en-US" sz="1600" dirty="0"/>
                        <a:t>44</a:t>
                      </a:r>
                    </a:p>
                  </a:txBody>
                  <a:tcPr marL="92210" marR="92210" marT="46105" marB="46105" anchor="ctr"/>
                </a:tc>
                <a:tc>
                  <a:txBody>
                    <a:bodyPr/>
                    <a:lstStyle/>
                    <a:p>
                      <a:pPr algn="ctr"/>
                      <a:r>
                        <a:rPr lang="en-US" sz="1600" dirty="0"/>
                        <a:t>40s</a:t>
                      </a:r>
                    </a:p>
                  </a:txBody>
                  <a:tcPr marL="92210" marR="92210" marT="46105" marB="46105" anchor="ctr"/>
                </a:tc>
                <a:tc>
                  <a:txBody>
                    <a:bodyPr/>
                    <a:lstStyle/>
                    <a:p>
                      <a:pPr algn="r"/>
                      <a:r>
                        <a:rPr lang="en-US" sz="1600" dirty="0"/>
                        <a:t>17</a:t>
                      </a:r>
                    </a:p>
                  </a:txBody>
                  <a:tcPr marL="92210" marR="92210" marT="46105" marB="46105" anchor="ctr"/>
                </a:tc>
                <a:tc>
                  <a:txBody>
                    <a:bodyPr/>
                    <a:lstStyle/>
                    <a:p>
                      <a:pPr algn="r"/>
                      <a:r>
                        <a:rPr lang="en-US" sz="1600" dirty="0"/>
                        <a:t>PhD</a:t>
                      </a:r>
                    </a:p>
                  </a:txBody>
                  <a:tcPr marL="92210" marR="92210" marT="46105" marB="46105" anchor="ctr"/>
                </a:tc>
                <a:extLst>
                  <a:ext uri="{0D108BD9-81ED-4DB2-BD59-A6C34878D82A}">
                    <a16:rowId xmlns:a16="http://schemas.microsoft.com/office/drawing/2014/main" val="2575939601"/>
                  </a:ext>
                </a:extLst>
              </a:tr>
            </a:tbl>
          </a:graphicData>
        </a:graphic>
      </p:graphicFrame>
      <p:sp>
        <p:nvSpPr>
          <p:cNvPr id="80" name="TextBox 79">
            <a:extLst>
              <a:ext uri="{FF2B5EF4-FFF2-40B4-BE49-F238E27FC236}">
                <a16:creationId xmlns:a16="http://schemas.microsoft.com/office/drawing/2014/main" id="{99EBE3CF-BAA7-B348-AB6E-CAAF1F3688ED}"/>
              </a:ext>
            </a:extLst>
          </p:cNvPr>
          <p:cNvSpPr txBox="1"/>
          <p:nvPr/>
        </p:nvSpPr>
        <p:spPr>
          <a:xfrm>
            <a:off x="251520" y="1167135"/>
            <a:ext cx="1512167" cy="46166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b="1" i="0" u="none" strike="noStrike" kern="1200" cap="none" spc="0" normalizeH="0" baseline="0" noProof="0" dirty="0">
                <a:ln>
                  <a:noFill/>
                </a:ln>
                <a:solidFill>
                  <a:schemeClr val="accent5"/>
                </a:solidFill>
                <a:effectLst/>
                <a:uLnTx/>
                <a:uFillTx/>
                <a:latin typeface="Sommet bold"/>
                <a:ea typeface="+mn-ea"/>
                <a:cs typeface="+mn-cs"/>
              </a:rPr>
              <a:t>Treated</a:t>
            </a:r>
            <a:endParaRPr kumimoji="0" lang="en-US" sz="1800" b="1" i="0" u="none" strike="noStrike" kern="1200" cap="none" spc="0" normalizeH="0" baseline="0" noProof="0" dirty="0">
              <a:ln>
                <a:noFill/>
              </a:ln>
              <a:solidFill>
                <a:schemeClr val="accent5"/>
              </a:solidFill>
              <a:effectLst/>
              <a:uLnTx/>
              <a:uFillTx/>
              <a:latin typeface="Sommet bold"/>
              <a:ea typeface="+mn-ea"/>
              <a:cs typeface="+mn-cs"/>
            </a:endParaRPr>
          </a:p>
        </p:txBody>
      </p:sp>
      <p:sp>
        <p:nvSpPr>
          <p:cNvPr id="81" name="TextBox 80">
            <a:extLst>
              <a:ext uri="{FF2B5EF4-FFF2-40B4-BE49-F238E27FC236}">
                <a16:creationId xmlns:a16="http://schemas.microsoft.com/office/drawing/2014/main" id="{C8CC18EF-FFA3-CD41-92A7-EA733957A101}"/>
              </a:ext>
            </a:extLst>
          </p:cNvPr>
          <p:cNvSpPr txBox="1"/>
          <p:nvPr/>
        </p:nvSpPr>
        <p:spPr>
          <a:xfrm>
            <a:off x="4803544" y="1196752"/>
            <a:ext cx="1352631" cy="46166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b="1" i="0" u="none" strike="noStrike" kern="1200" cap="none" spc="0" normalizeH="0" baseline="0" noProof="0" dirty="0">
                <a:ln>
                  <a:noFill/>
                </a:ln>
                <a:solidFill>
                  <a:schemeClr val="accent5"/>
                </a:solidFill>
                <a:effectLst/>
                <a:uLnTx/>
                <a:uFillTx/>
                <a:latin typeface="Sommet bold"/>
                <a:ea typeface="+mn-ea"/>
                <a:cs typeface="+mn-cs"/>
              </a:rPr>
              <a:t>Control</a:t>
            </a:r>
            <a:endParaRPr kumimoji="0" lang="en-US" sz="1800" b="1" i="0" u="none" strike="noStrike" kern="1200" cap="none" spc="0" normalizeH="0" baseline="0" noProof="0" dirty="0">
              <a:ln>
                <a:noFill/>
              </a:ln>
              <a:solidFill>
                <a:schemeClr val="accent5"/>
              </a:solidFill>
              <a:effectLst/>
              <a:uLnTx/>
              <a:uFillTx/>
              <a:latin typeface="Sommet bold"/>
              <a:ea typeface="+mn-ea"/>
              <a:cs typeface="+mn-cs"/>
            </a:endParaRPr>
          </a:p>
        </p:txBody>
      </p:sp>
      <mc:AlternateContent xmlns:mc="http://schemas.openxmlformats.org/markup-compatibility/2006" xmlns:p14="http://schemas.microsoft.com/office/powerpoint/2010/main">
        <mc:Choice Requires="p14">
          <p:contentPart p14:bwMode="auto" r:id="rId6">
            <p14:nvContentPartPr>
              <p14:cNvPr id="167" name="Ink 166">
                <a:extLst>
                  <a:ext uri="{FF2B5EF4-FFF2-40B4-BE49-F238E27FC236}">
                    <a16:creationId xmlns:a16="http://schemas.microsoft.com/office/drawing/2014/main" id="{6880404B-5533-B54F-9DF6-920BB17EB6B7}"/>
                  </a:ext>
                </a:extLst>
              </p14:cNvPr>
              <p14:cNvContentPartPr/>
              <p14:nvPr/>
            </p14:nvContentPartPr>
            <p14:xfrm>
              <a:off x="-1174383" y="5077002"/>
              <a:ext cx="360" cy="360"/>
            </p14:xfrm>
          </p:contentPart>
        </mc:Choice>
        <mc:Fallback xmlns="">
          <p:pic>
            <p:nvPicPr>
              <p:cNvPr id="167" name="Ink 166">
                <a:extLst>
                  <a:ext uri="{FF2B5EF4-FFF2-40B4-BE49-F238E27FC236}">
                    <a16:creationId xmlns:a16="http://schemas.microsoft.com/office/drawing/2014/main" id="{6880404B-5533-B54F-9DF6-920BB17EB6B7}"/>
                  </a:ext>
                </a:extLst>
              </p:cNvPr>
              <p:cNvPicPr/>
              <p:nvPr/>
            </p:nvPicPr>
            <p:blipFill>
              <a:blip r:embed="rId151"/>
              <a:stretch>
                <a:fillRect/>
              </a:stretch>
            </p:blipFill>
            <p:spPr>
              <a:xfrm>
                <a:off x="-1178703" y="5072682"/>
                <a:ext cx="9000" cy="9000"/>
              </a:xfrm>
              <a:prstGeom prst="rect">
                <a:avLst/>
              </a:prstGeom>
            </p:spPr>
          </p:pic>
        </mc:Fallback>
      </mc:AlternateContent>
    </p:spTree>
    <p:extLst>
      <p:ext uri="{BB962C8B-B14F-4D97-AF65-F5344CB8AC3E}">
        <p14:creationId xmlns:p14="http://schemas.microsoft.com/office/powerpoint/2010/main" val="358154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55C9-FDCC-554F-BC10-15A2AFF32709}"/>
              </a:ext>
            </a:extLst>
          </p:cNvPr>
          <p:cNvSpPr>
            <a:spLocks noGrp="1"/>
          </p:cNvSpPr>
          <p:nvPr>
            <p:ph type="title"/>
          </p:nvPr>
        </p:nvSpPr>
        <p:spPr/>
        <p:txBody>
          <a:bodyPr/>
          <a:lstStyle/>
          <a:p>
            <a:r>
              <a:rPr lang="en-US" dirty="0"/>
              <a:t>Distance-based matching</a:t>
            </a:r>
          </a:p>
        </p:txBody>
      </p:sp>
      <p:sp>
        <p:nvSpPr>
          <p:cNvPr id="3" name="Text Placeholder 2">
            <a:extLst>
              <a:ext uri="{FF2B5EF4-FFF2-40B4-BE49-F238E27FC236}">
                <a16:creationId xmlns:a16="http://schemas.microsoft.com/office/drawing/2014/main" id="{512E9C4F-C00E-344D-8113-766BB300C246}"/>
              </a:ext>
            </a:extLst>
          </p:cNvPr>
          <p:cNvSpPr>
            <a:spLocks noGrp="1"/>
          </p:cNvSpPr>
          <p:nvPr>
            <p:ph type="body" idx="10"/>
          </p:nvPr>
        </p:nvSpPr>
        <p:spPr>
          <a:xfrm>
            <a:off x="468314" y="1227140"/>
            <a:ext cx="3311597" cy="5082180"/>
          </a:xfrm>
        </p:spPr>
        <p:txBody>
          <a:bodyPr/>
          <a:lstStyle/>
          <a:p>
            <a:pPr>
              <a:buFont typeface="Arial" panose="020B0604020202020204" pitchFamily="34" charset="0"/>
              <a:buChar char="•"/>
            </a:pPr>
            <a:r>
              <a:rPr lang="en-US" sz="2400" dirty="0"/>
              <a:t>Use the distance between two individuals to match</a:t>
            </a:r>
          </a:p>
          <a:p>
            <a:pPr>
              <a:buFont typeface="Arial" panose="020B0604020202020204" pitchFamily="34" charset="0"/>
              <a:buChar char="•"/>
            </a:pPr>
            <a:endParaRPr lang="en-US" sz="2400" dirty="0"/>
          </a:p>
          <a:p>
            <a:pPr>
              <a:buFont typeface="Arial" panose="020B0604020202020204" pitchFamily="34" charset="0"/>
              <a:buChar char="•"/>
            </a:pPr>
            <a:r>
              <a:rPr lang="en-US" sz="2400" dirty="0"/>
              <a:t>Ratio (1:N matching)</a:t>
            </a:r>
          </a:p>
          <a:p>
            <a:pPr>
              <a:buFont typeface="Arial" panose="020B0604020202020204" pitchFamily="34" charset="0"/>
              <a:buChar char="•"/>
            </a:pPr>
            <a:endParaRPr lang="en-US" sz="2400" dirty="0"/>
          </a:p>
          <a:p>
            <a:pPr>
              <a:buFont typeface="Arial" panose="020B0604020202020204" pitchFamily="34" charset="0"/>
              <a:buChar char="•"/>
            </a:pPr>
            <a:r>
              <a:rPr lang="en-US" sz="2400" dirty="0"/>
              <a:t>Calipers</a:t>
            </a:r>
          </a:p>
          <a:p>
            <a:pPr marL="0" indent="0"/>
            <a:endParaRPr lang="en-US" sz="2400" dirty="0"/>
          </a:p>
          <a:p>
            <a:pPr>
              <a:buFont typeface="Arial" panose="020B0604020202020204" pitchFamily="34" charset="0"/>
              <a:buChar char="•"/>
            </a:pPr>
            <a:r>
              <a:rPr lang="en-US" sz="2000" dirty="0" err="1"/>
              <a:t>Mahalanobis</a:t>
            </a:r>
            <a:r>
              <a:rPr lang="en-US" sz="2000" dirty="0"/>
              <a:t> distance</a:t>
            </a:r>
          </a:p>
          <a:p>
            <a:pPr>
              <a:buFont typeface="Arial" panose="020B0604020202020204" pitchFamily="34" charset="0"/>
              <a:buChar char="•"/>
            </a:pPr>
            <a:r>
              <a:rPr lang="en-US" sz="2000" dirty="0"/>
              <a:t>Propensity score distance</a:t>
            </a:r>
          </a:p>
          <a:p>
            <a:pPr marL="0" indent="0"/>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24A9038-CFE9-FC46-9990-FCD3FE721DE9}"/>
                  </a:ext>
                </a:extLst>
              </p14:cNvPr>
              <p14:cNvContentPartPr/>
              <p14:nvPr/>
            </p14:nvContentPartPr>
            <p14:xfrm>
              <a:off x="11980737" y="902442"/>
              <a:ext cx="360" cy="360"/>
            </p14:xfrm>
          </p:contentPart>
        </mc:Choice>
        <mc:Fallback xmlns="">
          <p:pic>
            <p:nvPicPr>
              <p:cNvPr id="4" name="Ink 3">
                <a:extLst>
                  <a:ext uri="{FF2B5EF4-FFF2-40B4-BE49-F238E27FC236}">
                    <a16:creationId xmlns:a16="http://schemas.microsoft.com/office/drawing/2014/main" id="{924A9038-CFE9-FC46-9990-FCD3FE721DE9}"/>
                  </a:ext>
                </a:extLst>
              </p:cNvPr>
              <p:cNvPicPr/>
              <p:nvPr/>
            </p:nvPicPr>
            <p:blipFill>
              <a:blip r:embed="rId4"/>
              <a:stretch>
                <a:fillRect/>
              </a:stretch>
            </p:blipFill>
            <p:spPr>
              <a:xfrm>
                <a:off x="11976417" y="898122"/>
                <a:ext cx="9000" cy="9000"/>
              </a:xfrm>
              <a:prstGeom prst="rect">
                <a:avLst/>
              </a:prstGeom>
            </p:spPr>
          </p:pic>
        </mc:Fallback>
      </mc:AlternateContent>
      <p:pic>
        <p:nvPicPr>
          <p:cNvPr id="10" name="Picture 9" descr="A picture containing photo, large, side, lot&#10;&#10;Description automatically generated">
            <a:extLst>
              <a:ext uri="{FF2B5EF4-FFF2-40B4-BE49-F238E27FC236}">
                <a16:creationId xmlns:a16="http://schemas.microsoft.com/office/drawing/2014/main" id="{B2586698-974E-5A4D-B7DF-B78DC4397D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7904" y="1227140"/>
            <a:ext cx="5237702" cy="4176761"/>
          </a:xfrm>
          <a:prstGeom prst="rect">
            <a:avLst/>
          </a:prstGeom>
        </p:spPr>
      </p:pic>
    </p:spTree>
    <p:extLst>
      <p:ext uri="{BB962C8B-B14F-4D97-AF65-F5344CB8AC3E}">
        <p14:creationId xmlns:p14="http://schemas.microsoft.com/office/powerpoint/2010/main" val="4290703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B2BA-27B2-EA41-A688-95DB00A2F637}"/>
              </a:ext>
            </a:extLst>
          </p:cNvPr>
          <p:cNvSpPr>
            <a:spLocks noGrp="1"/>
          </p:cNvSpPr>
          <p:nvPr>
            <p:ph type="title"/>
          </p:nvPr>
        </p:nvSpPr>
        <p:spPr/>
        <p:txBody>
          <a:bodyPr/>
          <a:lstStyle/>
          <a:p>
            <a:r>
              <a:rPr lang="en-US" dirty="0" err="1"/>
              <a:t>Mahalanobis</a:t>
            </a:r>
            <a:r>
              <a:rPr lang="en-US" dirty="0"/>
              <a:t> distance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C6F5D4A-A283-134B-A9F6-44B0CA75E0BF}"/>
                  </a:ext>
                </a:extLst>
              </p:cNvPr>
              <p:cNvSpPr>
                <a:spLocks noGrp="1"/>
              </p:cNvSpPr>
              <p:nvPr>
                <p:ph type="body" idx="10"/>
              </p:nvPr>
            </p:nvSpPr>
            <p:spPr/>
            <p:txBody>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𝑑</m:t>
                      </m:r>
                      <m:d>
                        <m:dPr>
                          <m:ctrlPr>
                            <a:rPr lang="en-AU" sz="2400" b="0" i="1" smtClean="0">
                              <a:latin typeface="Cambria Math" panose="02040503050406030204" pitchFamily="18" charset="0"/>
                            </a:rPr>
                          </m:ctrlPr>
                        </m:dPr>
                        <m:e>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𝑋</m:t>
                              </m:r>
                            </m:e>
                            <m:sub>
                              <m:r>
                                <a:rPr lang="en-AU" sz="2400" b="0" i="1" smtClean="0">
                                  <a:latin typeface="Cambria Math" panose="02040503050406030204" pitchFamily="18" charset="0"/>
                                </a:rPr>
                                <m:t>𝑖</m:t>
                              </m:r>
                            </m:sub>
                          </m:sSub>
                          <m:r>
                            <a:rPr lang="en-AU" sz="2400" b="0" i="1" smtClean="0">
                              <a:latin typeface="Cambria Math" panose="02040503050406030204" pitchFamily="18" charset="0"/>
                            </a:rPr>
                            <m:t>,</m:t>
                          </m:r>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𝑋</m:t>
                              </m:r>
                            </m:e>
                            <m:sub>
                              <m:r>
                                <a:rPr lang="en-AU" sz="2400" b="0" i="1" smtClean="0">
                                  <a:latin typeface="Cambria Math" panose="02040503050406030204" pitchFamily="18" charset="0"/>
                                </a:rPr>
                                <m:t>𝑗</m:t>
                              </m:r>
                            </m:sub>
                          </m:sSub>
                        </m:e>
                      </m:d>
                      <m:r>
                        <a:rPr lang="en-AU" sz="2400" b="0" i="1" smtClean="0">
                          <a:latin typeface="Cambria Math" panose="02040503050406030204" pitchFamily="18" charset="0"/>
                        </a:rPr>
                        <m:t>=</m:t>
                      </m:r>
                      <m:rad>
                        <m:radPr>
                          <m:degHide m:val="on"/>
                          <m:ctrlPr>
                            <a:rPr lang="en-AU" sz="2400" b="0" i="1" smtClean="0">
                              <a:latin typeface="Cambria Math" panose="02040503050406030204" pitchFamily="18" charset="0"/>
                            </a:rPr>
                          </m:ctrlPr>
                        </m:radPr>
                        <m:deg/>
                        <m:e>
                          <m:sSup>
                            <m:sSupPr>
                              <m:ctrlPr>
                                <a:rPr lang="en-AU" sz="2400" b="0" i="1" smtClean="0">
                                  <a:latin typeface="Cambria Math" panose="02040503050406030204" pitchFamily="18" charset="0"/>
                                </a:rPr>
                              </m:ctrlPr>
                            </m:sSupPr>
                            <m:e>
                              <m:d>
                                <m:dPr>
                                  <m:ctrlPr>
                                    <a:rPr lang="en-AU" sz="2400" b="0" i="1" smtClean="0">
                                      <a:latin typeface="Cambria Math" panose="02040503050406030204" pitchFamily="18" charset="0"/>
                                    </a:rPr>
                                  </m:ctrlPr>
                                </m:dPr>
                                <m:e>
                                  <m:sSub>
                                    <m:sSubPr>
                                      <m:ctrlPr>
                                        <a:rPr lang="en-AU" sz="2400" i="1">
                                          <a:latin typeface="Cambria Math" panose="02040503050406030204" pitchFamily="18" charset="0"/>
                                        </a:rPr>
                                      </m:ctrlPr>
                                    </m:sSubPr>
                                    <m:e>
                                      <m:r>
                                        <a:rPr lang="en-AU" sz="2400" b="0" i="1" smtClean="0">
                                          <a:latin typeface="Cambria Math" panose="02040503050406030204" pitchFamily="18" charset="0"/>
                                        </a:rPr>
                                        <m:t>𝑋</m:t>
                                      </m:r>
                                    </m:e>
                                    <m:sub>
                                      <m:r>
                                        <a:rPr lang="en-AU" sz="2400" b="0" i="1" smtClean="0">
                                          <a:latin typeface="Cambria Math" panose="02040503050406030204" pitchFamily="18" charset="0"/>
                                        </a:rPr>
                                        <m:t>𝑖</m:t>
                                      </m:r>
                                    </m:sub>
                                  </m:sSub>
                                  <m:r>
                                    <a:rPr lang="en-AU" sz="2400" i="1">
                                      <a:latin typeface="Cambria Math" panose="02040503050406030204" pitchFamily="18" charset="0"/>
                                    </a:rPr>
                                    <m:t>−</m:t>
                                  </m:r>
                                  <m:sSub>
                                    <m:sSubPr>
                                      <m:ctrlPr>
                                        <a:rPr lang="en-AU" sz="2400" i="1">
                                          <a:latin typeface="Cambria Math" panose="02040503050406030204" pitchFamily="18" charset="0"/>
                                        </a:rPr>
                                      </m:ctrlPr>
                                    </m:sSubPr>
                                    <m:e>
                                      <m:r>
                                        <a:rPr lang="en-AU" sz="2400" b="0" i="1" smtClean="0">
                                          <a:latin typeface="Cambria Math" panose="02040503050406030204" pitchFamily="18" charset="0"/>
                                        </a:rPr>
                                        <m:t>𝑋</m:t>
                                      </m:r>
                                    </m:e>
                                    <m:sub>
                                      <m:r>
                                        <a:rPr lang="en-AU" sz="2400" b="0" i="1" smtClean="0">
                                          <a:latin typeface="Cambria Math" panose="02040503050406030204" pitchFamily="18" charset="0"/>
                                        </a:rPr>
                                        <m:t>𝑗</m:t>
                                      </m:r>
                                    </m:sub>
                                  </m:sSub>
                                </m:e>
                              </m:d>
                            </m:e>
                            <m:sup>
                              <m:r>
                                <a:rPr lang="en-AU" sz="2400" b="0" i="1" smtClean="0">
                                  <a:latin typeface="Cambria Math" panose="02040503050406030204" pitchFamily="18" charset="0"/>
                                </a:rPr>
                                <m:t>𝑇</m:t>
                              </m:r>
                            </m:sup>
                          </m:sSup>
                          <m:sSup>
                            <m:sSupPr>
                              <m:ctrlPr>
                                <a:rPr lang="en-AU" sz="2400" i="1">
                                  <a:latin typeface="Cambria Math" panose="02040503050406030204" pitchFamily="18" charset="0"/>
                                </a:rPr>
                              </m:ctrlPr>
                            </m:sSupPr>
                            <m:e>
                              <m:r>
                                <a:rPr lang="en-AU" sz="2400" i="1">
                                  <a:latin typeface="Cambria Math" panose="02040503050406030204" pitchFamily="18" charset="0"/>
                                </a:rPr>
                                <m:t>𝑆</m:t>
                              </m:r>
                            </m:e>
                            <m:sup>
                              <m:r>
                                <a:rPr lang="en-AU" sz="2400" i="1">
                                  <a:latin typeface="Cambria Math" panose="02040503050406030204" pitchFamily="18" charset="0"/>
                                </a:rPr>
                                <m:t>−1</m:t>
                              </m:r>
                            </m:sup>
                          </m:sSup>
                          <m:d>
                            <m:dPr>
                              <m:ctrlPr>
                                <a:rPr lang="en-AU" sz="2400" i="1">
                                  <a:latin typeface="Cambria Math" panose="02040503050406030204" pitchFamily="18" charset="0"/>
                                </a:rPr>
                              </m:ctrlPr>
                            </m:dPr>
                            <m:e>
                              <m:sSub>
                                <m:sSubPr>
                                  <m:ctrlPr>
                                    <a:rPr lang="en-AU" sz="2400" i="1">
                                      <a:latin typeface="Cambria Math" panose="02040503050406030204" pitchFamily="18" charset="0"/>
                                    </a:rPr>
                                  </m:ctrlPr>
                                </m:sSubPr>
                                <m:e>
                                  <m:r>
                                    <a:rPr lang="en-AU" sz="2400" i="1">
                                      <a:latin typeface="Cambria Math" panose="02040503050406030204" pitchFamily="18" charset="0"/>
                                    </a:rPr>
                                    <m:t>𝑋</m:t>
                                  </m:r>
                                </m:e>
                                <m:sub>
                                  <m:r>
                                    <a:rPr lang="en-AU" sz="2400" i="1">
                                      <a:latin typeface="Cambria Math" panose="02040503050406030204" pitchFamily="18" charset="0"/>
                                    </a:rPr>
                                    <m:t>𝑖</m:t>
                                  </m:r>
                                </m:sub>
                              </m:sSub>
                              <m:r>
                                <a:rPr lang="en-AU" sz="2400" i="1">
                                  <a:latin typeface="Cambria Math" panose="02040503050406030204" pitchFamily="18" charset="0"/>
                                </a:rPr>
                                <m:t>−</m:t>
                              </m:r>
                              <m:sSub>
                                <m:sSubPr>
                                  <m:ctrlPr>
                                    <a:rPr lang="en-AU" sz="2400" i="1">
                                      <a:latin typeface="Cambria Math" panose="02040503050406030204" pitchFamily="18" charset="0"/>
                                    </a:rPr>
                                  </m:ctrlPr>
                                </m:sSubPr>
                                <m:e>
                                  <m:r>
                                    <a:rPr lang="en-AU" sz="2400" i="1">
                                      <a:latin typeface="Cambria Math" panose="02040503050406030204" pitchFamily="18" charset="0"/>
                                    </a:rPr>
                                    <m:t>𝑋</m:t>
                                  </m:r>
                                </m:e>
                                <m:sub>
                                  <m:r>
                                    <a:rPr lang="en-AU" sz="2400" i="1">
                                      <a:latin typeface="Cambria Math" panose="02040503050406030204" pitchFamily="18" charset="0"/>
                                    </a:rPr>
                                    <m:t>𝑗</m:t>
                                  </m:r>
                                </m:sub>
                              </m:sSub>
                            </m:e>
                          </m:d>
                        </m:e>
                      </m:rad>
                    </m:oMath>
                  </m:oMathPara>
                </a14:m>
                <a:endParaRPr lang="en-AU" sz="2400" b="0" dirty="0"/>
              </a:p>
              <a:p>
                <a:endParaRPr lang="en-US" sz="2400" dirty="0"/>
              </a:p>
              <a:p>
                <a:pPr>
                  <a:buFont typeface="Arial" panose="020B0604020202020204" pitchFamily="34" charset="0"/>
                  <a:buChar char="•"/>
                </a:pPr>
                <a:r>
                  <a:rPr lang="en-US" sz="2400" dirty="0" err="1"/>
                  <a:t>Standardises</a:t>
                </a:r>
                <a:r>
                  <a:rPr lang="en-US" sz="2400" dirty="0"/>
                  <a:t> variables</a:t>
                </a:r>
              </a:p>
              <a:p>
                <a:pPr>
                  <a:buFont typeface="Arial" panose="020B0604020202020204" pitchFamily="34" charset="0"/>
                  <a:buChar char="•"/>
                </a:pPr>
                <a:r>
                  <a:rPr lang="en-US" sz="2400" dirty="0"/>
                  <a:t>Accounts for covariance structure</a:t>
                </a:r>
              </a:p>
              <a:p>
                <a:pPr>
                  <a:buFont typeface="Arial" panose="020B0604020202020204" pitchFamily="34" charset="0"/>
                  <a:buChar char="•"/>
                </a:pPr>
                <a:r>
                  <a:rPr lang="en-US" sz="2400" dirty="0"/>
                  <a:t>Emulates a fully blocked </a:t>
                </a:r>
                <a:r>
                  <a:rPr lang="en-US" sz="2400" dirty="0" err="1"/>
                  <a:t>randomised</a:t>
                </a:r>
                <a:r>
                  <a:rPr lang="en-US" sz="2400" dirty="0"/>
                  <a:t> experiment</a:t>
                </a:r>
              </a:p>
              <a:p>
                <a:pPr>
                  <a:buFont typeface="Arial" panose="020B0604020202020204" pitchFamily="34" charset="0"/>
                  <a:buChar char="•"/>
                </a:pPr>
                <a:r>
                  <a:rPr lang="en-US" sz="2400" dirty="0"/>
                  <a:t>Doesn’t handle categorical variables well</a:t>
                </a:r>
              </a:p>
              <a:p>
                <a:endParaRPr lang="en-US" sz="2400" dirty="0"/>
              </a:p>
            </p:txBody>
          </p:sp>
        </mc:Choice>
        <mc:Fallback xmlns="">
          <p:sp>
            <p:nvSpPr>
              <p:cNvPr id="3" name="Text Placeholder 2">
                <a:extLst>
                  <a:ext uri="{FF2B5EF4-FFF2-40B4-BE49-F238E27FC236}">
                    <a16:creationId xmlns:a16="http://schemas.microsoft.com/office/drawing/2014/main" id="{4C6F5D4A-A283-134B-A9F6-44B0CA75E0BF}"/>
                  </a:ext>
                </a:extLst>
              </p:cNvPr>
              <p:cNvSpPr>
                <a:spLocks noGrp="1" noRot="1" noChangeAspect="1" noMove="1" noResize="1" noEditPoints="1" noAdjustHandles="1" noChangeArrowheads="1" noChangeShapeType="1" noTextEdit="1"/>
              </p:cNvSpPr>
              <p:nvPr>
                <p:ph type="body" idx="10"/>
              </p:nvPr>
            </p:nvSpPr>
            <p:spPr>
              <a:blipFill>
                <a:blip r:embed="rId2"/>
                <a:stretch>
                  <a:fillRect l="-2006"/>
                </a:stretch>
              </a:blipFill>
            </p:spPr>
            <p:txBody>
              <a:bodyPr/>
              <a:lstStyle/>
              <a:p>
                <a:r>
                  <a:rPr lang="en-US">
                    <a:noFill/>
                  </a:rPr>
                  <a:t> </a:t>
                </a:r>
              </a:p>
            </p:txBody>
          </p:sp>
        </mc:Fallback>
      </mc:AlternateContent>
    </p:spTree>
    <p:extLst>
      <p:ext uri="{BB962C8B-B14F-4D97-AF65-F5344CB8AC3E}">
        <p14:creationId xmlns:p14="http://schemas.microsoft.com/office/powerpoint/2010/main" val="272591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674C-F19E-584D-B6DF-9601D69D718F}"/>
              </a:ext>
            </a:extLst>
          </p:cNvPr>
          <p:cNvSpPr>
            <a:spLocks noGrp="1"/>
          </p:cNvSpPr>
          <p:nvPr>
            <p:ph type="title"/>
          </p:nvPr>
        </p:nvSpPr>
        <p:spPr/>
        <p:txBody>
          <a:bodyPr/>
          <a:lstStyle/>
          <a:p>
            <a:r>
              <a:rPr lang="en-US" dirty="0"/>
              <a:t>Propensity score distance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92CA5B7-3EFF-A24F-B8C8-59BD8761981E}"/>
                  </a:ext>
                </a:extLst>
              </p:cNvPr>
              <p:cNvSpPr>
                <a:spLocks noGrp="1"/>
              </p:cNvSpPr>
              <p:nvPr>
                <p:ph type="body" idx="10"/>
              </p:nvPr>
            </p:nvSpPr>
            <p:spPr>
              <a:xfrm>
                <a:off x="468315" y="1227140"/>
                <a:ext cx="8208962" cy="5082180"/>
              </a:xfrm>
            </p:spPr>
            <p:txBody>
              <a:bodyPr/>
              <a:lstStyle/>
              <a:p>
                <a:pPr/>
                <a14:m>
                  <m:oMathPara xmlns:m="http://schemas.openxmlformats.org/officeDocument/2006/math">
                    <m:oMathParaPr>
                      <m:jc m:val="left"/>
                    </m:oMathParaPr>
                    <m:oMath xmlns:m="http://schemas.openxmlformats.org/officeDocument/2006/math">
                      <m:r>
                        <a:rPr lang="en-AU" sz="2400" i="1" smtClean="0">
                          <a:latin typeface="Cambria Math" panose="02040503050406030204" pitchFamily="18" charset="0"/>
                        </a:rPr>
                        <m:t>𝑑</m:t>
                      </m:r>
                      <m:d>
                        <m:dPr>
                          <m:ctrlPr>
                            <a:rPr lang="en-AU" sz="2400" i="1">
                              <a:latin typeface="Cambria Math" panose="02040503050406030204" pitchFamily="18" charset="0"/>
                            </a:rPr>
                          </m:ctrlPr>
                        </m:dPr>
                        <m:e>
                          <m:sSub>
                            <m:sSubPr>
                              <m:ctrlPr>
                                <a:rPr lang="en-AU" sz="2400" i="1">
                                  <a:latin typeface="Cambria Math" panose="02040503050406030204" pitchFamily="18" charset="0"/>
                                </a:rPr>
                              </m:ctrlPr>
                            </m:sSubPr>
                            <m:e>
                              <m:r>
                                <a:rPr lang="en-AU" sz="2400" i="1">
                                  <a:latin typeface="Cambria Math" panose="02040503050406030204" pitchFamily="18" charset="0"/>
                                </a:rPr>
                                <m:t>𝑋</m:t>
                              </m:r>
                            </m:e>
                            <m:sub>
                              <m:r>
                                <a:rPr lang="en-AU" sz="2400" i="1">
                                  <a:latin typeface="Cambria Math" panose="02040503050406030204" pitchFamily="18" charset="0"/>
                                </a:rPr>
                                <m:t>𝑖</m:t>
                              </m:r>
                            </m:sub>
                          </m:sSub>
                          <m:r>
                            <a:rPr lang="en-AU" sz="2400" i="1">
                              <a:latin typeface="Cambria Math" panose="02040503050406030204" pitchFamily="18" charset="0"/>
                            </a:rPr>
                            <m:t>,</m:t>
                          </m:r>
                          <m:sSub>
                            <m:sSubPr>
                              <m:ctrlPr>
                                <a:rPr lang="en-AU" sz="2400" i="1">
                                  <a:latin typeface="Cambria Math" panose="02040503050406030204" pitchFamily="18" charset="0"/>
                                </a:rPr>
                              </m:ctrlPr>
                            </m:sSubPr>
                            <m:e>
                              <m:r>
                                <a:rPr lang="en-AU" sz="2400" i="1">
                                  <a:latin typeface="Cambria Math" panose="02040503050406030204" pitchFamily="18" charset="0"/>
                                </a:rPr>
                                <m:t>𝑋</m:t>
                              </m:r>
                            </m:e>
                            <m:sub>
                              <m:r>
                                <a:rPr lang="en-AU" sz="2400" i="1">
                                  <a:latin typeface="Cambria Math" panose="02040503050406030204" pitchFamily="18" charset="0"/>
                                </a:rPr>
                                <m:t>𝑗</m:t>
                              </m:r>
                            </m:sub>
                          </m:sSub>
                        </m:e>
                      </m:d>
                      <m:r>
                        <a:rPr lang="en-AU" sz="2400" i="1">
                          <a:latin typeface="Cambria Math" panose="02040503050406030204" pitchFamily="18" charset="0"/>
                        </a:rPr>
                        <m:t>=</m:t>
                      </m:r>
                      <m:sSub>
                        <m:sSubPr>
                          <m:ctrlPr>
                            <a:rPr lang="en-AU" sz="2400" i="1">
                              <a:latin typeface="Cambria Math" panose="02040503050406030204" pitchFamily="18" charset="0"/>
                            </a:rPr>
                          </m:ctrlPr>
                        </m:sSubPr>
                        <m:e>
                          <m:acc>
                            <m:accPr>
                              <m:chr m:val="̂"/>
                              <m:ctrlPr>
                                <a:rPr lang="en-AU" sz="2400" i="1">
                                  <a:latin typeface="Cambria Math" panose="02040503050406030204" pitchFamily="18" charset="0"/>
                                </a:rPr>
                              </m:ctrlPr>
                            </m:accPr>
                            <m:e>
                              <m:r>
                                <a:rPr lang="en-AU" sz="2400" i="1">
                                  <a:latin typeface="Cambria Math" panose="02040503050406030204" pitchFamily="18" charset="0"/>
                                  <a:ea typeface="Cambria Math" panose="02040503050406030204" pitchFamily="18" charset="0"/>
                                </a:rPr>
                                <m:t>𝜋</m:t>
                              </m:r>
                            </m:e>
                          </m:acc>
                        </m:e>
                        <m:sub>
                          <m:r>
                            <a:rPr lang="en-AU" sz="2400" b="0" i="1" smtClean="0">
                              <a:latin typeface="Cambria Math" panose="02040503050406030204" pitchFamily="18" charset="0"/>
                            </a:rPr>
                            <m:t>𝑖</m:t>
                          </m:r>
                        </m:sub>
                      </m:sSub>
                      <m:r>
                        <a:rPr lang="en-AU" sz="2400" b="0" i="1" smtClean="0">
                          <a:latin typeface="Cambria Math" panose="02040503050406030204" pitchFamily="18" charset="0"/>
                        </a:rPr>
                        <m:t>−</m:t>
                      </m:r>
                      <m:sSub>
                        <m:sSubPr>
                          <m:ctrlPr>
                            <a:rPr lang="en-AU" sz="2400" i="1">
                              <a:latin typeface="Cambria Math" panose="02040503050406030204" pitchFamily="18" charset="0"/>
                            </a:rPr>
                          </m:ctrlPr>
                        </m:sSubPr>
                        <m:e>
                          <m:acc>
                            <m:accPr>
                              <m:chr m:val="̂"/>
                              <m:ctrlPr>
                                <a:rPr lang="en-AU" sz="2400" i="1" smtClean="0">
                                  <a:latin typeface="Cambria Math" panose="02040503050406030204" pitchFamily="18" charset="0"/>
                                </a:rPr>
                              </m:ctrlPr>
                            </m:accPr>
                            <m:e>
                              <m:r>
                                <a:rPr lang="en-AU" sz="2400" i="1" smtClean="0">
                                  <a:latin typeface="Cambria Math" panose="02040503050406030204" pitchFamily="18" charset="0"/>
                                  <a:ea typeface="Cambria Math" panose="02040503050406030204" pitchFamily="18" charset="0"/>
                                </a:rPr>
                                <m:t>𝜋</m:t>
                              </m:r>
                            </m:e>
                          </m:acc>
                        </m:e>
                        <m:sub>
                          <m:r>
                            <a:rPr lang="en-AU" sz="2400" b="0" i="1" smtClean="0">
                              <a:latin typeface="Cambria Math" panose="02040503050406030204" pitchFamily="18" charset="0"/>
                            </a:rPr>
                            <m:t>𝑗</m:t>
                          </m:r>
                        </m:sub>
                      </m:sSub>
                    </m:oMath>
                  </m:oMathPara>
                </a14:m>
                <a:endParaRPr lang="en-AU" sz="2400" dirty="0"/>
              </a:p>
              <a:p>
                <a14:m>
                  <m:oMath xmlns:m="http://schemas.openxmlformats.org/officeDocument/2006/math">
                    <m:sSub>
                      <m:sSubPr>
                        <m:ctrlPr>
                          <a:rPr lang="en-AU" sz="2400" i="1">
                            <a:latin typeface="Cambria Math" panose="02040503050406030204" pitchFamily="18" charset="0"/>
                          </a:rPr>
                        </m:ctrlPr>
                      </m:sSubPr>
                      <m:e>
                        <m:acc>
                          <m:accPr>
                            <m:chr m:val="̂"/>
                            <m:ctrlPr>
                              <a:rPr lang="en-AU" sz="2400" i="1">
                                <a:latin typeface="Cambria Math" panose="02040503050406030204" pitchFamily="18" charset="0"/>
                              </a:rPr>
                            </m:ctrlPr>
                          </m:accPr>
                          <m:e>
                            <m:r>
                              <a:rPr lang="en-AU" sz="2400" i="1">
                                <a:latin typeface="Cambria Math" panose="02040503050406030204" pitchFamily="18" charset="0"/>
                                <a:ea typeface="Cambria Math" panose="02040503050406030204" pitchFamily="18" charset="0"/>
                              </a:rPr>
                              <m:t>𝜋</m:t>
                            </m:r>
                          </m:e>
                        </m:acc>
                      </m:e>
                      <m:sub>
                        <m:r>
                          <a:rPr lang="en-AU" sz="2400" i="1">
                            <a:latin typeface="Cambria Math" panose="02040503050406030204" pitchFamily="18" charset="0"/>
                          </a:rPr>
                          <m:t>𝑖</m:t>
                        </m:r>
                      </m:sub>
                    </m:sSub>
                  </m:oMath>
                </a14:m>
                <a:r>
                  <a:rPr lang="en-US" sz="2400" dirty="0"/>
                  <a:t> = P(X=1|Z) = Probability of receiving treatment/exposure</a:t>
                </a:r>
              </a:p>
              <a:p>
                <a:r>
                  <a:rPr lang="en-US" sz="2400" dirty="0"/>
                  <a:t> </a:t>
                </a:r>
              </a:p>
              <a:p>
                <a:endParaRPr lang="en-US" sz="2400" dirty="0"/>
              </a:p>
              <a:p>
                <a:pPr marL="342900" indent="-342900">
                  <a:buFont typeface="Arial" panose="020B0604020202020204" pitchFamily="34" charset="0"/>
                  <a:buChar char="•"/>
                </a:pPr>
                <a14:m>
                  <m:oMath xmlns:m="http://schemas.openxmlformats.org/officeDocument/2006/math">
                    <m:sSub>
                      <m:sSubPr>
                        <m:ctrlPr>
                          <a:rPr lang="en-AU" sz="2400" i="1">
                            <a:latin typeface="Cambria Math" panose="02040503050406030204" pitchFamily="18" charset="0"/>
                          </a:rPr>
                        </m:ctrlPr>
                      </m:sSubPr>
                      <m:e>
                        <m:acc>
                          <m:accPr>
                            <m:chr m:val="̂"/>
                            <m:ctrlPr>
                              <a:rPr lang="en-AU" sz="2400" i="1">
                                <a:latin typeface="Cambria Math" panose="02040503050406030204" pitchFamily="18" charset="0"/>
                              </a:rPr>
                            </m:ctrlPr>
                          </m:accPr>
                          <m:e>
                            <m:r>
                              <a:rPr lang="en-AU" sz="2400" i="1">
                                <a:latin typeface="Cambria Math" panose="02040503050406030204" pitchFamily="18" charset="0"/>
                                <a:ea typeface="Cambria Math" panose="02040503050406030204" pitchFamily="18" charset="0"/>
                              </a:rPr>
                              <m:t>𝜋</m:t>
                            </m:r>
                          </m:e>
                        </m:acc>
                      </m:e>
                      <m:sub>
                        <m:r>
                          <a:rPr lang="en-AU" sz="2400" i="1">
                            <a:latin typeface="Cambria Math" panose="02040503050406030204" pitchFamily="18" charset="0"/>
                          </a:rPr>
                          <m:t>𝑖</m:t>
                        </m:r>
                      </m:sub>
                    </m:sSub>
                  </m:oMath>
                </a14:m>
                <a:r>
                  <a:rPr lang="en-US" sz="2400" dirty="0"/>
                  <a:t> typically estimated with a logistic regression (but could be any method)</a:t>
                </a:r>
              </a:p>
              <a:p>
                <a:pPr marL="342900" indent="-342900">
                  <a:buFont typeface="Arial" panose="020B0604020202020204" pitchFamily="34" charset="0"/>
                  <a:buChar char="•"/>
                </a:pPr>
                <a:r>
                  <a:rPr lang="en-US" sz="2400" dirty="0"/>
                  <a:t>Projects many variables onto one metric</a:t>
                </a:r>
              </a:p>
              <a:p>
                <a:pPr marL="342900" indent="-342900">
                  <a:buFont typeface="Arial" panose="020B0604020202020204" pitchFamily="34" charset="0"/>
                  <a:buChar char="•"/>
                </a:pPr>
                <a:r>
                  <a:rPr lang="en-US" sz="2400" dirty="0"/>
                  <a:t>Emulates a completely </a:t>
                </a:r>
                <a:r>
                  <a:rPr lang="en-US" sz="2400" dirty="0" err="1"/>
                  <a:t>randomised</a:t>
                </a:r>
                <a:r>
                  <a:rPr lang="en-US" sz="2400" dirty="0"/>
                  <a:t> control experiment</a:t>
                </a:r>
              </a:p>
            </p:txBody>
          </p:sp>
        </mc:Choice>
        <mc:Fallback xmlns="">
          <p:sp>
            <p:nvSpPr>
              <p:cNvPr id="3" name="Text Placeholder 2">
                <a:extLst>
                  <a:ext uri="{FF2B5EF4-FFF2-40B4-BE49-F238E27FC236}">
                    <a16:creationId xmlns:a16="http://schemas.microsoft.com/office/drawing/2014/main" id="{292CA5B7-3EFF-A24F-B8C8-59BD8761981E}"/>
                  </a:ext>
                </a:extLst>
              </p:cNvPr>
              <p:cNvSpPr>
                <a:spLocks noGrp="1" noRot="1" noChangeAspect="1" noMove="1" noResize="1" noEditPoints="1" noAdjustHandles="1" noChangeArrowheads="1" noChangeShapeType="1" noTextEdit="1"/>
              </p:cNvSpPr>
              <p:nvPr>
                <p:ph type="body" idx="10"/>
              </p:nvPr>
            </p:nvSpPr>
            <p:spPr>
              <a:xfrm>
                <a:off x="468315" y="1227140"/>
                <a:ext cx="8208962" cy="5082180"/>
              </a:xfrm>
              <a:blipFill>
                <a:blip r:embed="rId2"/>
                <a:stretch>
                  <a:fillRect l="-2006" t="-499" r="-1080"/>
                </a:stretch>
              </a:blipFill>
            </p:spPr>
            <p:txBody>
              <a:bodyPr/>
              <a:lstStyle/>
              <a:p>
                <a:r>
                  <a:rPr lang="en-US">
                    <a:noFill/>
                  </a:rPr>
                  <a:t> </a:t>
                </a:r>
              </a:p>
            </p:txBody>
          </p:sp>
        </mc:Fallback>
      </mc:AlternateContent>
    </p:spTree>
    <p:extLst>
      <p:ext uri="{BB962C8B-B14F-4D97-AF65-F5344CB8AC3E}">
        <p14:creationId xmlns:p14="http://schemas.microsoft.com/office/powerpoint/2010/main" val="665096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8E99-655F-3346-BEE7-DC07187B95A7}"/>
              </a:ext>
            </a:extLst>
          </p:cNvPr>
          <p:cNvSpPr>
            <a:spLocks noGrp="1"/>
          </p:cNvSpPr>
          <p:nvPr>
            <p:ph type="title"/>
          </p:nvPr>
        </p:nvSpPr>
        <p:spPr/>
        <p:txBody>
          <a:bodyPr/>
          <a:lstStyle/>
          <a:p>
            <a:r>
              <a:rPr lang="en-US" dirty="0"/>
              <a:t>Matching workflow</a:t>
            </a:r>
          </a:p>
        </p:txBody>
      </p:sp>
      <p:sp>
        <p:nvSpPr>
          <p:cNvPr id="3" name="Text Placeholder 2">
            <a:extLst>
              <a:ext uri="{FF2B5EF4-FFF2-40B4-BE49-F238E27FC236}">
                <a16:creationId xmlns:a16="http://schemas.microsoft.com/office/drawing/2014/main" id="{C1B34D91-A65E-E44B-A05E-8FAD5FD3CDC7}"/>
              </a:ext>
            </a:extLst>
          </p:cNvPr>
          <p:cNvSpPr>
            <a:spLocks noGrp="1"/>
          </p:cNvSpPr>
          <p:nvPr>
            <p:ph type="body" idx="10"/>
          </p:nvPr>
        </p:nvSpPr>
        <p:spPr>
          <a:xfrm>
            <a:off x="468315" y="4325670"/>
            <a:ext cx="8568181" cy="1001242"/>
          </a:xfrm>
        </p:spPr>
        <p:txBody>
          <a:bodyPr/>
          <a:lstStyle/>
          <a:p>
            <a:pPr>
              <a:buFont typeface="Arial" panose="020B0604020202020204" pitchFamily="34" charset="0"/>
              <a:buChar char="•"/>
            </a:pPr>
            <a:r>
              <a:rPr lang="en-US" sz="2400" dirty="0"/>
              <a:t>Ok to try different matching approaches to improve balance</a:t>
            </a:r>
          </a:p>
          <a:p>
            <a:pPr>
              <a:buFont typeface="Arial" panose="020B0604020202020204" pitchFamily="34" charset="0"/>
              <a:buChar char="•"/>
            </a:pPr>
            <a:r>
              <a:rPr lang="en-US" sz="2400" dirty="0"/>
              <a:t>But avoid temptation to peek at the outcome!</a:t>
            </a:r>
          </a:p>
        </p:txBody>
      </p:sp>
      <p:graphicFrame>
        <p:nvGraphicFramePr>
          <p:cNvPr id="4" name="Diagram 3">
            <a:extLst>
              <a:ext uri="{FF2B5EF4-FFF2-40B4-BE49-F238E27FC236}">
                <a16:creationId xmlns:a16="http://schemas.microsoft.com/office/drawing/2014/main" id="{2607E404-479A-C34F-A41A-DC34CA6F0925}"/>
              </a:ext>
            </a:extLst>
          </p:cNvPr>
          <p:cNvGraphicFramePr/>
          <p:nvPr>
            <p:extLst>
              <p:ext uri="{D42A27DB-BD31-4B8C-83A1-F6EECF244321}">
                <p14:modId xmlns:p14="http://schemas.microsoft.com/office/powerpoint/2010/main" val="3926410643"/>
              </p:ext>
            </p:extLst>
          </p:nvPr>
        </p:nvGraphicFramePr>
        <p:xfrm>
          <a:off x="287909" y="1124744"/>
          <a:ext cx="8568181" cy="332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rved Right Arrow 5">
            <a:extLst>
              <a:ext uri="{FF2B5EF4-FFF2-40B4-BE49-F238E27FC236}">
                <a16:creationId xmlns:a16="http://schemas.microsoft.com/office/drawing/2014/main" id="{DEF8B85E-3894-5C43-8A94-16DBEFFA212A}"/>
              </a:ext>
            </a:extLst>
          </p:cNvPr>
          <p:cNvSpPr/>
          <p:nvPr/>
        </p:nvSpPr>
        <p:spPr>
          <a:xfrm rot="5400000">
            <a:off x="4244886" y="231510"/>
            <a:ext cx="1001242" cy="259915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414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D449-7757-C141-AD51-D9E900869C46}"/>
              </a:ext>
            </a:extLst>
          </p:cNvPr>
          <p:cNvSpPr>
            <a:spLocks noGrp="1"/>
          </p:cNvSpPr>
          <p:nvPr>
            <p:ph type="title"/>
          </p:nvPr>
        </p:nvSpPr>
        <p:spPr/>
        <p:txBody>
          <a:bodyPr/>
          <a:lstStyle/>
          <a:p>
            <a:r>
              <a:rPr lang="en-US" dirty="0"/>
              <a:t>Diagnostics</a:t>
            </a:r>
          </a:p>
        </p:txBody>
      </p:sp>
      <p:sp>
        <p:nvSpPr>
          <p:cNvPr id="3" name="Text Placeholder 2">
            <a:extLst>
              <a:ext uri="{FF2B5EF4-FFF2-40B4-BE49-F238E27FC236}">
                <a16:creationId xmlns:a16="http://schemas.microsoft.com/office/drawing/2014/main" id="{68EF9210-2DAD-5141-A1F8-85D8366ED253}"/>
              </a:ext>
            </a:extLst>
          </p:cNvPr>
          <p:cNvSpPr>
            <a:spLocks noGrp="1"/>
          </p:cNvSpPr>
          <p:nvPr>
            <p:ph type="body" idx="10"/>
          </p:nvPr>
        </p:nvSpPr>
        <p:spPr>
          <a:xfrm>
            <a:off x="488386" y="1124744"/>
            <a:ext cx="8208962" cy="461589"/>
          </a:xfrm>
        </p:spPr>
        <p:txBody>
          <a:bodyPr/>
          <a:lstStyle/>
          <a:p>
            <a:r>
              <a:rPr lang="en-US" sz="2400" dirty="0"/>
              <a:t>Common support </a:t>
            </a:r>
          </a:p>
        </p:txBody>
      </p:sp>
      <p:pic>
        <p:nvPicPr>
          <p:cNvPr id="1026" name="Picture 2">
            <a:extLst>
              <a:ext uri="{FF2B5EF4-FFF2-40B4-BE49-F238E27FC236}">
                <a16:creationId xmlns:a16="http://schemas.microsoft.com/office/drawing/2014/main" id="{8A47F866-0B95-A544-A992-58F34E382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59434"/>
            <a:ext cx="6414616" cy="466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376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1996-04BE-9442-A8D4-F20461C39151}"/>
              </a:ext>
            </a:extLst>
          </p:cNvPr>
          <p:cNvSpPr>
            <a:spLocks noGrp="1"/>
          </p:cNvSpPr>
          <p:nvPr>
            <p:ph type="title"/>
          </p:nvPr>
        </p:nvSpPr>
        <p:spPr/>
        <p:txBody>
          <a:bodyPr/>
          <a:lstStyle/>
          <a:p>
            <a:r>
              <a:rPr lang="en-US" dirty="0"/>
              <a:t>Diagnostics</a:t>
            </a:r>
          </a:p>
        </p:txBody>
      </p:sp>
      <p:sp>
        <p:nvSpPr>
          <p:cNvPr id="3" name="Text Placeholder 2">
            <a:extLst>
              <a:ext uri="{FF2B5EF4-FFF2-40B4-BE49-F238E27FC236}">
                <a16:creationId xmlns:a16="http://schemas.microsoft.com/office/drawing/2014/main" id="{09191184-EF91-4E4A-A76A-CC58335CB39B}"/>
              </a:ext>
            </a:extLst>
          </p:cNvPr>
          <p:cNvSpPr>
            <a:spLocks noGrp="1"/>
          </p:cNvSpPr>
          <p:nvPr>
            <p:ph type="body" idx="10"/>
          </p:nvPr>
        </p:nvSpPr>
        <p:spPr>
          <a:xfrm>
            <a:off x="468315" y="1227141"/>
            <a:ext cx="8208962" cy="461590"/>
          </a:xfrm>
        </p:spPr>
        <p:txBody>
          <a:bodyPr/>
          <a:lstStyle/>
          <a:p>
            <a:r>
              <a:rPr lang="en-US" sz="2400" dirty="0"/>
              <a:t>Covariate balance: compare </a:t>
            </a:r>
            <a:r>
              <a:rPr lang="en-US" sz="2400" dirty="0" err="1"/>
              <a:t>standardised</a:t>
            </a:r>
            <a:r>
              <a:rPr lang="en-US" sz="2400" dirty="0"/>
              <a:t> differences </a:t>
            </a:r>
          </a:p>
        </p:txBody>
      </p:sp>
      <p:sp>
        <p:nvSpPr>
          <p:cNvPr id="4" name="Rectangle 3">
            <a:extLst>
              <a:ext uri="{FF2B5EF4-FFF2-40B4-BE49-F238E27FC236}">
                <a16:creationId xmlns:a16="http://schemas.microsoft.com/office/drawing/2014/main" id="{B55D172B-D611-BC4B-A204-D252F391BC7F}"/>
              </a:ext>
            </a:extLst>
          </p:cNvPr>
          <p:cNvSpPr/>
          <p:nvPr/>
        </p:nvSpPr>
        <p:spPr>
          <a:xfrm>
            <a:off x="444651" y="5630859"/>
            <a:ext cx="8007324" cy="338554"/>
          </a:xfrm>
          <a:prstGeom prst="rect">
            <a:avLst/>
          </a:prstGeom>
        </p:spPr>
        <p:txBody>
          <a:bodyPr wrap="square">
            <a:spAutoFit/>
          </a:bodyPr>
          <a:lstStyle/>
          <a:p>
            <a:r>
              <a:rPr lang="en-AU" sz="1600" dirty="0">
                <a:solidFill>
                  <a:schemeClr val="bg1">
                    <a:lumMod val="50000"/>
                  </a:schemeClr>
                </a:solidFill>
                <a:latin typeface="NexusSerif"/>
              </a:rPr>
              <a:t>Lee WS, Propensity score matching and variations on the balance test. Emp Econ 2013, 44</a:t>
            </a:r>
            <a:endParaRPr lang="en-AU" sz="1600" b="0" i="0" dirty="0">
              <a:solidFill>
                <a:schemeClr val="bg1">
                  <a:lumMod val="50000"/>
                </a:schemeClr>
              </a:solidFill>
              <a:effectLst/>
              <a:latin typeface="NexusSerif"/>
            </a:endParaRPr>
          </a:p>
        </p:txBody>
      </p:sp>
      <p:pic>
        <p:nvPicPr>
          <p:cNvPr id="2054" name="Picture 6" descr="Table 1: Test for Standardised Differences">
            <a:extLst>
              <a:ext uri="{FF2B5EF4-FFF2-40B4-BE49-F238E27FC236}">
                <a16:creationId xmlns:a16="http://schemas.microsoft.com/office/drawing/2014/main" id="{6114AEFC-CCA3-8E4E-8A17-D2F92465D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17" y="2359591"/>
            <a:ext cx="8100392" cy="260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299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1996-04BE-9442-A8D4-F20461C39151}"/>
              </a:ext>
            </a:extLst>
          </p:cNvPr>
          <p:cNvSpPr>
            <a:spLocks noGrp="1"/>
          </p:cNvSpPr>
          <p:nvPr>
            <p:ph type="title"/>
          </p:nvPr>
        </p:nvSpPr>
        <p:spPr/>
        <p:txBody>
          <a:bodyPr/>
          <a:lstStyle/>
          <a:p>
            <a:r>
              <a:rPr lang="en-US" dirty="0"/>
              <a:t>Diagnostics</a:t>
            </a:r>
          </a:p>
        </p:txBody>
      </p:sp>
      <p:sp>
        <p:nvSpPr>
          <p:cNvPr id="3" name="Text Placeholder 2">
            <a:extLst>
              <a:ext uri="{FF2B5EF4-FFF2-40B4-BE49-F238E27FC236}">
                <a16:creationId xmlns:a16="http://schemas.microsoft.com/office/drawing/2014/main" id="{09191184-EF91-4E4A-A76A-CC58335CB39B}"/>
              </a:ext>
            </a:extLst>
          </p:cNvPr>
          <p:cNvSpPr>
            <a:spLocks noGrp="1"/>
          </p:cNvSpPr>
          <p:nvPr>
            <p:ph type="body" idx="10"/>
          </p:nvPr>
        </p:nvSpPr>
        <p:spPr>
          <a:xfrm>
            <a:off x="468315" y="1227141"/>
            <a:ext cx="8208962" cy="461590"/>
          </a:xfrm>
        </p:spPr>
        <p:txBody>
          <a:bodyPr/>
          <a:lstStyle/>
          <a:p>
            <a:r>
              <a:rPr lang="en-US" sz="2400" dirty="0"/>
              <a:t>Covariate balance: visualize </a:t>
            </a:r>
            <a:r>
              <a:rPr lang="en-US" sz="2400" dirty="0" err="1"/>
              <a:t>standardised</a:t>
            </a:r>
            <a:r>
              <a:rPr lang="en-US" sz="2400" dirty="0"/>
              <a:t> differences </a:t>
            </a:r>
          </a:p>
        </p:txBody>
      </p:sp>
      <p:sp>
        <p:nvSpPr>
          <p:cNvPr id="4" name="Rectangle 3">
            <a:extLst>
              <a:ext uri="{FF2B5EF4-FFF2-40B4-BE49-F238E27FC236}">
                <a16:creationId xmlns:a16="http://schemas.microsoft.com/office/drawing/2014/main" id="{B55D172B-D611-BC4B-A204-D252F391BC7F}"/>
              </a:ext>
            </a:extLst>
          </p:cNvPr>
          <p:cNvSpPr/>
          <p:nvPr/>
        </p:nvSpPr>
        <p:spPr>
          <a:xfrm>
            <a:off x="468315" y="5967734"/>
            <a:ext cx="8007324" cy="584775"/>
          </a:xfrm>
          <a:prstGeom prst="rect">
            <a:avLst/>
          </a:prstGeom>
        </p:spPr>
        <p:txBody>
          <a:bodyPr wrap="square">
            <a:spAutoFit/>
          </a:bodyPr>
          <a:lstStyle/>
          <a:p>
            <a:r>
              <a:rPr lang="en-AU" sz="1600" dirty="0">
                <a:solidFill>
                  <a:schemeClr val="bg1">
                    <a:lumMod val="50000"/>
                  </a:schemeClr>
                </a:solidFill>
                <a:latin typeface="NexusSerif"/>
              </a:rPr>
              <a:t>Winger et al Propensity-score analysis in thoracic surgery: When, why, and an introduction to how. JTCS 2016 151(6) </a:t>
            </a:r>
            <a:endParaRPr lang="en-AU" sz="1600" b="0" i="0" dirty="0">
              <a:solidFill>
                <a:schemeClr val="bg1">
                  <a:lumMod val="50000"/>
                </a:schemeClr>
              </a:solidFill>
              <a:effectLst/>
              <a:latin typeface="NexusSerif"/>
            </a:endParaRPr>
          </a:p>
        </p:txBody>
      </p:sp>
      <p:pic>
        <p:nvPicPr>
          <p:cNvPr id="2052" name="Picture 4">
            <a:extLst>
              <a:ext uri="{FF2B5EF4-FFF2-40B4-BE49-F238E27FC236}">
                <a16:creationId xmlns:a16="http://schemas.microsoft.com/office/drawing/2014/main" id="{6B61FF5D-8022-CC49-9BA7-5B333FFD2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279" y="1688731"/>
            <a:ext cx="6012993" cy="407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304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6184-86A5-C645-BF97-FEF4A8A9106F}"/>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A8F93793-3180-5343-A287-23A846FD9CC0}"/>
              </a:ext>
            </a:extLst>
          </p:cNvPr>
          <p:cNvSpPr>
            <a:spLocks noGrp="1"/>
          </p:cNvSpPr>
          <p:nvPr>
            <p:ph type="body" idx="10"/>
          </p:nvPr>
        </p:nvSpPr>
        <p:spPr>
          <a:xfrm>
            <a:off x="468315" y="1227140"/>
            <a:ext cx="8208962" cy="4938163"/>
          </a:xfrm>
        </p:spPr>
        <p:txBody>
          <a:bodyPr/>
          <a:lstStyle/>
          <a:p>
            <a:pPr>
              <a:buFont typeface="Arial" panose="020B0604020202020204" pitchFamily="34" charset="0"/>
              <a:buChar char="•"/>
            </a:pPr>
            <a:r>
              <a:rPr lang="en-US" sz="1800" dirty="0"/>
              <a:t>To make causal claims we ideally want to compare observed outcome to counterfactual outcome</a:t>
            </a:r>
          </a:p>
          <a:p>
            <a:pPr>
              <a:buFont typeface="Arial" panose="020B0604020202020204" pitchFamily="34" charset="0"/>
              <a:buChar char="•"/>
            </a:pPr>
            <a:r>
              <a:rPr lang="en-US" sz="1800" dirty="0"/>
              <a:t>Three identifiability conditions allow us to make causal claims from observational data</a:t>
            </a:r>
          </a:p>
          <a:p>
            <a:pPr lvl="2"/>
            <a:r>
              <a:rPr lang="en-US" sz="1800" dirty="0"/>
              <a:t>Positivity</a:t>
            </a:r>
          </a:p>
          <a:p>
            <a:pPr lvl="2"/>
            <a:r>
              <a:rPr lang="en-US" sz="1800" dirty="0"/>
              <a:t>Exchangeability</a:t>
            </a:r>
          </a:p>
          <a:p>
            <a:pPr lvl="2"/>
            <a:r>
              <a:rPr lang="en-US" sz="1800" dirty="0"/>
              <a:t>Consistency</a:t>
            </a:r>
          </a:p>
          <a:p>
            <a:pPr lvl="1"/>
            <a:r>
              <a:rPr lang="en-US" sz="1800" dirty="0"/>
              <a:t>Matching balances data before modelling, </a:t>
            </a:r>
            <a:r>
              <a:rPr lang="en-US" sz="1800" b="1" dirty="0">
                <a:solidFill>
                  <a:schemeClr val="accent5">
                    <a:lumMod val="60000"/>
                    <a:lumOff val="40000"/>
                  </a:schemeClr>
                </a:solidFill>
              </a:rPr>
              <a:t>removing model dependency</a:t>
            </a:r>
          </a:p>
          <a:p>
            <a:pPr lvl="1"/>
            <a:r>
              <a:rPr lang="en-US" sz="1800" dirty="0"/>
              <a:t>Propensity score matching emulates a simple </a:t>
            </a:r>
            <a:r>
              <a:rPr lang="en-US" sz="1800" dirty="0" err="1"/>
              <a:t>randomised</a:t>
            </a:r>
            <a:r>
              <a:rPr lang="en-US" sz="1800" dirty="0"/>
              <a:t> control trial</a:t>
            </a:r>
          </a:p>
          <a:p>
            <a:pPr lvl="1"/>
            <a:r>
              <a:rPr lang="en-US" sz="1800" dirty="0"/>
              <a:t>Other types of matching emulate a fully blocked </a:t>
            </a:r>
            <a:r>
              <a:rPr lang="en-US" sz="1800" dirty="0" err="1"/>
              <a:t>randomised</a:t>
            </a:r>
            <a:r>
              <a:rPr lang="en-US" sz="1800" dirty="0"/>
              <a:t> trial</a:t>
            </a:r>
          </a:p>
          <a:p>
            <a:pPr lvl="1"/>
            <a:r>
              <a:rPr lang="en-US" sz="1800" dirty="0"/>
              <a:t>Check common support (positivity assumption) and covariate balance (exchangeability assumption) </a:t>
            </a:r>
          </a:p>
        </p:txBody>
      </p:sp>
    </p:spTree>
    <p:extLst>
      <p:ext uri="{BB962C8B-B14F-4D97-AF65-F5344CB8AC3E}">
        <p14:creationId xmlns:p14="http://schemas.microsoft.com/office/powerpoint/2010/main" val="185051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10C-9EEB-C946-B71C-58EC75F53E10}"/>
              </a:ext>
            </a:extLst>
          </p:cNvPr>
          <p:cNvSpPr>
            <a:spLocks noGrp="1"/>
          </p:cNvSpPr>
          <p:nvPr>
            <p:ph type="title"/>
          </p:nvPr>
        </p:nvSpPr>
        <p:spPr/>
        <p:txBody>
          <a:bodyPr/>
          <a:lstStyle/>
          <a:p>
            <a:r>
              <a:rPr lang="en-US" dirty="0"/>
              <a:t>Big picture</a:t>
            </a:r>
          </a:p>
        </p:txBody>
      </p:sp>
      <p:sp>
        <p:nvSpPr>
          <p:cNvPr id="3" name="Text Placeholder 2">
            <a:extLst>
              <a:ext uri="{FF2B5EF4-FFF2-40B4-BE49-F238E27FC236}">
                <a16:creationId xmlns:a16="http://schemas.microsoft.com/office/drawing/2014/main" id="{5CD515A1-A596-214E-AEAE-617C787126A4}"/>
              </a:ext>
            </a:extLst>
          </p:cNvPr>
          <p:cNvSpPr>
            <a:spLocks noGrp="1"/>
          </p:cNvSpPr>
          <p:nvPr>
            <p:ph type="body" idx="10"/>
          </p:nvPr>
        </p:nvSpPr>
        <p:spPr/>
        <p:txBody>
          <a:bodyPr/>
          <a:lstStyle/>
          <a:p>
            <a:pPr>
              <a:buFont typeface="Arial" panose="020B0604020202020204" pitchFamily="34" charset="0"/>
              <a:buChar char="•"/>
            </a:pPr>
            <a:r>
              <a:rPr lang="en-US" sz="2000" dirty="0"/>
              <a:t>Still thinking about causal inference from observational data</a:t>
            </a:r>
          </a:p>
          <a:p>
            <a:pPr lvl="2"/>
            <a:r>
              <a:rPr lang="en-US" sz="2000" b="1" dirty="0"/>
              <a:t>Research questions</a:t>
            </a:r>
            <a:r>
              <a:rPr lang="en-US" sz="2000" dirty="0"/>
              <a:t> like which drug works better to reduce blood pressure, A or B?</a:t>
            </a:r>
          </a:p>
          <a:p>
            <a:pPr lvl="2"/>
            <a:r>
              <a:rPr lang="en-US" sz="2000" b="1" dirty="0"/>
              <a:t>Datasets </a:t>
            </a:r>
            <a:r>
              <a:rPr lang="en-US" sz="2000" dirty="0"/>
              <a:t>like survey data, linked administrative data</a:t>
            </a:r>
          </a:p>
          <a:p>
            <a:pPr lvl="2"/>
            <a:endParaRPr lang="en-US" sz="2000" dirty="0"/>
          </a:p>
          <a:p>
            <a:pPr>
              <a:buFont typeface="Arial" panose="020B0604020202020204" pitchFamily="34" charset="0"/>
              <a:buChar char="•"/>
            </a:pPr>
            <a:r>
              <a:rPr lang="en-US" sz="2000" b="1" dirty="0"/>
              <a:t>Last week </a:t>
            </a:r>
            <a:r>
              <a:rPr lang="en-US" sz="2000" dirty="0"/>
              <a:t>DAGs help us to identify important control variables</a:t>
            </a:r>
          </a:p>
          <a:p>
            <a:pPr>
              <a:buFont typeface="Arial" panose="020B0604020202020204" pitchFamily="34" charset="0"/>
              <a:buChar char="•"/>
            </a:pPr>
            <a:endParaRPr lang="en-US" sz="2000" b="1" dirty="0"/>
          </a:p>
          <a:p>
            <a:pPr>
              <a:buFont typeface="Arial" panose="020B0604020202020204" pitchFamily="34" charset="0"/>
              <a:buChar char="•"/>
            </a:pPr>
            <a:r>
              <a:rPr lang="en-US" sz="2000" b="1" dirty="0"/>
              <a:t>This week </a:t>
            </a:r>
            <a:r>
              <a:rPr lang="en-US" sz="2000" dirty="0"/>
              <a:t>How do we control for those variables?</a:t>
            </a:r>
          </a:p>
          <a:p>
            <a:pPr>
              <a:buFont typeface="Arial" panose="020B0604020202020204" pitchFamily="34" charset="0"/>
              <a:buChar char="•"/>
            </a:pPr>
            <a:endParaRPr lang="en-US" sz="2000" dirty="0"/>
          </a:p>
          <a:p>
            <a:pPr>
              <a:buFont typeface="Arial" panose="020B0604020202020204" pitchFamily="34" charset="0"/>
              <a:buChar char="•"/>
            </a:pPr>
            <a:r>
              <a:rPr lang="en-US" sz="2000" dirty="0"/>
              <a:t>What </a:t>
            </a:r>
            <a:r>
              <a:rPr lang="en-US" sz="2000" b="1" dirty="0"/>
              <a:t>assumptions</a:t>
            </a:r>
            <a:r>
              <a:rPr lang="en-US" sz="2000" dirty="0"/>
              <a:t> need to be met for this to be valid?</a:t>
            </a:r>
          </a:p>
        </p:txBody>
      </p:sp>
    </p:spTree>
    <p:extLst>
      <p:ext uri="{BB962C8B-B14F-4D97-AF65-F5344CB8AC3E}">
        <p14:creationId xmlns:p14="http://schemas.microsoft.com/office/powerpoint/2010/main" val="189127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10C-9EEB-C946-B71C-58EC75F53E10}"/>
              </a:ext>
            </a:extLst>
          </p:cNvPr>
          <p:cNvSpPr>
            <a:spLocks noGrp="1"/>
          </p:cNvSpPr>
          <p:nvPr>
            <p:ph type="title"/>
          </p:nvPr>
        </p:nvSpPr>
        <p:spPr/>
        <p:txBody>
          <a:bodyPr/>
          <a:lstStyle/>
          <a:p>
            <a:r>
              <a:rPr lang="en-US" dirty="0"/>
              <a:t>Outline today</a:t>
            </a:r>
          </a:p>
        </p:txBody>
      </p:sp>
      <p:sp>
        <p:nvSpPr>
          <p:cNvPr id="3" name="Text Placeholder 2">
            <a:extLst>
              <a:ext uri="{FF2B5EF4-FFF2-40B4-BE49-F238E27FC236}">
                <a16:creationId xmlns:a16="http://schemas.microsoft.com/office/drawing/2014/main" id="{5CD515A1-A596-214E-AEAE-617C787126A4}"/>
              </a:ext>
            </a:extLst>
          </p:cNvPr>
          <p:cNvSpPr>
            <a:spLocks noGrp="1"/>
          </p:cNvSpPr>
          <p:nvPr>
            <p:ph type="body" idx="10"/>
          </p:nvPr>
        </p:nvSpPr>
        <p:spPr/>
        <p:txBody>
          <a:bodyPr/>
          <a:lstStyle/>
          <a:p>
            <a:pPr marL="0" indent="0"/>
            <a:r>
              <a:rPr lang="en-US" sz="2800" dirty="0"/>
              <a:t>Part 1: 	Theoretical background</a:t>
            </a:r>
          </a:p>
          <a:p>
            <a:pPr marL="0" indent="0"/>
            <a:endParaRPr lang="en-US" sz="2800" dirty="0"/>
          </a:p>
          <a:p>
            <a:pPr marL="0" indent="0"/>
            <a:r>
              <a:rPr lang="en-US" sz="2800" dirty="0"/>
              <a:t>Part 2: 	Matching </a:t>
            </a:r>
          </a:p>
          <a:p>
            <a:pPr marL="0" indent="0"/>
            <a:endParaRPr lang="en-US" sz="2800" dirty="0"/>
          </a:p>
          <a:p>
            <a:pPr marL="0" indent="0"/>
            <a:r>
              <a:rPr lang="en-US" sz="2800" dirty="0"/>
              <a:t>Part 3: 	Matching in R</a:t>
            </a:r>
          </a:p>
          <a:p>
            <a:endParaRPr lang="en-US" dirty="0"/>
          </a:p>
        </p:txBody>
      </p:sp>
    </p:spTree>
    <p:extLst>
      <p:ext uri="{BB962C8B-B14F-4D97-AF65-F5344CB8AC3E}">
        <p14:creationId xmlns:p14="http://schemas.microsoft.com/office/powerpoint/2010/main" val="280659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9D4E-7A64-6D47-8A70-4625A37FAFAE}"/>
              </a:ext>
            </a:extLst>
          </p:cNvPr>
          <p:cNvSpPr>
            <a:spLocks noGrp="1"/>
          </p:cNvSpPr>
          <p:nvPr>
            <p:ph type="title"/>
          </p:nvPr>
        </p:nvSpPr>
        <p:spPr>
          <a:xfrm>
            <a:off x="468315" y="433391"/>
            <a:ext cx="5471837" cy="461589"/>
          </a:xfrm>
        </p:spPr>
        <p:txBody>
          <a:bodyPr/>
          <a:lstStyle/>
          <a:p>
            <a:r>
              <a:rPr lang="en-US" dirty="0"/>
              <a:t>Counterfactual outcomes</a:t>
            </a:r>
          </a:p>
        </p:txBody>
      </p:sp>
      <p:sp>
        <p:nvSpPr>
          <p:cNvPr id="3" name="Text Placeholder 2">
            <a:extLst>
              <a:ext uri="{FF2B5EF4-FFF2-40B4-BE49-F238E27FC236}">
                <a16:creationId xmlns:a16="http://schemas.microsoft.com/office/drawing/2014/main" id="{86F24FD0-B5E1-0A4F-B3BD-E5848C795C5B}"/>
              </a:ext>
            </a:extLst>
          </p:cNvPr>
          <p:cNvSpPr>
            <a:spLocks noGrp="1"/>
          </p:cNvSpPr>
          <p:nvPr>
            <p:ph type="body" idx="10"/>
          </p:nvPr>
        </p:nvSpPr>
        <p:spPr/>
        <p:txBody>
          <a:bodyPr/>
          <a:lstStyle/>
          <a:p>
            <a:r>
              <a:rPr lang="en-US" sz="2400" dirty="0"/>
              <a:t>Should I </a:t>
            </a:r>
            <a:r>
              <a:rPr lang="en-US" sz="2400" dirty="0" err="1"/>
              <a:t>enrol</a:t>
            </a:r>
            <a:r>
              <a:rPr lang="en-US" sz="2400" dirty="0"/>
              <a:t> in an MSc?</a:t>
            </a:r>
          </a:p>
          <a:p>
            <a:r>
              <a:rPr lang="en-US" sz="2400" dirty="0"/>
              <a:t>					</a:t>
            </a:r>
          </a:p>
          <a:p>
            <a:r>
              <a:rPr lang="en-US" sz="2400" dirty="0"/>
              <a:t>					     </a:t>
            </a:r>
            <a:r>
              <a:rPr lang="en-US" sz="2400" dirty="0" err="1"/>
              <a:t>Enrol</a:t>
            </a:r>
            <a:r>
              <a:rPr lang="en-US" sz="2400" dirty="0"/>
              <a:t>		Don’t </a:t>
            </a:r>
            <a:r>
              <a:rPr lang="en-US" sz="2400" dirty="0" err="1"/>
              <a:t>enrol</a:t>
            </a:r>
            <a:endParaRPr lang="en-US" sz="2400" dirty="0"/>
          </a:p>
          <a:p>
            <a:endParaRPr lang="en-US" sz="2400" dirty="0"/>
          </a:p>
          <a:p>
            <a:r>
              <a:rPr lang="en-US" sz="2400" i="1" dirty="0"/>
              <a:t>Will I learn much?</a:t>
            </a:r>
          </a:p>
          <a:p>
            <a:endParaRPr lang="en-US" sz="2400" dirty="0"/>
          </a:p>
          <a:p>
            <a:r>
              <a:rPr lang="en-US" sz="2400" i="1" dirty="0"/>
              <a:t>Will I get a good job?</a:t>
            </a:r>
          </a:p>
          <a:p>
            <a:endParaRPr lang="en-US" sz="2400" dirty="0"/>
          </a:p>
          <a:p>
            <a:r>
              <a:rPr lang="en-US" sz="2400" i="1" dirty="0"/>
              <a:t>Will I have a better salary?</a:t>
            </a:r>
          </a:p>
        </p:txBody>
      </p:sp>
      <p:pic>
        <p:nvPicPr>
          <p:cNvPr id="5" name="Picture 4" descr="Icon&#10;&#10;Description automatically generated">
            <a:extLst>
              <a:ext uri="{FF2B5EF4-FFF2-40B4-BE49-F238E27FC236}">
                <a16:creationId xmlns:a16="http://schemas.microsoft.com/office/drawing/2014/main" id="{38C88592-F632-494E-ACC2-D01586D6813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719318" y="2832049"/>
            <a:ext cx="1100204" cy="1055508"/>
          </a:xfrm>
          <a:prstGeom prst="rect">
            <a:avLst/>
          </a:prstGeom>
        </p:spPr>
      </p:pic>
      <p:pic>
        <p:nvPicPr>
          <p:cNvPr id="9" name="Picture 8" descr="Icon&#10;&#10;Description automatically generated">
            <a:extLst>
              <a:ext uri="{FF2B5EF4-FFF2-40B4-BE49-F238E27FC236}">
                <a16:creationId xmlns:a16="http://schemas.microsoft.com/office/drawing/2014/main" id="{26DB5C3B-18F8-4E4C-8166-296BC2754BC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62095" y="2808556"/>
            <a:ext cx="1100204" cy="1055508"/>
          </a:xfrm>
          <a:prstGeom prst="rect">
            <a:avLst/>
          </a:prstGeom>
        </p:spPr>
      </p:pic>
      <p:pic>
        <p:nvPicPr>
          <p:cNvPr id="10" name="Picture 9" descr="Icon&#10;&#10;Description automatically generated">
            <a:extLst>
              <a:ext uri="{FF2B5EF4-FFF2-40B4-BE49-F238E27FC236}">
                <a16:creationId xmlns:a16="http://schemas.microsoft.com/office/drawing/2014/main" id="{AA4584A0-4BE5-4148-8575-A2CC5D7DCC7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62095" y="4992728"/>
            <a:ext cx="1100204" cy="1055508"/>
          </a:xfrm>
          <a:prstGeom prst="rect">
            <a:avLst/>
          </a:prstGeom>
        </p:spPr>
      </p:pic>
      <p:pic>
        <p:nvPicPr>
          <p:cNvPr id="11" name="Picture 10" descr="Icon&#10;&#10;Description automatically generated">
            <a:extLst>
              <a:ext uri="{FF2B5EF4-FFF2-40B4-BE49-F238E27FC236}">
                <a16:creationId xmlns:a16="http://schemas.microsoft.com/office/drawing/2014/main" id="{8EAA6E54-445B-1241-95F6-DB4F8074BE4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719318" y="3937220"/>
            <a:ext cx="1100204" cy="1055508"/>
          </a:xfrm>
          <a:prstGeom prst="rect">
            <a:avLst/>
          </a:prstGeom>
        </p:spPr>
      </p:pic>
      <p:pic>
        <p:nvPicPr>
          <p:cNvPr id="12" name="Picture 11" descr="Icon&#10;&#10;Description automatically generated">
            <a:extLst>
              <a:ext uri="{FF2B5EF4-FFF2-40B4-BE49-F238E27FC236}">
                <a16:creationId xmlns:a16="http://schemas.microsoft.com/office/drawing/2014/main" id="{986A9F56-6071-D744-BA2F-A26F344C436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720951" y="4988079"/>
            <a:ext cx="1100204" cy="1055508"/>
          </a:xfrm>
          <a:prstGeom prst="rect">
            <a:avLst/>
          </a:prstGeom>
        </p:spPr>
      </p:pic>
      <p:pic>
        <p:nvPicPr>
          <p:cNvPr id="13" name="Picture 12" descr="Icon&#10;&#10;Description automatically generated">
            <a:extLst>
              <a:ext uri="{FF2B5EF4-FFF2-40B4-BE49-F238E27FC236}">
                <a16:creationId xmlns:a16="http://schemas.microsoft.com/office/drawing/2014/main" id="{B0C4711A-A84B-CD48-9F15-109BD938210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65661" y="3937220"/>
            <a:ext cx="1100204" cy="1055508"/>
          </a:xfrm>
          <a:prstGeom prst="rect">
            <a:avLst/>
          </a:prstGeom>
        </p:spPr>
      </p:pic>
      <p:pic>
        <p:nvPicPr>
          <p:cNvPr id="15" name="Graphic 14" descr="Badge Tick1">
            <a:extLst>
              <a:ext uri="{FF2B5EF4-FFF2-40B4-BE49-F238E27FC236}">
                <a16:creationId xmlns:a16="http://schemas.microsoft.com/office/drawing/2014/main" id="{8291C5D8-CC0A-2A4D-AD33-BED1257271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95936" y="2161637"/>
            <a:ext cx="553995" cy="553995"/>
          </a:xfrm>
          <a:prstGeom prst="rect">
            <a:avLst/>
          </a:prstGeom>
        </p:spPr>
      </p:pic>
      <p:pic>
        <p:nvPicPr>
          <p:cNvPr id="17" name="Graphic 16" descr="Badge Cross">
            <a:extLst>
              <a:ext uri="{FF2B5EF4-FFF2-40B4-BE49-F238E27FC236}">
                <a16:creationId xmlns:a16="http://schemas.microsoft.com/office/drawing/2014/main" id="{9A9A8806-1583-1C49-AA69-B27B91C6A9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28184" y="2161637"/>
            <a:ext cx="553995" cy="553995"/>
          </a:xfrm>
          <a:prstGeom prst="rect">
            <a:avLst/>
          </a:prstGeom>
        </p:spPr>
      </p:pic>
      <p:sp>
        <p:nvSpPr>
          <p:cNvPr id="18" name="Frame 17">
            <a:extLst>
              <a:ext uri="{FF2B5EF4-FFF2-40B4-BE49-F238E27FC236}">
                <a16:creationId xmlns:a16="http://schemas.microsoft.com/office/drawing/2014/main" id="{A8072472-A1ED-8646-977C-235C81E420F4}"/>
              </a:ext>
            </a:extLst>
          </p:cNvPr>
          <p:cNvSpPr/>
          <p:nvPr/>
        </p:nvSpPr>
        <p:spPr>
          <a:xfrm>
            <a:off x="4243793" y="2808556"/>
            <a:ext cx="1944216" cy="3235031"/>
          </a:xfrm>
          <a:prstGeom prst="frame">
            <a:avLst>
              <a:gd name="adj1" fmla="val 2633"/>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8033AF17-7BE5-6245-BC9C-CFD5F7E284D3}"/>
              </a:ext>
            </a:extLst>
          </p:cNvPr>
          <p:cNvSpPr/>
          <p:nvPr/>
        </p:nvSpPr>
        <p:spPr>
          <a:xfrm>
            <a:off x="6463520" y="2808556"/>
            <a:ext cx="1944216" cy="3235031"/>
          </a:xfrm>
          <a:prstGeom prst="frame">
            <a:avLst>
              <a:gd name="adj1" fmla="val 2633"/>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0" name="Group 29">
            <a:extLst>
              <a:ext uri="{FF2B5EF4-FFF2-40B4-BE49-F238E27FC236}">
                <a16:creationId xmlns:a16="http://schemas.microsoft.com/office/drawing/2014/main" id="{91A08B0E-5E80-8E49-AC1D-00F36BB78916}"/>
              </a:ext>
            </a:extLst>
          </p:cNvPr>
          <p:cNvGrpSpPr/>
          <p:nvPr/>
        </p:nvGrpSpPr>
        <p:grpSpPr>
          <a:xfrm>
            <a:off x="5781262" y="643232"/>
            <a:ext cx="2620503" cy="1362584"/>
            <a:chOff x="6011607" y="749062"/>
            <a:chExt cx="2620503" cy="1362584"/>
          </a:xfrm>
        </p:grpSpPr>
        <p:sp>
          <p:nvSpPr>
            <p:cNvPr id="20" name="TextBox 19">
              <a:extLst>
                <a:ext uri="{FF2B5EF4-FFF2-40B4-BE49-F238E27FC236}">
                  <a16:creationId xmlns:a16="http://schemas.microsoft.com/office/drawing/2014/main" id="{DF7988BD-47AF-D242-BC5B-D826B76BA6FB}"/>
                </a:ext>
              </a:extLst>
            </p:cNvPr>
            <p:cNvSpPr txBox="1"/>
            <p:nvPr/>
          </p:nvSpPr>
          <p:spPr>
            <a:xfrm>
              <a:off x="6687894" y="749062"/>
              <a:ext cx="1944216" cy="830997"/>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b="1" i="0" u="none" strike="noStrike" kern="1200" cap="none" spc="0" normalizeH="0" baseline="0" noProof="0" dirty="0">
                  <a:ln>
                    <a:noFill/>
                  </a:ln>
                  <a:solidFill>
                    <a:schemeClr val="accent5">
                      <a:lumMod val="60000"/>
                      <a:lumOff val="40000"/>
                    </a:schemeClr>
                  </a:solidFill>
                  <a:effectLst/>
                  <a:uLnTx/>
                  <a:uFillTx/>
                  <a:latin typeface="Sommet bold"/>
                  <a:ea typeface="+mn-ea"/>
                  <a:cs typeface="+mn-cs"/>
                </a:rPr>
                <a:t>Two potential outcomes</a:t>
              </a:r>
            </a:p>
          </p:txBody>
        </p:sp>
        <p:cxnSp>
          <p:nvCxnSpPr>
            <p:cNvPr id="21" name="Straight Arrow Connector 20">
              <a:extLst>
                <a:ext uri="{FF2B5EF4-FFF2-40B4-BE49-F238E27FC236}">
                  <a16:creationId xmlns:a16="http://schemas.microsoft.com/office/drawing/2014/main" id="{6C870242-8E4C-EE42-94DA-4E7A70EE6E05}"/>
                </a:ext>
              </a:extLst>
            </p:cNvPr>
            <p:cNvCxnSpPr>
              <a:cxnSpLocks/>
            </p:cNvCxnSpPr>
            <p:nvPr/>
          </p:nvCxnSpPr>
          <p:spPr>
            <a:xfrm flipH="1">
              <a:off x="6011607" y="1508251"/>
              <a:ext cx="893843" cy="543418"/>
            </a:xfrm>
            <a:prstGeom prst="straightConnector1">
              <a:avLst/>
            </a:prstGeom>
            <a:ln w="571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36100E5-1F33-CF41-A939-9C654FF2DFDA}"/>
                </a:ext>
              </a:extLst>
            </p:cNvPr>
            <p:cNvCxnSpPr>
              <a:cxnSpLocks/>
            </p:cNvCxnSpPr>
            <p:nvPr/>
          </p:nvCxnSpPr>
          <p:spPr>
            <a:xfrm>
              <a:off x="8092644" y="1589512"/>
              <a:ext cx="224375" cy="522134"/>
            </a:xfrm>
            <a:prstGeom prst="straightConnector1">
              <a:avLst/>
            </a:prstGeom>
            <a:ln w="571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329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C209-55F6-794E-B3F7-9C41662F2D22}"/>
              </a:ext>
            </a:extLst>
          </p:cNvPr>
          <p:cNvSpPr>
            <a:spLocks noGrp="1"/>
          </p:cNvSpPr>
          <p:nvPr>
            <p:ph type="title"/>
          </p:nvPr>
        </p:nvSpPr>
        <p:spPr/>
        <p:txBody>
          <a:bodyPr/>
          <a:lstStyle/>
          <a:p>
            <a:r>
              <a:rPr lang="en-US" dirty="0"/>
              <a:t>Counterfactual outcomes</a:t>
            </a:r>
          </a:p>
        </p:txBody>
      </p:sp>
      <p:sp>
        <p:nvSpPr>
          <p:cNvPr id="3" name="Text Placeholder 2">
            <a:extLst>
              <a:ext uri="{FF2B5EF4-FFF2-40B4-BE49-F238E27FC236}">
                <a16:creationId xmlns:a16="http://schemas.microsoft.com/office/drawing/2014/main" id="{C0F3FB59-1D4C-984F-B4A2-7B2D694CA93C}"/>
              </a:ext>
            </a:extLst>
          </p:cNvPr>
          <p:cNvSpPr>
            <a:spLocks noGrp="1"/>
          </p:cNvSpPr>
          <p:nvPr>
            <p:ph type="body" idx="10"/>
          </p:nvPr>
        </p:nvSpPr>
        <p:spPr>
          <a:xfrm>
            <a:off x="468315" y="1227139"/>
            <a:ext cx="8208962" cy="5197469"/>
          </a:xfrm>
        </p:spPr>
        <p:txBody>
          <a:bodyPr/>
          <a:lstStyle/>
          <a:p>
            <a:r>
              <a:rPr lang="en-US" sz="2400" dirty="0"/>
              <a:t>Will I have a better salary?</a:t>
            </a:r>
          </a:p>
          <a:p>
            <a:endParaRPr lang="en-US" sz="2400" dirty="0"/>
          </a:p>
          <a:p>
            <a:endParaRPr lang="en-US" sz="2400" dirty="0"/>
          </a:p>
          <a:p>
            <a:endParaRPr lang="en-US" sz="2400" dirty="0"/>
          </a:p>
          <a:p>
            <a:endParaRPr lang="en-US" sz="2400" dirty="0"/>
          </a:p>
          <a:p>
            <a:endParaRPr lang="en-US" sz="2400" dirty="0"/>
          </a:p>
          <a:p>
            <a:endParaRPr lang="en-US" sz="2400" dirty="0"/>
          </a:p>
          <a:p>
            <a:r>
              <a:rPr lang="en-US" sz="2000" b="1" dirty="0">
                <a:solidFill>
                  <a:schemeClr val="accent1"/>
                </a:solidFill>
              </a:rPr>
              <a:t>Hern</a:t>
            </a:r>
            <a:r>
              <a:rPr lang="en-AU" sz="2400" b="1" dirty="0" err="1">
                <a:solidFill>
                  <a:schemeClr val="accent1"/>
                </a:solidFill>
                <a:latin typeface="Source Sans"/>
              </a:rPr>
              <a:t>á</a:t>
            </a:r>
            <a:r>
              <a:rPr lang="en-US" sz="2000" b="1" dirty="0">
                <a:solidFill>
                  <a:schemeClr val="accent1"/>
                </a:solidFill>
              </a:rPr>
              <a:t>n: </a:t>
            </a:r>
            <a:r>
              <a:rPr lang="en-US" sz="2000" b="1" dirty="0" err="1">
                <a:solidFill>
                  <a:schemeClr val="accent1"/>
                </a:solidFill>
              </a:rPr>
              <a:t>Y</a:t>
            </a:r>
            <a:r>
              <a:rPr lang="en-US" sz="2000" b="1" baseline="-25000" dirty="0" err="1">
                <a:solidFill>
                  <a:schemeClr val="accent1"/>
                </a:solidFill>
              </a:rPr>
              <a:t>a</a:t>
            </a:r>
            <a:r>
              <a:rPr lang="en-US" sz="2000" b="1" baseline="-25000" dirty="0">
                <a:solidFill>
                  <a:schemeClr val="accent1"/>
                </a:solidFill>
              </a:rPr>
              <a:t>=x</a:t>
            </a:r>
            <a:r>
              <a:rPr lang="en-US" sz="2000" baseline="-25000" dirty="0"/>
              <a:t>		</a:t>
            </a:r>
            <a:r>
              <a:rPr lang="en-US" sz="2000" dirty="0"/>
              <a:t>Effect = </a:t>
            </a:r>
            <a:r>
              <a:rPr lang="en-US" sz="2000" dirty="0" err="1"/>
              <a:t>Y</a:t>
            </a:r>
            <a:r>
              <a:rPr lang="en-US" sz="2000" baseline="-25000" dirty="0" err="1"/>
              <a:t>a</a:t>
            </a:r>
            <a:r>
              <a:rPr lang="en-US" sz="2000" baseline="-25000" dirty="0"/>
              <a:t>=</a:t>
            </a:r>
            <a:r>
              <a:rPr lang="en-US" sz="2000" baseline="-25000" dirty="0" err="1"/>
              <a:t>enrol</a:t>
            </a:r>
            <a:r>
              <a:rPr lang="en-US" sz="2000" dirty="0"/>
              <a:t> – </a:t>
            </a:r>
            <a:r>
              <a:rPr lang="en-US" sz="2000" dirty="0" err="1"/>
              <a:t>Y</a:t>
            </a:r>
            <a:r>
              <a:rPr lang="en-US" sz="2000" baseline="-25000" dirty="0" err="1"/>
              <a:t>a</a:t>
            </a:r>
            <a:r>
              <a:rPr lang="en-US" sz="2000" baseline="-25000" dirty="0"/>
              <a:t>=don’t </a:t>
            </a:r>
            <a:r>
              <a:rPr lang="en-US" sz="2000" baseline="-25000" dirty="0" err="1"/>
              <a:t>enrol</a:t>
            </a:r>
            <a:endParaRPr lang="en-US" sz="2000" baseline="-25000" dirty="0"/>
          </a:p>
          <a:p>
            <a:endParaRPr lang="en-US" sz="2000" dirty="0"/>
          </a:p>
          <a:p>
            <a:r>
              <a:rPr lang="en-US" sz="2000" b="1" dirty="0">
                <a:solidFill>
                  <a:schemeClr val="accent1"/>
                </a:solidFill>
              </a:rPr>
              <a:t>Pearl: Y | do(X=x)</a:t>
            </a:r>
            <a:r>
              <a:rPr lang="en-US" sz="2000" dirty="0"/>
              <a:t>	Effect = Y | do(X=</a:t>
            </a:r>
            <a:r>
              <a:rPr lang="en-US" sz="2000" dirty="0" err="1"/>
              <a:t>enrol</a:t>
            </a:r>
            <a:r>
              <a:rPr lang="en-US" sz="2000" dirty="0"/>
              <a:t>) – Y | do(X=don’t </a:t>
            </a:r>
            <a:r>
              <a:rPr lang="en-US" sz="2000" dirty="0" err="1"/>
              <a:t>enrol</a:t>
            </a:r>
            <a:r>
              <a:rPr lang="en-US" sz="2000" dirty="0"/>
              <a:t>)</a:t>
            </a:r>
          </a:p>
        </p:txBody>
      </p:sp>
      <p:pic>
        <p:nvPicPr>
          <p:cNvPr id="4" name="Picture 3" descr="Icon&#10;&#10;Description automatically generated">
            <a:extLst>
              <a:ext uri="{FF2B5EF4-FFF2-40B4-BE49-F238E27FC236}">
                <a16:creationId xmlns:a16="http://schemas.microsoft.com/office/drawing/2014/main" id="{8552E598-FFC3-304B-A017-4E12DB3636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163262" y="3002848"/>
            <a:ext cx="1100204" cy="1055508"/>
          </a:xfrm>
          <a:prstGeom prst="rect">
            <a:avLst/>
          </a:prstGeom>
          <a:effectLst>
            <a:glow rad="127000">
              <a:srgbClr val="00B050"/>
            </a:glow>
          </a:effectLst>
        </p:spPr>
      </p:pic>
      <p:pic>
        <p:nvPicPr>
          <p:cNvPr id="5" name="Picture 4" descr="Icon&#10;&#10;Description automatically generated">
            <a:extLst>
              <a:ext uri="{FF2B5EF4-FFF2-40B4-BE49-F238E27FC236}">
                <a16:creationId xmlns:a16="http://schemas.microsoft.com/office/drawing/2014/main" id="{DBF043E2-01E7-E843-ACA6-C2EBA111BAC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56176" y="3002848"/>
            <a:ext cx="1100204" cy="1055508"/>
          </a:xfrm>
          <a:prstGeom prst="rect">
            <a:avLst/>
          </a:prstGeom>
          <a:effectLst>
            <a:glow rad="127000">
              <a:srgbClr val="FF0000"/>
            </a:glow>
          </a:effectLst>
        </p:spPr>
      </p:pic>
      <p:sp>
        <p:nvSpPr>
          <p:cNvPr id="8" name="Line Callout 3 7">
            <a:extLst>
              <a:ext uri="{FF2B5EF4-FFF2-40B4-BE49-F238E27FC236}">
                <a16:creationId xmlns:a16="http://schemas.microsoft.com/office/drawing/2014/main" id="{D06E8380-9169-D843-8533-263F75493EF8}"/>
              </a:ext>
            </a:extLst>
          </p:cNvPr>
          <p:cNvSpPr/>
          <p:nvPr/>
        </p:nvSpPr>
        <p:spPr>
          <a:xfrm>
            <a:off x="2176764" y="2112846"/>
            <a:ext cx="1404740" cy="556808"/>
          </a:xfrm>
          <a:prstGeom prst="borderCallout3">
            <a:avLst>
              <a:gd name="adj1" fmla="val 18750"/>
              <a:gd name="adj2" fmla="val -8333"/>
              <a:gd name="adj3" fmla="val 33488"/>
              <a:gd name="adj4" fmla="val -64031"/>
              <a:gd name="adj5" fmla="val 95789"/>
              <a:gd name="adj6" fmla="val -66147"/>
              <a:gd name="adj7" fmla="val 218233"/>
              <a:gd name="adj8" fmla="val -118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$110,000</a:t>
            </a:r>
          </a:p>
        </p:txBody>
      </p:sp>
      <p:sp>
        <p:nvSpPr>
          <p:cNvPr id="9" name="Line Callout 3 8">
            <a:extLst>
              <a:ext uri="{FF2B5EF4-FFF2-40B4-BE49-F238E27FC236}">
                <a16:creationId xmlns:a16="http://schemas.microsoft.com/office/drawing/2014/main" id="{8D23B153-788F-AC49-83D8-7C789E2F286E}"/>
              </a:ext>
            </a:extLst>
          </p:cNvPr>
          <p:cNvSpPr/>
          <p:nvPr/>
        </p:nvSpPr>
        <p:spPr>
          <a:xfrm>
            <a:off x="6156176" y="2179457"/>
            <a:ext cx="1404740" cy="556808"/>
          </a:xfrm>
          <a:prstGeom prst="borderCallout3">
            <a:avLst>
              <a:gd name="adj1" fmla="val 18750"/>
              <a:gd name="adj2" fmla="val -8333"/>
              <a:gd name="adj3" fmla="val 33488"/>
              <a:gd name="adj4" fmla="val -64031"/>
              <a:gd name="adj5" fmla="val 95789"/>
              <a:gd name="adj6" fmla="val -66147"/>
              <a:gd name="adj7" fmla="val 218233"/>
              <a:gd name="adj8" fmla="val -118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$90,000</a:t>
            </a:r>
          </a:p>
        </p:txBody>
      </p:sp>
    </p:spTree>
    <p:extLst>
      <p:ext uri="{BB962C8B-B14F-4D97-AF65-F5344CB8AC3E}">
        <p14:creationId xmlns:p14="http://schemas.microsoft.com/office/powerpoint/2010/main" val="257788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BC02-5003-874D-A989-1AF7BE6C43B6}"/>
              </a:ext>
            </a:extLst>
          </p:cNvPr>
          <p:cNvSpPr>
            <a:spLocks noGrp="1"/>
          </p:cNvSpPr>
          <p:nvPr>
            <p:ph type="title"/>
          </p:nvPr>
        </p:nvSpPr>
        <p:spPr/>
        <p:txBody>
          <a:bodyPr/>
          <a:lstStyle/>
          <a:p>
            <a:r>
              <a:rPr lang="en-US" dirty="0"/>
              <a:t>Counterfactual outcomes</a:t>
            </a:r>
          </a:p>
        </p:txBody>
      </p:sp>
      <p:sp>
        <p:nvSpPr>
          <p:cNvPr id="3" name="Text Placeholder 2">
            <a:extLst>
              <a:ext uri="{FF2B5EF4-FFF2-40B4-BE49-F238E27FC236}">
                <a16:creationId xmlns:a16="http://schemas.microsoft.com/office/drawing/2014/main" id="{8F04811D-95DF-C44E-AC96-D6A785ED5978}"/>
              </a:ext>
            </a:extLst>
          </p:cNvPr>
          <p:cNvSpPr>
            <a:spLocks noGrp="1"/>
          </p:cNvSpPr>
          <p:nvPr>
            <p:ph type="body" idx="10"/>
          </p:nvPr>
        </p:nvSpPr>
        <p:spPr>
          <a:xfrm>
            <a:off x="468315" y="5618070"/>
            <a:ext cx="5327821" cy="979281"/>
          </a:xfrm>
        </p:spPr>
        <p:txBody>
          <a:bodyPr/>
          <a:lstStyle/>
          <a:p>
            <a:r>
              <a:rPr lang="en-US" dirty="0"/>
              <a:t>We don’t observe the counterfactual outcome</a:t>
            </a:r>
          </a:p>
          <a:p>
            <a:r>
              <a:rPr lang="en-US" dirty="0"/>
              <a:t>Counterfactual = counter to fact</a:t>
            </a:r>
          </a:p>
        </p:txBody>
      </p:sp>
      <p:graphicFrame>
        <p:nvGraphicFramePr>
          <p:cNvPr id="4" name="Table 4">
            <a:extLst>
              <a:ext uri="{FF2B5EF4-FFF2-40B4-BE49-F238E27FC236}">
                <a16:creationId xmlns:a16="http://schemas.microsoft.com/office/drawing/2014/main" id="{6E7AD640-9249-E14A-A0B5-FC5B527852F1}"/>
              </a:ext>
            </a:extLst>
          </p:cNvPr>
          <p:cNvGraphicFramePr>
            <a:graphicFrameLocks noGrp="1"/>
          </p:cNvGraphicFramePr>
          <p:nvPr>
            <p:extLst>
              <p:ext uri="{D42A27DB-BD31-4B8C-83A1-F6EECF244321}">
                <p14:modId xmlns:p14="http://schemas.microsoft.com/office/powerpoint/2010/main" val="2172824068"/>
              </p:ext>
            </p:extLst>
          </p:nvPr>
        </p:nvGraphicFramePr>
        <p:xfrm>
          <a:off x="474993" y="980728"/>
          <a:ext cx="7920880" cy="4399165"/>
        </p:xfrm>
        <a:graphic>
          <a:graphicData uri="http://schemas.openxmlformats.org/drawingml/2006/table">
            <a:tbl>
              <a:tblPr firstRow="1" bandRow="1">
                <a:tableStyleId>{5C22544A-7EE6-4342-B048-85BDC9FD1C3A}</a:tableStyleId>
              </a:tblPr>
              <a:tblGrid>
                <a:gridCol w="1980220">
                  <a:extLst>
                    <a:ext uri="{9D8B030D-6E8A-4147-A177-3AD203B41FA5}">
                      <a16:colId xmlns:a16="http://schemas.microsoft.com/office/drawing/2014/main" val="1247189088"/>
                    </a:ext>
                  </a:extLst>
                </a:gridCol>
                <a:gridCol w="1980220">
                  <a:extLst>
                    <a:ext uri="{9D8B030D-6E8A-4147-A177-3AD203B41FA5}">
                      <a16:colId xmlns:a16="http://schemas.microsoft.com/office/drawing/2014/main" val="3467385015"/>
                    </a:ext>
                  </a:extLst>
                </a:gridCol>
                <a:gridCol w="1980220">
                  <a:extLst>
                    <a:ext uri="{9D8B030D-6E8A-4147-A177-3AD203B41FA5}">
                      <a16:colId xmlns:a16="http://schemas.microsoft.com/office/drawing/2014/main" val="2658666768"/>
                    </a:ext>
                  </a:extLst>
                </a:gridCol>
                <a:gridCol w="1980220">
                  <a:extLst>
                    <a:ext uri="{9D8B030D-6E8A-4147-A177-3AD203B41FA5}">
                      <a16:colId xmlns:a16="http://schemas.microsoft.com/office/drawing/2014/main" val="3523277870"/>
                    </a:ext>
                  </a:extLst>
                </a:gridCol>
              </a:tblGrid>
              <a:tr h="791616">
                <a:tc>
                  <a:txBody>
                    <a:bodyPr/>
                    <a:lstStyle/>
                    <a:p>
                      <a:r>
                        <a:rPr lang="en-US" dirty="0"/>
                        <a:t>Person</a:t>
                      </a:r>
                    </a:p>
                  </a:txBody>
                  <a:tcPr/>
                </a:tc>
                <a:tc>
                  <a:txBody>
                    <a:bodyPr/>
                    <a:lstStyle/>
                    <a:p>
                      <a:r>
                        <a:rPr lang="en-US" dirty="0" err="1"/>
                        <a:t>Enrol</a:t>
                      </a:r>
                      <a:r>
                        <a:rPr lang="en-US" dirty="0"/>
                        <a:t>? (A)</a:t>
                      </a:r>
                    </a:p>
                  </a:txBody>
                  <a:tcPr/>
                </a:tc>
                <a:tc>
                  <a:txBody>
                    <a:bodyPr/>
                    <a:lstStyle/>
                    <a:p>
                      <a:r>
                        <a:rPr lang="en-US" dirty="0"/>
                        <a:t>Salary in 2 years if </a:t>
                      </a:r>
                      <a:r>
                        <a:rPr lang="en-US" dirty="0" err="1"/>
                        <a:t>enrols</a:t>
                      </a:r>
                      <a:endParaRPr lang="en-US" dirty="0"/>
                    </a:p>
                    <a:p>
                      <a:r>
                        <a:rPr lang="en-US" dirty="0"/>
                        <a:t>(</a:t>
                      </a:r>
                      <a:r>
                        <a:rPr lang="en-US" dirty="0" err="1"/>
                        <a:t>Y</a:t>
                      </a:r>
                      <a:r>
                        <a:rPr lang="en-US" baseline="-25000" dirty="0" err="1"/>
                        <a:t>a</a:t>
                      </a:r>
                      <a:r>
                        <a:rPr lang="en-US" baseline="-25000" dirty="0"/>
                        <a:t>=1</a:t>
                      </a:r>
                      <a:r>
                        <a:rPr lang="en-US" baseline="0" dirty="0"/>
                        <a:t>)</a:t>
                      </a:r>
                      <a:endParaRPr lang="en-US" dirty="0"/>
                    </a:p>
                  </a:txBody>
                  <a:tcPr/>
                </a:tc>
                <a:tc>
                  <a:txBody>
                    <a:bodyPr/>
                    <a:lstStyle/>
                    <a:p>
                      <a:pPr marL="0" marR="0" lvl="0" indent="0" algn="l" defTabSz="914388" rtl="0" eaLnBrk="1" fontAlgn="auto" latinLnBrk="0" hangingPunct="1">
                        <a:lnSpc>
                          <a:spcPct val="100000"/>
                        </a:lnSpc>
                        <a:spcBef>
                          <a:spcPts val="0"/>
                        </a:spcBef>
                        <a:spcAft>
                          <a:spcPts val="0"/>
                        </a:spcAft>
                        <a:buClrTx/>
                        <a:buSzTx/>
                        <a:buFontTx/>
                        <a:buNone/>
                        <a:tabLst/>
                        <a:defRPr/>
                      </a:pPr>
                      <a:r>
                        <a:rPr lang="en-US" dirty="0"/>
                        <a:t>Salary in 2 years if doesn’t </a:t>
                      </a:r>
                      <a:r>
                        <a:rPr lang="en-US" dirty="0" err="1"/>
                        <a:t>enrol</a:t>
                      </a:r>
                      <a:r>
                        <a:rPr lang="en-US" dirty="0"/>
                        <a:t> (</a:t>
                      </a:r>
                      <a:r>
                        <a:rPr lang="en-US" dirty="0" err="1"/>
                        <a:t>Y</a:t>
                      </a:r>
                      <a:r>
                        <a:rPr lang="en-US" baseline="-25000" dirty="0" err="1"/>
                        <a:t>a</a:t>
                      </a:r>
                      <a:r>
                        <a:rPr lang="en-US" baseline="-25000" dirty="0"/>
                        <a:t>=0</a:t>
                      </a:r>
                      <a:r>
                        <a:rPr lang="en-US" baseline="0" dirty="0"/>
                        <a:t>)</a:t>
                      </a:r>
                      <a:endParaRPr lang="en-US" dirty="0"/>
                    </a:p>
                    <a:p>
                      <a:endParaRPr lang="en-US" dirty="0"/>
                    </a:p>
                  </a:txBody>
                  <a:tcPr/>
                </a:tc>
                <a:extLst>
                  <a:ext uri="{0D108BD9-81ED-4DB2-BD59-A6C34878D82A}">
                    <a16:rowId xmlns:a16="http://schemas.microsoft.com/office/drawing/2014/main" val="1425951925"/>
                  </a:ext>
                </a:extLst>
              </a:tr>
              <a:tr h="458635">
                <a:tc>
                  <a:txBody>
                    <a:bodyPr/>
                    <a:lstStyle/>
                    <a:p>
                      <a:r>
                        <a:rPr lang="en-US" dirty="0"/>
                        <a:t>101</a:t>
                      </a:r>
                    </a:p>
                  </a:txBody>
                  <a:tcPr/>
                </a:tc>
                <a:tc>
                  <a:txBody>
                    <a:bodyPr/>
                    <a:lstStyle/>
                    <a:p>
                      <a:r>
                        <a:rPr lang="en-US" dirty="0"/>
                        <a:t>No</a:t>
                      </a:r>
                    </a:p>
                  </a:txBody>
                  <a:tcPr/>
                </a:tc>
                <a:tc>
                  <a:txBody>
                    <a:bodyPr/>
                    <a:lstStyle/>
                    <a:p>
                      <a:r>
                        <a:rPr lang="en-US" dirty="0">
                          <a:solidFill>
                            <a:schemeClr val="bg1">
                              <a:lumMod val="65000"/>
                            </a:schemeClr>
                          </a:solidFill>
                        </a:rPr>
                        <a:t>70,000</a:t>
                      </a:r>
                    </a:p>
                  </a:txBody>
                  <a:tcPr/>
                </a:tc>
                <a:tc>
                  <a:txBody>
                    <a:bodyPr/>
                    <a:lstStyle/>
                    <a:p>
                      <a:r>
                        <a:rPr lang="en-US" b="1" dirty="0"/>
                        <a:t>70,000</a:t>
                      </a:r>
                    </a:p>
                  </a:txBody>
                  <a:tcPr/>
                </a:tc>
                <a:extLst>
                  <a:ext uri="{0D108BD9-81ED-4DB2-BD59-A6C34878D82A}">
                    <a16:rowId xmlns:a16="http://schemas.microsoft.com/office/drawing/2014/main" val="3564005353"/>
                  </a:ext>
                </a:extLst>
              </a:tr>
              <a:tr h="458635">
                <a:tc>
                  <a:txBody>
                    <a:bodyPr/>
                    <a:lstStyle/>
                    <a:p>
                      <a:r>
                        <a:rPr lang="en-US" dirty="0"/>
                        <a:t>102</a:t>
                      </a:r>
                    </a:p>
                  </a:txBody>
                  <a:tcPr/>
                </a:tc>
                <a:tc>
                  <a:txBody>
                    <a:bodyPr/>
                    <a:lstStyle/>
                    <a:p>
                      <a:r>
                        <a:rPr lang="en-US" dirty="0"/>
                        <a:t>Yes</a:t>
                      </a:r>
                    </a:p>
                  </a:txBody>
                  <a:tcPr/>
                </a:tc>
                <a:tc>
                  <a:txBody>
                    <a:bodyPr/>
                    <a:lstStyle/>
                    <a:p>
                      <a:r>
                        <a:rPr lang="en-US" b="1" dirty="0"/>
                        <a:t>90,000</a:t>
                      </a:r>
                    </a:p>
                  </a:txBody>
                  <a:tcPr/>
                </a:tc>
                <a:tc>
                  <a:txBody>
                    <a:bodyPr/>
                    <a:lstStyle/>
                    <a:p>
                      <a:r>
                        <a:rPr lang="en-US" dirty="0">
                          <a:solidFill>
                            <a:schemeClr val="bg1">
                              <a:lumMod val="65000"/>
                            </a:schemeClr>
                          </a:solidFill>
                        </a:rPr>
                        <a:t>95,000</a:t>
                      </a:r>
                    </a:p>
                  </a:txBody>
                  <a:tcPr/>
                </a:tc>
                <a:extLst>
                  <a:ext uri="{0D108BD9-81ED-4DB2-BD59-A6C34878D82A}">
                    <a16:rowId xmlns:a16="http://schemas.microsoft.com/office/drawing/2014/main" val="2084916726"/>
                  </a:ext>
                </a:extLst>
              </a:tr>
              <a:tr h="458635">
                <a:tc>
                  <a:txBody>
                    <a:bodyPr/>
                    <a:lstStyle/>
                    <a:p>
                      <a:r>
                        <a:rPr lang="en-US" dirty="0"/>
                        <a:t>103</a:t>
                      </a:r>
                    </a:p>
                  </a:txBody>
                  <a:tcPr/>
                </a:tc>
                <a:tc>
                  <a:txBody>
                    <a:bodyPr/>
                    <a:lstStyle/>
                    <a:p>
                      <a:r>
                        <a:rPr lang="en-US" dirty="0"/>
                        <a:t>Yes</a:t>
                      </a:r>
                    </a:p>
                  </a:txBody>
                  <a:tcPr/>
                </a:tc>
                <a:tc>
                  <a:txBody>
                    <a:bodyPr/>
                    <a:lstStyle/>
                    <a:p>
                      <a:r>
                        <a:rPr lang="en-US" b="1" dirty="0"/>
                        <a:t>80,000</a:t>
                      </a:r>
                    </a:p>
                  </a:txBody>
                  <a:tcPr/>
                </a:tc>
                <a:tc>
                  <a:txBody>
                    <a:bodyPr/>
                    <a:lstStyle/>
                    <a:p>
                      <a:r>
                        <a:rPr lang="en-US" dirty="0">
                          <a:solidFill>
                            <a:schemeClr val="bg1">
                              <a:lumMod val="65000"/>
                            </a:schemeClr>
                          </a:solidFill>
                        </a:rPr>
                        <a:t>90,000</a:t>
                      </a:r>
                    </a:p>
                  </a:txBody>
                  <a:tcPr/>
                </a:tc>
                <a:extLst>
                  <a:ext uri="{0D108BD9-81ED-4DB2-BD59-A6C34878D82A}">
                    <a16:rowId xmlns:a16="http://schemas.microsoft.com/office/drawing/2014/main" val="404979429"/>
                  </a:ext>
                </a:extLst>
              </a:tr>
              <a:tr h="458635">
                <a:tc>
                  <a:txBody>
                    <a:bodyPr/>
                    <a:lstStyle/>
                    <a:p>
                      <a:r>
                        <a:rPr lang="en-US" dirty="0"/>
                        <a:t>104</a:t>
                      </a:r>
                    </a:p>
                  </a:txBody>
                  <a:tcPr/>
                </a:tc>
                <a:tc>
                  <a:txBody>
                    <a:bodyPr/>
                    <a:lstStyle/>
                    <a:p>
                      <a:r>
                        <a:rPr lang="en-US" dirty="0"/>
                        <a:t>No</a:t>
                      </a:r>
                    </a:p>
                  </a:txBody>
                  <a:tcPr/>
                </a:tc>
                <a:tc>
                  <a:txBody>
                    <a:bodyPr/>
                    <a:lstStyle/>
                    <a:p>
                      <a:r>
                        <a:rPr lang="en-US" dirty="0">
                          <a:solidFill>
                            <a:schemeClr val="bg1">
                              <a:lumMod val="65000"/>
                            </a:schemeClr>
                          </a:solidFill>
                        </a:rPr>
                        <a:t>80,000</a:t>
                      </a:r>
                    </a:p>
                  </a:txBody>
                  <a:tcPr/>
                </a:tc>
                <a:tc>
                  <a:txBody>
                    <a:bodyPr/>
                    <a:lstStyle/>
                    <a:p>
                      <a:r>
                        <a:rPr lang="en-US" b="1" dirty="0"/>
                        <a:t>75,000</a:t>
                      </a:r>
                    </a:p>
                  </a:txBody>
                  <a:tcPr/>
                </a:tc>
                <a:extLst>
                  <a:ext uri="{0D108BD9-81ED-4DB2-BD59-A6C34878D82A}">
                    <a16:rowId xmlns:a16="http://schemas.microsoft.com/office/drawing/2014/main" val="488163394"/>
                  </a:ext>
                </a:extLst>
              </a:tr>
              <a:tr h="458635">
                <a:tc>
                  <a:txBody>
                    <a:bodyPr/>
                    <a:lstStyle/>
                    <a:p>
                      <a:r>
                        <a:rPr lang="en-US" dirty="0"/>
                        <a:t>105</a:t>
                      </a:r>
                    </a:p>
                  </a:txBody>
                  <a:tcPr/>
                </a:tc>
                <a:tc>
                  <a:txBody>
                    <a:bodyPr/>
                    <a:lstStyle/>
                    <a:p>
                      <a:r>
                        <a:rPr lang="en-US" dirty="0"/>
                        <a:t>Yes</a:t>
                      </a:r>
                    </a:p>
                  </a:txBody>
                  <a:tcPr/>
                </a:tc>
                <a:tc>
                  <a:txBody>
                    <a:bodyPr/>
                    <a:lstStyle/>
                    <a:p>
                      <a:r>
                        <a:rPr lang="en-US" b="1" dirty="0"/>
                        <a:t>60,000</a:t>
                      </a:r>
                    </a:p>
                  </a:txBody>
                  <a:tcPr/>
                </a:tc>
                <a:tc>
                  <a:txBody>
                    <a:bodyPr/>
                    <a:lstStyle/>
                    <a:p>
                      <a:r>
                        <a:rPr lang="en-US" dirty="0">
                          <a:solidFill>
                            <a:schemeClr val="bg1">
                              <a:lumMod val="65000"/>
                            </a:schemeClr>
                          </a:solidFill>
                        </a:rPr>
                        <a:t>70,000</a:t>
                      </a:r>
                    </a:p>
                  </a:txBody>
                  <a:tcPr/>
                </a:tc>
                <a:extLst>
                  <a:ext uri="{0D108BD9-81ED-4DB2-BD59-A6C34878D82A}">
                    <a16:rowId xmlns:a16="http://schemas.microsoft.com/office/drawing/2014/main" val="3416854408"/>
                  </a:ext>
                </a:extLst>
              </a:tr>
              <a:tr h="458635">
                <a:tc>
                  <a:txBody>
                    <a:bodyPr/>
                    <a:lstStyle/>
                    <a:p>
                      <a:r>
                        <a:rPr lang="en-US" dirty="0"/>
                        <a:t>106</a:t>
                      </a:r>
                    </a:p>
                  </a:txBody>
                  <a:tcPr/>
                </a:tc>
                <a:tc>
                  <a:txBody>
                    <a:bodyPr/>
                    <a:lstStyle/>
                    <a:p>
                      <a:r>
                        <a:rPr lang="en-US" dirty="0"/>
                        <a:t>No</a:t>
                      </a:r>
                    </a:p>
                  </a:txBody>
                  <a:tcPr/>
                </a:tc>
                <a:tc>
                  <a:txBody>
                    <a:bodyPr/>
                    <a:lstStyle/>
                    <a:p>
                      <a:r>
                        <a:rPr lang="en-US" dirty="0">
                          <a:solidFill>
                            <a:schemeClr val="bg1">
                              <a:lumMod val="65000"/>
                            </a:schemeClr>
                          </a:solidFill>
                        </a:rPr>
                        <a:t>50,000</a:t>
                      </a:r>
                    </a:p>
                  </a:txBody>
                  <a:tcPr/>
                </a:tc>
                <a:tc>
                  <a:txBody>
                    <a:bodyPr/>
                    <a:lstStyle/>
                    <a:p>
                      <a:r>
                        <a:rPr lang="en-US" b="1" dirty="0"/>
                        <a:t>65,000</a:t>
                      </a:r>
                    </a:p>
                  </a:txBody>
                  <a:tcPr/>
                </a:tc>
                <a:extLst>
                  <a:ext uri="{0D108BD9-81ED-4DB2-BD59-A6C34878D82A}">
                    <a16:rowId xmlns:a16="http://schemas.microsoft.com/office/drawing/2014/main" val="3338308288"/>
                  </a:ext>
                </a:extLst>
              </a:tr>
              <a:tr h="458635">
                <a:tc>
                  <a:txBody>
                    <a:bodyPr/>
                    <a:lstStyle/>
                    <a:p>
                      <a:r>
                        <a:rPr lang="en-US" dirty="0"/>
                        <a:t>107</a:t>
                      </a:r>
                    </a:p>
                  </a:txBody>
                  <a:tcPr/>
                </a:tc>
                <a:tc>
                  <a:txBody>
                    <a:bodyPr/>
                    <a:lstStyle/>
                    <a:p>
                      <a:r>
                        <a:rPr lang="en-US" dirty="0"/>
                        <a:t>No</a:t>
                      </a:r>
                    </a:p>
                  </a:txBody>
                  <a:tcPr/>
                </a:tc>
                <a:tc>
                  <a:txBody>
                    <a:bodyPr/>
                    <a:lstStyle/>
                    <a:p>
                      <a:r>
                        <a:rPr lang="en-US" dirty="0">
                          <a:solidFill>
                            <a:schemeClr val="bg1">
                              <a:lumMod val="65000"/>
                            </a:schemeClr>
                          </a:solidFill>
                        </a:rPr>
                        <a:t>70,000</a:t>
                      </a:r>
                    </a:p>
                  </a:txBody>
                  <a:tcPr/>
                </a:tc>
                <a:tc>
                  <a:txBody>
                    <a:bodyPr/>
                    <a:lstStyle/>
                    <a:p>
                      <a:r>
                        <a:rPr lang="en-US" b="1" dirty="0"/>
                        <a:t>75,000</a:t>
                      </a:r>
                    </a:p>
                  </a:txBody>
                  <a:tcPr/>
                </a:tc>
                <a:extLst>
                  <a:ext uri="{0D108BD9-81ED-4DB2-BD59-A6C34878D82A}">
                    <a16:rowId xmlns:a16="http://schemas.microsoft.com/office/drawing/2014/main" val="3562384555"/>
                  </a:ext>
                </a:extLst>
              </a:tr>
            </a:tbl>
          </a:graphicData>
        </a:graphic>
      </p:graphicFrame>
    </p:spTree>
    <p:extLst>
      <p:ext uri="{BB962C8B-B14F-4D97-AF65-F5344CB8AC3E}">
        <p14:creationId xmlns:p14="http://schemas.microsoft.com/office/powerpoint/2010/main" val="200808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8185-742E-6844-8570-3FFAD3CCD784}"/>
              </a:ext>
            </a:extLst>
          </p:cNvPr>
          <p:cNvSpPr>
            <a:spLocks noGrp="1"/>
          </p:cNvSpPr>
          <p:nvPr>
            <p:ph type="title"/>
          </p:nvPr>
        </p:nvSpPr>
        <p:spPr>
          <a:xfrm>
            <a:off x="468315" y="433391"/>
            <a:ext cx="8013273" cy="461665"/>
          </a:xfrm>
        </p:spPr>
        <p:txBody>
          <a:bodyPr/>
          <a:lstStyle/>
          <a:p>
            <a:r>
              <a:rPr lang="en-AU" b="0" dirty="0"/>
              <a:t>Association versus causation</a:t>
            </a:r>
            <a:endParaRPr lang="en-US" dirty="0"/>
          </a:p>
        </p:txBody>
      </p:sp>
      <p:grpSp>
        <p:nvGrpSpPr>
          <p:cNvPr id="34" name="Group 33">
            <a:extLst>
              <a:ext uri="{FF2B5EF4-FFF2-40B4-BE49-F238E27FC236}">
                <a16:creationId xmlns:a16="http://schemas.microsoft.com/office/drawing/2014/main" id="{FBC188EF-1A4B-E849-A18A-14FC8D104BB6}"/>
              </a:ext>
            </a:extLst>
          </p:cNvPr>
          <p:cNvGrpSpPr/>
          <p:nvPr/>
        </p:nvGrpSpPr>
        <p:grpSpPr>
          <a:xfrm>
            <a:off x="419545" y="2585775"/>
            <a:ext cx="1800000" cy="1800000"/>
            <a:chOff x="773042" y="1196752"/>
            <a:chExt cx="1800000" cy="1800000"/>
          </a:xfrm>
        </p:grpSpPr>
        <p:sp>
          <p:nvSpPr>
            <p:cNvPr id="27" name="Oval 26">
              <a:extLst>
                <a:ext uri="{FF2B5EF4-FFF2-40B4-BE49-F238E27FC236}">
                  <a16:creationId xmlns:a16="http://schemas.microsoft.com/office/drawing/2014/main" id="{B470D6D8-6A8A-4649-AAC1-1CA3189CABD1}"/>
                </a:ext>
              </a:extLst>
            </p:cNvPr>
            <p:cNvSpPr>
              <a:spLocks noChangeAspect="1"/>
            </p:cNvSpPr>
            <p:nvPr/>
          </p:nvSpPr>
          <p:spPr>
            <a:xfrm>
              <a:off x="773042" y="1196752"/>
              <a:ext cx="1800000" cy="18000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ie 28">
              <a:extLst>
                <a:ext uri="{FF2B5EF4-FFF2-40B4-BE49-F238E27FC236}">
                  <a16:creationId xmlns:a16="http://schemas.microsoft.com/office/drawing/2014/main" id="{A86EAD39-10B3-F642-8100-49DB2F5D097C}"/>
                </a:ext>
              </a:extLst>
            </p:cNvPr>
            <p:cNvSpPr>
              <a:spLocks noChangeAspect="1"/>
            </p:cNvSpPr>
            <p:nvPr/>
          </p:nvSpPr>
          <p:spPr>
            <a:xfrm>
              <a:off x="773042" y="1196752"/>
              <a:ext cx="1800000" cy="1800000"/>
            </a:xfrm>
            <a:prstGeom prst="pie">
              <a:avLst>
                <a:gd name="adj1" fmla="val 3696423"/>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0" name="Rectangle 39">
            <a:extLst>
              <a:ext uri="{FF2B5EF4-FFF2-40B4-BE49-F238E27FC236}">
                <a16:creationId xmlns:a16="http://schemas.microsoft.com/office/drawing/2014/main" id="{6812FCA4-D07E-9F46-B87D-78CE0F710D0D}"/>
              </a:ext>
            </a:extLst>
          </p:cNvPr>
          <p:cNvSpPr/>
          <p:nvPr/>
        </p:nvSpPr>
        <p:spPr>
          <a:xfrm>
            <a:off x="178610" y="6424609"/>
            <a:ext cx="4572000" cy="261610"/>
          </a:xfrm>
          <a:prstGeom prst="rect">
            <a:avLst/>
          </a:prstGeom>
        </p:spPr>
        <p:txBody>
          <a:bodyPr>
            <a:spAutoFit/>
          </a:bodyPr>
          <a:lstStyle/>
          <a:p>
            <a:r>
              <a:rPr lang="en-AU" sz="1100" dirty="0">
                <a:solidFill>
                  <a:schemeClr val="bg1">
                    <a:lumMod val="50000"/>
                  </a:schemeClr>
                </a:solidFill>
              </a:rPr>
              <a:t>(Adapted from </a:t>
            </a:r>
            <a:r>
              <a:rPr lang="en-AU" sz="1100" dirty="0">
                <a:solidFill>
                  <a:schemeClr val="bg1">
                    <a:lumMod val="50000"/>
                  </a:schemeClr>
                </a:solidFill>
                <a:hlinkClick r:id="rId3">
                  <a:extLst>
                    <a:ext uri="{A12FA001-AC4F-418D-AE19-62706E023703}">
                      <ahyp:hlinkClr xmlns:ahyp="http://schemas.microsoft.com/office/drawing/2018/hyperlinkcolor" val="tx"/>
                    </a:ext>
                  </a:extLst>
                </a:hlinkClick>
              </a:rPr>
              <a:t>Causal Inference</a:t>
            </a:r>
            <a:r>
              <a:rPr lang="en-AU" sz="1100" dirty="0">
                <a:solidFill>
                  <a:schemeClr val="bg1">
                    <a:lumMod val="50000"/>
                  </a:schemeClr>
                </a:solidFill>
              </a:rPr>
              <a:t> (2018, Ch1) by </a:t>
            </a:r>
            <a:r>
              <a:rPr lang="en-AU" sz="1100" dirty="0" err="1">
                <a:solidFill>
                  <a:schemeClr val="bg1">
                    <a:lumMod val="50000"/>
                  </a:schemeClr>
                </a:solidFill>
              </a:rPr>
              <a:t>Hernán</a:t>
            </a:r>
            <a:r>
              <a:rPr lang="en-AU" sz="1100" dirty="0">
                <a:solidFill>
                  <a:schemeClr val="bg1">
                    <a:lumMod val="50000"/>
                  </a:schemeClr>
                </a:solidFill>
              </a:rPr>
              <a:t> and Robins)</a:t>
            </a:r>
            <a:endParaRPr lang="en-US" sz="1100" dirty="0">
              <a:solidFill>
                <a:schemeClr val="bg1">
                  <a:lumMod val="50000"/>
                </a:schemeClr>
              </a:solidFill>
            </a:endParaRPr>
          </a:p>
        </p:txBody>
      </p:sp>
      <p:sp>
        <p:nvSpPr>
          <p:cNvPr id="42" name="Rectangle 41">
            <a:extLst>
              <a:ext uri="{FF2B5EF4-FFF2-40B4-BE49-F238E27FC236}">
                <a16:creationId xmlns:a16="http://schemas.microsoft.com/office/drawing/2014/main" id="{6DE5E54F-3D2F-BA42-A6A1-CC5498776085}"/>
              </a:ext>
            </a:extLst>
          </p:cNvPr>
          <p:cNvSpPr/>
          <p:nvPr/>
        </p:nvSpPr>
        <p:spPr>
          <a:xfrm>
            <a:off x="523412" y="4528099"/>
            <a:ext cx="1641796" cy="461665"/>
          </a:xfrm>
          <a:prstGeom prst="rect">
            <a:avLst/>
          </a:prstGeom>
        </p:spPr>
        <p:txBody>
          <a:bodyPr wrap="none">
            <a:spAutoFit/>
          </a:bodyPr>
          <a:lstStyle/>
          <a:p>
            <a:r>
              <a:rPr lang="en-US" dirty="0"/>
              <a:t>Population</a:t>
            </a:r>
            <a:endParaRPr lang="en-US" baseline="-25000" dirty="0"/>
          </a:p>
        </p:txBody>
      </p:sp>
      <p:sp>
        <p:nvSpPr>
          <p:cNvPr id="43" name="Line Callout 3 42">
            <a:extLst>
              <a:ext uri="{FF2B5EF4-FFF2-40B4-BE49-F238E27FC236}">
                <a16:creationId xmlns:a16="http://schemas.microsoft.com/office/drawing/2014/main" id="{630FF8BE-BB84-DB41-8955-DF0AB59FC387}"/>
              </a:ext>
            </a:extLst>
          </p:cNvPr>
          <p:cNvSpPr/>
          <p:nvPr/>
        </p:nvSpPr>
        <p:spPr>
          <a:xfrm>
            <a:off x="405145" y="1862435"/>
            <a:ext cx="914400" cy="612648"/>
          </a:xfrm>
          <a:prstGeom prst="borderCallout3">
            <a:avLst>
              <a:gd name="adj1" fmla="val 18750"/>
              <a:gd name="adj2" fmla="val -8333"/>
              <a:gd name="adj3" fmla="val 18750"/>
              <a:gd name="adj4" fmla="val -16667"/>
              <a:gd name="adj5" fmla="val 209070"/>
              <a:gd name="adj6" fmla="val -33333"/>
              <a:gd name="adj7" fmla="val 277525"/>
              <a:gd name="adj8" fmla="val -576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A=1</a:t>
            </a:r>
          </a:p>
        </p:txBody>
      </p:sp>
      <p:sp>
        <p:nvSpPr>
          <p:cNvPr id="44" name="Line Callout 3 43">
            <a:extLst>
              <a:ext uri="{FF2B5EF4-FFF2-40B4-BE49-F238E27FC236}">
                <a16:creationId xmlns:a16="http://schemas.microsoft.com/office/drawing/2014/main" id="{6B6DFFA0-BF76-1E45-98A9-57A53319D175}"/>
              </a:ext>
            </a:extLst>
          </p:cNvPr>
          <p:cNvSpPr/>
          <p:nvPr/>
        </p:nvSpPr>
        <p:spPr>
          <a:xfrm flipH="1">
            <a:off x="2547024" y="4528099"/>
            <a:ext cx="790793" cy="612648"/>
          </a:xfrm>
          <a:prstGeom prst="borderCallout3">
            <a:avLst>
              <a:gd name="adj1" fmla="val 18750"/>
              <a:gd name="adj2" fmla="val -8333"/>
              <a:gd name="adj3" fmla="val 18750"/>
              <a:gd name="adj4" fmla="val -16667"/>
              <a:gd name="adj5" fmla="val -100918"/>
              <a:gd name="adj6" fmla="val -18993"/>
              <a:gd name="adj7" fmla="val -174063"/>
              <a:gd name="adj8" fmla="val 13802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A=0</a:t>
            </a:r>
          </a:p>
        </p:txBody>
      </p:sp>
      <p:grpSp>
        <p:nvGrpSpPr>
          <p:cNvPr id="50" name="Group 49">
            <a:extLst>
              <a:ext uri="{FF2B5EF4-FFF2-40B4-BE49-F238E27FC236}">
                <a16:creationId xmlns:a16="http://schemas.microsoft.com/office/drawing/2014/main" id="{3E94712D-5814-054B-AF6E-3D4BBEF0F7B1}"/>
              </a:ext>
            </a:extLst>
          </p:cNvPr>
          <p:cNvGrpSpPr/>
          <p:nvPr/>
        </p:nvGrpSpPr>
        <p:grpSpPr>
          <a:xfrm>
            <a:off x="4040960" y="3858932"/>
            <a:ext cx="4875968" cy="1806932"/>
            <a:chOff x="4040960" y="3858932"/>
            <a:chExt cx="4875968" cy="1806932"/>
          </a:xfrm>
        </p:grpSpPr>
        <p:grpSp>
          <p:nvGrpSpPr>
            <p:cNvPr id="33" name="Group 32">
              <a:extLst>
                <a:ext uri="{FF2B5EF4-FFF2-40B4-BE49-F238E27FC236}">
                  <a16:creationId xmlns:a16="http://schemas.microsoft.com/office/drawing/2014/main" id="{5C7323E4-C2B7-3943-91EE-1C6DE3CE610F}"/>
                </a:ext>
              </a:extLst>
            </p:cNvPr>
            <p:cNvGrpSpPr/>
            <p:nvPr/>
          </p:nvGrpSpPr>
          <p:grpSpPr>
            <a:xfrm>
              <a:off x="6902896" y="3858932"/>
              <a:ext cx="1800000" cy="1800018"/>
              <a:chOff x="6228184" y="1196752"/>
              <a:chExt cx="1800000" cy="1800018"/>
            </a:xfrm>
          </p:grpSpPr>
          <p:sp>
            <p:nvSpPr>
              <p:cNvPr id="31" name="Oval 30">
                <a:extLst>
                  <a:ext uri="{FF2B5EF4-FFF2-40B4-BE49-F238E27FC236}">
                    <a16:creationId xmlns:a16="http://schemas.microsoft.com/office/drawing/2014/main" id="{EADC14A9-7D30-9A49-8FFB-498AA172F15A}"/>
                  </a:ext>
                </a:extLst>
              </p:cNvPr>
              <p:cNvSpPr>
                <a:spLocks noChangeAspect="1"/>
              </p:cNvSpPr>
              <p:nvPr/>
            </p:nvSpPr>
            <p:spPr>
              <a:xfrm>
                <a:off x="6228184" y="1196770"/>
                <a:ext cx="1800000" cy="18000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ie 29">
                <a:extLst>
                  <a:ext uri="{FF2B5EF4-FFF2-40B4-BE49-F238E27FC236}">
                    <a16:creationId xmlns:a16="http://schemas.microsoft.com/office/drawing/2014/main" id="{386A8E19-62B8-B24F-9C43-D844C691209C}"/>
                  </a:ext>
                </a:extLst>
              </p:cNvPr>
              <p:cNvSpPr>
                <a:spLocks noChangeAspect="1"/>
              </p:cNvSpPr>
              <p:nvPr/>
            </p:nvSpPr>
            <p:spPr>
              <a:xfrm>
                <a:off x="6228184" y="1196752"/>
                <a:ext cx="1800000" cy="1800000"/>
              </a:xfrm>
              <a:prstGeom prst="pie">
                <a:avLst>
                  <a:gd name="adj1" fmla="val 3696423"/>
                  <a:gd name="adj2" fmla="val 1620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grpSp>
        <p:sp>
          <p:nvSpPr>
            <p:cNvPr id="32" name="Pie 31">
              <a:extLst>
                <a:ext uri="{FF2B5EF4-FFF2-40B4-BE49-F238E27FC236}">
                  <a16:creationId xmlns:a16="http://schemas.microsoft.com/office/drawing/2014/main" id="{681100FD-551B-C34B-B4D5-E5AF0DF596B9}"/>
                </a:ext>
              </a:extLst>
            </p:cNvPr>
            <p:cNvSpPr>
              <a:spLocks noChangeAspect="1"/>
            </p:cNvSpPr>
            <p:nvPr/>
          </p:nvSpPr>
          <p:spPr>
            <a:xfrm>
              <a:off x="5940379" y="3865864"/>
              <a:ext cx="1800000" cy="1800000"/>
            </a:xfrm>
            <a:prstGeom prst="pie">
              <a:avLst>
                <a:gd name="adj1" fmla="val 3696423"/>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713172F5-AD1D-1448-B870-B078DB732A9E}"/>
                </a:ext>
              </a:extLst>
            </p:cNvPr>
            <p:cNvSpPr/>
            <p:nvPr/>
          </p:nvSpPr>
          <p:spPr>
            <a:xfrm>
              <a:off x="7057639" y="4515851"/>
              <a:ext cx="543739" cy="461665"/>
            </a:xfrm>
            <a:prstGeom prst="rect">
              <a:avLst/>
            </a:prstGeom>
          </p:spPr>
          <p:txBody>
            <a:bodyPr wrap="none">
              <a:spAutoFit/>
            </a:bodyPr>
            <a:lstStyle/>
            <a:p>
              <a:r>
                <a:rPr lang="en-US" dirty="0"/>
                <a:t>Vs</a:t>
              </a:r>
              <a:endParaRPr lang="en-US" baseline="-25000" dirty="0"/>
            </a:p>
          </p:txBody>
        </p:sp>
        <p:sp>
          <p:nvSpPr>
            <p:cNvPr id="39" name="Rectangle 38">
              <a:extLst>
                <a:ext uri="{FF2B5EF4-FFF2-40B4-BE49-F238E27FC236}">
                  <a16:creationId xmlns:a16="http://schemas.microsoft.com/office/drawing/2014/main" id="{1BE3F35F-35AF-4F41-BF59-EDF5A3F0443B}"/>
                </a:ext>
              </a:extLst>
            </p:cNvPr>
            <p:cNvSpPr/>
            <p:nvPr/>
          </p:nvSpPr>
          <p:spPr>
            <a:xfrm>
              <a:off x="4040960" y="4603590"/>
              <a:ext cx="1760418" cy="461665"/>
            </a:xfrm>
            <a:prstGeom prst="rect">
              <a:avLst/>
            </a:prstGeom>
          </p:spPr>
          <p:txBody>
            <a:bodyPr wrap="none">
              <a:spAutoFit/>
            </a:bodyPr>
            <a:lstStyle/>
            <a:p>
              <a:r>
                <a:rPr lang="en-US" dirty="0"/>
                <a:t>Association</a:t>
              </a:r>
              <a:endParaRPr lang="en-US" baseline="-25000" dirty="0"/>
            </a:p>
          </p:txBody>
        </p:sp>
        <p:sp>
          <p:nvSpPr>
            <p:cNvPr id="45" name="Rectangle 44">
              <a:extLst>
                <a:ext uri="{FF2B5EF4-FFF2-40B4-BE49-F238E27FC236}">
                  <a16:creationId xmlns:a16="http://schemas.microsoft.com/office/drawing/2014/main" id="{B1E68BBB-EAAE-8B47-AB35-8A436C6D1691}"/>
                </a:ext>
              </a:extLst>
            </p:cNvPr>
            <p:cNvSpPr/>
            <p:nvPr/>
          </p:nvSpPr>
          <p:spPr>
            <a:xfrm>
              <a:off x="6017530" y="4909914"/>
              <a:ext cx="1095458" cy="461665"/>
            </a:xfrm>
            <a:prstGeom prst="rect">
              <a:avLst/>
            </a:prstGeom>
            <a:ln>
              <a:noFill/>
            </a:ln>
          </p:spPr>
          <p:txBody>
            <a:bodyPr wrap="square">
              <a:spAutoFit/>
            </a:bodyPr>
            <a:lstStyle/>
            <a:p>
              <a:r>
                <a:rPr lang="en-US" dirty="0">
                  <a:solidFill>
                    <a:schemeClr val="bg1"/>
                  </a:solidFill>
                </a:rPr>
                <a:t>Y|A=1</a:t>
              </a:r>
              <a:endParaRPr lang="en-US" baseline="-25000" dirty="0">
                <a:solidFill>
                  <a:schemeClr val="bg1"/>
                </a:solidFill>
              </a:endParaRPr>
            </a:p>
          </p:txBody>
        </p:sp>
        <p:sp>
          <p:nvSpPr>
            <p:cNvPr id="46" name="Rectangle 45">
              <a:extLst>
                <a:ext uri="{FF2B5EF4-FFF2-40B4-BE49-F238E27FC236}">
                  <a16:creationId xmlns:a16="http://schemas.microsoft.com/office/drawing/2014/main" id="{2D988ED4-2509-484D-8789-A078C2DD49A4}"/>
                </a:ext>
              </a:extLst>
            </p:cNvPr>
            <p:cNvSpPr/>
            <p:nvPr/>
          </p:nvSpPr>
          <p:spPr>
            <a:xfrm>
              <a:off x="7756121" y="4515851"/>
              <a:ext cx="1160807" cy="461665"/>
            </a:xfrm>
            <a:prstGeom prst="rect">
              <a:avLst/>
            </a:prstGeom>
            <a:ln>
              <a:noFill/>
            </a:ln>
          </p:spPr>
          <p:txBody>
            <a:bodyPr wrap="square">
              <a:spAutoFit/>
            </a:bodyPr>
            <a:lstStyle/>
            <a:p>
              <a:r>
                <a:rPr lang="en-US" dirty="0"/>
                <a:t>Y|A=0</a:t>
              </a:r>
              <a:endParaRPr lang="en-US" baseline="-25000" dirty="0"/>
            </a:p>
          </p:txBody>
        </p:sp>
      </p:grpSp>
      <p:grpSp>
        <p:nvGrpSpPr>
          <p:cNvPr id="51" name="Group 50">
            <a:extLst>
              <a:ext uri="{FF2B5EF4-FFF2-40B4-BE49-F238E27FC236}">
                <a16:creationId xmlns:a16="http://schemas.microsoft.com/office/drawing/2014/main" id="{52541AB2-5EE1-0F43-8D87-35C5CE0E10FA}"/>
              </a:ext>
            </a:extLst>
          </p:cNvPr>
          <p:cNvGrpSpPr/>
          <p:nvPr/>
        </p:nvGrpSpPr>
        <p:grpSpPr>
          <a:xfrm>
            <a:off x="2798623" y="1268760"/>
            <a:ext cx="5904273" cy="1800000"/>
            <a:chOff x="2798623" y="1268760"/>
            <a:chExt cx="5904273" cy="1800000"/>
          </a:xfrm>
        </p:grpSpPr>
        <p:grpSp>
          <p:nvGrpSpPr>
            <p:cNvPr id="49" name="Group 48">
              <a:extLst>
                <a:ext uri="{FF2B5EF4-FFF2-40B4-BE49-F238E27FC236}">
                  <a16:creationId xmlns:a16="http://schemas.microsoft.com/office/drawing/2014/main" id="{6A009044-841B-EC43-9CC4-46730528B312}"/>
                </a:ext>
              </a:extLst>
            </p:cNvPr>
            <p:cNvGrpSpPr/>
            <p:nvPr/>
          </p:nvGrpSpPr>
          <p:grpSpPr>
            <a:xfrm>
              <a:off x="2798623" y="1268760"/>
              <a:ext cx="5904273" cy="1800000"/>
              <a:chOff x="2798623" y="1268760"/>
              <a:chExt cx="5904273" cy="1800000"/>
            </a:xfrm>
          </p:grpSpPr>
          <p:sp>
            <p:nvSpPr>
              <p:cNvPr id="35" name="Oval 34">
                <a:extLst>
                  <a:ext uri="{FF2B5EF4-FFF2-40B4-BE49-F238E27FC236}">
                    <a16:creationId xmlns:a16="http://schemas.microsoft.com/office/drawing/2014/main" id="{D204B2E0-9E26-5D46-AF7D-C702F9E62845}"/>
                  </a:ext>
                </a:extLst>
              </p:cNvPr>
              <p:cNvSpPr>
                <a:spLocks noChangeAspect="1"/>
              </p:cNvSpPr>
              <p:nvPr/>
            </p:nvSpPr>
            <p:spPr>
              <a:xfrm>
                <a:off x="4376923" y="1268760"/>
                <a:ext cx="1800000" cy="180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D0F794A-A433-DA49-8D2D-E2D10B87F078}"/>
                  </a:ext>
                </a:extLst>
              </p:cNvPr>
              <p:cNvSpPr>
                <a:spLocks noChangeAspect="1"/>
              </p:cNvSpPr>
              <p:nvPr/>
            </p:nvSpPr>
            <p:spPr>
              <a:xfrm>
                <a:off x="6902896" y="1268760"/>
                <a:ext cx="1800000" cy="18000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58902EF-E429-6E47-910B-093472B49CED}"/>
                  </a:ext>
                </a:extLst>
              </p:cNvPr>
              <p:cNvSpPr/>
              <p:nvPr/>
            </p:nvSpPr>
            <p:spPr>
              <a:xfrm>
                <a:off x="6268040" y="1937927"/>
                <a:ext cx="543739" cy="461665"/>
              </a:xfrm>
              <a:prstGeom prst="rect">
                <a:avLst/>
              </a:prstGeom>
            </p:spPr>
            <p:txBody>
              <a:bodyPr wrap="none">
                <a:spAutoFit/>
              </a:bodyPr>
              <a:lstStyle/>
              <a:p>
                <a:r>
                  <a:rPr lang="en-US" dirty="0"/>
                  <a:t>Vs</a:t>
                </a:r>
                <a:endParaRPr lang="en-US" baseline="-25000" dirty="0"/>
              </a:p>
            </p:txBody>
          </p:sp>
          <p:sp>
            <p:nvSpPr>
              <p:cNvPr id="41" name="Rectangle 40">
                <a:extLst>
                  <a:ext uri="{FF2B5EF4-FFF2-40B4-BE49-F238E27FC236}">
                    <a16:creationId xmlns:a16="http://schemas.microsoft.com/office/drawing/2014/main" id="{4EB2F960-32A3-E84F-9DC8-A30E773607CC}"/>
                  </a:ext>
                </a:extLst>
              </p:cNvPr>
              <p:cNvSpPr/>
              <p:nvPr/>
            </p:nvSpPr>
            <p:spPr>
              <a:xfrm>
                <a:off x="2798623" y="2013418"/>
                <a:ext cx="1572866" cy="461665"/>
              </a:xfrm>
              <a:prstGeom prst="rect">
                <a:avLst/>
              </a:prstGeom>
            </p:spPr>
            <p:txBody>
              <a:bodyPr wrap="none">
                <a:spAutoFit/>
              </a:bodyPr>
              <a:lstStyle/>
              <a:p>
                <a:r>
                  <a:rPr lang="en-US" dirty="0"/>
                  <a:t>Causation</a:t>
                </a:r>
                <a:endParaRPr lang="en-US" baseline="-25000" dirty="0"/>
              </a:p>
            </p:txBody>
          </p:sp>
        </p:grpSp>
        <p:sp>
          <p:nvSpPr>
            <p:cNvPr id="47" name="Rectangle 46">
              <a:extLst>
                <a:ext uri="{FF2B5EF4-FFF2-40B4-BE49-F238E27FC236}">
                  <a16:creationId xmlns:a16="http://schemas.microsoft.com/office/drawing/2014/main" id="{95371245-B92B-4245-9364-DA62420DA317}"/>
                </a:ext>
              </a:extLst>
            </p:cNvPr>
            <p:cNvSpPr/>
            <p:nvPr/>
          </p:nvSpPr>
          <p:spPr>
            <a:xfrm>
              <a:off x="4930724" y="1937927"/>
              <a:ext cx="721396" cy="461665"/>
            </a:xfrm>
            <a:prstGeom prst="rect">
              <a:avLst/>
            </a:prstGeom>
            <a:ln>
              <a:noFill/>
            </a:ln>
          </p:spPr>
          <p:txBody>
            <a:bodyPr wrap="square">
              <a:spAutoFit/>
            </a:bodyPr>
            <a:lstStyle/>
            <a:p>
              <a:r>
                <a:rPr lang="en-US" dirty="0" err="1">
                  <a:solidFill>
                    <a:schemeClr val="bg1"/>
                  </a:solidFill>
                </a:rPr>
                <a:t>Y</a:t>
              </a:r>
              <a:r>
                <a:rPr lang="en-US" baseline="-25000" dirty="0" err="1">
                  <a:solidFill>
                    <a:schemeClr val="bg1"/>
                  </a:solidFill>
                </a:rPr>
                <a:t>a</a:t>
              </a:r>
              <a:r>
                <a:rPr lang="en-US" baseline="-25000" dirty="0">
                  <a:solidFill>
                    <a:schemeClr val="bg1"/>
                  </a:solidFill>
                </a:rPr>
                <a:t>=1</a:t>
              </a:r>
            </a:p>
          </p:txBody>
        </p:sp>
        <p:sp>
          <p:nvSpPr>
            <p:cNvPr id="48" name="Rectangle 47">
              <a:extLst>
                <a:ext uri="{FF2B5EF4-FFF2-40B4-BE49-F238E27FC236}">
                  <a16:creationId xmlns:a16="http://schemas.microsoft.com/office/drawing/2014/main" id="{105EAC23-DBFD-4B44-A480-13B25FFF6239}"/>
                </a:ext>
              </a:extLst>
            </p:cNvPr>
            <p:cNvSpPr/>
            <p:nvPr/>
          </p:nvSpPr>
          <p:spPr>
            <a:xfrm>
              <a:off x="7403201" y="1899663"/>
              <a:ext cx="721396" cy="461665"/>
            </a:xfrm>
            <a:prstGeom prst="rect">
              <a:avLst/>
            </a:prstGeom>
            <a:ln>
              <a:noFill/>
            </a:ln>
          </p:spPr>
          <p:txBody>
            <a:bodyPr wrap="square">
              <a:spAutoFit/>
            </a:bodyPr>
            <a:lstStyle/>
            <a:p>
              <a:r>
                <a:rPr lang="en-US" dirty="0" err="1"/>
                <a:t>Y</a:t>
              </a:r>
              <a:r>
                <a:rPr lang="en-US" baseline="-25000" dirty="0" err="1"/>
                <a:t>a</a:t>
              </a:r>
              <a:r>
                <a:rPr lang="en-US" baseline="-25000" dirty="0"/>
                <a:t>=0</a:t>
              </a:r>
            </a:p>
          </p:txBody>
        </p:sp>
      </p:grpSp>
    </p:spTree>
    <p:extLst>
      <p:ext uri="{BB962C8B-B14F-4D97-AF65-F5344CB8AC3E}">
        <p14:creationId xmlns:p14="http://schemas.microsoft.com/office/powerpoint/2010/main" val="121281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C17B-1876-5A49-82A6-3E439C1640D9}"/>
              </a:ext>
            </a:extLst>
          </p:cNvPr>
          <p:cNvSpPr>
            <a:spLocks noGrp="1"/>
          </p:cNvSpPr>
          <p:nvPr>
            <p:ph type="title"/>
          </p:nvPr>
        </p:nvSpPr>
        <p:spPr/>
        <p:txBody>
          <a:bodyPr/>
          <a:lstStyle/>
          <a:p>
            <a:r>
              <a:rPr lang="en-US" dirty="0"/>
              <a:t>Identifiability assumptions</a:t>
            </a:r>
          </a:p>
        </p:txBody>
      </p:sp>
      <p:sp>
        <p:nvSpPr>
          <p:cNvPr id="3" name="Text Placeholder 2">
            <a:extLst>
              <a:ext uri="{FF2B5EF4-FFF2-40B4-BE49-F238E27FC236}">
                <a16:creationId xmlns:a16="http://schemas.microsoft.com/office/drawing/2014/main" id="{B8D36AE1-DD09-714A-905E-8B53B745E33A}"/>
              </a:ext>
            </a:extLst>
          </p:cNvPr>
          <p:cNvSpPr>
            <a:spLocks noGrp="1"/>
          </p:cNvSpPr>
          <p:nvPr>
            <p:ph type="body" idx="10"/>
          </p:nvPr>
        </p:nvSpPr>
        <p:spPr>
          <a:xfrm>
            <a:off x="468315" y="1227140"/>
            <a:ext cx="8208962" cy="4866156"/>
          </a:xfrm>
        </p:spPr>
        <p:txBody>
          <a:bodyPr/>
          <a:lstStyle/>
          <a:p>
            <a:pPr marL="0" indent="0"/>
            <a:r>
              <a:rPr lang="en-US" sz="3200" dirty="0"/>
              <a:t>1) Positivity</a:t>
            </a:r>
          </a:p>
          <a:p>
            <a:pPr marL="457200" indent="-457200">
              <a:buFont typeface="Arial" panose="020B0604020202020204" pitchFamily="34" charset="0"/>
              <a:buChar char="•"/>
            </a:pPr>
            <a:r>
              <a:rPr lang="en-US" sz="2400" i="1" dirty="0">
                <a:solidFill>
                  <a:schemeClr val="accent5">
                    <a:lumMod val="60000"/>
                    <a:lumOff val="40000"/>
                  </a:schemeClr>
                </a:solidFill>
              </a:rPr>
              <a:t>Everyone has the chance to get the treatment</a:t>
            </a:r>
          </a:p>
          <a:p>
            <a:pPr marL="0" indent="0"/>
            <a:r>
              <a:rPr lang="en-US" sz="3200" dirty="0"/>
              <a:t>2) Exchangeability</a:t>
            </a:r>
          </a:p>
          <a:p>
            <a:pPr marL="457200" indent="-457200">
              <a:buFont typeface="Arial" panose="020B0604020202020204" pitchFamily="34" charset="0"/>
              <a:buChar char="•"/>
            </a:pPr>
            <a:r>
              <a:rPr lang="en-US" sz="2400" i="1" dirty="0">
                <a:solidFill>
                  <a:schemeClr val="accent5">
                    <a:lumMod val="60000"/>
                    <a:lumOff val="40000"/>
                  </a:schemeClr>
                </a:solidFill>
              </a:rPr>
              <a:t>Background characteristics are balanced in treated and control groups</a:t>
            </a:r>
          </a:p>
          <a:p>
            <a:pPr marL="0" indent="0"/>
            <a:r>
              <a:rPr lang="en-US" sz="3200" dirty="0"/>
              <a:t>3) Consistency</a:t>
            </a:r>
          </a:p>
          <a:p>
            <a:pPr marL="457200" indent="-457200">
              <a:buFont typeface="Arial" panose="020B0604020202020204" pitchFamily="34" charset="0"/>
              <a:buChar char="•"/>
            </a:pPr>
            <a:r>
              <a:rPr lang="en-AU" sz="2400" i="1" dirty="0">
                <a:solidFill>
                  <a:schemeClr val="accent5">
                    <a:lumMod val="60000"/>
                    <a:lumOff val="40000"/>
                  </a:schemeClr>
                </a:solidFill>
              </a:rPr>
              <a:t>There is a single well-defined version of the treatment</a:t>
            </a:r>
          </a:p>
          <a:p>
            <a:pPr marL="457200" indent="-457200">
              <a:buFont typeface="Arial" panose="020B0604020202020204" pitchFamily="34" charset="0"/>
              <a:buChar char="•"/>
            </a:pPr>
            <a:endParaRPr lang="en-AU" sz="2400" i="1" dirty="0">
              <a:solidFill>
                <a:schemeClr val="accent5">
                  <a:lumMod val="60000"/>
                  <a:lumOff val="40000"/>
                </a:schemeClr>
              </a:solidFill>
            </a:endParaRPr>
          </a:p>
          <a:p>
            <a:pPr marL="0" indent="0"/>
            <a:r>
              <a:rPr lang="en-AU" sz="2400" i="1" dirty="0">
                <a:solidFill>
                  <a:schemeClr val="bg1">
                    <a:lumMod val="50000"/>
                  </a:schemeClr>
                </a:solidFill>
              </a:rPr>
              <a:t>See </a:t>
            </a:r>
            <a:r>
              <a:rPr lang="en-AU" sz="2400" i="1" dirty="0" err="1">
                <a:solidFill>
                  <a:schemeClr val="bg1">
                    <a:lumMod val="50000"/>
                  </a:schemeClr>
                </a:solidFill>
              </a:rPr>
              <a:t>learnR</a:t>
            </a:r>
            <a:r>
              <a:rPr lang="en-AU" sz="2400" i="1" dirty="0">
                <a:solidFill>
                  <a:schemeClr val="bg1">
                    <a:lumMod val="50000"/>
                  </a:schemeClr>
                </a:solidFill>
              </a:rPr>
              <a:t> tutorial and video for more detail</a:t>
            </a:r>
            <a:endParaRPr lang="en-US" sz="2400" i="1" dirty="0">
              <a:solidFill>
                <a:schemeClr val="bg1">
                  <a:lumMod val="50000"/>
                </a:schemeClr>
              </a:solidFill>
            </a:endParaRPr>
          </a:p>
        </p:txBody>
      </p:sp>
    </p:spTree>
    <p:extLst>
      <p:ext uri="{BB962C8B-B14F-4D97-AF65-F5344CB8AC3E}">
        <p14:creationId xmlns:p14="http://schemas.microsoft.com/office/powerpoint/2010/main" val="378663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SB Presentation Template v2">
  <a:themeElements>
    <a:clrScheme name="AGSM">
      <a:dk1>
        <a:srgbClr val="404040"/>
      </a:dk1>
      <a:lt1>
        <a:sysClr val="window" lastClr="FFFFFF"/>
      </a:lt1>
      <a:dk2>
        <a:srgbClr val="063E8D"/>
      </a:dk2>
      <a:lt2>
        <a:srgbClr val="CCCCCC"/>
      </a:lt2>
      <a:accent1>
        <a:srgbClr val="063E8D"/>
      </a:accent1>
      <a:accent2>
        <a:srgbClr val="FFD700"/>
      </a:accent2>
      <a:accent3>
        <a:srgbClr val="0067A8"/>
      </a:accent3>
      <a:accent4>
        <a:srgbClr val="00568E"/>
      </a:accent4>
      <a:accent5>
        <a:srgbClr val="004372"/>
      </a:accent5>
      <a:accent6>
        <a:srgbClr val="002E52"/>
      </a:accent6>
      <a:hlink>
        <a:srgbClr val="33CCFF"/>
      </a:hlink>
      <a:folHlink>
        <a:srgbClr val="063E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kumimoji="0" sz="1150" b="1" i="0" u="none" strike="noStrike" kern="1200" cap="none" spc="0" normalizeH="0" baseline="0" noProof="0" dirty="0" smtClean="0">
            <a:ln>
              <a:noFill/>
            </a:ln>
            <a:solidFill>
              <a:schemeClr val="tx1"/>
            </a:solidFill>
            <a:effectLst/>
            <a:uLnTx/>
            <a:uFillTx/>
            <a:latin typeface="Sommet bold"/>
            <a:ea typeface="+mn-ea"/>
            <a:cs typeface="+mn-cs"/>
          </a:defRPr>
        </a:defPPr>
      </a:lstStyle>
    </a:txDef>
  </a:objectDefaults>
  <a:extraClrSchemeLst/>
  <a:extLst>
    <a:ext uri="{05A4C25C-085E-4340-85A3-A5531E510DB2}">
      <thm15:themeFamily xmlns:thm15="http://schemas.microsoft.com/office/thememl/2012/main" name="Presentation4" id="{431FDF29-2323-BF4E-962E-C12404C2A7DF}" vid="{C18FE3CD-ED57-A04B-8C7C-F8BDAC5EAF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Resource Document" ma:contentTypeID="0x01010008768CDC8BD8F24E88688A23E1BBFFD40083F9DB452809BE4E9E961773873B9725" ma:contentTypeVersion="12" ma:contentTypeDescription="" ma:contentTypeScope="" ma:versionID="ccf7c8939642961021bbb5e2375da5c4">
  <xsd:schema xmlns:xsd="http://www.w3.org/2001/XMLSchema" xmlns:xs="http://www.w3.org/2001/XMLSchema" xmlns:p="http://schemas.microsoft.com/office/2006/metadata/properties" xmlns:ns2="e2a6d7fd-cfb8-4aa2-8f9d-00d20bdc3a83" xmlns:ns4="78237fa5-fae7-4a08-ad29-c8feb430a382" targetNamespace="http://schemas.microsoft.com/office/2006/metadata/properties" ma:root="true" ma:fieldsID="7ba22b555d239708a9679c6b61f18d10" ns2:_="" ns4:_="">
    <xsd:import namespace="e2a6d7fd-cfb8-4aa2-8f9d-00d20bdc3a83"/>
    <xsd:import namespace="78237fa5-fae7-4a08-ad29-c8feb430a382"/>
    <xsd:element name="properties">
      <xsd:complexType>
        <xsd:sequence>
          <xsd:element name="documentManagement">
            <xsd:complexType>
              <xsd:all>
                <xsd:element ref="ns2:TaxCatchAll" minOccurs="0"/>
                <xsd:element ref="ns2:TaxCatchAllLabel" minOccurs="0"/>
                <xsd:element ref="ns4:UnswBus_ResourceType"/>
                <xsd:element ref="ns4:UnswBus_Description" minOccurs="0"/>
                <xsd:element ref="ns2:l106d6d0667840b48999320499b4dd29" minOccurs="0"/>
                <xsd:element ref="ns2:cfdce602ab9848b4bf80c62eae0cddb3" minOccurs="0"/>
                <xsd:element ref="ns2:i7e4caf4883549738b3fce866cf588f7"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a6d7fd-cfb8-4aa2-8f9d-00d20bdc3a83"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2cec8c26-97b4-48cb-a8fc-0ef68138d153}" ma:internalName="TaxCatchAll" ma:showField="CatchAllData" ma:web="e2a6d7fd-cfb8-4aa2-8f9d-00d20bdc3a83">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description="" ma:hidden="true" ma:list="{2cec8c26-97b4-48cb-a8fc-0ef68138d153}" ma:internalName="TaxCatchAllLabel" ma:readOnly="true" ma:showField="CatchAllDataLabel" ma:web="e2a6d7fd-cfb8-4aa2-8f9d-00d20bdc3a83">
      <xsd:complexType>
        <xsd:complexContent>
          <xsd:extension base="dms:MultiChoiceLookup">
            <xsd:sequence>
              <xsd:element name="Value" type="dms:Lookup" maxOccurs="unbounded" minOccurs="0" nillable="true"/>
            </xsd:sequence>
          </xsd:extension>
        </xsd:complexContent>
      </xsd:complexType>
    </xsd:element>
    <xsd:element name="l106d6d0667840b48999320499b4dd29" ma:index="15" nillable="true" ma:taxonomy="true" ma:internalName="l106d6d0667840b48999320499b4dd29" ma:taxonomyFieldName="UnswBus_EnterpriseKeywords" ma:displayName="Enterprise Keywords" ma:default="" ma:fieldId="{5106d6d0-6678-40b4-8999-320499b4dd29}" ma:taxonomyMulti="true" ma:sspId="2b026aac-6b52-4d7e-a64d-f3ee90946f56" ma:termSetId="6b154277-0339-4047-8b7c-9c64337183f8" ma:anchorId="00000000-0000-0000-0000-000000000000" ma:open="false" ma:isKeyword="false">
      <xsd:complexType>
        <xsd:sequence>
          <xsd:element ref="pc:Terms" minOccurs="0" maxOccurs="1"/>
        </xsd:sequence>
      </xsd:complexType>
    </xsd:element>
    <xsd:element name="cfdce602ab9848b4bf80c62eae0cddb3" ma:index="16" nillable="true" ma:taxonomy="true" ma:internalName="cfdce602ab9848b4bf80c62eae0cddb3" ma:taxonomyFieldName="UnswBus_SchoolUnit" ma:displayName="School or Unit" ma:default="" ma:fieldId="{cfdce602-ab98-48b4-bf80-c62eae0cddb3}" ma:sspId="2b026aac-6b52-4d7e-a64d-f3ee90946f56" ma:termSetId="99342006-19d9-4d76-ae6d-6a49808a1b3d" ma:anchorId="00000000-0000-0000-0000-000000000000" ma:open="false" ma:isKeyword="false">
      <xsd:complexType>
        <xsd:sequence>
          <xsd:element ref="pc:Terms" minOccurs="0" maxOccurs="1"/>
        </xsd:sequence>
      </xsd:complexType>
    </xsd:element>
    <xsd:element name="i7e4caf4883549738b3fce866cf588f7" ma:index="17" ma:taxonomy="true" ma:internalName="i7e4caf4883549738b3fce866cf588f7" ma:taxonomyFieldName="UnswBus_ResourceCategory" ma:displayName="Resource Category" ma:default="" ma:fieldId="{27e4caf4-8835-4973-8b3f-ce866cf588f7}" ma:taxonomyMulti="true" ma:sspId="2b026aac-6b52-4d7e-a64d-f3ee90946f56" ma:termSetId="59e748ed-3424-4b0f-8a51-22a7215e5980" ma:anchorId="00000000-0000-0000-0000-000000000000" ma:open="false" ma:isKeyword="false">
      <xsd:complexType>
        <xsd:sequence>
          <xsd:element ref="pc:Terms" minOccurs="0" maxOccurs="1"/>
        </xsd:sequence>
      </xsd:complexType>
    </xsd:element>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8237fa5-fae7-4a08-ad29-c8feb430a382" elementFormDefault="qualified">
    <xsd:import namespace="http://schemas.microsoft.com/office/2006/documentManagement/types"/>
    <xsd:import namespace="http://schemas.microsoft.com/office/infopath/2007/PartnerControls"/>
    <xsd:element name="UnswBus_ResourceType" ma:index="11" ma:displayName="Resource Type" ma:default="Brochure" ma:format="Dropdown" ma:internalName="UnswBus_ResourceType" ma:readOnly="false">
      <xsd:simpleType>
        <xsd:restriction base="dms:Choice">
          <xsd:enumeration value="Brochure"/>
          <xsd:enumeration value="Form"/>
          <xsd:enumeration value="Guidelines"/>
          <xsd:enumeration value="Manuals"/>
          <xsd:enumeration value="Minutes"/>
          <xsd:enumeration value="Newsletter"/>
          <xsd:enumeration value="Policy"/>
          <xsd:enumeration value="Procedure"/>
          <xsd:enumeration value="Protocol"/>
          <xsd:enumeration value="Reference"/>
          <xsd:enumeration value="Report"/>
          <xsd:enumeration value="Template"/>
        </xsd:restriction>
      </xsd:simpleType>
    </xsd:element>
    <xsd:element name="UnswBus_Description" ma:index="13" nillable="true" ma:displayName="Description" ma:internalName="UnswBus_Description">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Props1.xml><?xml version="1.0" encoding="utf-8"?>
<ds:datastoreItem xmlns:ds="http://schemas.openxmlformats.org/officeDocument/2006/customXml" ds:itemID="{2E48C029-ECC1-452C-8742-C4F7F6B2C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a6d7fd-cfb8-4aa2-8f9d-00d20bdc3a83"/>
    <ds:schemaRef ds:uri="78237fa5-fae7-4a08-ad29-c8feb430a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7A88D3-C8FA-43F4-B901-104849B358DC}">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ASB Presentation Template v2</Template>
  <TotalTime>22100</TotalTime>
  <Words>1952</Words>
  <Application>Microsoft Macintosh PowerPoint</Application>
  <PresentationFormat>On-screen Show (4:3)</PresentationFormat>
  <Paragraphs>409</Paragraphs>
  <Slides>29</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Cambria Math</vt:lpstr>
      <vt:lpstr>Lucida Grande</vt:lpstr>
      <vt:lpstr>NexusSerif</vt:lpstr>
      <vt:lpstr>Sommet bold</vt:lpstr>
      <vt:lpstr>Sommet Bold Italic</vt:lpstr>
      <vt:lpstr>Source Sans</vt:lpstr>
      <vt:lpstr>Wingdings</vt:lpstr>
      <vt:lpstr>ASB Presentation Template v2</vt:lpstr>
      <vt:lpstr>PowerPoint Presentation</vt:lpstr>
      <vt:lpstr>Housekeeping</vt:lpstr>
      <vt:lpstr>Big picture</vt:lpstr>
      <vt:lpstr>Outline today</vt:lpstr>
      <vt:lpstr>Counterfactual outcomes</vt:lpstr>
      <vt:lpstr>Counterfactual outcomes</vt:lpstr>
      <vt:lpstr>Counterfactual outcomes</vt:lpstr>
      <vt:lpstr>Association versus causation</vt:lpstr>
      <vt:lpstr>Identifiability assumptions</vt:lpstr>
      <vt:lpstr>Positivity</vt:lpstr>
      <vt:lpstr>Exchangeability</vt:lpstr>
      <vt:lpstr>How does this tie in with DAGs?</vt:lpstr>
      <vt:lpstr>Consistency</vt:lpstr>
      <vt:lpstr>So how do we “control” for Z?</vt:lpstr>
      <vt:lpstr>So how do we “control” for Z?</vt:lpstr>
      <vt:lpstr>So how do we “control” for Z?</vt:lpstr>
      <vt:lpstr>Types of matching</vt:lpstr>
      <vt:lpstr>Exact matching</vt:lpstr>
      <vt:lpstr>Exact matching</vt:lpstr>
      <vt:lpstr>Coarsened exact matching</vt:lpstr>
      <vt:lpstr>Coarsened exact matching</vt:lpstr>
      <vt:lpstr>Distance-based matching</vt:lpstr>
      <vt:lpstr>Mahalanobis distance</vt:lpstr>
      <vt:lpstr>Propensity score distance</vt:lpstr>
      <vt:lpstr>Matching workflow</vt:lpstr>
      <vt:lpstr>Diagnostics</vt:lpstr>
      <vt:lpstr>Diagnostics</vt:lpstr>
      <vt:lpstr>Diagnostics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Hanly</dc:creator>
  <cp:lastModifiedBy>Mark Hanly</cp:lastModifiedBy>
  <cp:revision>89</cp:revision>
  <cp:lastPrinted>2017-02-16T02:51:45Z</cp:lastPrinted>
  <dcterms:created xsi:type="dcterms:W3CDTF">2020-02-28T00:01:09Z</dcterms:created>
  <dcterms:modified xsi:type="dcterms:W3CDTF">2022-06-06T10:25:51Z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lpwstr>15500.0000000000</vt:lpwstr>
  </property>
  <property fmtid="{D5CDD505-2E9C-101B-9397-08002B2CF9AE}" pid="3" name="OHS Newsletter?">
    <vt:lpwstr>0</vt:lpwstr>
  </property>
  <property fmtid="{D5CDD505-2E9C-101B-9397-08002B2CF9AE}" pid="4" name="Category">
    <vt:lpwstr>AGSM</vt:lpwstr>
  </property>
  <property fmtid="{D5CDD505-2E9C-101B-9397-08002B2CF9AE}" pid="5" name="ContentType">
    <vt:lpwstr>Document</vt:lpwstr>
  </property>
  <property fmtid="{D5CDD505-2E9C-101B-9397-08002B2CF9AE}" pid="6" name="Date">
    <vt:lpwstr/>
  </property>
  <property fmtid="{D5CDD505-2E9C-101B-9397-08002B2CF9AE}" pid="7" name="PublishingExpirationDate">
    <vt:lpwstr/>
  </property>
  <property fmtid="{D5CDD505-2E9C-101B-9397-08002B2CF9AE}" pid="8" name="PublishingStartDate">
    <vt:lpwstr/>
  </property>
  <property fmtid="{D5CDD505-2E9C-101B-9397-08002B2CF9AE}" pid="9" name="ASBDocumentType">
    <vt:lpwstr>16</vt:lpwstr>
  </property>
  <property fmtid="{D5CDD505-2E9C-101B-9397-08002B2CF9AE}" pid="10" name="ASBDepartment">
    <vt:lpwstr>8</vt:lpwstr>
  </property>
  <property fmtid="{D5CDD505-2E9C-101B-9397-08002B2CF9AE}" pid="11" name="ASBUpdatedDate">
    <vt:lpwstr>2015-08-04T00:00:00Z</vt:lpwstr>
  </property>
  <property fmtid="{D5CDD505-2E9C-101B-9397-08002B2CF9AE}" pid="12" name="ASBTopic">
    <vt:lpwstr>1</vt:lpwstr>
  </property>
  <property fmtid="{D5CDD505-2E9C-101B-9397-08002B2CF9AE}" pid="13" name="ASBProgram">
    <vt:lpwstr>5</vt:lpwstr>
  </property>
  <property fmtid="{D5CDD505-2E9C-101B-9397-08002B2CF9AE}" pid="14" name="Format">
    <vt:lpwstr>PowerPoint</vt:lpwstr>
  </property>
  <property fmtid="{D5CDD505-2E9C-101B-9397-08002B2CF9AE}" pid="15" name="UnswBus_ResourceCategory">
    <vt:lpwstr>78;#AGSM|e641e8a1-99e5-404f-bd7c-35803f4d985d</vt:lpwstr>
  </property>
  <property fmtid="{D5CDD505-2E9C-101B-9397-08002B2CF9AE}" pid="16" name="UnswBus_ResourceType">
    <vt:lpwstr>Template</vt:lpwstr>
  </property>
  <property fmtid="{D5CDD505-2E9C-101B-9397-08002B2CF9AE}" pid="17" name="ContentTypeId">
    <vt:lpwstr>0x01010008768CDC8BD8F24E88688A23E1BBFFD40083F9DB452809BE4E9E961773873B9725</vt:lpwstr>
  </property>
  <property fmtid="{D5CDD505-2E9C-101B-9397-08002B2CF9AE}" pid="18" name="i7e4caf4883549738b3fce866cf588f7">
    <vt:lpwstr>AGSM|e641e8a1-99e5-404f-bd7c-35803f4d985d</vt:lpwstr>
  </property>
  <property fmtid="{D5CDD505-2E9C-101B-9397-08002B2CF9AE}" pid="19" name="TaxCatchAll">
    <vt:lpwstr>78;#AGSM|e641e8a1-99e5-404f-bd7c-35803f4d985d</vt:lpwstr>
  </property>
  <property fmtid="{D5CDD505-2E9C-101B-9397-08002B2CF9AE}" pid="20" name="l106d6d0667840b48999320499b4dd29">
    <vt:lpwstr/>
  </property>
  <property fmtid="{D5CDD505-2E9C-101B-9397-08002B2CF9AE}" pid="21" name="UnswBus_EnterpriseKeywords">
    <vt:lpwstr/>
  </property>
  <property fmtid="{D5CDD505-2E9C-101B-9397-08002B2CF9AE}" pid="22" name="cfdce602ab9848b4bf80c62eae0cddb3">
    <vt:lpwstr/>
  </property>
  <property fmtid="{D5CDD505-2E9C-101B-9397-08002B2CF9AE}" pid="23" name="UnswBus_SchoolUnit">
    <vt:lpwstr/>
  </property>
  <property fmtid="{D5CDD505-2E9C-101B-9397-08002B2CF9AE}" pid="24" name="UnswBus_Description">
    <vt:lpwstr>Branded templates produced by the UNSW Business School Marketing team</vt:lpwstr>
  </property>
</Properties>
</file>