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Mark Hanly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Chronic conditions</a:t>
            </a:r>
          </a:p>
        </p:txBody>
      </p:sp>
      <p:pic>
        <p:nvPicPr>
          <p:cNvPr descr="2024-11-25-chronic-condi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 assessed health</a:t>
            </a:r>
          </a:p>
        </p:txBody>
      </p:sp>
      <p:pic>
        <p:nvPicPr>
          <p:cNvPr descr="2024-11-25-self-assessed-healt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Mark Hanly</dc:creator>
  <cp:keywords/>
  <dcterms:created xsi:type="dcterms:W3CDTF">2024-11-11T01:06:25Z</dcterms:created>
  <dcterms:modified xsi:type="dcterms:W3CDTF">2024-11-11T01:06:25Z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2024-11-11</vt:lpwstr>
  </property>
  <property fmtid="{D5CDD505-2E9C-101B-9397-08002B2CF9AE}" pid="3" name="output">
    <vt:lpwstr>powerpoint_presentation</vt:lpwstr>
  </property>
  <property fmtid="{D5CDD505-2E9C-101B-9397-08002B2CF9AE}" pid="4" name="params">
    <vt:lpwstr/>
  </property>
</Properties>
</file>