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6C8D4-9F2A-4064-9930-1EF3741B5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505608-36A6-4300-A492-1E7C9CDCE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87BE3-C434-40A3-9CB5-FD41658D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AB623-2C60-4B79-AAA5-261965AE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D79815-395E-40BE-A83A-B4410EFD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62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D1868-3220-499B-AD65-89D7882F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D808BF-9EC0-410E-8875-EF8BC4E9E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B7F84-5189-49D0-B698-9D55709C8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8E3B7D-4FA3-474A-87BC-C03E64E7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251E58-6053-41AE-BEEF-40968A79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18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238DD6-8EB4-45B4-A5E8-EAA8CBFDC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C41C64-F96A-4C5E-8E68-50DDCFF75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6F64E-CD70-4938-A63B-63987D664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B6253-26F5-4BF8-88AA-AE526E46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D63F8-CE24-4646-B7BB-5DD9A69B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10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23EA5-042C-40BA-BDA7-013C7D5B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A004B-E559-4876-A768-9C92FB293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B334A-7E73-427C-809A-FE908DFF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298B2C-3C71-432B-883D-024D1107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E8DD4-2BFD-4D33-97AA-1548F85F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1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D38B6-C915-4825-838A-09E536912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F02F01-10E8-4AF0-8C51-0C34C3121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7D302-5599-4561-98E3-9E4DA465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6C3F4-1F51-4DD1-A356-6B610146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F6112-676F-423B-B455-E3A7425F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19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B85F9-0668-47BF-ADA4-A474EEFD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2F7DB3-E634-4E50-9558-4FE71E93D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5FCF70-F059-4A9D-A705-CCC2979D0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B6C04B-7377-4F1C-814C-A4E640EA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ED1BCB-D31E-4936-8819-4A27DEAD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BA7CE0-D806-4878-90A8-91D4917A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87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19846-10BF-4F0B-80C8-32D79260E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E50D97-BA71-40BC-BE0F-231BEB90C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FBEADE-EBC8-4DC2-9E73-90FCFA62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5B44A4-982C-4679-8340-472479311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49E4CE-505D-4B82-85D0-50A0F931C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3EC181-8BB7-422F-9BDA-1697CA62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26B5A9-F275-4EC2-A683-E1AD84D4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3B8972-E137-4EA6-9312-4FE710B3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6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8ED34-EF5D-4FE0-9C66-28A59DB7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02208F-BC29-4B21-9173-2DBC57A2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4CC3EB-3EEF-4C77-80B5-D8E0A24A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D4356F-78A2-49A3-B816-18181D82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0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633924-161F-4471-BEB4-8A3FE7BC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E45CAB-0E6F-458B-A8E2-F397976E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DAE4C9-1144-4D12-8817-711A3B9D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08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6684E-8464-43A9-80E5-A604991D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84157-6942-4449-84C6-3EA587D5B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9033BF-7E82-4216-AFFE-2D6821B8D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C56D1D-1714-4D96-99E3-DE13CCCD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0ED7F5-87DA-44C9-9EEA-AFF628DF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A66A98-B7C6-4297-BFE8-0812EE87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8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97DC1-5321-4ECA-A4D1-0A5E972DE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369E0A-1E30-466C-88C3-F0781E4E8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7BF7CF-036D-4BB3-B8D9-E8D3FD3FE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AA4F67-A50D-4D57-AFD5-74D51A63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E390AC-C4AE-4EAC-9123-C7DB07C5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6A9337-E3ED-4B8B-92BB-1DECA96D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9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FA8D1E-EB4B-4B6C-AD92-81CEB8F5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B044B-1DF5-4BDB-8EA5-97360727D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6A7BF-6FB0-4B2B-9AC7-0A516AAC0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33CE7-9F99-43B8-8E0A-C2A344A065FA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B0BB97-7FB2-47E2-9AD3-D032036E5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1B17D-86A9-4921-80C3-C8BAB9E77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94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E3A27-EE01-4DB5-91F9-07B19EBFA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E9D525-9CA4-4EA5-BEF1-225892F5B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3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85B7604-5829-47C9-A23E-3332295A9BC5}"/>
              </a:ext>
            </a:extLst>
          </p:cNvPr>
          <p:cNvSpPr/>
          <p:nvPr/>
        </p:nvSpPr>
        <p:spPr>
          <a:xfrm>
            <a:off x="840827" y="575441"/>
            <a:ext cx="10510344" cy="5707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7F07794-CDF1-4C2C-8E82-AC136F668F7F}"/>
              </a:ext>
            </a:extLst>
          </p:cNvPr>
          <p:cNvSpPr/>
          <p:nvPr/>
        </p:nvSpPr>
        <p:spPr>
          <a:xfrm>
            <a:off x="1198179" y="885497"/>
            <a:ext cx="9795641" cy="5087006"/>
          </a:xfrm>
          <a:prstGeom prst="round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64921CF-DFD2-4F88-9D4B-FEC9EC3397BB}"/>
              </a:ext>
            </a:extLst>
          </p:cNvPr>
          <p:cNvCxnSpPr>
            <a:endCxn id="2" idx="2"/>
          </p:cNvCxnSpPr>
          <p:nvPr/>
        </p:nvCxnSpPr>
        <p:spPr>
          <a:xfrm>
            <a:off x="6095999" y="872359"/>
            <a:ext cx="1" cy="510014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27794ED8-7668-4D49-9278-C7D2D7645DD3}"/>
              </a:ext>
            </a:extLst>
          </p:cNvPr>
          <p:cNvSpPr/>
          <p:nvPr/>
        </p:nvSpPr>
        <p:spPr>
          <a:xfrm>
            <a:off x="5087660" y="2420663"/>
            <a:ext cx="2016673" cy="201667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6EB3A2-0027-4FFA-96FE-88FEB09DBD90}"/>
              </a:ext>
            </a:extLst>
          </p:cNvPr>
          <p:cNvSpPr/>
          <p:nvPr/>
        </p:nvSpPr>
        <p:spPr>
          <a:xfrm>
            <a:off x="1198178" y="2217682"/>
            <a:ext cx="1524000" cy="240949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4C05EC6-9A2B-4967-9CDD-EF303E430C96}"/>
              </a:ext>
            </a:extLst>
          </p:cNvPr>
          <p:cNvSpPr/>
          <p:nvPr/>
        </p:nvSpPr>
        <p:spPr>
          <a:xfrm>
            <a:off x="1198177" y="2897570"/>
            <a:ext cx="806706" cy="106285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C711AD-EBFD-4663-B2D5-D3973226514B}"/>
              </a:ext>
            </a:extLst>
          </p:cNvPr>
          <p:cNvSpPr/>
          <p:nvPr/>
        </p:nvSpPr>
        <p:spPr>
          <a:xfrm>
            <a:off x="10187113" y="2891002"/>
            <a:ext cx="806706" cy="106285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A1F79D-C03C-4A7D-83E4-B9B309A52F98}"/>
              </a:ext>
            </a:extLst>
          </p:cNvPr>
          <p:cNvSpPr/>
          <p:nvPr/>
        </p:nvSpPr>
        <p:spPr>
          <a:xfrm>
            <a:off x="9469819" y="2217682"/>
            <a:ext cx="1524000" cy="240949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83F1F2E-9786-4A6A-9619-6832C8F05DE1}"/>
              </a:ext>
            </a:extLst>
          </p:cNvPr>
          <p:cNvSpPr/>
          <p:nvPr/>
        </p:nvSpPr>
        <p:spPr>
          <a:xfrm>
            <a:off x="5953451" y="3286454"/>
            <a:ext cx="285092" cy="2850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FACDC19-F9B6-4342-ACF7-49441C6DBD75}"/>
              </a:ext>
            </a:extLst>
          </p:cNvPr>
          <p:cNvGrpSpPr/>
          <p:nvPr/>
        </p:nvGrpSpPr>
        <p:grpSpPr>
          <a:xfrm>
            <a:off x="689783" y="2915699"/>
            <a:ext cx="508394" cy="1026599"/>
            <a:chOff x="3083560" y="1606857"/>
            <a:chExt cx="680720" cy="1374577"/>
          </a:xfrm>
        </p:grpSpPr>
        <p:sp>
          <p:nvSpPr>
            <p:cNvPr id="16" name="矩形 1">
              <a:extLst>
                <a:ext uri="{FF2B5EF4-FFF2-40B4-BE49-F238E27FC236}">
                  <a16:creationId xmlns:a16="http://schemas.microsoft.com/office/drawing/2014/main" id="{F9DB4A43-A22D-434B-A489-7652FABF407F}"/>
                </a:ext>
              </a:extLst>
            </p:cNvPr>
            <p:cNvSpPr/>
            <p:nvPr/>
          </p:nvSpPr>
          <p:spPr>
            <a:xfrm>
              <a:off x="3163614" y="1606857"/>
              <a:ext cx="530247" cy="1374577"/>
            </a:xfrm>
            <a:custGeom>
              <a:avLst/>
              <a:gdLst>
                <a:gd name="connsiteX0" fmla="*/ 0 w 515007"/>
                <a:gd name="connsiteY0" fmla="*/ 0 h 1156137"/>
                <a:gd name="connsiteX1" fmla="*/ 515007 w 515007"/>
                <a:gd name="connsiteY1" fmla="*/ 0 h 1156137"/>
                <a:gd name="connsiteX2" fmla="*/ 515007 w 515007"/>
                <a:gd name="connsiteY2" fmla="*/ 1156137 h 1156137"/>
                <a:gd name="connsiteX3" fmla="*/ 0 w 515007"/>
                <a:gd name="connsiteY3" fmla="*/ 1156137 h 1156137"/>
                <a:gd name="connsiteX4" fmla="*/ 0 w 515007"/>
                <a:gd name="connsiteY4" fmla="*/ 0 h 1156137"/>
                <a:gd name="connsiteX0" fmla="*/ 0 w 515007"/>
                <a:gd name="connsiteY0" fmla="*/ 116840 h 1272977"/>
                <a:gd name="connsiteX1" fmla="*/ 515007 w 515007"/>
                <a:gd name="connsiteY1" fmla="*/ 0 h 1272977"/>
                <a:gd name="connsiteX2" fmla="*/ 515007 w 515007"/>
                <a:gd name="connsiteY2" fmla="*/ 1272977 h 1272977"/>
                <a:gd name="connsiteX3" fmla="*/ 0 w 515007"/>
                <a:gd name="connsiteY3" fmla="*/ 1272977 h 1272977"/>
                <a:gd name="connsiteX4" fmla="*/ 0 w 515007"/>
                <a:gd name="connsiteY4" fmla="*/ 116840 h 1272977"/>
                <a:gd name="connsiteX0" fmla="*/ 0 w 530247"/>
                <a:gd name="connsiteY0" fmla="*/ 116840 h 1374577"/>
                <a:gd name="connsiteX1" fmla="*/ 515007 w 530247"/>
                <a:gd name="connsiteY1" fmla="*/ 0 h 1374577"/>
                <a:gd name="connsiteX2" fmla="*/ 530247 w 530247"/>
                <a:gd name="connsiteY2" fmla="*/ 1374577 h 1374577"/>
                <a:gd name="connsiteX3" fmla="*/ 0 w 530247"/>
                <a:gd name="connsiteY3" fmla="*/ 1272977 h 1374577"/>
                <a:gd name="connsiteX4" fmla="*/ 0 w 530247"/>
                <a:gd name="connsiteY4" fmla="*/ 116840 h 137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247" h="1374577">
                  <a:moveTo>
                    <a:pt x="0" y="116840"/>
                  </a:moveTo>
                  <a:lnTo>
                    <a:pt x="515007" y="0"/>
                  </a:lnTo>
                  <a:lnTo>
                    <a:pt x="530247" y="1374577"/>
                  </a:lnTo>
                  <a:lnTo>
                    <a:pt x="0" y="1272977"/>
                  </a:lnTo>
                  <a:lnTo>
                    <a:pt x="0" y="116840"/>
                  </a:lnTo>
                  <a:close/>
                </a:path>
              </a:pathLst>
            </a:custGeom>
            <a:solidFill>
              <a:schemeClr val="bg1"/>
            </a:solidFill>
            <a:ln w="190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D9336560-FE42-43A9-B7C5-3BCEA7986E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0880" b="69856"/>
            <a:stretch/>
          </p:blipFill>
          <p:spPr>
            <a:xfrm>
              <a:off x="3083560" y="1676400"/>
              <a:ext cx="680720" cy="1259840"/>
            </a:xfrm>
            <a:prstGeom prst="rect">
              <a:avLst/>
            </a:prstGeom>
            <a:scene3d>
              <a:camera prst="perspectiveLeft"/>
              <a:lightRig rig="threePt" dir="t"/>
            </a:scene3d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C0A0AAA-1B2B-43D7-B4C0-6D06ECFEE12D}"/>
              </a:ext>
            </a:extLst>
          </p:cNvPr>
          <p:cNvGrpSpPr/>
          <p:nvPr/>
        </p:nvGrpSpPr>
        <p:grpSpPr>
          <a:xfrm rot="10800000">
            <a:off x="10993819" y="2885275"/>
            <a:ext cx="508394" cy="1026599"/>
            <a:chOff x="3083560" y="1606857"/>
            <a:chExt cx="680720" cy="1374577"/>
          </a:xfrm>
        </p:grpSpPr>
        <p:sp>
          <p:nvSpPr>
            <p:cNvPr id="19" name="矩形 1">
              <a:extLst>
                <a:ext uri="{FF2B5EF4-FFF2-40B4-BE49-F238E27FC236}">
                  <a16:creationId xmlns:a16="http://schemas.microsoft.com/office/drawing/2014/main" id="{6C803078-A0BE-4457-8251-860E0BD89ED6}"/>
                </a:ext>
              </a:extLst>
            </p:cNvPr>
            <p:cNvSpPr/>
            <p:nvPr/>
          </p:nvSpPr>
          <p:spPr>
            <a:xfrm>
              <a:off x="3163614" y="1606857"/>
              <a:ext cx="530247" cy="1374577"/>
            </a:xfrm>
            <a:custGeom>
              <a:avLst/>
              <a:gdLst>
                <a:gd name="connsiteX0" fmla="*/ 0 w 515007"/>
                <a:gd name="connsiteY0" fmla="*/ 0 h 1156137"/>
                <a:gd name="connsiteX1" fmla="*/ 515007 w 515007"/>
                <a:gd name="connsiteY1" fmla="*/ 0 h 1156137"/>
                <a:gd name="connsiteX2" fmla="*/ 515007 w 515007"/>
                <a:gd name="connsiteY2" fmla="*/ 1156137 h 1156137"/>
                <a:gd name="connsiteX3" fmla="*/ 0 w 515007"/>
                <a:gd name="connsiteY3" fmla="*/ 1156137 h 1156137"/>
                <a:gd name="connsiteX4" fmla="*/ 0 w 515007"/>
                <a:gd name="connsiteY4" fmla="*/ 0 h 1156137"/>
                <a:gd name="connsiteX0" fmla="*/ 0 w 515007"/>
                <a:gd name="connsiteY0" fmla="*/ 116840 h 1272977"/>
                <a:gd name="connsiteX1" fmla="*/ 515007 w 515007"/>
                <a:gd name="connsiteY1" fmla="*/ 0 h 1272977"/>
                <a:gd name="connsiteX2" fmla="*/ 515007 w 515007"/>
                <a:gd name="connsiteY2" fmla="*/ 1272977 h 1272977"/>
                <a:gd name="connsiteX3" fmla="*/ 0 w 515007"/>
                <a:gd name="connsiteY3" fmla="*/ 1272977 h 1272977"/>
                <a:gd name="connsiteX4" fmla="*/ 0 w 515007"/>
                <a:gd name="connsiteY4" fmla="*/ 116840 h 1272977"/>
                <a:gd name="connsiteX0" fmla="*/ 0 w 530247"/>
                <a:gd name="connsiteY0" fmla="*/ 116840 h 1374577"/>
                <a:gd name="connsiteX1" fmla="*/ 515007 w 530247"/>
                <a:gd name="connsiteY1" fmla="*/ 0 h 1374577"/>
                <a:gd name="connsiteX2" fmla="*/ 530247 w 530247"/>
                <a:gd name="connsiteY2" fmla="*/ 1374577 h 1374577"/>
                <a:gd name="connsiteX3" fmla="*/ 0 w 530247"/>
                <a:gd name="connsiteY3" fmla="*/ 1272977 h 1374577"/>
                <a:gd name="connsiteX4" fmla="*/ 0 w 530247"/>
                <a:gd name="connsiteY4" fmla="*/ 116840 h 137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247" h="1374577">
                  <a:moveTo>
                    <a:pt x="0" y="116840"/>
                  </a:moveTo>
                  <a:lnTo>
                    <a:pt x="515007" y="0"/>
                  </a:lnTo>
                  <a:lnTo>
                    <a:pt x="530247" y="1374577"/>
                  </a:lnTo>
                  <a:lnTo>
                    <a:pt x="0" y="1272977"/>
                  </a:lnTo>
                  <a:lnTo>
                    <a:pt x="0" y="116840"/>
                  </a:lnTo>
                  <a:close/>
                </a:path>
              </a:pathLst>
            </a:custGeom>
            <a:solidFill>
              <a:schemeClr val="bg1"/>
            </a:solidFill>
            <a:ln w="190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9051FEE-5A95-4A4C-8797-539B12DE41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0880" b="69856"/>
            <a:stretch/>
          </p:blipFill>
          <p:spPr>
            <a:xfrm>
              <a:off x="3083560" y="1676400"/>
              <a:ext cx="680720" cy="1259840"/>
            </a:xfrm>
            <a:prstGeom prst="rect">
              <a:avLst/>
            </a:prstGeom>
            <a:scene3d>
              <a:camera prst="perspectiveLeft"/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212677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D5792600-D60C-48B3-8141-E28B639C0234}"/>
              </a:ext>
            </a:extLst>
          </p:cNvPr>
          <p:cNvSpPr/>
          <p:nvPr/>
        </p:nvSpPr>
        <p:spPr>
          <a:xfrm rot="10800000">
            <a:off x="840827" y="575441"/>
            <a:ext cx="10510344" cy="2406816"/>
          </a:xfrm>
          <a:custGeom>
            <a:avLst/>
            <a:gdLst>
              <a:gd name="connsiteX0" fmla="*/ 0 w 10510344"/>
              <a:gd name="connsiteY0" fmla="*/ 0 h 2406816"/>
              <a:gd name="connsiteX1" fmla="*/ 10510344 w 10510344"/>
              <a:gd name="connsiteY1" fmla="*/ 0 h 2406816"/>
              <a:gd name="connsiteX2" fmla="*/ 10510344 w 10510344"/>
              <a:gd name="connsiteY2" fmla="*/ 2368229 h 2406816"/>
              <a:gd name="connsiteX3" fmla="*/ 10238653 w 10510344"/>
              <a:gd name="connsiteY3" fmla="*/ 2316171 h 2406816"/>
              <a:gd name="connsiteX4" fmla="*/ 10238653 w 10510344"/>
              <a:gd name="connsiteY4" fmla="*/ 2304919 h 2406816"/>
              <a:gd name="connsiteX5" fmla="*/ 10152993 w 10510344"/>
              <a:gd name="connsiteY5" fmla="*/ 2304919 h 2406816"/>
              <a:gd name="connsiteX6" fmla="*/ 10152993 w 10510344"/>
              <a:gd name="connsiteY6" fmla="*/ 1157907 h 2406816"/>
              <a:gd name="connsiteX7" fmla="*/ 9305142 w 10510344"/>
              <a:gd name="connsiteY7" fmla="*/ 310056 h 2406816"/>
              <a:gd name="connsiteX8" fmla="*/ 1205203 w 10510344"/>
              <a:gd name="connsiteY8" fmla="*/ 310056 h 2406816"/>
              <a:gd name="connsiteX9" fmla="*/ 357352 w 10510344"/>
              <a:gd name="connsiteY9" fmla="*/ 1157907 h 2406816"/>
              <a:gd name="connsiteX10" fmla="*/ 357352 w 10510344"/>
              <a:gd name="connsiteY10" fmla="*/ 2304919 h 2406816"/>
              <a:gd name="connsiteX11" fmla="*/ 271693 w 10510344"/>
              <a:gd name="connsiteY11" fmla="*/ 2304919 h 2406816"/>
              <a:gd name="connsiteX12" fmla="*/ 271693 w 10510344"/>
              <a:gd name="connsiteY12" fmla="*/ 2345177 h 2406816"/>
              <a:gd name="connsiteX13" fmla="*/ 0 w 10510344"/>
              <a:gd name="connsiteY13" fmla="*/ 2406816 h 240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10344" h="2406816">
                <a:moveTo>
                  <a:pt x="0" y="0"/>
                </a:moveTo>
                <a:lnTo>
                  <a:pt x="10510344" y="0"/>
                </a:lnTo>
                <a:lnTo>
                  <a:pt x="10510344" y="2368229"/>
                </a:lnTo>
                <a:lnTo>
                  <a:pt x="10238653" y="2316171"/>
                </a:lnTo>
                <a:lnTo>
                  <a:pt x="10238653" y="2304919"/>
                </a:lnTo>
                <a:lnTo>
                  <a:pt x="10152993" y="2304919"/>
                </a:lnTo>
                <a:lnTo>
                  <a:pt x="10152993" y="1157907"/>
                </a:lnTo>
                <a:cubicBezTo>
                  <a:pt x="10152993" y="689652"/>
                  <a:pt x="9773397" y="310056"/>
                  <a:pt x="9305142" y="310056"/>
                </a:cubicBezTo>
                <a:lnTo>
                  <a:pt x="1205203" y="310056"/>
                </a:lnTo>
                <a:cubicBezTo>
                  <a:pt x="736948" y="310056"/>
                  <a:pt x="357352" y="689652"/>
                  <a:pt x="357352" y="1157907"/>
                </a:cubicBezTo>
                <a:lnTo>
                  <a:pt x="357352" y="2304919"/>
                </a:lnTo>
                <a:lnTo>
                  <a:pt x="271693" y="2304919"/>
                </a:lnTo>
                <a:lnTo>
                  <a:pt x="271693" y="2345177"/>
                </a:lnTo>
                <a:lnTo>
                  <a:pt x="0" y="24068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74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D12A31-BDC3-49F0-96E9-3EBDB9DE5AF9}"/>
              </a:ext>
            </a:extLst>
          </p:cNvPr>
          <p:cNvGrpSpPr/>
          <p:nvPr/>
        </p:nvGrpSpPr>
        <p:grpSpPr>
          <a:xfrm>
            <a:off x="3083560" y="1606857"/>
            <a:ext cx="680720" cy="1374577"/>
            <a:chOff x="3083560" y="1606857"/>
            <a:chExt cx="680720" cy="137457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92F7FD4-4BE6-46AC-9E55-D6A7B0D5CB21}"/>
                </a:ext>
              </a:extLst>
            </p:cNvPr>
            <p:cNvSpPr/>
            <p:nvPr/>
          </p:nvSpPr>
          <p:spPr>
            <a:xfrm>
              <a:off x="3163614" y="1606857"/>
              <a:ext cx="530247" cy="1374577"/>
            </a:xfrm>
            <a:custGeom>
              <a:avLst/>
              <a:gdLst>
                <a:gd name="connsiteX0" fmla="*/ 0 w 515007"/>
                <a:gd name="connsiteY0" fmla="*/ 0 h 1156137"/>
                <a:gd name="connsiteX1" fmla="*/ 515007 w 515007"/>
                <a:gd name="connsiteY1" fmla="*/ 0 h 1156137"/>
                <a:gd name="connsiteX2" fmla="*/ 515007 w 515007"/>
                <a:gd name="connsiteY2" fmla="*/ 1156137 h 1156137"/>
                <a:gd name="connsiteX3" fmla="*/ 0 w 515007"/>
                <a:gd name="connsiteY3" fmla="*/ 1156137 h 1156137"/>
                <a:gd name="connsiteX4" fmla="*/ 0 w 515007"/>
                <a:gd name="connsiteY4" fmla="*/ 0 h 1156137"/>
                <a:gd name="connsiteX0" fmla="*/ 0 w 515007"/>
                <a:gd name="connsiteY0" fmla="*/ 116840 h 1272977"/>
                <a:gd name="connsiteX1" fmla="*/ 515007 w 515007"/>
                <a:gd name="connsiteY1" fmla="*/ 0 h 1272977"/>
                <a:gd name="connsiteX2" fmla="*/ 515007 w 515007"/>
                <a:gd name="connsiteY2" fmla="*/ 1272977 h 1272977"/>
                <a:gd name="connsiteX3" fmla="*/ 0 w 515007"/>
                <a:gd name="connsiteY3" fmla="*/ 1272977 h 1272977"/>
                <a:gd name="connsiteX4" fmla="*/ 0 w 515007"/>
                <a:gd name="connsiteY4" fmla="*/ 116840 h 1272977"/>
                <a:gd name="connsiteX0" fmla="*/ 0 w 530247"/>
                <a:gd name="connsiteY0" fmla="*/ 116840 h 1374577"/>
                <a:gd name="connsiteX1" fmla="*/ 515007 w 530247"/>
                <a:gd name="connsiteY1" fmla="*/ 0 h 1374577"/>
                <a:gd name="connsiteX2" fmla="*/ 530247 w 530247"/>
                <a:gd name="connsiteY2" fmla="*/ 1374577 h 1374577"/>
                <a:gd name="connsiteX3" fmla="*/ 0 w 530247"/>
                <a:gd name="connsiteY3" fmla="*/ 1272977 h 1374577"/>
                <a:gd name="connsiteX4" fmla="*/ 0 w 530247"/>
                <a:gd name="connsiteY4" fmla="*/ 116840 h 137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247" h="1374577">
                  <a:moveTo>
                    <a:pt x="0" y="116840"/>
                  </a:moveTo>
                  <a:lnTo>
                    <a:pt x="515007" y="0"/>
                  </a:lnTo>
                  <a:lnTo>
                    <a:pt x="530247" y="1374577"/>
                  </a:lnTo>
                  <a:lnTo>
                    <a:pt x="0" y="1272977"/>
                  </a:lnTo>
                  <a:lnTo>
                    <a:pt x="0" y="116840"/>
                  </a:lnTo>
                  <a:close/>
                </a:path>
              </a:pathLst>
            </a:custGeom>
            <a:solidFill>
              <a:schemeClr val="bg1"/>
            </a:solidFill>
            <a:ln w="190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4AB777D-7DEE-496A-A213-253120F854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0880" b="69856"/>
            <a:stretch/>
          </p:blipFill>
          <p:spPr>
            <a:xfrm>
              <a:off x="3083560" y="1676400"/>
              <a:ext cx="680720" cy="1259840"/>
            </a:xfrm>
            <a:prstGeom prst="rect">
              <a:avLst/>
            </a:prstGeom>
            <a:scene3d>
              <a:camera prst="perspectiveLeft"/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99637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3F13ED73-53AA-4C1C-9C97-FA1ACC3F7C6F}"/>
              </a:ext>
            </a:extLst>
          </p:cNvPr>
          <p:cNvSpPr/>
          <p:nvPr/>
        </p:nvSpPr>
        <p:spPr>
          <a:xfrm>
            <a:off x="4561840" y="1894840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星形: 六角 9">
            <a:extLst>
              <a:ext uri="{FF2B5EF4-FFF2-40B4-BE49-F238E27FC236}">
                <a16:creationId xmlns:a16="http://schemas.microsoft.com/office/drawing/2014/main" id="{52619068-ADEE-4CE9-A1BA-FE12DE119DEE}"/>
              </a:ext>
            </a:extLst>
          </p:cNvPr>
          <p:cNvSpPr/>
          <p:nvPr/>
        </p:nvSpPr>
        <p:spPr>
          <a:xfrm>
            <a:off x="4774247" y="1970087"/>
            <a:ext cx="2643505" cy="2917825"/>
          </a:xfrm>
          <a:prstGeom prst="star6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A382E495-ADC9-4734-B272-E565C41E4730}"/>
              </a:ext>
            </a:extLst>
          </p:cNvPr>
          <p:cNvSpPr/>
          <p:nvPr/>
        </p:nvSpPr>
        <p:spPr>
          <a:xfrm>
            <a:off x="5019040" y="2352040"/>
            <a:ext cx="2153920" cy="21539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形 4" descr="女性宇航员 轮廓">
            <a:extLst>
              <a:ext uri="{FF2B5EF4-FFF2-40B4-BE49-F238E27FC236}">
                <a16:creationId xmlns:a16="http://schemas.microsoft.com/office/drawing/2014/main" id="{4EBFD623-0ABB-44B1-97D8-F4AE51166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6080" y="2799080"/>
            <a:ext cx="1259840" cy="125984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69C437A-2B43-493E-9863-075119BED38A}"/>
              </a:ext>
            </a:extLst>
          </p:cNvPr>
          <p:cNvSpPr/>
          <p:nvPr/>
        </p:nvSpPr>
        <p:spPr>
          <a:xfrm>
            <a:off x="618359" y="1894839"/>
            <a:ext cx="3068320" cy="306832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形 6" descr="足球 纯色填充">
            <a:extLst>
              <a:ext uri="{FF2B5EF4-FFF2-40B4-BE49-F238E27FC236}">
                <a16:creationId xmlns:a16="http://schemas.microsoft.com/office/drawing/2014/main" id="{EE7235AE-DA86-4808-95E1-223AEB49FC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160" y="1833640"/>
            <a:ext cx="3190717" cy="319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1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C2488C9-4684-48EC-8D1C-6B717DC62ACB}"/>
              </a:ext>
            </a:extLst>
          </p:cNvPr>
          <p:cNvSpPr/>
          <p:nvPr/>
        </p:nvSpPr>
        <p:spPr>
          <a:xfrm>
            <a:off x="1035620" y="1970088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星形: 六角 2">
            <a:extLst>
              <a:ext uri="{FF2B5EF4-FFF2-40B4-BE49-F238E27FC236}">
                <a16:creationId xmlns:a16="http://schemas.microsoft.com/office/drawing/2014/main" id="{8F03576F-8D59-433B-AD0B-2DAB67B070AA}"/>
              </a:ext>
            </a:extLst>
          </p:cNvPr>
          <p:cNvSpPr/>
          <p:nvPr/>
        </p:nvSpPr>
        <p:spPr>
          <a:xfrm>
            <a:off x="1248027" y="2045335"/>
            <a:ext cx="2643505" cy="2917825"/>
          </a:xfrm>
          <a:prstGeom prst="star6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D429318-4689-43CC-A7CB-773E2DC902F1}"/>
              </a:ext>
            </a:extLst>
          </p:cNvPr>
          <p:cNvSpPr/>
          <p:nvPr/>
        </p:nvSpPr>
        <p:spPr>
          <a:xfrm>
            <a:off x="1492820" y="2427288"/>
            <a:ext cx="2153920" cy="2153920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latin typeface="Aharoni" panose="02010803020104030203" pitchFamily="2" charset="-79"/>
                <a:cs typeface="Aharoni" panose="02010803020104030203" pitchFamily="2" charset="-79"/>
              </a:rPr>
              <a:t>01</a:t>
            </a:r>
            <a:endParaRPr lang="zh-CN" altLang="en-US" sz="8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580A93E-E4B8-4209-B4EF-82A90DD1D5E0}"/>
              </a:ext>
            </a:extLst>
          </p:cNvPr>
          <p:cNvSpPr/>
          <p:nvPr/>
        </p:nvSpPr>
        <p:spPr>
          <a:xfrm>
            <a:off x="4561840" y="1894840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星形: 六角 6">
            <a:extLst>
              <a:ext uri="{FF2B5EF4-FFF2-40B4-BE49-F238E27FC236}">
                <a16:creationId xmlns:a16="http://schemas.microsoft.com/office/drawing/2014/main" id="{2655ACD1-6B2A-4FA6-8C98-020F0E245BD2}"/>
              </a:ext>
            </a:extLst>
          </p:cNvPr>
          <p:cNvSpPr/>
          <p:nvPr/>
        </p:nvSpPr>
        <p:spPr>
          <a:xfrm>
            <a:off x="4774247" y="1970087"/>
            <a:ext cx="2643505" cy="2917825"/>
          </a:xfrm>
          <a:prstGeom prst="star6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3D5814D-AAE6-4791-B6FC-7BA530AA91E9}"/>
              </a:ext>
            </a:extLst>
          </p:cNvPr>
          <p:cNvSpPr/>
          <p:nvPr/>
        </p:nvSpPr>
        <p:spPr>
          <a:xfrm>
            <a:off x="5019040" y="2352040"/>
            <a:ext cx="2153920" cy="2153920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latin typeface="Aharoni" panose="02010803020104030203" pitchFamily="2" charset="-79"/>
                <a:cs typeface="Aharoni" panose="02010803020104030203" pitchFamily="2" charset="-79"/>
              </a:rPr>
              <a:t>02</a:t>
            </a:r>
            <a:endParaRPr lang="zh-CN" altLang="en-US" sz="8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9E975C6-ADB6-44BB-B15B-38077811E371}"/>
              </a:ext>
            </a:extLst>
          </p:cNvPr>
          <p:cNvSpPr/>
          <p:nvPr/>
        </p:nvSpPr>
        <p:spPr>
          <a:xfrm>
            <a:off x="8332853" y="1894840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星形: 六角 9">
            <a:extLst>
              <a:ext uri="{FF2B5EF4-FFF2-40B4-BE49-F238E27FC236}">
                <a16:creationId xmlns:a16="http://schemas.microsoft.com/office/drawing/2014/main" id="{E2AB1A15-4B78-45BB-ABBB-DD8D8279457E}"/>
              </a:ext>
            </a:extLst>
          </p:cNvPr>
          <p:cNvSpPr/>
          <p:nvPr/>
        </p:nvSpPr>
        <p:spPr>
          <a:xfrm>
            <a:off x="8545260" y="1970087"/>
            <a:ext cx="2643505" cy="2917825"/>
          </a:xfrm>
          <a:prstGeom prst="star6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DD979E4-5A68-4724-A2DE-5D98476B9FFB}"/>
              </a:ext>
            </a:extLst>
          </p:cNvPr>
          <p:cNvSpPr/>
          <p:nvPr/>
        </p:nvSpPr>
        <p:spPr>
          <a:xfrm>
            <a:off x="8790053" y="2352040"/>
            <a:ext cx="2153920" cy="2153920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latin typeface="Aharoni" panose="02010803020104030203" pitchFamily="2" charset="-79"/>
                <a:cs typeface="Aharoni" panose="02010803020104030203" pitchFamily="2" charset="-79"/>
              </a:rPr>
              <a:t>03</a:t>
            </a:r>
            <a:endParaRPr lang="zh-CN" altLang="en-US" sz="8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98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C2488C9-4684-48EC-8D1C-6B717DC62ACB}"/>
              </a:ext>
            </a:extLst>
          </p:cNvPr>
          <p:cNvSpPr/>
          <p:nvPr/>
        </p:nvSpPr>
        <p:spPr>
          <a:xfrm>
            <a:off x="1035620" y="1970088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星形: 六角 2">
            <a:extLst>
              <a:ext uri="{FF2B5EF4-FFF2-40B4-BE49-F238E27FC236}">
                <a16:creationId xmlns:a16="http://schemas.microsoft.com/office/drawing/2014/main" id="{8F03576F-8D59-433B-AD0B-2DAB67B070AA}"/>
              </a:ext>
            </a:extLst>
          </p:cNvPr>
          <p:cNvSpPr/>
          <p:nvPr/>
        </p:nvSpPr>
        <p:spPr>
          <a:xfrm>
            <a:off x="1248027" y="2045335"/>
            <a:ext cx="2643505" cy="2917825"/>
          </a:xfrm>
          <a:prstGeom prst="star6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D429318-4689-43CC-A7CB-773E2DC902F1}"/>
              </a:ext>
            </a:extLst>
          </p:cNvPr>
          <p:cNvSpPr/>
          <p:nvPr/>
        </p:nvSpPr>
        <p:spPr>
          <a:xfrm>
            <a:off x="1492820" y="2427288"/>
            <a:ext cx="2153920" cy="2153920"/>
          </a:xfrm>
          <a:prstGeom prst="ellipse">
            <a:avLst/>
          </a:prstGeom>
          <a:solidFill>
            <a:schemeClr val="tx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latin typeface="Aharoni" panose="02010803020104030203" pitchFamily="2" charset="-79"/>
                <a:cs typeface="Aharoni" panose="02010803020104030203" pitchFamily="2" charset="-79"/>
              </a:rPr>
              <a:t>01</a:t>
            </a:r>
            <a:endParaRPr lang="zh-CN" altLang="en-US" sz="8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AE569E0-31D0-4381-A59A-C2AFF3D06631}"/>
              </a:ext>
            </a:extLst>
          </p:cNvPr>
          <p:cNvSpPr/>
          <p:nvPr/>
        </p:nvSpPr>
        <p:spPr>
          <a:xfrm>
            <a:off x="4561840" y="2045335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星形: 六角 12">
            <a:extLst>
              <a:ext uri="{FF2B5EF4-FFF2-40B4-BE49-F238E27FC236}">
                <a16:creationId xmlns:a16="http://schemas.microsoft.com/office/drawing/2014/main" id="{80221F33-C456-4EF7-8EA4-537178E6378A}"/>
              </a:ext>
            </a:extLst>
          </p:cNvPr>
          <p:cNvSpPr/>
          <p:nvPr/>
        </p:nvSpPr>
        <p:spPr>
          <a:xfrm>
            <a:off x="4774247" y="2120582"/>
            <a:ext cx="2643505" cy="2917825"/>
          </a:xfrm>
          <a:prstGeom prst="star6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1DD6C9D-0666-4C67-8F5D-05867F37951A}"/>
              </a:ext>
            </a:extLst>
          </p:cNvPr>
          <p:cNvSpPr/>
          <p:nvPr/>
        </p:nvSpPr>
        <p:spPr>
          <a:xfrm>
            <a:off x="5019040" y="2502535"/>
            <a:ext cx="2153920" cy="2153920"/>
          </a:xfrm>
          <a:prstGeom prst="ellipse">
            <a:avLst/>
          </a:prstGeom>
          <a:solidFill>
            <a:schemeClr val="tx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latin typeface="Aharoni" panose="02010803020104030203" pitchFamily="2" charset="-79"/>
                <a:cs typeface="Aharoni" panose="02010803020104030203" pitchFamily="2" charset="-79"/>
              </a:rPr>
              <a:t>02</a:t>
            </a:r>
            <a:endParaRPr lang="zh-CN" altLang="en-US" sz="8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682ACF8-A3A1-4E92-807C-39BE0AC8B1B2}"/>
              </a:ext>
            </a:extLst>
          </p:cNvPr>
          <p:cNvSpPr/>
          <p:nvPr/>
        </p:nvSpPr>
        <p:spPr>
          <a:xfrm>
            <a:off x="8088060" y="2045335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星形: 六角 15">
            <a:extLst>
              <a:ext uri="{FF2B5EF4-FFF2-40B4-BE49-F238E27FC236}">
                <a16:creationId xmlns:a16="http://schemas.microsoft.com/office/drawing/2014/main" id="{20AD366E-3207-4BA5-AAE3-CC0C7165D868}"/>
              </a:ext>
            </a:extLst>
          </p:cNvPr>
          <p:cNvSpPr/>
          <p:nvPr/>
        </p:nvSpPr>
        <p:spPr>
          <a:xfrm>
            <a:off x="8300467" y="2120582"/>
            <a:ext cx="2643505" cy="2917825"/>
          </a:xfrm>
          <a:prstGeom prst="star6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58E751A-A909-48D9-B18C-06F1E485ABFB}"/>
              </a:ext>
            </a:extLst>
          </p:cNvPr>
          <p:cNvSpPr/>
          <p:nvPr/>
        </p:nvSpPr>
        <p:spPr>
          <a:xfrm>
            <a:off x="8545260" y="2502535"/>
            <a:ext cx="2153920" cy="2153920"/>
          </a:xfrm>
          <a:prstGeom prst="ellipse">
            <a:avLst/>
          </a:prstGeom>
          <a:solidFill>
            <a:schemeClr val="tx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latin typeface="Aharoni" panose="02010803020104030203" pitchFamily="2" charset="-79"/>
                <a:cs typeface="Aharoni" panose="02010803020104030203" pitchFamily="2" charset="-79"/>
              </a:rPr>
              <a:t>03</a:t>
            </a:r>
            <a:endParaRPr lang="zh-CN" altLang="en-US" sz="8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99314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</Words>
  <Application>Microsoft Office PowerPoint</Application>
  <PresentationFormat>宽屏</PresentationFormat>
  <Paragraphs>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Aharoni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Weitao Jiang</dc:creator>
  <cp:lastModifiedBy>Weitao Jiang</cp:lastModifiedBy>
  <cp:revision>9</cp:revision>
  <dcterms:created xsi:type="dcterms:W3CDTF">2024-02-16T15:50:08Z</dcterms:created>
  <dcterms:modified xsi:type="dcterms:W3CDTF">2024-02-17T17:26:55Z</dcterms:modified>
</cp:coreProperties>
</file>