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7" r:id="rId11"/>
    <p:sldId id="268" r:id="rId12"/>
    <p:sldId id="265" r:id="rId13"/>
    <p:sldId id="266" r:id="rId14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3CE7-9F99-43B8-8E0A-C2A344A06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9586-A3D7-4D0E-AACE-A19758DC02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6.svg"/><Relationship Id="rId14" Type="http://schemas.openxmlformats.org/officeDocument/2006/relationships/image" Target="../media/image15.svg"/><Relationship Id="rId13" Type="http://schemas.openxmlformats.org/officeDocument/2006/relationships/image" Target="../media/image14.png"/><Relationship Id="rId12" Type="http://schemas.openxmlformats.org/officeDocument/2006/relationships/image" Target="../media/image13.svg"/><Relationship Id="rId11" Type="http://schemas.openxmlformats.org/officeDocument/2006/relationships/image" Target="../media/image12.png"/><Relationship Id="rId10" Type="http://schemas.openxmlformats.org/officeDocument/2006/relationships/image" Target="../media/image1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/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/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/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/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/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/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/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90204" pitchFamily="34" charset="0"/>
              </a:rPr>
              <a:t>WOW DRAW~</a:t>
            </a:r>
            <a:endParaRPr lang="zh-CN" altLang="en-US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  <a:cs typeface="Arial" panose="020B0604020202090204" pitchFamily="34" charset="0"/>
            </a:endParaRPr>
          </a:p>
        </p:txBody>
      </p:sp>
      <p:pic>
        <p:nvPicPr>
          <p:cNvPr id="39" name="图形 6" descr="足球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/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493076" y="4919775"/>
            <a:ext cx="799808" cy="799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星形: 五角 1"/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0343" y="1799772"/>
            <a:ext cx="7859486" cy="3831772"/>
          </a:xfrm>
          <a:prstGeom prst="rect">
            <a:avLst/>
          </a:prstGeom>
          <a:solidFill>
            <a:schemeClr val="tx1">
              <a:tint val="66000"/>
              <a:satMod val="160000"/>
              <a:lumMod val="93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09" y="429452"/>
            <a:ext cx="4985814" cy="2097927"/>
          </a:xfrm>
          <a:prstGeom prst="rect">
            <a:avLst/>
          </a:prstGeom>
        </p:spPr>
      </p:pic>
      <p:sp>
        <p:nvSpPr>
          <p:cNvPr id="5" name="星形: 六角 4"/>
          <p:cNvSpPr/>
          <p:nvPr/>
        </p:nvSpPr>
        <p:spPr>
          <a:xfrm>
            <a:off x="6953577" y="211593"/>
            <a:ext cx="1237569" cy="1005465"/>
          </a:xfrm>
          <a:prstGeom prst="star6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足球 纯色填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2457" y="308703"/>
            <a:ext cx="799808" cy="7998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91" y="2079114"/>
            <a:ext cx="1811618" cy="1818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0827" y="575441"/>
            <a:ext cx="10510344" cy="570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1198179" y="885497"/>
            <a:ext cx="9795641" cy="508700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endCxn id="2" idx="2"/>
          </p:cNvCxnSpPr>
          <p:nvPr/>
        </p:nvCxnSpPr>
        <p:spPr>
          <a:xfrm>
            <a:off x="6095999" y="872359"/>
            <a:ext cx="1" cy="5100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087660" y="2420663"/>
            <a:ext cx="2016673" cy="201667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8178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98177" y="2897570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87113" y="2891002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69819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953451" y="3286454"/>
            <a:ext cx="285092" cy="285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9783" y="2915699"/>
            <a:ext cx="508394" cy="1026599"/>
            <a:chOff x="3083560" y="1606857"/>
            <a:chExt cx="680720" cy="1374577"/>
          </a:xfrm>
        </p:grpSpPr>
        <p:sp>
          <p:nvSpPr>
            <p:cNvPr id="16" name="矩形 1"/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-1" fmla="*/ 0 w 515007"/>
                <a:gd name="connsiteY0-2" fmla="*/ 116840 h 1272977"/>
                <a:gd name="connsiteX1-3" fmla="*/ 515007 w 515007"/>
                <a:gd name="connsiteY1-4" fmla="*/ 0 h 1272977"/>
                <a:gd name="connsiteX2-5" fmla="*/ 515007 w 515007"/>
                <a:gd name="connsiteY2-6" fmla="*/ 1272977 h 1272977"/>
                <a:gd name="connsiteX3-7" fmla="*/ 0 w 515007"/>
                <a:gd name="connsiteY3-8" fmla="*/ 1272977 h 1272977"/>
                <a:gd name="connsiteX4-9" fmla="*/ 0 w 515007"/>
                <a:gd name="connsiteY4-10" fmla="*/ 116840 h 1272977"/>
                <a:gd name="connsiteX0-11" fmla="*/ 0 w 530247"/>
                <a:gd name="connsiteY0-12" fmla="*/ 116840 h 1374577"/>
                <a:gd name="connsiteX1-13" fmla="*/ 515007 w 530247"/>
                <a:gd name="connsiteY1-14" fmla="*/ 0 h 1374577"/>
                <a:gd name="connsiteX2-15" fmla="*/ 530247 w 530247"/>
                <a:gd name="connsiteY2-16" fmla="*/ 1374577 h 1374577"/>
                <a:gd name="connsiteX3-17" fmla="*/ 0 w 530247"/>
                <a:gd name="connsiteY3-18" fmla="*/ 1272977 h 1374577"/>
                <a:gd name="connsiteX4-19" fmla="*/ 0 w 530247"/>
                <a:gd name="connsiteY4-20" fmla="*/ 116840 h 13745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/>
            <a:srcRect r="60880" b="69856"/>
            <a:stretch>
              <a:fillRect/>
            </a:stretch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  <p:grpSp>
        <p:nvGrpSpPr>
          <p:cNvPr id="18" name="组合 17"/>
          <p:cNvGrpSpPr/>
          <p:nvPr/>
        </p:nvGrpSpPr>
        <p:grpSpPr>
          <a:xfrm rot="10800000">
            <a:off x="10993819" y="2885275"/>
            <a:ext cx="508394" cy="1026599"/>
            <a:chOff x="3083560" y="1606857"/>
            <a:chExt cx="680720" cy="1374577"/>
          </a:xfrm>
        </p:grpSpPr>
        <p:sp>
          <p:nvSpPr>
            <p:cNvPr id="19" name="矩形 1"/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-1" fmla="*/ 0 w 515007"/>
                <a:gd name="connsiteY0-2" fmla="*/ 116840 h 1272977"/>
                <a:gd name="connsiteX1-3" fmla="*/ 515007 w 515007"/>
                <a:gd name="connsiteY1-4" fmla="*/ 0 h 1272977"/>
                <a:gd name="connsiteX2-5" fmla="*/ 515007 w 515007"/>
                <a:gd name="connsiteY2-6" fmla="*/ 1272977 h 1272977"/>
                <a:gd name="connsiteX3-7" fmla="*/ 0 w 515007"/>
                <a:gd name="connsiteY3-8" fmla="*/ 1272977 h 1272977"/>
                <a:gd name="connsiteX4-9" fmla="*/ 0 w 515007"/>
                <a:gd name="connsiteY4-10" fmla="*/ 116840 h 1272977"/>
                <a:gd name="connsiteX0-11" fmla="*/ 0 w 530247"/>
                <a:gd name="connsiteY0-12" fmla="*/ 116840 h 1374577"/>
                <a:gd name="connsiteX1-13" fmla="*/ 515007 w 530247"/>
                <a:gd name="connsiteY1-14" fmla="*/ 0 h 1374577"/>
                <a:gd name="connsiteX2-15" fmla="*/ 530247 w 530247"/>
                <a:gd name="connsiteY2-16" fmla="*/ 1374577 h 1374577"/>
                <a:gd name="connsiteX3-17" fmla="*/ 0 w 530247"/>
                <a:gd name="connsiteY3-18" fmla="*/ 1272977 h 1374577"/>
                <a:gd name="connsiteX4-19" fmla="*/ 0 w 530247"/>
                <a:gd name="connsiteY4-20" fmla="*/ 116840 h 13745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1"/>
            <a:srcRect r="60880" b="69856"/>
            <a:stretch>
              <a:fillRect/>
            </a:stretch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/>
          <p:cNvSpPr/>
          <p:nvPr/>
        </p:nvSpPr>
        <p:spPr>
          <a:xfrm rot="10800000">
            <a:off x="840827" y="575441"/>
            <a:ext cx="10510344" cy="2406816"/>
          </a:xfrm>
          <a:custGeom>
            <a:avLst/>
            <a:gdLst>
              <a:gd name="connsiteX0" fmla="*/ 0 w 10510344"/>
              <a:gd name="connsiteY0" fmla="*/ 0 h 2406816"/>
              <a:gd name="connsiteX1" fmla="*/ 10510344 w 10510344"/>
              <a:gd name="connsiteY1" fmla="*/ 0 h 2406816"/>
              <a:gd name="connsiteX2" fmla="*/ 10510344 w 10510344"/>
              <a:gd name="connsiteY2" fmla="*/ 2368229 h 2406816"/>
              <a:gd name="connsiteX3" fmla="*/ 10238653 w 10510344"/>
              <a:gd name="connsiteY3" fmla="*/ 2316171 h 2406816"/>
              <a:gd name="connsiteX4" fmla="*/ 10238653 w 10510344"/>
              <a:gd name="connsiteY4" fmla="*/ 2304919 h 2406816"/>
              <a:gd name="connsiteX5" fmla="*/ 10152993 w 10510344"/>
              <a:gd name="connsiteY5" fmla="*/ 2304919 h 2406816"/>
              <a:gd name="connsiteX6" fmla="*/ 10152993 w 10510344"/>
              <a:gd name="connsiteY6" fmla="*/ 1157907 h 2406816"/>
              <a:gd name="connsiteX7" fmla="*/ 9305142 w 10510344"/>
              <a:gd name="connsiteY7" fmla="*/ 310056 h 2406816"/>
              <a:gd name="connsiteX8" fmla="*/ 1205203 w 10510344"/>
              <a:gd name="connsiteY8" fmla="*/ 310056 h 2406816"/>
              <a:gd name="connsiteX9" fmla="*/ 357352 w 10510344"/>
              <a:gd name="connsiteY9" fmla="*/ 1157907 h 2406816"/>
              <a:gd name="connsiteX10" fmla="*/ 357352 w 10510344"/>
              <a:gd name="connsiteY10" fmla="*/ 2304919 h 2406816"/>
              <a:gd name="connsiteX11" fmla="*/ 271693 w 10510344"/>
              <a:gd name="connsiteY11" fmla="*/ 2304919 h 2406816"/>
              <a:gd name="connsiteX12" fmla="*/ 271693 w 10510344"/>
              <a:gd name="connsiteY12" fmla="*/ 2345177 h 2406816"/>
              <a:gd name="connsiteX13" fmla="*/ 0 w 10510344"/>
              <a:gd name="connsiteY13" fmla="*/ 2406816 h 24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344" h="2406816">
                <a:moveTo>
                  <a:pt x="0" y="0"/>
                </a:moveTo>
                <a:lnTo>
                  <a:pt x="10510344" y="0"/>
                </a:lnTo>
                <a:lnTo>
                  <a:pt x="10510344" y="2368229"/>
                </a:lnTo>
                <a:lnTo>
                  <a:pt x="10238653" y="2316171"/>
                </a:lnTo>
                <a:lnTo>
                  <a:pt x="10238653" y="2304919"/>
                </a:lnTo>
                <a:lnTo>
                  <a:pt x="10152993" y="2304919"/>
                </a:lnTo>
                <a:lnTo>
                  <a:pt x="10152993" y="1157907"/>
                </a:lnTo>
                <a:cubicBezTo>
                  <a:pt x="10152993" y="689652"/>
                  <a:pt x="9773397" y="310056"/>
                  <a:pt x="9305142" y="310056"/>
                </a:cubicBezTo>
                <a:lnTo>
                  <a:pt x="1205203" y="310056"/>
                </a:lnTo>
                <a:cubicBezTo>
                  <a:pt x="736948" y="310056"/>
                  <a:pt x="357352" y="689652"/>
                  <a:pt x="357352" y="1157907"/>
                </a:cubicBezTo>
                <a:lnTo>
                  <a:pt x="357352" y="2304919"/>
                </a:lnTo>
                <a:lnTo>
                  <a:pt x="271693" y="2304919"/>
                </a:lnTo>
                <a:lnTo>
                  <a:pt x="271693" y="2345177"/>
                </a:lnTo>
                <a:lnTo>
                  <a:pt x="0" y="24068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流程图: 排序 1"/>
          <p:cNvSpPr/>
          <p:nvPr/>
        </p:nvSpPr>
        <p:spPr>
          <a:xfrm>
            <a:off x="4570095" y="4213225"/>
            <a:ext cx="622300" cy="1083310"/>
          </a:xfrm>
          <a:prstGeom prst="flowChartSor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364939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4" name="图片 3" descr="2155709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638800" y="914400"/>
            <a:ext cx="914400" cy="914400"/>
          </a:xfrm>
          <a:prstGeom prst="rect">
            <a:avLst/>
          </a:prstGeom>
        </p:spPr>
      </p:pic>
      <p:pic>
        <p:nvPicPr>
          <p:cNvPr id="5" name="图片 4" descr="2155708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887345" y="1321435"/>
            <a:ext cx="914400" cy="914400"/>
          </a:xfrm>
          <a:prstGeom prst="rect">
            <a:avLst/>
          </a:prstGeom>
        </p:spPr>
      </p:pic>
      <p:pic>
        <p:nvPicPr>
          <p:cNvPr id="6" name="图片 5" descr="2155709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3200" y="0"/>
            <a:ext cx="914400" cy="914400"/>
          </a:xfrm>
          <a:prstGeom prst="rect">
            <a:avLst/>
          </a:prstGeom>
        </p:spPr>
      </p:pic>
      <p:pic>
        <p:nvPicPr>
          <p:cNvPr id="7" name="图片 6" descr="2157547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7345" y="3141345"/>
            <a:ext cx="3716655" cy="371665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图片 7" descr="21575477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33045" y="2981960"/>
            <a:ext cx="3716655" cy="371665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图片 8" descr="21590428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88960" y="2981960"/>
            <a:ext cx="3928110" cy="3928110"/>
          </a:xfrm>
          <a:prstGeom prst="rect">
            <a:avLst/>
          </a:prstGeom>
        </p:spPr>
      </p:pic>
      <p:pic>
        <p:nvPicPr>
          <p:cNvPr id="10" name="图片 9" descr="2155709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5638800" y="1741805"/>
            <a:ext cx="914400" cy="914400"/>
          </a:xfrm>
          <a:prstGeom prst="rect">
            <a:avLst/>
          </a:prstGeom>
        </p:spPr>
      </p:pic>
      <p:pic>
        <p:nvPicPr>
          <p:cNvPr id="11" name="图片 10" descr="2155708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887345" y="222694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83560" y="1606857"/>
            <a:ext cx="680720" cy="1374577"/>
            <a:chOff x="3083560" y="1606857"/>
            <a:chExt cx="680720" cy="1374577"/>
          </a:xfrm>
        </p:grpSpPr>
        <p:sp>
          <p:nvSpPr>
            <p:cNvPr id="2" name="矩形 1"/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-1" fmla="*/ 0 w 515007"/>
                <a:gd name="connsiteY0-2" fmla="*/ 116840 h 1272977"/>
                <a:gd name="connsiteX1-3" fmla="*/ 515007 w 515007"/>
                <a:gd name="connsiteY1-4" fmla="*/ 0 h 1272977"/>
                <a:gd name="connsiteX2-5" fmla="*/ 515007 w 515007"/>
                <a:gd name="connsiteY2-6" fmla="*/ 1272977 h 1272977"/>
                <a:gd name="connsiteX3-7" fmla="*/ 0 w 515007"/>
                <a:gd name="connsiteY3-8" fmla="*/ 1272977 h 1272977"/>
                <a:gd name="connsiteX4-9" fmla="*/ 0 w 515007"/>
                <a:gd name="connsiteY4-10" fmla="*/ 116840 h 1272977"/>
                <a:gd name="connsiteX0-11" fmla="*/ 0 w 530247"/>
                <a:gd name="connsiteY0-12" fmla="*/ 116840 h 1374577"/>
                <a:gd name="connsiteX1-13" fmla="*/ 515007 w 530247"/>
                <a:gd name="connsiteY1-14" fmla="*/ 0 h 1374577"/>
                <a:gd name="connsiteX2-15" fmla="*/ 530247 w 530247"/>
                <a:gd name="connsiteY2-16" fmla="*/ 1374577 h 1374577"/>
                <a:gd name="connsiteX3-17" fmla="*/ 0 w 530247"/>
                <a:gd name="connsiteY3-18" fmla="*/ 1272977 h 1374577"/>
                <a:gd name="connsiteX4-19" fmla="*/ 0 w 530247"/>
                <a:gd name="connsiteY4-20" fmla="*/ 116840 h 13745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r="60880" b="69856"/>
            <a:stretch>
              <a:fillRect/>
            </a:stretch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/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18359" y="1894839"/>
            <a:ext cx="3068320" cy="30683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 descr="女性宇航员 轮廓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66080" y="2799080"/>
            <a:ext cx="1259840" cy="1259840"/>
          </a:xfrm>
          <a:prstGeom prst="rect">
            <a:avLst/>
          </a:prstGeom>
        </p:spPr>
      </p:pic>
      <p:pic>
        <p:nvPicPr>
          <p:cNvPr id="7" name="图形 6" descr="足球 纯色填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160" y="1833640"/>
            <a:ext cx="3190717" cy="31907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/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六角 6"/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332853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/>
          <p:cNvSpPr/>
          <p:nvPr/>
        </p:nvSpPr>
        <p:spPr>
          <a:xfrm>
            <a:off x="8545260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790053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/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6184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六角 12"/>
          <p:cNvSpPr/>
          <p:nvPr/>
        </p:nvSpPr>
        <p:spPr>
          <a:xfrm>
            <a:off x="477424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1904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08806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星形: 六角 15"/>
          <p:cNvSpPr/>
          <p:nvPr/>
        </p:nvSpPr>
        <p:spPr>
          <a:xfrm>
            <a:off x="830046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4526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/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/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/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/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/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/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/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90204" pitchFamily="34" charset="0"/>
              </a:rPr>
              <a:t>RED TEAM WINS</a:t>
            </a:r>
            <a:r>
              <a:rPr lang="zh-CN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90204" pitchFamily="34" charset="0"/>
              </a:rPr>
              <a:t>！</a:t>
            </a:r>
            <a:endParaRPr lang="zh-CN" alt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cs typeface="Arial" panose="020B0604020202090204" pitchFamily="34" charset="0"/>
            </a:endParaRPr>
          </a:p>
        </p:txBody>
      </p:sp>
      <p:pic>
        <p:nvPicPr>
          <p:cNvPr id="39" name="图形 6" descr="足球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0574" y="4899271"/>
            <a:ext cx="799808" cy="7998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/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/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/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/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/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/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/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/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90204" pitchFamily="34" charset="0"/>
              </a:rPr>
              <a:t>BLUE TEAM WINS</a:t>
            </a:r>
            <a:r>
              <a:rPr lang="zh-CN" alt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90204" pitchFamily="34" charset="0"/>
              </a:rPr>
              <a:t>！</a:t>
            </a:r>
            <a:endParaRPr lang="zh-CN" altLang="en-US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  <a:cs typeface="Arial" panose="020B0604020202090204" pitchFamily="34" charset="0"/>
            </a:endParaRPr>
          </a:p>
        </p:txBody>
      </p:sp>
      <p:pic>
        <p:nvPicPr>
          <p:cNvPr id="39" name="图形 6" descr="足球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/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文字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Aharoni</vt:lpstr>
      <vt:lpstr>宋体-简</vt:lpstr>
      <vt:lpstr>Lucida Handwriting</vt:lpstr>
      <vt:lpstr>苹方-简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 Jiang</dc:creator>
  <cp:lastModifiedBy>2023010789</cp:lastModifiedBy>
  <cp:revision>19</cp:revision>
  <dcterms:created xsi:type="dcterms:W3CDTF">2024-03-16T04:15:46Z</dcterms:created>
  <dcterms:modified xsi:type="dcterms:W3CDTF">2024-03-16T04:15:46Z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F990D9D595E05C46F21CF5652D034102_42</vt:lpwstr>
  </property>
  <property fmtid="{D5CDD505-2E9C-101B-9397-08002B2CF9AE}" pid="3" name="KSOProductBuildVer">
    <vt:lpwstr>2052-6.5.2.8766</vt:lpwstr>
  </property>
</Properties>
</file>