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6C8D4-9F2A-4064-9930-1EF3741B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05608-36A6-4300-A492-1E7C9CDCE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87BE3-C434-40A3-9CB5-FD41658D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AB623-2C60-4B79-AAA5-261965AE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79815-395E-40BE-A83A-B4410EF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D1868-3220-499B-AD65-89D7882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808BF-9EC0-410E-8875-EF8BC4E9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B7F84-5189-49D0-B698-9D55709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E3B7D-4FA3-474A-87BC-C03E64E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1E58-6053-41AE-BEEF-40968A79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38DD6-8EB4-45B4-A5E8-EAA8CBFDC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41C64-F96A-4C5E-8E68-50DDCFF75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F64E-CD70-4938-A63B-63987D6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B6253-26F5-4BF8-88AA-AE526E46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63F8-CE24-4646-B7BB-5DD9A69B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3EA5-042C-40BA-BDA7-013C7D5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EA004B-E559-4876-A768-9C92FB2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334A-7E73-427C-809A-FE908DFF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8B2C-3C71-432B-883D-024D1107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E8DD4-2BFD-4D33-97AA-1548F85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D38B6-C915-4825-838A-09E53691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02F01-10E8-4AF0-8C51-0C34C312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7D302-5599-4561-98E3-9E4DA465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C3F4-1F51-4DD1-A356-6B610146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F6112-676F-423B-B455-E3A7425F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B85F9-0668-47BF-ADA4-A474EEFD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F7DB3-E634-4E50-9558-4FE71E93D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FCF70-F059-4A9D-A705-CCC2979D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6C04B-7377-4F1C-814C-A4E640EA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1BCB-D31E-4936-8819-4A27DEAD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A7CE0-D806-4878-90A8-91D4917A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7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19846-10BF-4F0B-80C8-32D79260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50D97-BA71-40BC-BE0F-231BEB90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EADE-EBC8-4DC2-9E73-90FCFA62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B44A4-982C-4679-8340-47247931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9E4CE-505D-4B82-85D0-50A0F931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EC181-8BB7-422F-9BDA-1697CA62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B5A9-F275-4EC2-A683-E1AD84D4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8972-E137-4EA6-9312-4FE710B3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ED34-EF5D-4FE0-9C66-28A59DB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02208F-BC29-4B21-9173-2DBC57A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CC3EB-3EEF-4C77-80B5-D8E0A24A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D4356F-78A2-49A3-B816-18181D82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633924-161F-4471-BEB4-8A3FE7BC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45CAB-0E6F-458B-A8E2-F397976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DAE4C9-1144-4D12-8817-711A3B9D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684E-8464-43A9-80E5-A604991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4157-6942-4449-84C6-3EA587D5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033BF-7E82-4216-AFFE-2D6821B8D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56D1D-1714-4D96-99E3-DE13CCCD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ED7F5-87DA-44C9-9EEA-AFF628DF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6A98-B7C6-4297-BFE8-0812EE87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97DC1-5321-4ECA-A4D1-0A5E972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9E0A-1E30-466C-88C3-F0781E4E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7BF7CF-036D-4BB3-B8D9-E8D3FD3F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A4F67-A50D-4D57-AFD5-74D51A63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390AC-C4AE-4EAC-9123-C7DB07C5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A9337-E3ED-4B8B-92BB-1DECA96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FA8D1E-EB4B-4B6C-AD92-81CEB8F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B044B-1DF5-4BDB-8EA5-97360727D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6A7BF-6FB0-4B2B-9AC7-0A516AAC0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3CE7-9F99-43B8-8E0A-C2A344A065FA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BB97-7FB2-47E2-9AD3-D032036E5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1B17D-86A9-4921-80C3-C8BAB9E7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9586-A3D7-4D0E-AACE-A19758DC0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E3A27-EE01-4DB5-91F9-07B19EBF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9D525-9CA4-4EA5-BEF1-225892F5B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CF1E-EFBC-8445-DE7B-D42AFDC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E4ABD2-8578-8A78-0187-D7827B9B6F16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06403DEF-006F-72D8-0CCD-9BA588407DC6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062DBEA2-98B4-7BE1-CFF7-1016AFDCADBC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6E20B9C0-EDA1-9667-12C3-D4DFAC596C36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1A93CA55-5B12-F4B1-E703-98BCBE613184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45D270B0-04A3-BB1F-D4E3-6F6E7446A7B6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78CD83E-596C-C75A-70D0-988BB454D6B1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FC53CB5-4900-C4D8-50AC-AF6E6B968F27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44661983-BB50-7028-C07F-1C16EDC4E34F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B708B7-5B92-6D8D-FD45-B48626360F11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WOW DRAW~</a:t>
            </a:r>
            <a:endParaRPr lang="zh-CN" altLang="en-US" sz="4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  <a:cs typeface="Arial" panose="020B0604020202020204" pitchFamily="34" charset="0"/>
            </a:endParaRP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128C9B17-88E8-8694-49F9-BEBAE319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598DA2-5BDB-2CF9-69FC-6E3857C16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97D073-ED3F-EC58-59DE-C14A986603B3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A648B3-F385-6C04-EF69-0BD129521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639992C-C229-8CE3-3112-83BED9D6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5C95583-9BC0-B865-EEF6-992D529D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66276A8-9E06-24E1-2A58-6DCE929ABF5C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A44B32D-B4CB-735B-D1A0-25E7B967A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8385D8-D51E-DE8A-5503-593C32FB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A05471B-B258-0F3C-56B0-71289BC0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D927280-74D9-1B17-F0E5-FECD6E99F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566B473-8B71-73CA-5575-A6EA858D9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3EDDC683-6911-1CED-821F-0996E0946986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60A7DAE9-8BE6-500D-EF03-2ED0A4015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0DAA9EC3-6126-71C7-ACDC-CC5453F53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076" y="4919775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形: 五角 1">
            <a:extLst>
              <a:ext uri="{FF2B5EF4-FFF2-40B4-BE49-F238E27FC236}">
                <a16:creationId xmlns:a16="http://schemas.microsoft.com/office/drawing/2014/main" id="{0AA8EBEE-3AAA-5463-D0B2-CC2BB7505DC7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636FE30-E70C-45A9-810E-35F0968DF3B4}"/>
              </a:ext>
            </a:extLst>
          </p:cNvPr>
          <p:cNvSpPr/>
          <p:nvPr/>
        </p:nvSpPr>
        <p:spPr>
          <a:xfrm>
            <a:off x="5438274" y="1268942"/>
            <a:ext cx="2233061" cy="17967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304B50E-9B87-4DFB-9B37-3E758FBC8D31}"/>
              </a:ext>
            </a:extLst>
          </p:cNvPr>
          <p:cNvSpPr/>
          <p:nvPr/>
        </p:nvSpPr>
        <p:spPr>
          <a:xfrm rot="10800000">
            <a:off x="5438274" y="3429000"/>
            <a:ext cx="2233061" cy="17967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4BDA55-94B5-8952-D718-F4A3C302341B}"/>
              </a:ext>
            </a:extLst>
          </p:cNvPr>
          <p:cNvSpPr txBox="1"/>
          <p:nvPr/>
        </p:nvSpPr>
        <p:spPr>
          <a:xfrm>
            <a:off x="2380343" y="1799772"/>
            <a:ext cx="7859486" cy="3831772"/>
          </a:xfrm>
          <a:prstGeom prst="rect">
            <a:avLst/>
          </a:prstGeom>
          <a:solidFill>
            <a:schemeClr val="tx1">
              <a:tint val="66000"/>
              <a:satMod val="160000"/>
              <a:lumMod val="93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395A60-BD75-FCF1-DA42-2655EB53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09" y="429452"/>
            <a:ext cx="4985814" cy="2097927"/>
          </a:xfrm>
          <a:prstGeom prst="rect">
            <a:avLst/>
          </a:prstGeom>
        </p:spPr>
      </p:pic>
      <p:sp>
        <p:nvSpPr>
          <p:cNvPr id="5" name="星形: 六角 4">
            <a:extLst>
              <a:ext uri="{FF2B5EF4-FFF2-40B4-BE49-F238E27FC236}">
                <a16:creationId xmlns:a16="http://schemas.microsoft.com/office/drawing/2014/main" id="{D5CD6F04-D82E-0E3E-865F-F2F2BA65D99A}"/>
              </a:ext>
            </a:extLst>
          </p:cNvPr>
          <p:cNvSpPr/>
          <p:nvPr/>
        </p:nvSpPr>
        <p:spPr>
          <a:xfrm>
            <a:off x="6953577" y="211593"/>
            <a:ext cx="1237569" cy="1005465"/>
          </a:xfrm>
          <a:prstGeom prst="star6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6" descr="足球 纯色填充">
            <a:extLst>
              <a:ext uri="{FF2B5EF4-FFF2-40B4-BE49-F238E27FC236}">
                <a16:creationId xmlns:a16="http://schemas.microsoft.com/office/drawing/2014/main" id="{C066D759-2AD4-5F54-5C78-E177A43B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2457" y="308703"/>
            <a:ext cx="799808" cy="799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B81600-B0C5-F253-96BD-95CBB8E14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91" y="2079114"/>
            <a:ext cx="1811618" cy="18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5B7604-5829-47C9-A23E-3332295A9BC5}"/>
              </a:ext>
            </a:extLst>
          </p:cNvPr>
          <p:cNvSpPr/>
          <p:nvPr/>
        </p:nvSpPr>
        <p:spPr>
          <a:xfrm>
            <a:off x="840827" y="575441"/>
            <a:ext cx="10510344" cy="570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7F07794-CDF1-4C2C-8E82-AC136F668F7F}"/>
              </a:ext>
            </a:extLst>
          </p:cNvPr>
          <p:cNvSpPr/>
          <p:nvPr/>
        </p:nvSpPr>
        <p:spPr>
          <a:xfrm>
            <a:off x="1198179" y="885497"/>
            <a:ext cx="9795641" cy="508700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4921CF-DFD2-4F88-9D4B-FEC9EC3397BB}"/>
              </a:ext>
            </a:extLst>
          </p:cNvPr>
          <p:cNvCxnSpPr>
            <a:endCxn id="2" idx="2"/>
          </p:cNvCxnSpPr>
          <p:nvPr/>
        </p:nvCxnSpPr>
        <p:spPr>
          <a:xfrm>
            <a:off x="6095999" y="872359"/>
            <a:ext cx="1" cy="5100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7794ED8-7668-4D49-9278-C7D2D7645DD3}"/>
              </a:ext>
            </a:extLst>
          </p:cNvPr>
          <p:cNvSpPr/>
          <p:nvPr/>
        </p:nvSpPr>
        <p:spPr>
          <a:xfrm>
            <a:off x="5087660" y="2420663"/>
            <a:ext cx="2016673" cy="201667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6EB3A2-0027-4FFA-96FE-88FEB09DBD90}"/>
              </a:ext>
            </a:extLst>
          </p:cNvPr>
          <p:cNvSpPr/>
          <p:nvPr/>
        </p:nvSpPr>
        <p:spPr>
          <a:xfrm>
            <a:off x="1198178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C05EC6-9A2B-4967-9CDD-EF303E430C96}"/>
              </a:ext>
            </a:extLst>
          </p:cNvPr>
          <p:cNvSpPr/>
          <p:nvPr/>
        </p:nvSpPr>
        <p:spPr>
          <a:xfrm>
            <a:off x="1198177" y="2897570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C711AD-EBFD-4663-B2D5-D3973226514B}"/>
              </a:ext>
            </a:extLst>
          </p:cNvPr>
          <p:cNvSpPr/>
          <p:nvPr/>
        </p:nvSpPr>
        <p:spPr>
          <a:xfrm>
            <a:off x="10187113" y="2891002"/>
            <a:ext cx="806706" cy="106285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1F79D-C03C-4A7D-83E4-B9B309A52F98}"/>
              </a:ext>
            </a:extLst>
          </p:cNvPr>
          <p:cNvSpPr/>
          <p:nvPr/>
        </p:nvSpPr>
        <p:spPr>
          <a:xfrm>
            <a:off x="9469819" y="2217682"/>
            <a:ext cx="1524000" cy="24094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83F1F2E-9786-4A6A-9619-6832C8F05DE1}"/>
              </a:ext>
            </a:extLst>
          </p:cNvPr>
          <p:cNvSpPr/>
          <p:nvPr/>
        </p:nvSpPr>
        <p:spPr>
          <a:xfrm>
            <a:off x="5953451" y="3286454"/>
            <a:ext cx="285092" cy="2850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ACDC19-F9B6-4342-ACF7-49441C6DBD75}"/>
              </a:ext>
            </a:extLst>
          </p:cNvPr>
          <p:cNvGrpSpPr/>
          <p:nvPr/>
        </p:nvGrpSpPr>
        <p:grpSpPr>
          <a:xfrm>
            <a:off x="689783" y="2915699"/>
            <a:ext cx="508394" cy="1026599"/>
            <a:chOff x="3083560" y="1606857"/>
            <a:chExt cx="680720" cy="1374577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F9DB4A43-A22D-434B-A489-7652FABF407F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9336560-FE42-43A9-B7C5-3BCEA79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C0A0AAA-1B2B-43D7-B4C0-6D06ECFEE12D}"/>
              </a:ext>
            </a:extLst>
          </p:cNvPr>
          <p:cNvGrpSpPr/>
          <p:nvPr/>
        </p:nvGrpSpPr>
        <p:grpSpPr>
          <a:xfrm rot="10800000">
            <a:off x="10993819" y="2885275"/>
            <a:ext cx="508394" cy="1026599"/>
            <a:chOff x="3083560" y="1606857"/>
            <a:chExt cx="680720" cy="1374577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6C803078-A0BE-4457-8251-860E0BD89ED6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9051FEE-5A95-4A4C-8797-539B12DE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12677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D5792600-D60C-48B3-8141-E28B639C0234}"/>
              </a:ext>
            </a:extLst>
          </p:cNvPr>
          <p:cNvSpPr/>
          <p:nvPr/>
        </p:nvSpPr>
        <p:spPr>
          <a:xfrm rot="10800000">
            <a:off x="840827" y="575441"/>
            <a:ext cx="10510344" cy="2406816"/>
          </a:xfrm>
          <a:custGeom>
            <a:avLst/>
            <a:gdLst>
              <a:gd name="connsiteX0" fmla="*/ 0 w 10510344"/>
              <a:gd name="connsiteY0" fmla="*/ 0 h 2406816"/>
              <a:gd name="connsiteX1" fmla="*/ 10510344 w 10510344"/>
              <a:gd name="connsiteY1" fmla="*/ 0 h 2406816"/>
              <a:gd name="connsiteX2" fmla="*/ 10510344 w 10510344"/>
              <a:gd name="connsiteY2" fmla="*/ 2368229 h 2406816"/>
              <a:gd name="connsiteX3" fmla="*/ 10238653 w 10510344"/>
              <a:gd name="connsiteY3" fmla="*/ 2316171 h 2406816"/>
              <a:gd name="connsiteX4" fmla="*/ 10238653 w 10510344"/>
              <a:gd name="connsiteY4" fmla="*/ 2304919 h 2406816"/>
              <a:gd name="connsiteX5" fmla="*/ 10152993 w 10510344"/>
              <a:gd name="connsiteY5" fmla="*/ 2304919 h 2406816"/>
              <a:gd name="connsiteX6" fmla="*/ 10152993 w 10510344"/>
              <a:gd name="connsiteY6" fmla="*/ 1157907 h 2406816"/>
              <a:gd name="connsiteX7" fmla="*/ 9305142 w 10510344"/>
              <a:gd name="connsiteY7" fmla="*/ 310056 h 2406816"/>
              <a:gd name="connsiteX8" fmla="*/ 1205203 w 10510344"/>
              <a:gd name="connsiteY8" fmla="*/ 310056 h 2406816"/>
              <a:gd name="connsiteX9" fmla="*/ 357352 w 10510344"/>
              <a:gd name="connsiteY9" fmla="*/ 1157907 h 2406816"/>
              <a:gd name="connsiteX10" fmla="*/ 357352 w 10510344"/>
              <a:gd name="connsiteY10" fmla="*/ 2304919 h 2406816"/>
              <a:gd name="connsiteX11" fmla="*/ 271693 w 10510344"/>
              <a:gd name="connsiteY11" fmla="*/ 2304919 h 2406816"/>
              <a:gd name="connsiteX12" fmla="*/ 271693 w 10510344"/>
              <a:gd name="connsiteY12" fmla="*/ 2345177 h 2406816"/>
              <a:gd name="connsiteX13" fmla="*/ 0 w 10510344"/>
              <a:gd name="connsiteY13" fmla="*/ 2406816 h 24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10344" h="2406816">
                <a:moveTo>
                  <a:pt x="0" y="0"/>
                </a:moveTo>
                <a:lnTo>
                  <a:pt x="10510344" y="0"/>
                </a:lnTo>
                <a:lnTo>
                  <a:pt x="10510344" y="2368229"/>
                </a:lnTo>
                <a:lnTo>
                  <a:pt x="10238653" y="2316171"/>
                </a:lnTo>
                <a:lnTo>
                  <a:pt x="10238653" y="2304919"/>
                </a:lnTo>
                <a:lnTo>
                  <a:pt x="10152993" y="2304919"/>
                </a:lnTo>
                <a:lnTo>
                  <a:pt x="10152993" y="1157907"/>
                </a:lnTo>
                <a:cubicBezTo>
                  <a:pt x="10152993" y="689652"/>
                  <a:pt x="9773397" y="310056"/>
                  <a:pt x="9305142" y="310056"/>
                </a:cubicBezTo>
                <a:lnTo>
                  <a:pt x="1205203" y="310056"/>
                </a:lnTo>
                <a:cubicBezTo>
                  <a:pt x="736948" y="310056"/>
                  <a:pt x="357352" y="689652"/>
                  <a:pt x="357352" y="1157907"/>
                </a:cubicBezTo>
                <a:lnTo>
                  <a:pt x="357352" y="2304919"/>
                </a:lnTo>
                <a:lnTo>
                  <a:pt x="271693" y="2304919"/>
                </a:lnTo>
                <a:lnTo>
                  <a:pt x="271693" y="2345177"/>
                </a:lnTo>
                <a:lnTo>
                  <a:pt x="0" y="240681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D12A31-BDC3-49F0-96E9-3EBDB9DE5AF9}"/>
              </a:ext>
            </a:extLst>
          </p:cNvPr>
          <p:cNvGrpSpPr/>
          <p:nvPr/>
        </p:nvGrpSpPr>
        <p:grpSpPr>
          <a:xfrm>
            <a:off x="3083560" y="1606857"/>
            <a:ext cx="680720" cy="1374577"/>
            <a:chOff x="3083560" y="1606857"/>
            <a:chExt cx="680720" cy="137457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92F7FD4-4BE6-46AC-9E55-D6A7B0D5CB21}"/>
                </a:ext>
              </a:extLst>
            </p:cNvPr>
            <p:cNvSpPr/>
            <p:nvPr/>
          </p:nvSpPr>
          <p:spPr>
            <a:xfrm>
              <a:off x="3163614" y="1606857"/>
              <a:ext cx="530247" cy="1374577"/>
            </a:xfrm>
            <a:custGeom>
              <a:avLst/>
              <a:gdLst>
                <a:gd name="connsiteX0" fmla="*/ 0 w 515007"/>
                <a:gd name="connsiteY0" fmla="*/ 0 h 1156137"/>
                <a:gd name="connsiteX1" fmla="*/ 515007 w 515007"/>
                <a:gd name="connsiteY1" fmla="*/ 0 h 1156137"/>
                <a:gd name="connsiteX2" fmla="*/ 515007 w 515007"/>
                <a:gd name="connsiteY2" fmla="*/ 1156137 h 1156137"/>
                <a:gd name="connsiteX3" fmla="*/ 0 w 515007"/>
                <a:gd name="connsiteY3" fmla="*/ 1156137 h 1156137"/>
                <a:gd name="connsiteX4" fmla="*/ 0 w 515007"/>
                <a:gd name="connsiteY4" fmla="*/ 0 h 1156137"/>
                <a:gd name="connsiteX0" fmla="*/ 0 w 515007"/>
                <a:gd name="connsiteY0" fmla="*/ 116840 h 1272977"/>
                <a:gd name="connsiteX1" fmla="*/ 515007 w 515007"/>
                <a:gd name="connsiteY1" fmla="*/ 0 h 1272977"/>
                <a:gd name="connsiteX2" fmla="*/ 515007 w 515007"/>
                <a:gd name="connsiteY2" fmla="*/ 1272977 h 1272977"/>
                <a:gd name="connsiteX3" fmla="*/ 0 w 515007"/>
                <a:gd name="connsiteY3" fmla="*/ 1272977 h 1272977"/>
                <a:gd name="connsiteX4" fmla="*/ 0 w 515007"/>
                <a:gd name="connsiteY4" fmla="*/ 116840 h 1272977"/>
                <a:gd name="connsiteX0" fmla="*/ 0 w 530247"/>
                <a:gd name="connsiteY0" fmla="*/ 116840 h 1374577"/>
                <a:gd name="connsiteX1" fmla="*/ 515007 w 530247"/>
                <a:gd name="connsiteY1" fmla="*/ 0 h 1374577"/>
                <a:gd name="connsiteX2" fmla="*/ 530247 w 530247"/>
                <a:gd name="connsiteY2" fmla="*/ 1374577 h 1374577"/>
                <a:gd name="connsiteX3" fmla="*/ 0 w 530247"/>
                <a:gd name="connsiteY3" fmla="*/ 1272977 h 1374577"/>
                <a:gd name="connsiteX4" fmla="*/ 0 w 530247"/>
                <a:gd name="connsiteY4" fmla="*/ 116840 h 137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47" h="1374577">
                  <a:moveTo>
                    <a:pt x="0" y="116840"/>
                  </a:moveTo>
                  <a:lnTo>
                    <a:pt x="515007" y="0"/>
                  </a:lnTo>
                  <a:lnTo>
                    <a:pt x="530247" y="1374577"/>
                  </a:lnTo>
                  <a:lnTo>
                    <a:pt x="0" y="1272977"/>
                  </a:lnTo>
                  <a:lnTo>
                    <a:pt x="0" y="116840"/>
                  </a:lnTo>
                  <a:close/>
                </a:path>
              </a:pathLst>
            </a:custGeom>
            <a:solidFill>
              <a:schemeClr val="bg1"/>
            </a:solidFill>
            <a:ln w="1905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AB777D-7DEE-496A-A213-253120F85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880" b="69856"/>
            <a:stretch/>
          </p:blipFill>
          <p:spPr>
            <a:xfrm>
              <a:off x="3083560" y="1676400"/>
              <a:ext cx="680720" cy="125984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99637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3F13ED73-53AA-4C1C-9C97-FA1ACC3F7C6F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52619068-ADEE-4CE9-A1BA-FE12DE119DEE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2E495-ADC9-4734-B272-E565C41E4730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9C437A-2B43-493E-9863-075119BED38A}"/>
              </a:ext>
            </a:extLst>
          </p:cNvPr>
          <p:cNvSpPr/>
          <p:nvPr/>
        </p:nvSpPr>
        <p:spPr>
          <a:xfrm>
            <a:off x="618359" y="1894839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形 4" descr="女性宇航员 轮廓">
            <a:extLst>
              <a:ext uri="{FF2B5EF4-FFF2-40B4-BE49-F238E27FC236}">
                <a16:creationId xmlns:a16="http://schemas.microsoft.com/office/drawing/2014/main" id="{4EBFD623-0ABB-44B1-97D8-F4AE51166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080" y="2799080"/>
            <a:ext cx="1259840" cy="1259840"/>
          </a:xfrm>
          <a:prstGeom prst="rect">
            <a:avLst/>
          </a:prstGeom>
        </p:spPr>
      </p:pic>
      <p:pic>
        <p:nvPicPr>
          <p:cNvPr id="7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160" y="1833640"/>
            <a:ext cx="3190717" cy="31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580A93E-E4B8-4209-B4EF-82A90DD1D5E0}"/>
              </a:ext>
            </a:extLst>
          </p:cNvPr>
          <p:cNvSpPr/>
          <p:nvPr/>
        </p:nvSpPr>
        <p:spPr>
          <a:xfrm>
            <a:off x="4561840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星形: 六角 6">
            <a:extLst>
              <a:ext uri="{FF2B5EF4-FFF2-40B4-BE49-F238E27FC236}">
                <a16:creationId xmlns:a16="http://schemas.microsoft.com/office/drawing/2014/main" id="{2655ACD1-6B2A-4FA6-8C98-020F0E245BD2}"/>
              </a:ext>
            </a:extLst>
          </p:cNvPr>
          <p:cNvSpPr/>
          <p:nvPr/>
        </p:nvSpPr>
        <p:spPr>
          <a:xfrm>
            <a:off x="4774247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D5814D-AAE6-4791-B6FC-7BA530AA91E9}"/>
              </a:ext>
            </a:extLst>
          </p:cNvPr>
          <p:cNvSpPr/>
          <p:nvPr/>
        </p:nvSpPr>
        <p:spPr>
          <a:xfrm>
            <a:off x="5019040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E975C6-ADB6-44BB-B15B-38077811E371}"/>
              </a:ext>
            </a:extLst>
          </p:cNvPr>
          <p:cNvSpPr/>
          <p:nvPr/>
        </p:nvSpPr>
        <p:spPr>
          <a:xfrm>
            <a:off x="8332853" y="1894840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星形: 六角 9">
            <a:extLst>
              <a:ext uri="{FF2B5EF4-FFF2-40B4-BE49-F238E27FC236}">
                <a16:creationId xmlns:a16="http://schemas.microsoft.com/office/drawing/2014/main" id="{E2AB1A15-4B78-45BB-ABBB-DD8D8279457E}"/>
              </a:ext>
            </a:extLst>
          </p:cNvPr>
          <p:cNvSpPr/>
          <p:nvPr/>
        </p:nvSpPr>
        <p:spPr>
          <a:xfrm>
            <a:off x="8545260" y="1970087"/>
            <a:ext cx="2643505" cy="2917825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D979E4-5A68-4724-A2DE-5D98476B9FFB}"/>
              </a:ext>
            </a:extLst>
          </p:cNvPr>
          <p:cNvSpPr/>
          <p:nvPr/>
        </p:nvSpPr>
        <p:spPr>
          <a:xfrm>
            <a:off x="8790053" y="2352040"/>
            <a:ext cx="2153920" cy="215392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8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2488C9-4684-48EC-8D1C-6B717DC62ACB}"/>
              </a:ext>
            </a:extLst>
          </p:cNvPr>
          <p:cNvSpPr/>
          <p:nvPr/>
        </p:nvSpPr>
        <p:spPr>
          <a:xfrm>
            <a:off x="1035620" y="1970088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id="{8F03576F-8D59-433B-AD0B-2DAB67B070AA}"/>
              </a:ext>
            </a:extLst>
          </p:cNvPr>
          <p:cNvSpPr/>
          <p:nvPr/>
        </p:nvSpPr>
        <p:spPr>
          <a:xfrm>
            <a:off x="1248027" y="2045335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D429318-4689-43CC-A7CB-773E2DC902F1}"/>
              </a:ext>
            </a:extLst>
          </p:cNvPr>
          <p:cNvSpPr/>
          <p:nvPr/>
        </p:nvSpPr>
        <p:spPr>
          <a:xfrm>
            <a:off x="1492820" y="2427288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E569E0-31D0-4381-A59A-C2AFF3D06631}"/>
              </a:ext>
            </a:extLst>
          </p:cNvPr>
          <p:cNvSpPr/>
          <p:nvPr/>
        </p:nvSpPr>
        <p:spPr>
          <a:xfrm>
            <a:off x="456184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六角 12">
            <a:extLst>
              <a:ext uri="{FF2B5EF4-FFF2-40B4-BE49-F238E27FC236}">
                <a16:creationId xmlns:a16="http://schemas.microsoft.com/office/drawing/2014/main" id="{80221F33-C456-4EF7-8EA4-537178E6378A}"/>
              </a:ext>
            </a:extLst>
          </p:cNvPr>
          <p:cNvSpPr/>
          <p:nvPr/>
        </p:nvSpPr>
        <p:spPr>
          <a:xfrm>
            <a:off x="477424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1DD6C9D-0666-4C67-8F5D-05867F37951A}"/>
              </a:ext>
            </a:extLst>
          </p:cNvPr>
          <p:cNvSpPr/>
          <p:nvPr/>
        </p:nvSpPr>
        <p:spPr>
          <a:xfrm>
            <a:off x="501904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82ACF8-A3A1-4E92-807C-39BE0AC8B1B2}"/>
              </a:ext>
            </a:extLst>
          </p:cNvPr>
          <p:cNvSpPr/>
          <p:nvPr/>
        </p:nvSpPr>
        <p:spPr>
          <a:xfrm>
            <a:off x="8088060" y="2045335"/>
            <a:ext cx="3068320" cy="3068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星形: 六角 15">
            <a:extLst>
              <a:ext uri="{FF2B5EF4-FFF2-40B4-BE49-F238E27FC236}">
                <a16:creationId xmlns:a16="http://schemas.microsoft.com/office/drawing/2014/main" id="{20AD366E-3207-4BA5-AAE3-CC0C7165D868}"/>
              </a:ext>
            </a:extLst>
          </p:cNvPr>
          <p:cNvSpPr/>
          <p:nvPr/>
        </p:nvSpPr>
        <p:spPr>
          <a:xfrm>
            <a:off x="8300467" y="2120582"/>
            <a:ext cx="2643505" cy="2917825"/>
          </a:xfrm>
          <a:prstGeom prst="star6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58E751A-A909-48D9-B18C-06F1E485ABFB}"/>
              </a:ext>
            </a:extLst>
          </p:cNvPr>
          <p:cNvSpPr/>
          <p:nvPr/>
        </p:nvSpPr>
        <p:spPr>
          <a:xfrm>
            <a:off x="8545260" y="2502535"/>
            <a:ext cx="2153920" cy="2153920"/>
          </a:xfrm>
          <a:prstGeom prst="ellipse">
            <a:avLst/>
          </a:prstGeom>
          <a:solidFill>
            <a:schemeClr val="tx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  <a:endParaRPr lang="zh-CN" altLang="en-US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31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8685C9-004A-F0A1-46DD-B1B96FA8551D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2DE890F5-4802-BFA0-49E4-8CC2CE259515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232AB441-E496-9338-11F4-8BB8E0CF85F4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642E2C0A-7FE7-32A7-1BE1-4965B4C1E549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AD306BD-774F-BDF1-6275-5154A6367F5A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5529181C-97AF-A109-436D-240813F8519B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A06933-A9B9-6C76-37F1-39B067B5ED70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RED TEAM WINS</a:t>
            </a:r>
            <a:r>
              <a:rPr lang="zh-CN" altLang="en-US" sz="4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EE7235AE-DA86-4808-95E1-223AEB49F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0574" y="4899271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858782-9167-3FDD-E235-547B5F37F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C3AB12-4FF3-DC41-4F42-DD29289DC421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2A0AC5E-72B0-AE14-C88B-5F26B258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CD21947-315F-C80C-74E8-1F740758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EBBFB3D-94BD-253A-C890-82CA92C2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A261A03-78C1-D970-1303-0ECCE853BA08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C4F1DF7-ECBE-25C3-95BA-3AA2AD78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864463B-DF2E-0F03-1B6C-C77A769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0A7C11F-3FC4-7B4C-5FE0-88B44D88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7650B339-42EF-689B-681A-C5C0D5C86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3751F4A-F65C-015C-751A-E84FE4AB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F9125749-948B-D73D-037A-F8E0DB608B61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9D45A6D8-11C5-4CBE-9E08-3BDB4F303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68F91218-EFB4-F3F2-E9D7-8F521728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4E770-CE9B-2957-5FF6-B851BF4A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D6E72A-C6B9-2F0F-052A-BD3E7CD04E60}"/>
              </a:ext>
            </a:extLst>
          </p:cNvPr>
          <p:cNvSpPr txBox="1"/>
          <p:nvPr/>
        </p:nvSpPr>
        <p:spPr>
          <a:xfrm>
            <a:off x="2348004" y="1716282"/>
            <a:ext cx="7859486" cy="45000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带形: 上凸弯 16">
            <a:extLst>
              <a:ext uri="{FF2B5EF4-FFF2-40B4-BE49-F238E27FC236}">
                <a16:creationId xmlns:a16="http://schemas.microsoft.com/office/drawing/2014/main" id="{D1F7842D-990F-D06C-EDA9-D991478F703F}"/>
              </a:ext>
            </a:extLst>
          </p:cNvPr>
          <p:cNvSpPr/>
          <p:nvPr/>
        </p:nvSpPr>
        <p:spPr>
          <a:xfrm>
            <a:off x="2361851" y="2004637"/>
            <a:ext cx="7859485" cy="1871645"/>
          </a:xfrm>
          <a:prstGeom prst="ellipseRibbon2">
            <a:avLst>
              <a:gd name="adj1" fmla="val 53941"/>
              <a:gd name="adj2" fmla="val 30406"/>
              <a:gd name="adj3" fmla="val 30912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619C24E6-0438-C0DC-F114-406F2F9C0016}"/>
              </a:ext>
            </a:extLst>
          </p:cNvPr>
          <p:cNvSpPr/>
          <p:nvPr/>
        </p:nvSpPr>
        <p:spPr>
          <a:xfrm>
            <a:off x="4562393" y="2505920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06B6B395-75DE-A4ED-2149-CC6A500ED1B8}"/>
              </a:ext>
            </a:extLst>
          </p:cNvPr>
          <p:cNvSpPr/>
          <p:nvPr/>
        </p:nvSpPr>
        <p:spPr>
          <a:xfrm>
            <a:off x="3335624" y="274637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3C7236D7-F1EB-F0A2-62E5-E3DECE2EDD87}"/>
              </a:ext>
            </a:extLst>
          </p:cNvPr>
          <p:cNvSpPr/>
          <p:nvPr/>
        </p:nvSpPr>
        <p:spPr>
          <a:xfrm>
            <a:off x="3965394" y="2621146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星形: 五角 19">
            <a:extLst>
              <a:ext uri="{FF2B5EF4-FFF2-40B4-BE49-F238E27FC236}">
                <a16:creationId xmlns:a16="http://schemas.microsoft.com/office/drawing/2014/main" id="{D2220BC3-A6A0-92EE-EBEC-9B9521781B88}"/>
              </a:ext>
            </a:extLst>
          </p:cNvPr>
          <p:cNvSpPr/>
          <p:nvPr/>
        </p:nvSpPr>
        <p:spPr>
          <a:xfrm>
            <a:off x="8639628" y="2771323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026A4C6D-6830-C93E-9D5B-A7E68843BF89}"/>
              </a:ext>
            </a:extLst>
          </p:cNvPr>
          <p:cNvSpPr/>
          <p:nvPr/>
        </p:nvSpPr>
        <p:spPr>
          <a:xfrm>
            <a:off x="8019140" y="269582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297A8F4-6399-3D68-A179-3EA6E1D0DD1C}"/>
              </a:ext>
            </a:extLst>
          </p:cNvPr>
          <p:cNvSpPr/>
          <p:nvPr/>
        </p:nvSpPr>
        <p:spPr>
          <a:xfrm>
            <a:off x="7388688" y="4979501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BD803D35-0737-9A6F-BF90-A5EE0DE33F7C}"/>
              </a:ext>
            </a:extLst>
          </p:cNvPr>
          <p:cNvSpPr/>
          <p:nvPr/>
        </p:nvSpPr>
        <p:spPr>
          <a:xfrm>
            <a:off x="7448384" y="2552141"/>
            <a:ext cx="616857" cy="638628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FD34F6-5B8F-498C-9C98-DC435D2F0374}"/>
              </a:ext>
            </a:extLst>
          </p:cNvPr>
          <p:cNvSpPr txBox="1"/>
          <p:nvPr/>
        </p:nvSpPr>
        <p:spPr>
          <a:xfrm>
            <a:off x="3453394" y="3678028"/>
            <a:ext cx="61189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BLUE TEAM WINS</a:t>
            </a:r>
            <a:r>
              <a:rPr lang="zh-CN" alt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  <a:cs typeface="Arial" panose="020B0604020202020204" pitchFamily="34" charset="0"/>
              </a:rPr>
              <a:t>！</a:t>
            </a:r>
          </a:p>
        </p:txBody>
      </p:sp>
      <p:pic>
        <p:nvPicPr>
          <p:cNvPr id="39" name="图形 6" descr="足球 纯色填充">
            <a:extLst>
              <a:ext uri="{FF2B5EF4-FFF2-40B4-BE49-F238E27FC236}">
                <a16:creationId xmlns:a16="http://schemas.microsoft.com/office/drawing/2014/main" id="{0758331F-1EA0-6CC5-A19D-5135E87B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30" y="4892127"/>
            <a:ext cx="799808" cy="799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8CC958-8634-F1B2-0149-FB0604E63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3" y="1785373"/>
            <a:ext cx="1508123" cy="1513923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C52488E-C7F7-7E41-50E9-427FB2409A14}"/>
              </a:ext>
            </a:extLst>
          </p:cNvPr>
          <p:cNvGrpSpPr/>
          <p:nvPr/>
        </p:nvGrpSpPr>
        <p:grpSpPr>
          <a:xfrm>
            <a:off x="3238365" y="2602486"/>
            <a:ext cx="1873808" cy="892021"/>
            <a:chOff x="3238365" y="2602486"/>
            <a:chExt cx="1873808" cy="8920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BE4996C-AB8D-0FA1-99EF-645FCF3C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105798-58AB-1C79-0EAC-4D2FED64C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F9AE267-51D2-F6FC-DD98-8CC4F412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36ED5F7-F602-034F-5C75-9130B5CBA40F}"/>
              </a:ext>
            </a:extLst>
          </p:cNvPr>
          <p:cNvGrpSpPr/>
          <p:nvPr/>
        </p:nvGrpSpPr>
        <p:grpSpPr>
          <a:xfrm flipH="1">
            <a:off x="7448383" y="2592146"/>
            <a:ext cx="1873808" cy="892021"/>
            <a:chOff x="3238365" y="2602486"/>
            <a:chExt cx="1873808" cy="89202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35DD3A6-5913-4275-AB3A-E07ED3882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38365" y="2846507"/>
              <a:ext cx="677153" cy="648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3214296-BB91-1FB8-457A-3BFBB26D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42139" y="2727713"/>
              <a:ext cx="677153" cy="648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A1B6834-448D-7A0E-05A3-7EC01287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5020" y="2602486"/>
              <a:ext cx="677153" cy="648000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A543F34-1B03-7F3A-313D-2C67037ED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53" y="4188937"/>
            <a:ext cx="1961563" cy="19615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255527-D3FD-7A4B-568C-813A1961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82603" y="4163176"/>
            <a:ext cx="1961563" cy="1961563"/>
          </a:xfrm>
          <a:prstGeom prst="rect">
            <a:avLst/>
          </a:prstGeom>
        </p:spPr>
      </p:pic>
      <p:sp>
        <p:nvSpPr>
          <p:cNvPr id="48" name="椭圆 47">
            <a:extLst>
              <a:ext uri="{FF2B5EF4-FFF2-40B4-BE49-F238E27FC236}">
                <a16:creationId xmlns:a16="http://schemas.microsoft.com/office/drawing/2014/main" id="{100535DC-F78F-1B7F-71D5-08B6F2048E90}"/>
              </a:ext>
            </a:extLst>
          </p:cNvPr>
          <p:cNvSpPr/>
          <p:nvPr/>
        </p:nvSpPr>
        <p:spPr>
          <a:xfrm>
            <a:off x="4582251" y="5006108"/>
            <a:ext cx="627020" cy="6280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B4B9390-8623-95E8-CCED-601A70932E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06" y="4219861"/>
            <a:ext cx="2072310" cy="1878227"/>
          </a:xfrm>
          <a:prstGeom prst="rect">
            <a:avLst/>
          </a:prstGeom>
        </p:spPr>
      </p:pic>
      <p:pic>
        <p:nvPicPr>
          <p:cNvPr id="47" name="图形 6" descr="足球 纯色填充">
            <a:extLst>
              <a:ext uri="{FF2B5EF4-FFF2-40B4-BE49-F238E27FC236}">
                <a16:creationId xmlns:a16="http://schemas.microsoft.com/office/drawing/2014/main" id="{1AAE9405-64DE-622C-EAC8-8442A887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220" y="4912631"/>
            <a:ext cx="799808" cy="7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</Words>
  <Application>Microsoft Office PowerPoint</Application>
  <PresentationFormat>宽屏</PresentationFormat>
  <Paragraphs>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Aharoni</vt:lpstr>
      <vt:lpstr>Arial</vt:lpstr>
      <vt:lpstr>Lucida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Weitao Jiang</dc:creator>
  <cp:lastModifiedBy>Weitao Jiang</cp:lastModifiedBy>
  <cp:revision>20</cp:revision>
  <dcterms:created xsi:type="dcterms:W3CDTF">2024-02-16T15:50:08Z</dcterms:created>
  <dcterms:modified xsi:type="dcterms:W3CDTF">2024-03-06T12:41:21Z</dcterms:modified>
</cp:coreProperties>
</file>