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C8D4-9F2A-4064-9930-1EF3741B5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05608-36A6-4300-A492-1E7C9CDC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87BE3-C434-40A3-9CB5-FD41658D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AB623-2C60-4B79-AAA5-261965AE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79815-395E-40BE-A83A-B4410EFD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1868-3220-499B-AD65-89D7882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808BF-9EC0-410E-8875-EF8BC4E9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B7F84-5189-49D0-B698-9D55709C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E3B7D-4FA3-474A-87BC-C03E64E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51E58-6053-41AE-BEEF-40968A79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238DD6-8EB4-45B4-A5E8-EAA8CBFD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41C64-F96A-4C5E-8E68-50DDCFF7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6F64E-CD70-4938-A63B-63987D66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B6253-26F5-4BF8-88AA-AE526E4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63F8-CE24-4646-B7BB-5DD9A69B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0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23EA5-042C-40BA-BDA7-013C7D5B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A004B-E559-4876-A768-9C92FB29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B334A-7E73-427C-809A-FE908DFF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98B2C-3C71-432B-883D-024D110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8DD4-2BFD-4D33-97AA-1548F85F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D38B6-C915-4825-838A-09E53691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02F01-10E8-4AF0-8C51-0C34C312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7D302-5599-4561-98E3-9E4DA465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C3F4-1F51-4DD1-A356-6B61014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F6112-676F-423B-B455-E3A7425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85F9-0668-47BF-ADA4-A474EEFD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F7DB3-E634-4E50-9558-4FE71E93D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FCF70-F059-4A9D-A705-CCC2979D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6C04B-7377-4F1C-814C-A4E640EA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D1BCB-D31E-4936-8819-4A27DEAD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A7CE0-D806-4878-90A8-91D4917A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7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19846-10BF-4F0B-80C8-32D79260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50D97-BA71-40BC-BE0F-231BEB90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BEADE-EBC8-4DC2-9E73-90FCFA62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B44A4-982C-4679-8340-47247931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9E4CE-505D-4B82-85D0-50A0F931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3EC181-8BB7-422F-9BDA-1697CA62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6B5A9-F275-4EC2-A683-E1AD84D4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B8972-E137-4EA6-9312-4FE710B3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ED34-EF5D-4FE0-9C66-28A59DB7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02208F-BC29-4B21-9173-2DBC57A2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CC3EB-3EEF-4C77-80B5-D8E0A24A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D4356F-78A2-49A3-B816-18181D82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33924-161F-4471-BEB4-8A3FE7BC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45CAB-0E6F-458B-A8E2-F397976E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AE4C9-1144-4D12-8817-711A3B9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684E-8464-43A9-80E5-A604991D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4157-6942-4449-84C6-3EA587D5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033BF-7E82-4216-AFFE-2D6821B8D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56D1D-1714-4D96-99E3-DE13CCCD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ED7F5-87DA-44C9-9EEA-AFF628D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66A98-B7C6-4297-BFE8-0812EE87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7DC1-5321-4ECA-A4D1-0A5E972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9E0A-1E30-466C-88C3-F0781E4E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BF7CF-036D-4BB3-B8D9-E8D3FD3FE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A4F67-A50D-4D57-AFD5-74D51A63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390AC-C4AE-4EAC-9123-C7DB07C5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A9337-E3ED-4B8B-92BB-1DECA96D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A8D1E-EB4B-4B6C-AD92-81CEB8F5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B044B-1DF5-4BDB-8EA5-97360727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6A7BF-6FB0-4B2B-9AC7-0A516AAC0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3CE7-9F99-43B8-8E0A-C2A344A065FA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0BB97-7FB2-47E2-9AD3-D032036E5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1B17D-86A9-4921-80C3-C8BAB9E77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E3A27-EE01-4DB5-91F9-07B19EBFA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9D525-9CA4-4EA5-BEF1-225892F5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5B7604-5829-47C9-A23E-3332295A9BC5}"/>
              </a:ext>
            </a:extLst>
          </p:cNvPr>
          <p:cNvSpPr/>
          <p:nvPr/>
        </p:nvSpPr>
        <p:spPr>
          <a:xfrm>
            <a:off x="840827" y="575441"/>
            <a:ext cx="10510344" cy="570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7F07794-CDF1-4C2C-8E82-AC136F668F7F}"/>
              </a:ext>
            </a:extLst>
          </p:cNvPr>
          <p:cNvSpPr/>
          <p:nvPr/>
        </p:nvSpPr>
        <p:spPr>
          <a:xfrm>
            <a:off x="1198179" y="885497"/>
            <a:ext cx="9795641" cy="5087006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4921CF-DFD2-4F88-9D4B-FEC9EC3397BB}"/>
              </a:ext>
            </a:extLst>
          </p:cNvPr>
          <p:cNvCxnSpPr>
            <a:endCxn id="2" idx="2"/>
          </p:cNvCxnSpPr>
          <p:nvPr/>
        </p:nvCxnSpPr>
        <p:spPr>
          <a:xfrm>
            <a:off x="6095999" y="872359"/>
            <a:ext cx="1" cy="51001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7794ED8-7668-4D49-9278-C7D2D7645DD3}"/>
              </a:ext>
            </a:extLst>
          </p:cNvPr>
          <p:cNvSpPr/>
          <p:nvPr/>
        </p:nvSpPr>
        <p:spPr>
          <a:xfrm>
            <a:off x="5087660" y="2420663"/>
            <a:ext cx="2016673" cy="201667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6EB3A2-0027-4FFA-96FE-88FEB09DBD90}"/>
              </a:ext>
            </a:extLst>
          </p:cNvPr>
          <p:cNvSpPr/>
          <p:nvPr/>
        </p:nvSpPr>
        <p:spPr>
          <a:xfrm>
            <a:off x="1198178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C05EC6-9A2B-4967-9CDD-EF303E430C96}"/>
              </a:ext>
            </a:extLst>
          </p:cNvPr>
          <p:cNvSpPr/>
          <p:nvPr/>
        </p:nvSpPr>
        <p:spPr>
          <a:xfrm>
            <a:off x="1198177" y="2897570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C711AD-EBFD-4663-B2D5-D3973226514B}"/>
              </a:ext>
            </a:extLst>
          </p:cNvPr>
          <p:cNvSpPr/>
          <p:nvPr/>
        </p:nvSpPr>
        <p:spPr>
          <a:xfrm>
            <a:off x="10187113" y="2891002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A1F79D-C03C-4A7D-83E4-B9B309A52F98}"/>
              </a:ext>
            </a:extLst>
          </p:cNvPr>
          <p:cNvSpPr/>
          <p:nvPr/>
        </p:nvSpPr>
        <p:spPr>
          <a:xfrm>
            <a:off x="9469819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83F1F2E-9786-4A6A-9619-6832C8F05DE1}"/>
              </a:ext>
            </a:extLst>
          </p:cNvPr>
          <p:cNvSpPr/>
          <p:nvPr/>
        </p:nvSpPr>
        <p:spPr>
          <a:xfrm>
            <a:off x="5953451" y="3286454"/>
            <a:ext cx="285092" cy="285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ACDC19-F9B6-4342-ACF7-49441C6DBD75}"/>
              </a:ext>
            </a:extLst>
          </p:cNvPr>
          <p:cNvGrpSpPr/>
          <p:nvPr/>
        </p:nvGrpSpPr>
        <p:grpSpPr>
          <a:xfrm>
            <a:off x="689783" y="2915699"/>
            <a:ext cx="508394" cy="1026599"/>
            <a:chOff x="3083560" y="1606857"/>
            <a:chExt cx="680720" cy="1374577"/>
          </a:xfrm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F9DB4A43-A22D-434B-A489-7652FABF407F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9336560-FE42-43A9-B7C5-3BCEA7986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0A0AAA-1B2B-43D7-B4C0-6D06ECFEE12D}"/>
              </a:ext>
            </a:extLst>
          </p:cNvPr>
          <p:cNvGrpSpPr/>
          <p:nvPr/>
        </p:nvGrpSpPr>
        <p:grpSpPr>
          <a:xfrm rot="10800000">
            <a:off x="10993819" y="2885275"/>
            <a:ext cx="508394" cy="1026599"/>
            <a:chOff x="3083560" y="1606857"/>
            <a:chExt cx="680720" cy="1374577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6C803078-A0BE-4457-8251-860E0BD89ED6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9051FEE-5A95-4A4C-8797-539B12DE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12677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5792600-D60C-48B3-8141-E28B639C0234}"/>
              </a:ext>
            </a:extLst>
          </p:cNvPr>
          <p:cNvSpPr/>
          <p:nvPr/>
        </p:nvSpPr>
        <p:spPr>
          <a:xfrm rot="10800000">
            <a:off x="840827" y="575441"/>
            <a:ext cx="10510344" cy="2406816"/>
          </a:xfrm>
          <a:custGeom>
            <a:avLst/>
            <a:gdLst>
              <a:gd name="connsiteX0" fmla="*/ 0 w 10510344"/>
              <a:gd name="connsiteY0" fmla="*/ 0 h 2406816"/>
              <a:gd name="connsiteX1" fmla="*/ 10510344 w 10510344"/>
              <a:gd name="connsiteY1" fmla="*/ 0 h 2406816"/>
              <a:gd name="connsiteX2" fmla="*/ 10510344 w 10510344"/>
              <a:gd name="connsiteY2" fmla="*/ 2368229 h 2406816"/>
              <a:gd name="connsiteX3" fmla="*/ 10238653 w 10510344"/>
              <a:gd name="connsiteY3" fmla="*/ 2316171 h 2406816"/>
              <a:gd name="connsiteX4" fmla="*/ 10238653 w 10510344"/>
              <a:gd name="connsiteY4" fmla="*/ 2304919 h 2406816"/>
              <a:gd name="connsiteX5" fmla="*/ 10152993 w 10510344"/>
              <a:gd name="connsiteY5" fmla="*/ 2304919 h 2406816"/>
              <a:gd name="connsiteX6" fmla="*/ 10152993 w 10510344"/>
              <a:gd name="connsiteY6" fmla="*/ 1157907 h 2406816"/>
              <a:gd name="connsiteX7" fmla="*/ 9305142 w 10510344"/>
              <a:gd name="connsiteY7" fmla="*/ 310056 h 2406816"/>
              <a:gd name="connsiteX8" fmla="*/ 1205203 w 10510344"/>
              <a:gd name="connsiteY8" fmla="*/ 310056 h 2406816"/>
              <a:gd name="connsiteX9" fmla="*/ 357352 w 10510344"/>
              <a:gd name="connsiteY9" fmla="*/ 1157907 h 2406816"/>
              <a:gd name="connsiteX10" fmla="*/ 357352 w 10510344"/>
              <a:gd name="connsiteY10" fmla="*/ 2304919 h 2406816"/>
              <a:gd name="connsiteX11" fmla="*/ 271693 w 10510344"/>
              <a:gd name="connsiteY11" fmla="*/ 2304919 h 2406816"/>
              <a:gd name="connsiteX12" fmla="*/ 271693 w 10510344"/>
              <a:gd name="connsiteY12" fmla="*/ 2345177 h 2406816"/>
              <a:gd name="connsiteX13" fmla="*/ 0 w 10510344"/>
              <a:gd name="connsiteY13" fmla="*/ 2406816 h 24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344" h="2406816">
                <a:moveTo>
                  <a:pt x="0" y="0"/>
                </a:moveTo>
                <a:lnTo>
                  <a:pt x="10510344" y="0"/>
                </a:lnTo>
                <a:lnTo>
                  <a:pt x="10510344" y="2368229"/>
                </a:lnTo>
                <a:lnTo>
                  <a:pt x="10238653" y="2316171"/>
                </a:lnTo>
                <a:lnTo>
                  <a:pt x="10238653" y="2304919"/>
                </a:lnTo>
                <a:lnTo>
                  <a:pt x="10152993" y="2304919"/>
                </a:lnTo>
                <a:lnTo>
                  <a:pt x="10152993" y="1157907"/>
                </a:lnTo>
                <a:cubicBezTo>
                  <a:pt x="10152993" y="689652"/>
                  <a:pt x="9773397" y="310056"/>
                  <a:pt x="9305142" y="310056"/>
                </a:cubicBezTo>
                <a:lnTo>
                  <a:pt x="1205203" y="310056"/>
                </a:lnTo>
                <a:cubicBezTo>
                  <a:pt x="736948" y="310056"/>
                  <a:pt x="357352" y="689652"/>
                  <a:pt x="357352" y="1157907"/>
                </a:cubicBezTo>
                <a:lnTo>
                  <a:pt x="357352" y="2304919"/>
                </a:lnTo>
                <a:lnTo>
                  <a:pt x="271693" y="2304919"/>
                </a:lnTo>
                <a:lnTo>
                  <a:pt x="271693" y="2345177"/>
                </a:lnTo>
                <a:lnTo>
                  <a:pt x="0" y="24068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D12A31-BDC3-49F0-96E9-3EBDB9DE5AF9}"/>
              </a:ext>
            </a:extLst>
          </p:cNvPr>
          <p:cNvGrpSpPr/>
          <p:nvPr/>
        </p:nvGrpSpPr>
        <p:grpSpPr>
          <a:xfrm>
            <a:off x="3083560" y="1606857"/>
            <a:ext cx="680720" cy="1374577"/>
            <a:chOff x="3083560" y="1606857"/>
            <a:chExt cx="680720" cy="137457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92F7FD4-4BE6-46AC-9E55-D6A7B0D5CB21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4AB777D-7DEE-496A-A213-253120F85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9963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F13ED73-53AA-4C1C-9C97-FA1ACC3F7C6F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52619068-ADEE-4CE9-A1BA-FE12DE119DEE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82E495-ADC9-4734-B272-E565C41E4730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形 4" descr="女性宇航员 轮廓">
            <a:extLst>
              <a:ext uri="{FF2B5EF4-FFF2-40B4-BE49-F238E27FC236}">
                <a16:creationId xmlns:a16="http://schemas.microsoft.com/office/drawing/2014/main" id="{4EBFD623-0ABB-44B1-97D8-F4AE5116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080" y="2799080"/>
            <a:ext cx="1259840" cy="12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1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Weitao Jiang</dc:creator>
  <cp:lastModifiedBy>Weitao Jiang</cp:lastModifiedBy>
  <cp:revision>6</cp:revision>
  <dcterms:created xsi:type="dcterms:W3CDTF">2024-02-16T15:50:08Z</dcterms:created>
  <dcterms:modified xsi:type="dcterms:W3CDTF">2024-02-16T17:10:40Z</dcterms:modified>
</cp:coreProperties>
</file>