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C8D4-9F2A-4064-9930-1EF3741B5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05608-36A6-4300-A492-1E7C9CDC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7BE3-C434-40A3-9CB5-FD41658D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B623-2C60-4B79-AAA5-261965AE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79815-395E-40BE-A83A-B4410EF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1868-3220-499B-AD65-89D7882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808BF-9EC0-410E-8875-EF8BC4E9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B7F84-5189-49D0-B698-9D55709C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E3B7D-4FA3-474A-87BC-C03E64E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51E58-6053-41AE-BEEF-40968A7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38DD6-8EB4-45B4-A5E8-EAA8CBFD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41C64-F96A-4C5E-8E68-50DDCFF7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F64E-CD70-4938-A63B-63987D6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6253-26F5-4BF8-88AA-AE526E4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63F8-CE24-4646-B7BB-5DD9A69B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3EA5-042C-40BA-BDA7-013C7D5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A004B-E559-4876-A768-9C92FB29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334A-7E73-427C-809A-FE908DF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8B2C-3C71-432B-883D-024D110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8DD4-2BFD-4D33-97AA-1548F85F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D38B6-C915-4825-838A-09E53691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02F01-10E8-4AF0-8C51-0C34C312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7D302-5599-4561-98E3-9E4DA46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C3F4-1F51-4DD1-A356-6B61014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F6112-676F-423B-B455-E3A7425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85F9-0668-47BF-ADA4-A474EEF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F7DB3-E634-4E50-9558-4FE71E93D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FCF70-F059-4A9D-A705-CCC2979D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6C04B-7377-4F1C-814C-A4E640EA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D1BCB-D31E-4936-8819-4A27DEAD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A7CE0-D806-4878-90A8-91D4917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9846-10BF-4F0B-80C8-32D79260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50D97-BA71-40BC-BE0F-231BEB90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EADE-EBC8-4DC2-9E73-90FCFA62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B44A4-982C-4679-8340-47247931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9E4CE-505D-4B82-85D0-50A0F931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EC181-8BB7-422F-9BDA-1697CA6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6B5A9-F275-4EC2-A683-E1AD84D4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B8972-E137-4EA6-9312-4FE710B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ED34-EF5D-4FE0-9C66-28A59DB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02208F-BC29-4B21-9173-2DBC57A2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CC3EB-3EEF-4C77-80B5-D8E0A24A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D4356F-78A2-49A3-B816-18181D82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33924-161F-4471-BEB4-8A3FE7B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45CAB-0E6F-458B-A8E2-F397976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AE4C9-1144-4D12-8817-711A3B9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684E-8464-43A9-80E5-A604991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4157-6942-4449-84C6-3EA587D5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033BF-7E82-4216-AFFE-2D6821B8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56D1D-1714-4D96-99E3-DE13CCCD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ED7F5-87DA-44C9-9EEA-AFF628D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6A98-B7C6-4297-BFE8-0812EE87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7DC1-5321-4ECA-A4D1-0A5E972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9E0A-1E30-466C-88C3-F0781E4E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BF7CF-036D-4BB3-B8D9-E8D3FD3F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A4F67-A50D-4D57-AFD5-74D51A6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390AC-C4AE-4EAC-9123-C7DB07C5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A9337-E3ED-4B8B-92BB-1DECA96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A8D1E-EB4B-4B6C-AD92-81CEB8F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B044B-1DF5-4BDB-8EA5-97360727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6A7BF-6FB0-4B2B-9AC7-0A516AAC0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3CE7-9F99-43B8-8E0A-C2A344A065FA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0BB97-7FB2-47E2-9AD3-D032036E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B17D-86A9-4921-80C3-C8BAB9E7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3A27-EE01-4DB5-91F9-07B19EBF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9D525-9CA4-4EA5-BEF1-225892F5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星形: 五角 1">
            <a:extLst>
              <a:ext uri="{FF2B5EF4-FFF2-40B4-BE49-F238E27FC236}">
                <a16:creationId xmlns:a16="http://schemas.microsoft.com/office/drawing/2014/main" id="{0AA8EBEE-3AAA-5463-D0B2-CC2BB7505DC7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5B7604-5829-47C9-A23E-3332295A9BC5}"/>
              </a:ext>
            </a:extLst>
          </p:cNvPr>
          <p:cNvSpPr/>
          <p:nvPr/>
        </p:nvSpPr>
        <p:spPr>
          <a:xfrm>
            <a:off x="840827" y="575441"/>
            <a:ext cx="10510344" cy="570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7F07794-CDF1-4C2C-8E82-AC136F668F7F}"/>
              </a:ext>
            </a:extLst>
          </p:cNvPr>
          <p:cNvSpPr/>
          <p:nvPr/>
        </p:nvSpPr>
        <p:spPr>
          <a:xfrm>
            <a:off x="1198179" y="885497"/>
            <a:ext cx="9795641" cy="5087006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4921CF-DFD2-4F88-9D4B-FEC9EC3397BB}"/>
              </a:ext>
            </a:extLst>
          </p:cNvPr>
          <p:cNvCxnSpPr>
            <a:endCxn id="2" idx="2"/>
          </p:cNvCxnSpPr>
          <p:nvPr/>
        </p:nvCxnSpPr>
        <p:spPr>
          <a:xfrm>
            <a:off x="6095999" y="872359"/>
            <a:ext cx="1" cy="5100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7794ED8-7668-4D49-9278-C7D2D7645DD3}"/>
              </a:ext>
            </a:extLst>
          </p:cNvPr>
          <p:cNvSpPr/>
          <p:nvPr/>
        </p:nvSpPr>
        <p:spPr>
          <a:xfrm>
            <a:off x="5087660" y="2420663"/>
            <a:ext cx="2016673" cy="201667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EB3A2-0027-4FFA-96FE-88FEB09DBD90}"/>
              </a:ext>
            </a:extLst>
          </p:cNvPr>
          <p:cNvSpPr/>
          <p:nvPr/>
        </p:nvSpPr>
        <p:spPr>
          <a:xfrm>
            <a:off x="1198178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C05EC6-9A2B-4967-9CDD-EF303E430C96}"/>
              </a:ext>
            </a:extLst>
          </p:cNvPr>
          <p:cNvSpPr/>
          <p:nvPr/>
        </p:nvSpPr>
        <p:spPr>
          <a:xfrm>
            <a:off x="1198177" y="2897570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711AD-EBFD-4663-B2D5-D3973226514B}"/>
              </a:ext>
            </a:extLst>
          </p:cNvPr>
          <p:cNvSpPr/>
          <p:nvPr/>
        </p:nvSpPr>
        <p:spPr>
          <a:xfrm>
            <a:off x="10187113" y="2891002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A1F79D-C03C-4A7D-83E4-B9B309A52F98}"/>
              </a:ext>
            </a:extLst>
          </p:cNvPr>
          <p:cNvSpPr/>
          <p:nvPr/>
        </p:nvSpPr>
        <p:spPr>
          <a:xfrm>
            <a:off x="9469819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3F1F2E-9786-4A6A-9619-6832C8F05DE1}"/>
              </a:ext>
            </a:extLst>
          </p:cNvPr>
          <p:cNvSpPr/>
          <p:nvPr/>
        </p:nvSpPr>
        <p:spPr>
          <a:xfrm>
            <a:off x="5953451" y="3286454"/>
            <a:ext cx="285092" cy="285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ACDC19-F9B6-4342-ACF7-49441C6DBD75}"/>
              </a:ext>
            </a:extLst>
          </p:cNvPr>
          <p:cNvGrpSpPr/>
          <p:nvPr/>
        </p:nvGrpSpPr>
        <p:grpSpPr>
          <a:xfrm>
            <a:off x="689783" y="2915699"/>
            <a:ext cx="508394" cy="1026599"/>
            <a:chOff x="3083560" y="1606857"/>
            <a:chExt cx="680720" cy="1374577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F9DB4A43-A22D-434B-A489-7652FABF407F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9336560-FE42-43A9-B7C5-3BCEA7986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0A0AAA-1B2B-43D7-B4C0-6D06ECFEE12D}"/>
              </a:ext>
            </a:extLst>
          </p:cNvPr>
          <p:cNvGrpSpPr/>
          <p:nvPr/>
        </p:nvGrpSpPr>
        <p:grpSpPr>
          <a:xfrm rot="10800000">
            <a:off x="10993819" y="2885275"/>
            <a:ext cx="508394" cy="1026599"/>
            <a:chOff x="3083560" y="1606857"/>
            <a:chExt cx="680720" cy="1374577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6C803078-A0BE-4457-8251-860E0BD89ED6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9051FEE-5A95-4A4C-8797-539B12DE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267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5792600-D60C-48B3-8141-E28B639C0234}"/>
              </a:ext>
            </a:extLst>
          </p:cNvPr>
          <p:cNvSpPr/>
          <p:nvPr/>
        </p:nvSpPr>
        <p:spPr>
          <a:xfrm rot="10800000">
            <a:off x="840827" y="575441"/>
            <a:ext cx="10510344" cy="2406816"/>
          </a:xfrm>
          <a:custGeom>
            <a:avLst/>
            <a:gdLst>
              <a:gd name="connsiteX0" fmla="*/ 0 w 10510344"/>
              <a:gd name="connsiteY0" fmla="*/ 0 h 2406816"/>
              <a:gd name="connsiteX1" fmla="*/ 10510344 w 10510344"/>
              <a:gd name="connsiteY1" fmla="*/ 0 h 2406816"/>
              <a:gd name="connsiteX2" fmla="*/ 10510344 w 10510344"/>
              <a:gd name="connsiteY2" fmla="*/ 2368229 h 2406816"/>
              <a:gd name="connsiteX3" fmla="*/ 10238653 w 10510344"/>
              <a:gd name="connsiteY3" fmla="*/ 2316171 h 2406816"/>
              <a:gd name="connsiteX4" fmla="*/ 10238653 w 10510344"/>
              <a:gd name="connsiteY4" fmla="*/ 2304919 h 2406816"/>
              <a:gd name="connsiteX5" fmla="*/ 10152993 w 10510344"/>
              <a:gd name="connsiteY5" fmla="*/ 2304919 h 2406816"/>
              <a:gd name="connsiteX6" fmla="*/ 10152993 w 10510344"/>
              <a:gd name="connsiteY6" fmla="*/ 1157907 h 2406816"/>
              <a:gd name="connsiteX7" fmla="*/ 9305142 w 10510344"/>
              <a:gd name="connsiteY7" fmla="*/ 310056 h 2406816"/>
              <a:gd name="connsiteX8" fmla="*/ 1205203 w 10510344"/>
              <a:gd name="connsiteY8" fmla="*/ 310056 h 2406816"/>
              <a:gd name="connsiteX9" fmla="*/ 357352 w 10510344"/>
              <a:gd name="connsiteY9" fmla="*/ 1157907 h 2406816"/>
              <a:gd name="connsiteX10" fmla="*/ 357352 w 10510344"/>
              <a:gd name="connsiteY10" fmla="*/ 2304919 h 2406816"/>
              <a:gd name="connsiteX11" fmla="*/ 271693 w 10510344"/>
              <a:gd name="connsiteY11" fmla="*/ 2304919 h 2406816"/>
              <a:gd name="connsiteX12" fmla="*/ 271693 w 10510344"/>
              <a:gd name="connsiteY12" fmla="*/ 2345177 h 2406816"/>
              <a:gd name="connsiteX13" fmla="*/ 0 w 10510344"/>
              <a:gd name="connsiteY13" fmla="*/ 2406816 h 24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344" h="2406816">
                <a:moveTo>
                  <a:pt x="0" y="0"/>
                </a:moveTo>
                <a:lnTo>
                  <a:pt x="10510344" y="0"/>
                </a:lnTo>
                <a:lnTo>
                  <a:pt x="10510344" y="2368229"/>
                </a:lnTo>
                <a:lnTo>
                  <a:pt x="10238653" y="2316171"/>
                </a:lnTo>
                <a:lnTo>
                  <a:pt x="10238653" y="2304919"/>
                </a:lnTo>
                <a:lnTo>
                  <a:pt x="10152993" y="2304919"/>
                </a:lnTo>
                <a:lnTo>
                  <a:pt x="10152993" y="1157907"/>
                </a:lnTo>
                <a:cubicBezTo>
                  <a:pt x="10152993" y="689652"/>
                  <a:pt x="9773397" y="310056"/>
                  <a:pt x="9305142" y="310056"/>
                </a:cubicBezTo>
                <a:lnTo>
                  <a:pt x="1205203" y="310056"/>
                </a:lnTo>
                <a:cubicBezTo>
                  <a:pt x="736948" y="310056"/>
                  <a:pt x="357352" y="689652"/>
                  <a:pt x="357352" y="1157907"/>
                </a:cubicBezTo>
                <a:lnTo>
                  <a:pt x="357352" y="2304919"/>
                </a:lnTo>
                <a:lnTo>
                  <a:pt x="271693" y="2304919"/>
                </a:lnTo>
                <a:lnTo>
                  <a:pt x="271693" y="2345177"/>
                </a:lnTo>
                <a:lnTo>
                  <a:pt x="0" y="24068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D12A31-BDC3-49F0-96E9-3EBDB9DE5AF9}"/>
              </a:ext>
            </a:extLst>
          </p:cNvPr>
          <p:cNvGrpSpPr/>
          <p:nvPr/>
        </p:nvGrpSpPr>
        <p:grpSpPr>
          <a:xfrm>
            <a:off x="3083560" y="1606857"/>
            <a:ext cx="680720" cy="1374577"/>
            <a:chOff x="3083560" y="1606857"/>
            <a:chExt cx="680720" cy="13745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92F7FD4-4BE6-46AC-9E55-D6A7B0D5CB21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AB777D-7DEE-496A-A213-253120F85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9963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F13ED73-53AA-4C1C-9C97-FA1ACC3F7C6F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52619068-ADEE-4CE9-A1BA-FE12DE119DEE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82E495-ADC9-4734-B272-E565C41E4730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9C437A-2B43-493E-9863-075119BED38A}"/>
              </a:ext>
            </a:extLst>
          </p:cNvPr>
          <p:cNvSpPr/>
          <p:nvPr/>
        </p:nvSpPr>
        <p:spPr>
          <a:xfrm>
            <a:off x="618359" y="1894839"/>
            <a:ext cx="3068320" cy="30683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形 4" descr="女性宇航员 轮廓">
            <a:extLst>
              <a:ext uri="{FF2B5EF4-FFF2-40B4-BE49-F238E27FC236}">
                <a16:creationId xmlns:a16="http://schemas.microsoft.com/office/drawing/2014/main" id="{4EBFD623-0ABB-44B1-97D8-F4AE5116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080" y="2799080"/>
            <a:ext cx="1259840" cy="1259840"/>
          </a:xfrm>
          <a:prstGeom prst="rect">
            <a:avLst/>
          </a:prstGeom>
        </p:spPr>
      </p:pic>
      <p:pic>
        <p:nvPicPr>
          <p:cNvPr id="7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60" y="1833640"/>
            <a:ext cx="3190717" cy="31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80A93E-E4B8-4209-B4EF-82A90DD1D5E0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星形: 六角 6">
            <a:extLst>
              <a:ext uri="{FF2B5EF4-FFF2-40B4-BE49-F238E27FC236}">
                <a16:creationId xmlns:a16="http://schemas.microsoft.com/office/drawing/2014/main" id="{2655ACD1-6B2A-4FA6-8C98-020F0E245BD2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D5814D-AAE6-4791-B6FC-7BA530AA91E9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E975C6-ADB6-44BB-B15B-38077811E371}"/>
              </a:ext>
            </a:extLst>
          </p:cNvPr>
          <p:cNvSpPr/>
          <p:nvPr/>
        </p:nvSpPr>
        <p:spPr>
          <a:xfrm>
            <a:off x="8332853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E2AB1A15-4B78-45BB-ABBB-DD8D8279457E}"/>
              </a:ext>
            </a:extLst>
          </p:cNvPr>
          <p:cNvSpPr/>
          <p:nvPr/>
        </p:nvSpPr>
        <p:spPr>
          <a:xfrm>
            <a:off x="8545260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D979E4-5A68-4724-A2DE-5D98476B9FFB}"/>
              </a:ext>
            </a:extLst>
          </p:cNvPr>
          <p:cNvSpPr/>
          <p:nvPr/>
        </p:nvSpPr>
        <p:spPr>
          <a:xfrm>
            <a:off x="8790053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E569E0-31D0-4381-A59A-C2AFF3D06631}"/>
              </a:ext>
            </a:extLst>
          </p:cNvPr>
          <p:cNvSpPr/>
          <p:nvPr/>
        </p:nvSpPr>
        <p:spPr>
          <a:xfrm>
            <a:off x="456184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六角 12">
            <a:extLst>
              <a:ext uri="{FF2B5EF4-FFF2-40B4-BE49-F238E27FC236}">
                <a16:creationId xmlns:a16="http://schemas.microsoft.com/office/drawing/2014/main" id="{80221F33-C456-4EF7-8EA4-537178E6378A}"/>
              </a:ext>
            </a:extLst>
          </p:cNvPr>
          <p:cNvSpPr/>
          <p:nvPr/>
        </p:nvSpPr>
        <p:spPr>
          <a:xfrm>
            <a:off x="477424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DD6C9D-0666-4C67-8F5D-05867F37951A}"/>
              </a:ext>
            </a:extLst>
          </p:cNvPr>
          <p:cNvSpPr/>
          <p:nvPr/>
        </p:nvSpPr>
        <p:spPr>
          <a:xfrm>
            <a:off x="501904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82ACF8-A3A1-4E92-807C-39BE0AC8B1B2}"/>
              </a:ext>
            </a:extLst>
          </p:cNvPr>
          <p:cNvSpPr/>
          <p:nvPr/>
        </p:nvSpPr>
        <p:spPr>
          <a:xfrm>
            <a:off x="808806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星形: 六角 15">
            <a:extLst>
              <a:ext uri="{FF2B5EF4-FFF2-40B4-BE49-F238E27FC236}">
                <a16:creationId xmlns:a16="http://schemas.microsoft.com/office/drawing/2014/main" id="{20AD366E-3207-4BA5-AAE3-CC0C7165D868}"/>
              </a:ext>
            </a:extLst>
          </p:cNvPr>
          <p:cNvSpPr/>
          <p:nvPr/>
        </p:nvSpPr>
        <p:spPr>
          <a:xfrm>
            <a:off x="830046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58E751A-A909-48D9-B18C-06F1E485ABFB}"/>
              </a:ext>
            </a:extLst>
          </p:cNvPr>
          <p:cNvSpPr/>
          <p:nvPr/>
        </p:nvSpPr>
        <p:spPr>
          <a:xfrm>
            <a:off x="854526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93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8685C9-004A-F0A1-46DD-B1B96FA8551D}"/>
              </a:ext>
            </a:extLst>
          </p:cNvPr>
          <p:cNvSpPr txBox="1"/>
          <p:nvPr/>
        </p:nvSpPr>
        <p:spPr>
          <a:xfrm>
            <a:off x="2380343" y="1799772"/>
            <a:ext cx="7859486" cy="383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ED1004-469A-83D0-07C3-367C6C22E300}"/>
              </a:ext>
            </a:extLst>
          </p:cNvPr>
          <p:cNvSpPr/>
          <p:nvPr/>
        </p:nvSpPr>
        <p:spPr>
          <a:xfrm>
            <a:off x="4767567" y="3528389"/>
            <a:ext cx="2794000" cy="767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0F39F1C-3725-A83C-E72E-C584F7BB5CBD}"/>
              </a:ext>
            </a:extLst>
          </p:cNvPr>
          <p:cNvSpPr/>
          <p:nvPr/>
        </p:nvSpPr>
        <p:spPr>
          <a:xfrm>
            <a:off x="4263567" y="4455887"/>
            <a:ext cx="1008000" cy="10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7CBB33-DDCC-DB6D-B003-32B5850E3856}"/>
              </a:ext>
            </a:extLst>
          </p:cNvPr>
          <p:cNvSpPr/>
          <p:nvPr/>
        </p:nvSpPr>
        <p:spPr>
          <a:xfrm>
            <a:off x="7061199" y="4455887"/>
            <a:ext cx="1008000" cy="10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转到主页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24213E1-7177-EEC3-6A8B-63475B7064DD}"/>
              </a:ext>
            </a:extLst>
          </p:cNvPr>
          <p:cNvSpPr/>
          <p:nvPr/>
        </p:nvSpPr>
        <p:spPr>
          <a:xfrm>
            <a:off x="4497567" y="4689887"/>
            <a:ext cx="540000" cy="540000"/>
          </a:xfrm>
          <a:prstGeom prst="actionButtonHom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动作按钮: 上一张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8589843-9287-55C7-A60B-93ED0FB2FB31}"/>
              </a:ext>
            </a:extLst>
          </p:cNvPr>
          <p:cNvSpPr/>
          <p:nvPr/>
        </p:nvSpPr>
        <p:spPr>
          <a:xfrm flipV="1">
            <a:off x="7295199" y="4689887"/>
            <a:ext cx="540000" cy="540000"/>
          </a:xfrm>
          <a:prstGeom prst="actionButtonRetur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2DE890F5-4802-BFA0-49E4-8CC2CE259515}"/>
              </a:ext>
            </a:extLst>
          </p:cNvPr>
          <p:cNvSpPr/>
          <p:nvPr/>
        </p:nvSpPr>
        <p:spPr>
          <a:xfrm>
            <a:off x="2364127" y="1953228"/>
            <a:ext cx="7859485" cy="1871645"/>
          </a:xfrm>
          <a:prstGeom prst="ellipseRibbon2">
            <a:avLst>
              <a:gd name="adj1" fmla="val 53941"/>
              <a:gd name="adj2" fmla="val 27031"/>
              <a:gd name="adj3" fmla="val 3091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232AB441-E496-9338-11F4-8BB8E0CF85F4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642E2C0A-7FE7-32A7-1BE1-4965B4C1E549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A06933-A9B9-6C76-37F1-39B067B5ED70}"/>
              </a:ext>
            </a:extLst>
          </p:cNvPr>
          <p:cNvSpPr txBox="1"/>
          <p:nvPr/>
        </p:nvSpPr>
        <p:spPr>
          <a:xfrm>
            <a:off x="4767568" y="3580344"/>
            <a:ext cx="306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 </a:t>
            </a:r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！！！</a:t>
            </a:r>
          </a:p>
        </p:txBody>
      </p:sp>
      <p:sp>
        <p:nvSpPr>
          <p:cNvPr id="36" name="星形: 六角 35">
            <a:extLst>
              <a:ext uri="{FF2B5EF4-FFF2-40B4-BE49-F238E27FC236}">
                <a16:creationId xmlns:a16="http://schemas.microsoft.com/office/drawing/2014/main" id="{E22FD614-602C-5710-1C4A-E26B83D61EF3}"/>
              </a:ext>
            </a:extLst>
          </p:cNvPr>
          <p:cNvSpPr/>
          <p:nvPr/>
        </p:nvSpPr>
        <p:spPr>
          <a:xfrm>
            <a:off x="5675086" y="1865990"/>
            <a:ext cx="1237569" cy="1005465"/>
          </a:xfrm>
          <a:prstGeom prst="star6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1501" y="1987250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B18E6-8DF9-E23E-C070-3973126B8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E79DE8-EB91-D4AF-3724-BDA0216AB1EC}"/>
              </a:ext>
            </a:extLst>
          </p:cNvPr>
          <p:cNvSpPr txBox="1"/>
          <p:nvPr/>
        </p:nvSpPr>
        <p:spPr>
          <a:xfrm>
            <a:off x="2380343" y="1799772"/>
            <a:ext cx="7859486" cy="3831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A7DD97-BB64-5EB6-EC3E-F3CF0DA22E9F}"/>
              </a:ext>
            </a:extLst>
          </p:cNvPr>
          <p:cNvSpPr/>
          <p:nvPr/>
        </p:nvSpPr>
        <p:spPr>
          <a:xfrm>
            <a:off x="4767567" y="3528389"/>
            <a:ext cx="2794000" cy="7674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A699533-744F-8C26-5E41-C791B65207C7}"/>
              </a:ext>
            </a:extLst>
          </p:cNvPr>
          <p:cNvSpPr/>
          <p:nvPr/>
        </p:nvSpPr>
        <p:spPr>
          <a:xfrm>
            <a:off x="4263567" y="4455887"/>
            <a:ext cx="1008000" cy="10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053970-A3F3-CE12-1434-F398E03D56D8}"/>
              </a:ext>
            </a:extLst>
          </p:cNvPr>
          <p:cNvSpPr/>
          <p:nvPr/>
        </p:nvSpPr>
        <p:spPr>
          <a:xfrm>
            <a:off x="7061199" y="4455887"/>
            <a:ext cx="1008000" cy="10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转到主页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916DFF5-D89E-682B-46DB-E5C01C944B6D}"/>
              </a:ext>
            </a:extLst>
          </p:cNvPr>
          <p:cNvSpPr/>
          <p:nvPr/>
        </p:nvSpPr>
        <p:spPr>
          <a:xfrm>
            <a:off x="4497567" y="4689887"/>
            <a:ext cx="540000" cy="540000"/>
          </a:xfrm>
          <a:prstGeom prst="actionButtonHom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动作按钮: 上一张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ED2ACBE-63E0-A86A-48C0-D0C13D356809}"/>
              </a:ext>
            </a:extLst>
          </p:cNvPr>
          <p:cNvSpPr/>
          <p:nvPr/>
        </p:nvSpPr>
        <p:spPr>
          <a:xfrm flipV="1">
            <a:off x="7295199" y="4689887"/>
            <a:ext cx="540000" cy="540000"/>
          </a:xfrm>
          <a:prstGeom prst="actionButtonRetur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8C2F5200-D949-AAB0-884C-5772AA34634B}"/>
              </a:ext>
            </a:extLst>
          </p:cNvPr>
          <p:cNvSpPr/>
          <p:nvPr/>
        </p:nvSpPr>
        <p:spPr>
          <a:xfrm>
            <a:off x="2364127" y="1953228"/>
            <a:ext cx="7859485" cy="1871645"/>
          </a:xfrm>
          <a:prstGeom prst="ellipseRibbon2">
            <a:avLst>
              <a:gd name="adj1" fmla="val 53941"/>
              <a:gd name="adj2" fmla="val 27031"/>
              <a:gd name="adj3" fmla="val 309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D013696B-C377-B8C7-6966-4829908CB1AA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FB61CA98-5AC7-9EA4-D201-76ACD78492A4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5B01B40C-783A-F85B-B393-D3F01895A497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CCFDDAB5-24CE-E83E-106F-54656CE816CB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CB397796-EAFA-5BCC-494E-26EECAEBE02A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863E9E2E-E269-7F4D-2EA1-FF965F49F883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906A83-F5E5-854C-092F-041BF29B1C3B}"/>
              </a:ext>
            </a:extLst>
          </p:cNvPr>
          <p:cNvSpPr txBox="1"/>
          <p:nvPr/>
        </p:nvSpPr>
        <p:spPr>
          <a:xfrm>
            <a:off x="5037567" y="3574610"/>
            <a:ext cx="216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DEFEAT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星形: 六角 35">
            <a:extLst>
              <a:ext uri="{FF2B5EF4-FFF2-40B4-BE49-F238E27FC236}">
                <a16:creationId xmlns:a16="http://schemas.microsoft.com/office/drawing/2014/main" id="{4303ADCB-0C7F-372D-C8D8-85E0574D5A9D}"/>
              </a:ext>
            </a:extLst>
          </p:cNvPr>
          <p:cNvSpPr/>
          <p:nvPr/>
        </p:nvSpPr>
        <p:spPr>
          <a:xfrm>
            <a:off x="5675086" y="1865990"/>
            <a:ext cx="1237569" cy="1005465"/>
          </a:xfrm>
          <a:prstGeom prst="star6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CF7811EA-996E-2E3E-842C-037D693A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1501" y="1987250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5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</Words>
  <Application>Microsoft Office PowerPoint</Application>
  <PresentationFormat>宽屏</PresentationFormat>
  <Paragraphs>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Aharoni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 Jiang</dc:creator>
  <cp:lastModifiedBy>siqi chen</cp:lastModifiedBy>
  <cp:revision>12</cp:revision>
  <dcterms:created xsi:type="dcterms:W3CDTF">2024-02-16T15:50:08Z</dcterms:created>
  <dcterms:modified xsi:type="dcterms:W3CDTF">2024-03-02T05:36:09Z</dcterms:modified>
</cp:coreProperties>
</file>