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56" r:id="rId3"/>
    <p:sldId id="257" r:id="rId4"/>
    <p:sldId id="258" r:id="rId5"/>
    <p:sldId id="259" r:id="rId6"/>
    <p:sldId id="260" r:id="rId7"/>
    <p:sldId id="265" r:id="rId8"/>
    <p:sldId id="261" r:id="rId9"/>
    <p:sldId id="262" r:id="rId10"/>
    <p:sldId id="266" r:id="rId11"/>
    <p:sldId id="263" r:id="rId12"/>
    <p:sldId id="264" r:id="rId13"/>
    <p:sldId id="268" r:id="rId14"/>
    <p:sldId id="269" r:id="rId1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5T08:27:33.0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765 53 24575,'0'-3'0,"0"1"0,0 0 0,0 0 0,0 0 0,-1 0 0,1 0 0,0 0 0,-1 0 0,0 0 0,1 0 0,-1 0 0,0 1 0,0-1 0,0 0 0,0 0 0,-1 1 0,1-1 0,0 0 0,-1 1 0,1-1 0,-1 1 0,1 0 0,-1 0 0,0-1 0,1 1 0,-1 0 0,0 0 0,0 1 0,0-1 0,0 0 0,0 1 0,0-1 0,0 1 0,0-1 0,0 1 0,0 0 0,0 0 0,-4 0 0,1 1 0,-1-1 0,1 1 0,-1 0 0,1 0 0,0 0 0,-1 1 0,1 0 0,0 0 0,0 0 0,0 1 0,1 0 0,-1 0 0,0 0 0,-4 4 0,-11 17 0,1 1 0,0 0 0,2 1 0,1 1 0,-24 57 0,-3 2 0,34-67 0,2 0 0,0 0 0,1 0 0,1 0 0,-4 33 0,-7 30 0,-30 120 0,38-139 0,3 1 0,5 116 0,2-76 0,-3 230 0,4 265 0,24-141 0,1 82 0,-14-167 0,0 15 0,-13 531 0,-2-491 0,-22 112 0,-28-5 0,37-415 0,-6 0 0,-69 229 0,78-317 0,-1-1 0,-2 0 0,-17 29 0,22-45 0,-1 0 0,-1-1 0,0-1 0,0 1 0,-1-2 0,-1 1 0,-22 15 0,32-25 0,0-1 0,0 1 0,0-1 0,0 1 0,1 0 0,-1 0 0,1 0 0,0 1 0,0-1 0,0 0 0,0 1 0,1 0 0,-1-1 0,1 1 0,0 0 0,0 0 0,0-1 0,0 1 0,1 0 0,0 0 0,0 0 0,0 6 0,2 6 0,1 0 0,0 0 0,1 0 0,7 17 0,-5-15 0,93 251 0,5 14 0,-50-88 0,-47-158 0,-1 0 0,-2 0 0,0 53 0,-9 326 0,-31 646 0,-4-535 0,7-69 0,-66 181 0,-1 22 0,96-286 0,7-193 0,-3-166 0,1 1 0,0-1 0,2 1 0,0-1 0,1 0 0,0 0 0,9 19 0,-11-29 0,1 0 0,0 0 0,0-1 0,0 1 0,1-1 0,0 0 0,0 0 0,0 0 0,0 0 0,1-1 0,0 0 0,0 0 0,0 0 0,0 0 0,0-1 0,1 0 0,0 0 0,0-1 0,0 1 0,0-1 0,9 2 0,-13-4-57,0 0 0,0 1 1,-1-1-1,1 0 0,0 0 0,0 0 0,0-1 0,-1 1 0,1 0 0,0-1 1,0 1-1,-1-1 0,1 1 0,0-1 0,-1 0 0,1 0 0,-1 0 0,1 0 0,-1 0 1,1 0-1,-1 0 0,0 0 0,2-2 0,9-16-6769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5T08:28:43.3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1 175 24575,'4'-5'0,"17"-7"0,9-5 0,19-5 0,6-4 0,3 3 0,1 5 0,0 1 0,-5-1 0,-11 2-8191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5T08:28:58.2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7173 1526 24575,'-394'26'0,"6"33"0,231-33 0,-623 63-425,-6-43 301,243-38 512,-24 2-227,-807 9-161,922-21 0,403 2 0,-139 1 0,-263-33 0,403 23 0,0-2 0,1-2 0,-90-38 0,59 14 0,-103-65 0,106 51 0,3-3 0,-76-73 0,129 109 0,0-1 0,1 0 0,1-2 0,1 0 0,0-1 0,2 0 0,1-1 0,0-1 0,2 0 0,1-1 0,1 0 0,1 0 0,1-1 0,-5-35 0,5-41 0,7-139 0,1 157 0,0 66 0,0 0 0,0 0 0,2 0 0,8-31 0,-8 41 0,0 0 0,1 0 0,-1 0 0,2 0 0,-1 1 0,1-1 0,0 1 0,1 0 0,-1 1 0,1-1 0,1 1 0,7-6 0,13-7 0,1 1 0,1 1 0,59-25 0,102-26 0,-125 46 0,6 1 0,1 3 0,0 3 0,146-11 0,227 20 0,-289 8 0,620-16 0,-69 0 0,1572 16-1535,-1560 27 1456,-11 40 95,-298-7-16,-399-60 49,-1 1 0,0 1-1,0 0 1,-1 0 0,1 1-1,-1 0 1,0 0 0,0 1 0,-1 0-1,0 1 1,8 8 0,6 8 243,-1 2 0,22 33-1,-8-10-153,41 44-138,36 50 0,-107-133 0,-1 0 0,0 0 0,0 0 0,-1 1 0,0-1 0,-1 1 0,0 0 0,-1 0 0,1-1 0,-2 1 0,0 0 0,-1 17 0,-1-4 0,-2 0 0,0 1 0,-1-1 0,-10 26 0,6-28 0,0 0 0,-1-1 0,-1 0 0,-1-1 0,-19 24 0,-79 78 0,24-27 0,48-54-273,-2-1 0,-2-2 0,-1-1 0,-83 51 0,107-75-6553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5T08:29:00.1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24575,'0'1096'-1365,"0"-1065"-5461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5T08:29:01.0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72 24575,'0'-5'0,"5"-2"0,6 1 0,6 2 0,10 0 0,5 2 0,2-4 0,0-1 0,-6-4 0,-3 0 0,-6 2-8191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5T08:29:01.9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24575,'0'9'0,"0"23"0,0 16 0,5 13 0,1 2 0,0-1 0,4-1 0,4-6 0,1-7 0,-3-3 0,-3-4 0,-4-4 0,-2-4 0,-1-7-8191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5T08:29:20.6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2753 87 24575,'84'-4'0,"133"-24"0,-36 3 0,-82 12 0,-60 6 0,0 2 0,0 2 0,51 2 0,-85 1 0,0 1 0,0 0 0,0 1 0,0-1 0,0 1 0,0 0 0,0 0 0,0 1 0,-1-1 0,1 1 0,-1 0 0,6 5 0,4 5 0,-1 0 0,13 19 0,-8-11 0,10 15 0,42 71 0,-20-29 0,94 163 0,-5-8 0,-127-210 0,0 0 0,-2 1 0,-1 0 0,0 0 0,-2 1 0,7 46 0,3 3 0,0 3 0,-4 1 0,-3 1 0,0 148 0,-10-214 0,-8 341 0,2-253 0,-31 150 0,-12-40 0,-20 105 0,55-231 0,-6 151 0,-16 156 0,17-231 0,17-149 0,-1 1 0,0-1 0,0 0 0,-1 0 0,-1 0 0,0 0 0,0-1 0,-1 0 0,-1 0 0,0 0 0,-12 13 0,-8 7 0,-2-2 0,-40 31 0,7-6 0,-25 27 0,-131 159 0,213-234 0,1 0 0,0 1 0,0 0 0,1 0 0,0 0 0,1 0 0,-1 0 0,1 1 0,0-1 0,0 11 0,0 8 0,2 45 0,1-36 0,1 108 0,-2 39 0,37 270 0,-11-292 0,40 279 0,-41-209 0,-6 333 0,-25-485 0,-3 1 0,-33 133 0,-70 147 0,-59 48 0,121-313 0,-3-2 0,-75 96 0,104-156 0,-2-2 0,-1 0 0,-2-2 0,0-1 0,-2-1 0,-44 27 0,48-36 0,0-3 0,-1 0 0,-1-1 0,0-2 0,0-1 0,-1-2 0,0 0 0,-50 4 0,-222-1 0,93-7 0,-860 11 0,824-16 0,203 1 0,-1-2 0,1-2 0,-56-12 0,90 13 0,0 0 0,0 0 0,0-1 0,1 0 0,-1-1 0,1 1 0,0-1 0,0 0 0,-9-10 0,-53-63 0,51 56 0,-19-23 0,3-1 0,1-2 0,3-2 0,-37-81 0,51 98-1365,4 8-5461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5T08:29:22.7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429 1341 24575,'0'-16'0,"-2"0"0,0 1 0,0-1 0,-2 0 0,0 1 0,-6-16 0,6 20 0,-1 0 0,0 1 0,0-1 0,-1 1 0,-1 0 0,0 1 0,0 0 0,-15-16 0,18 22 0,0 0 0,0 0 0,0 0 0,0 0 0,0 0 0,-1 1 0,1 0 0,-1 0 0,0 0 0,0 1 0,1-1 0,-1 1 0,0 0 0,0 1 0,0-1 0,-7 1 0,5 1 0,1 0 0,-1 0 0,0 1 0,1 0 0,-1 0 0,1 0 0,0 1 0,0 0 0,0 0 0,-10 8 0,1 1 0,0 1 0,1 0 0,1 1 0,1 1 0,0 0 0,0 1 0,-13 24 0,17-25 0,0 0 0,1 1 0,0 0 0,2 0 0,0 1 0,0 0 0,2-1 0,0 2 0,1-1 0,1 0 0,0 0 0,3 25 0,-2-41 0,0 1 0,0 0 0,0 0 0,1 0 0,-1-1 0,1 1 0,-1 0 0,1 0 0,0-1 0,-1 1 0,1-1 0,0 1 0,0 0 0,0-1 0,0 0 0,0 1 0,1-1 0,-1 0 0,0 1 0,1-1 0,-1 0 0,1 0 0,-1 0 0,1 0 0,-1-1 0,1 1 0,0 0 0,0 0 0,-1-1 0,1 0 0,0 1 0,0-1 0,-1 0 0,1 0 0,0 1 0,0-1 0,0-1 0,-1 1 0,1 0 0,0 0 0,0-1 0,0 1 0,-1-1 0,3 0 0,5-2 0,0-1 0,0 1 0,-1-2 0,1 1 0,-1-1 0,0 0 0,9-8 0,7-8 0,-2-2 0,0 0 0,-2-1 0,0-1 0,-2-1 0,27-50 0,-15 15 0,-2-2 0,21-72 0,-18 28 0,-4-3 0,19-166 0,-22-224 0,-26 488 0,-1 32 0,1-8 0,-43 530 0,38 8 0,7-389-1365,0-137-5461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5T08:29:23.2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1 174 24575,'4'-5'0,"12"-7"0,8 0 0,4-4 0,3-4 0,-4-3 0,-3 3 0,1 4 0,-5 0 0,-6-2 0,-5 2-8191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5T08:29:23.8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24575,'0'9'0,"0"9"0,0 5 0,0 4 0,0 3 0,0 4 0,0 3 0,0-1 0,0-2 0,0-6-8191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5T08:29:24.8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0 279 24575,'2'22'0,"0"0"0,2 0 0,0 0 0,1 0 0,1-1 0,2 0 0,0 0 0,1-1 0,12 22 0,-15-32 0,0 0 0,0-1 0,11 14 0,-15-21 0,0 0 0,-1-1 0,1 1 0,0-1 0,0 1 0,0-1 0,0 0 0,0 1 0,1-1 0,2 1 0,-4-2 0,1 0 0,-1 1 0,0-1 0,0 0 0,0 0 0,0 0 0,0 0 0,0-1 0,0 1 0,0 0 0,0 0 0,0-1 0,0 1 0,0 0 0,0-1 0,0 1 0,0-1 0,0 0 0,0 1 0,0-1 0,0 0 0,-1 1 0,1-1 0,1-1 0,10-15 0,-1 0 0,0-1 0,-1 0 0,-1-1 0,11-35 0,-5 17 0,19-61 0,-25 67 0,2-1 0,25-51 0,-30 72-151,0 0-1,-2-1 0,1 1 0,-2-1 1,1 0-1,-2-1 0,1 1 1,0-20-1,-2 8-6674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5T08:27:59.1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667 7 24575,'-83'-7'0,"23"11"0,1 3 0,-1 3 0,2 2 0,-1 2 0,-74 31 0,119-41 0,0 2 0,1 0 0,0 0 0,-22 15 0,30-17 0,1 0 0,0 0 0,-1 0 0,1 0 0,1 1 0,-1 0 0,0 0 0,1 0 0,0 0 0,1 0 0,-1 0 0,1 1 0,0 0 0,-2 8 0,-2 27 0,2 1 0,1-1 0,3 1 0,6 58 0,-1-12 0,-3 9 0,13 172 0,-11-236 0,2 0 0,2-1 0,0 1 0,3-1 0,0-1 0,17 31 0,-7-22 0,2-1 0,2-2 0,1 0 0,40 41 0,-57-69 0,-1 1 0,0-1 0,-1 1 0,0 1 0,8 15 0,-13-22 0,-1-1 0,1 1 0,-1 0 0,0 0 0,0 0 0,0 0 0,-1 0 0,1 0 0,-1 0 0,0 0 0,0 0 0,0 0 0,-1 0 0,1 0 0,-1 0 0,0 0 0,0 0 0,-1-1 0,1 1 0,-3 4 0,-27 49 0,-24 61 0,45-92 0,1 0 0,2 0 0,0 1 0,2 0 0,-2 29 0,3 8 0,3 0 0,8 77 0,-3-106 0,2 1 0,1-2 0,2 1 0,2-1 0,22 50 0,127 218 0,-70-137 0,-84-157 34,-1 1-1,1-1 1,11 11-1,9 14-1532,-17-18-5327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5T08:29:35.9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1408 24575,'76'-126'0,"-50"87"0,0-4 0,-1 0 0,33-82 0,-48 98 0,-1-1 0,-1 0 0,-2 0 0,-1-1 0,-1 0 0,0-33 0,-4 43 0,-5-204 0,5 221 0,0 0 0,0 0 0,0 0 0,-1 0 0,1 0 0,-1 0 0,1 0 0,-1 0 0,0 0 0,0 0 0,0 1 0,0-1 0,0 0 0,0 0 0,0 1 0,-1-1 0,1 1 0,-1-1 0,1 1 0,-1 0 0,1-1 0,-1 1 0,-3-2 0,4 3 0,-1 0 0,0 0 0,1 0 0,-1 0 0,0 0 0,0 0 0,1 0 0,-1 0 0,0 1 0,1-1 0,-1 0 0,1 1 0,-1 0 0,1-1 0,-1 1 0,1 0 0,-1 0 0,1 0 0,-1 0 0,1 0 0,0 0 0,0 0 0,-1 0 0,1 0 0,0 1 0,0-1 0,0 1 0,1-1 0,-2 3 0,-8 10 0,0 2 0,2 0 0,0 0 0,1 0 0,0 1 0,2 0 0,0 0 0,0 1 0,2-1 0,0 1 0,1 0 0,1 31 0,0-28 0,1-1 0,1 1 0,1-1 0,1 0 0,1 0 0,1 0 0,0 0 0,16 36 0,8-3 0,70 96 0,-83-127 0,-11-17 0,-1 1 0,2-1 0,-1 0 0,0 0 0,1-1 0,0 1 0,0-1 0,1-1 0,-1 1 0,1-1 0,-1 0 0,1-1 0,0 1 0,0-1 0,11 1 0,2 0 0,1-1 0,-1-1 0,1 0 0,25-4 0,-39 3 0,-1-1 0,1-1 0,0 1 0,-1-1 0,1 0 0,-1 0 0,0-1 0,1 0 0,-1 0 0,-1 0 0,1-1 0,0 0 0,-1 0 0,8-8 0,0-3 0,-1 0 0,0-1 0,16-28 0,-8 11 0,-7 12 0,-2 0 0,0-1 0,-1 0 0,-2-1 0,7-23 0,-15 41 0,1 0 0,-1 0 0,1 0 0,-1 0 0,-1 0 0,1 0 0,-1 1 0,0-1 0,0 0 0,0 0 0,-1 1 0,1-1 0,-1 1 0,0-1 0,-1 1 0,1 0 0,-1-1 0,0 1 0,0 1 0,0-1 0,0 0 0,-1 1 0,1 0 0,-1-1 0,0 1 0,0 1 0,-7-5 0,4 3 0,0 0 0,0 0 0,-1 1 0,1 0 0,-1 0 0,1 0 0,-1 1 0,0 1 0,0-1 0,0 1 0,0 0 0,0 1 0,0 0 0,0 0 0,0 1 0,-11 2 0,15-1 0,0 0 0,1 0 0,-1 0 0,1 1 0,0-1 0,0 1 0,0 0 0,0-1 0,0 1 0,1 1 0,-1-1 0,1 0 0,0 1 0,0-1 0,0 1 0,0 0 0,1-1 0,-1 1 0,1 0 0,-1 7 0,-3 11 0,1 0 0,-2 33 0,5-44 0,0-4 0,-2 20 0,1 0 0,1 0 0,1 0 0,2 0 0,5 35 0,-5-57 0,-1-1 0,1 0 0,0 1 0,0-1 0,0 0 0,1 0 0,-1 0 0,1 0 0,0 0 0,0-1 0,0 1 0,1-1 0,-1 0 0,1 0 0,6 4 0,-3-3 0,0 0 0,0-1 0,1 0 0,0 0 0,-1-1 0,1 1 0,0-2 0,14 2 0,-12-2 0,1 0 0,-1-1 0,0 0 0,1-1 0,-1-1 0,0 1 0,0-1 0,0-1 0,0 0 0,-1 0 0,1-1 0,-1 0 0,0-1 0,17-11 0,-10 1 0,-1 0 0,-1-1 0,0 0 0,-1-2 0,-1 1 0,-1-1 0,0-1 0,-2 0 0,14-38 0,-4 0 0,-4-1 0,12-76 0,-20 70 0,-3-1 0,-5-76 0,0 49 0,1 92 0,-18 499 0,5 45 0,15-356 0,-3-185 0,1 1 0,0-1 0,1 1 0,-1-1 0,1 1 0,-1-1 0,1 0 0,0 1 0,2 2 0,-3-5 0,0-1 0,0 0 0,1 1 0,-1-1 0,0 0 0,0 0 0,1 1 0,-1-1 0,0 0 0,1 0 0,-1 0 0,0 1 0,0-1 0,1 0 0,-1 0 0,0 0 0,1 0 0,-1 0 0,0 1 0,1-1 0,-1 0 0,1 0 0,-1 0 0,0 0 0,1 0 0,-1 0 0,0 0 0,1 0 0,-1-1 0,0 1 0,1 0 0,-1 0 0,18-16 0,-2-7 0,-2 0 0,0-1 0,-1-1 0,-2 0 0,-1-1 0,0 0 0,9-46 0,-8 16 0,-3-1 0,3-99 0,-11 145 0,0 0 0,-1 0 0,0 0 0,0 0 0,-2 0 0,1 0 0,-1 0 0,-9-19 0,10 25 0,-1 0 0,-1 0 0,1 0 0,0 0 0,-1 0 0,0 1 0,0 0 0,-1 0 0,1 0 0,-1 0 0,0 1 0,0 0 0,0 0 0,0 0 0,0 0 0,-1 1 0,1 0 0,-9-2 0,-3 1 0,13 2 0,0 1 0,0-1 0,0 0 0,0 0 0,1 0 0,-1 0 0,0-1 0,1 0 0,-1 0 0,-3-2 0,7 4 0,0 0 0,0-1 0,0 1 0,0 0 0,0 0 0,0 0 0,0-1 0,0 1 0,0 0 0,0 0 0,0-1 0,0 1 0,0 0 0,0 0 0,0-1 0,0 1 0,0 0 0,0 0 0,0-1 0,0 1 0,0 0 0,0 0 0,0 0 0,1-1 0,-1 1 0,0 0 0,0 0 0,0 0 0,0-1 0,0 1 0,1 0 0,-1 0 0,0 0 0,0 0 0,0-1 0,1 1 0,-1 0 0,0 0 0,0 0 0,1 0 0,-1 0 0,0 0 0,0 0 0,0 0 0,1 0 0,-1 0 0,0 0 0,0 0 0,1 0 0,-1 0 0,0 0 0,1 0 0,17-4 0,-15 3 0,143-28 0,-142 29 0,1-1 0,-1-1 0,1 1 0,-1 0 0,0-1 0,1 0 0,-1 0 0,0-1 0,0 1 0,0-1 0,5-4 0,31-39 0,-9 8 0,-30 38 0,-1-1 0,1 0 0,-1 1 0,1-1 0,-1 0 0,1 1 0,0-1 0,-1 1 0,1-1 0,0 1 0,-1-1 0,1 1 0,0-1 0,0 1 0,0 0 0,-1-1 0,1 1 0,0 0 0,0 0 0,0 0 0,0-1 0,-1 1 0,1 0 0,0 0 0,0 0 0,0 0 0,0 1 0,0-1 0,-1 0 0,1 0 0,0 0 0,1 1 0,-1 1 0,1-1 0,-1 1 0,0-1 0,0 1 0,0 0 0,0-1 0,0 1 0,0 0 0,0 0 0,-1 0 0,1 0 0,-1 0 0,1 2 0,2 14 0,-1-1 0,-1 24 0,-1-37 0,20 203 0,-12-146 0,-6-49 0,0 0 0,1 0 0,0 0 0,1 0 0,0 0 0,1-1 0,1 1 0,10 16 0,-16-28 0,1 1 0,-1 0 0,1 0 0,0-1 0,-1 1 0,1 0 0,0-1 0,0 1 0,-1-1 0,1 1 0,0-1 0,0 1 0,0-1 0,0 1 0,-1-1 0,1 0 0,0 1 0,0-1 0,0 0 0,0 0 0,0 0 0,0 0 0,0 0 0,2 0 0,-1-1 0,0 1 0,0-1 0,0 0 0,0 0 0,0 0 0,0 0 0,0 0 0,0 0 0,0-1 0,2-1 0,3-4 0,-1 1 0,-1-1 0,1 0 0,8-15 0,2-12 0,-1 0 0,19-70 0,3-8 0,-27 85 0,0 1 0,-2-1 0,-1 0 0,-1-1 0,-1 1 0,2-53 0,5-89 0,1-3 0,-13 141 0,-4-129 0,2 139 0,-2 0 0,0 0 0,-1 1 0,-1-1 0,-13-30 0,17 48 0,1 0 0,-1 0 0,0 0 0,0 0 0,0 1 0,0-1 0,0 1 0,0-1 0,-1 1 0,1 0 0,-1 0 0,0 0 0,0 0 0,-4-2 0,6 4 0,0-1 0,-1 1 0,1 0 0,0-1 0,-1 1 0,1 0 0,0 0 0,-1 0 0,1 0 0,0 0 0,-1 0 0,1 1 0,0-1 0,-1 0 0,1 1 0,0-1 0,0 1 0,-1-1 0,1 1 0,0-1 0,0 1 0,0 0 0,0 0 0,0 0 0,0-1 0,0 1 0,0 0 0,0 0 0,0 1 0,1-1 0,-1 0 0,0 0 0,0 0 0,1 0 0,-1 1 0,1-1 0,0 0 0,-1 2 0,-4 12 0,0-1 0,2 1 0,0 0 0,0 0 0,0 20 0,2 82 0,2-72 0,-1 14 0,6 156 0,-2-179 0,1 1 0,1-1 0,22 65 0,-7-41 0,29 57 0,-39-96 0,2 1 0,0-2 0,1 0 0,1 0 0,31 31 0,14 13 0,-36-36 0,30 24 0,-36-37-1365,-2-3-5461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5T08:29:37.0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1 239 24575,'0'-10'0,"0"-1"0,1 1 0,0 0 0,4-17 0,-4 22 0,1 0 0,1 0 0,-1 0 0,1 1 0,-1-1 0,1 1 0,1-1 0,-1 1 0,1 0 0,6-6 0,-2 4 0,0 0 0,0 0 0,1 0 0,-1 1 0,1 1 0,1 0 0,18-7 0,-3 4 0,50-7 0,206-19 0,-246 27-1365,-8 0-5461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5T08:29:38.3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1 102 24575,'0'-5'0,"4"-6"0,7-1 0,7 1 0,-1-2 0,2 1 0,3-2 0,2 1 0,-3 2-8191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5T08:29:44.6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272 903 24575,'1'-13'0,"1"-1"0,0 1 0,1-1 0,1 1 0,0 0 0,1 0 0,1 1 0,0-1 0,9-14 0,-13 23 0,-1 0 0,1 0 0,-1 0 0,0 0 0,0 0 0,0 0 0,-1 0 0,1 0 0,-1 0 0,0 0 0,0-1 0,-1 1 0,1 0 0,-1 0 0,0 0 0,0 0 0,-3-6 0,-3-8 0,-1 1 0,-16-26 0,10 19 0,-63-112 0,-44-83 0,112 199 0,2 0 0,0 0 0,-7-34 0,10 35 0,-1-1 0,0 1 0,-15-30 0,46 120 0,56 75 0,-24-47 0,104 179 0,-155-262 0,0-1 0,-2 1 0,0 1 0,-1-1 0,3 21 0,-3-15 0,14 42 0,-11-39 0,-1 0 0,-1 1 0,-1 0 0,-2-1 0,0 1 0,-3 41 0,3 40 0,-15-225 0,5 63 0,3 0 0,2-76 0,4 121 0,1-1 0,0 1 0,0-1 0,1 1 0,1 0 0,-1 0 0,2 0 0,-1 0 0,1 1 0,1 0 0,10-14 0,-3 7 0,1 1 0,0 1 0,1 0 0,0 1 0,18-12 0,-32 25 0,0-1 0,0 0 0,0 1 0,1-1 0,-1 0 0,0 1 0,0-1 0,0 1 0,0 0 0,0-1 0,1 1 0,-1 0 0,0 0 0,0 0 0,0 0 0,1 0 0,-1 0 0,0 0 0,0 0 0,0 1 0,1-1 0,-1 0 0,1 1 0,0 0 0,0 1 0,0-1 0,0 0 0,0 1 0,0 0 0,0-1 0,0 1 0,-1 0 0,1 0 0,2 4 0,1 5 0,1 0 0,-2 0 0,7 19 0,-11-28 0,7 19 0,-2 0 0,0 0 0,-2 1 0,0 0 0,-2 0 0,0 0 0,-1 0 0,-4 29 0,2-40 0,0 1 0,-1-1 0,0 0 0,0 0 0,-1-1 0,-1 1 0,0-1 0,0 0 0,-1 0 0,0 0 0,-1-1 0,0 0 0,0 0 0,-1-1 0,0 0 0,-1 0 0,-15 10 0,5-7 0,-16 14 0,35-25 0,0 0 0,-1 0 0,1 0 0,0 0 0,0 1 0,0-1 0,0 0 0,0 0 0,0 0 0,-1 1 0,1-1 0,0 0 0,0 0 0,0 1 0,0-1 0,0 0 0,0 0 0,0 0 0,0 1 0,0-1 0,0 0 0,0 0 0,0 1 0,0-1 0,0 0 0,0 0 0,1 0 0,-1 1 0,0-1 0,0 0 0,0 0 0,0 0 0,0 1 0,0-1 0,1 0 0,-1 0 0,0 0 0,0 0 0,0 1 0,0-1 0,1 0 0,-1 0 0,0 0 0,0 0 0,0 0 0,1 0 0,-1 0 0,0 0 0,0 1 0,1-1 0,-1 0 0,0 0 0,0 0 0,0 0 0,1 0 0,-1 0 0,0 0 0,0 0 0,1 0 0,-1-1 0,18 3 0,-17-2 0,19 1 0,1-1 0,0-1 0,-1-1 0,1-1 0,-1-1 0,0 0 0,21-9 0,-31 10 0,-1-1 0,0-1 0,0 1 0,0-2 0,0 1 0,-1-1 0,0-1 0,0 1 0,0-1 0,-1-1 0,0 1 0,-1-1 0,1 0 0,-2-1 0,1 0 0,5-11 0,-2-1 0,0-1 0,-2 1 0,0-1 0,-1-1 0,-1 1 0,-2-1 0,0 0 0,-1 0 0,-2-30 0,-1 47 0,-1 1 0,1-1 0,-1 1 0,0 0 0,0 0 0,-1-1 0,1 2 0,-1-1 0,-1 0 0,1 0 0,0 1 0,-1 0 0,0 0 0,0 0 0,0 0 0,-1 1 0,1-1 0,-1 1 0,-9-4 0,12 5 0,0 1 0,-1 0 0,1-1 0,-1 1 0,1 1 0,-1-1 0,1 0 0,-1 1 0,0-1 0,1 1 0,-1 0 0,0-1 0,1 1 0,-1 1 0,0-1 0,1 0 0,-1 1 0,0-1 0,1 1 0,-1 0 0,1 0 0,-1 0 0,1 0 0,-1 0 0,1 1 0,0-1 0,0 1 0,-1-1 0,1 1 0,0 0 0,1 0 0,-1 0 0,0 0 0,0 0 0,1 0 0,-1 1 0,1-1 0,0 0 0,0 1 0,0-1 0,0 1 0,-1 2 0,-1 6 0,0 1 0,1-1 0,0 1 0,1 0 0,0-1 0,1 20 0,0-22 0,1-1 0,0 0 0,1 1 0,-1-1 0,1 0 0,1 0 0,0 0 0,0 0 0,0-1 0,6 8 0,-9-13 0,2-1 0,-1 1 0,0-1 0,0 0 0,0 1 0,1-1 0,-1 0 0,0 0 0,1 0 0,-1 0 0,1 0 0,0 0 0,-1 0 0,1 0 0,0-1 0,-1 1 0,1-1 0,0 1 0,0-1 0,-1 0 0,1 0 0,0 1 0,0-1 0,0-1 0,0 1 0,-1 0 0,1 0 0,0-1 0,0 1 0,-1-1 0,1 1 0,0-1 0,-1 0 0,1 1 0,0-1 0,-1 0 0,1 0 0,1-2 0,6-4 0,0 0 0,0-1 0,0 0 0,12-16 0,-14 13 0,0-1 0,-1 0 0,-1 0 0,0-1 0,0 0 0,-1 0 0,-1 0 0,2-15 0,-4 24 0,5-54 0,-6 46 0,1 0 0,0 0 0,5-18 0,-6 29 0,0 1 0,0-1 0,0 1 0,0-1 0,1 1 0,-1-1 0,0 1 0,0 0 0,1-1 0,-1 1 0,0-1 0,0 1 0,1-1 0,-1 1 0,0 0 0,1-1 0,-1 1 0,1 0 0,-1-1 0,0 1 0,1 0 0,-1-1 0,1 1 0,-1 0 0,1 0 0,-1 0 0,1 0 0,-1-1 0,1 1 0,-1 0 0,1 0 0,-1 0 0,1 0 0,-1 0 0,1 0 0,-1 0 0,1 0 0,-1 0 0,1 1 0,-1-1 0,1 0 0,-1 0 0,1 0 0,-1 1 0,1-1 0,-1 0 0,1 0 0,-1 1 0,1-1 0,-1 0 0,0 1 0,1-1 0,-1 1 0,28 27 0,-15-14 0,-7-9 0,0 0 0,1-1 0,0 0 0,0-1 0,0 1 0,0-1 0,0-1 0,1 1 0,-1-1 0,1 0 0,0-1 0,-1 0 0,1 0 0,0-1 0,0 0 0,0 0 0,-1-1 0,15-3 0,-16 3 0,0 0 0,0-1 0,0 0 0,0 0 0,0-1 0,0 0 0,-1 0 0,0 0 0,1 0 0,-1-1 0,0 0 0,-1 0 0,1 0 0,-1-1 0,0 0 0,0 0 0,0 0 0,-1 0 0,1 0 0,-1-1 0,-1 1 0,1-1 0,2-10 0,-2 4 0,-1 0 0,0-1 0,-1 1 0,0-14 0,-1 26 0,0 0 0,0 0 0,-1 0 0,1 0 0,0 0 0,0 0 0,0 0 0,0 0 0,0 0 0,0 0 0,0 0 0,0 0 0,0 0 0,-1 0 0,1 0 0,0 0 0,0 0 0,0 0 0,0 0 0,0 0 0,0 0 0,0 0 0,0 0 0,0 0 0,0 0 0,-1 0 0,1 0 0,0 0 0,0 0 0,0 0 0,0 0 0,0 0 0,0 0 0,0-1 0,0 1 0,0 0 0,0 0 0,0 0 0,0 0 0,0 0 0,0 0 0,0 0 0,0 0 0,0 0 0,-1 0 0,1-1 0,0 1 0,0 0 0,0 0 0,0 0 0,0 0 0,0 0 0,0 0 0,1 0 0,-1 0 0,0 0 0,0-1 0,0 1 0,0 0 0,0 0 0,0 0 0,0 0 0,0 0 0,-7 11 0,-4 16 0,1 3 0,1 1 0,2 0 0,1 0 0,2 0 0,-2 63 0,5-61 0,1 39 0,0-67 0,1 0 0,-1 0 0,1 0 0,0 0 0,1 0 0,-1 0 0,1-1 0,0 1 0,0-1 0,5 9 0,-6-12 0,-1 0 0,1-1 0,0 1 0,0 0 0,-1 0 0,1-1 0,0 1 0,0-1 0,0 1 0,0 0 0,0-1 0,0 0 0,0 1 0,0-1 0,0 0 0,0 1 0,0-1 0,0 0 0,0 0 0,0 0 0,0 0 0,0 0 0,0 0 0,2 0 0,-1-1 0,1 0 0,0 0 0,-1 0 0,1 0 0,0 0 0,-1 0 0,1-1 0,-1 1 0,3-3 0,3-4 0,0 1 0,0-1 0,11-15 0,-13 14-66,-1 0 0,0 0 0,-1-1-1,5-13 1,-4 10-968,5-10-5792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5T08:29:45.0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1 105 24575,'0'-5'0,"0"-7"0,0-5 0,0-5 0,0-4 0,0 3-8191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5T08:29:46.2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24575,'1'4'0,"0"0"0,1-1 0,0 1 0,-1 0 0,1-1 0,1 1 0,-1-1 0,1 0 0,-1 0 0,1 0 0,0 0 0,0 0 0,0 0 0,4 1 0,5 8 0,78 68 0,-62-52 0,-11-12 0,22 28 0,-27-27 0,0 0 0,-2 1 0,0 1 0,-1-1 0,9 29 0,6 10 0,-14-35 0,0 1 0,-2 0 0,7 28 0,-14-49-3,-1-1-1,0 1 1,1-1-1,-1 1 1,0-1-1,0 0 1,0 1-1,0-1 1,0 1-1,0-1 1,0 1-1,-1-1 1,1 1-1,0-1 1,-1 0 0,0 3-1,0-3 9,1-1 1,-1 0-1,1 0 0,-1 1 0,0-1 1,1 0-1,-1 0 0,1 0 0,-1 1 1,1-1-1,-1 0 0,1 0 0,-1 0 1,0 0-1,1 0 0,-1 0 0,1 0 1,-1 0-1,0 0 0,1-1 0,-1 1 1,1 0-1,-1 0 0,1 0 0,-1-1 1,1 1-1,-1-1 0,-7-3-295,1-1-1,0 0 0,0-1 1,-8-7-1,-20-21-6535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5T08:29:47.0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 91 24575,'0'-1'0,"0"0"0,0-1 0,1 1 0,-1 0 0,1-1 0,-1 1 0,1 0 0,0 0 0,-1 0 0,1 0 0,0 0 0,0 0 0,0 0 0,0 0 0,0 0 0,0 0 0,1-1 0,26-16 0,-14 9 0,3-5 0,-14 11 0,1-1 0,0 1 0,0 0 0,0 0 0,1 0 0,-1 1 0,10-4 0,-14 6 0,1-1 0,-1 1 0,0 0 0,0 0 0,1 0 0,-1 0 0,0 0 0,1 0 0,-1 0 0,0 0 0,1 0 0,-1 0 0,0 0 0,1 0 0,-1 0 0,0 0 0,1 0 0,-1 0 0,0 0 0,0 0 0,1 0 0,-1 0 0,0 0 0,1 1 0,-1-1 0,0 0 0,0 0 0,1 0 0,-1 0 0,0 1 0,0-1 0,0 0 0,1 0 0,-1 1 0,0-1 0,0 0 0,1 1 0,-4 13 0,-12 16 0,14-28 0,-80 119 0,-9 16 0,80-116-1365,3-2-5461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5T08:29:51.4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279 704 24575,'-1'-1'0,"-1"1"0,1-1 0,0 0 0,0 1 0,-1-1 0,1 0 0,0 0 0,0 1 0,0-1 0,0 0 0,0 0 0,0 0 0,0-1 0,0 1 0,0 0 0,0 0 0,0 0 0,1-1 0,-1 1 0,1 0 0,-1-2 0,-12-33 0,12 34 0,-6-23 0,2 0 0,1-1 0,-2-40 0,5-81 0,3 82 0,-1 38 0,0 13 0,-1 1 0,0-1 0,-2-19 0,1 30 0,1 1 0,-1-1 0,1 1 0,-1-1 0,0 1 0,0 0 0,0-1 0,0 1 0,0 0 0,0-1 0,-1 1 0,1 0 0,-1 0 0,0 0 0,1 0 0,-1 1 0,0-1 0,0 0 0,0 1 0,0-1 0,0 1 0,-1 0 0,-3-2 0,-10 0 0,-1 0 0,1 2 0,-1 0 0,1 1 0,-21 2 0,-28 5 0,127-13 0,-1-3 0,0-2 0,-1-3 0,-1-3 0,0-2 0,63-30 0,-85 36 0,-37 13 0,0 0 0,0 0 0,0 0 0,1 0 0,-1 0 0,0 0 0,0 0 0,0 0 0,1 0 0,-1 0 0,0 0 0,0 0 0,0 0 0,0 0 0,1 0 0,-1 0 0,0 0 0,0 0 0,0 0 0,1 0 0,-1 1 0,0-1 0,0 0 0,0 0 0,0 0 0,0 0 0,0 0 0,1 1 0,-1-1 0,0 0 0,0 0 0,0 0 0,0 0 0,0 1 0,0-1 0,0 0 0,0 0 0,0 0 0,0 1 0,0-1 0,0 0 0,0 0 0,0 1 0,-9 18 0,-42 50 0,38-55 0,1 2 0,0 0 0,1 0 0,1 1 0,1 0 0,0 1 0,-9 28 0,12-24 0,-24 106 0,28-115 0,0 1 0,1-1 0,1 1 0,0 0 0,1-1 0,0 1 0,5 18 0,-4-27 0,-1 0 0,1 0 0,0 0 0,1 0 0,-1 0 0,1-1 0,0 1 0,0-1 0,0 0 0,1 0 0,-1 0 0,1-1 0,0 1 0,0-1 0,0 0 0,1 0 0,-1 0 0,1 0 0,0-1 0,0 0 0,-1 0 0,1 0 0,1-1 0,-1 0 0,7 1 0,10 1 0,0-1 0,0-1 0,0-1 0,38-6 0,-48 4 8,-1 0 0,1-1 0,-1 0 0,0 0 0,0-2 0,0 1 0,0-2-1,-1 1 1,0-1 0,0-1 0,0 0 0,-1 0 0,0-1 0,12-13 0,5-9-488,-2-2 0,40-65 1,-63 95 434,11-16-6781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5T08:29:51.9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260 2 24575,'-52'-1'0,"-59"2"0,107 0 0,1-1 0,-1 1 0,1-1 0,-1 1 0,1 0 0,-1 1 0,1-1 0,-1 0 0,1 1 0,0 0 0,0 0 0,0 0 0,0 0 0,0 0 0,0 1 0,-3 4 0,2-2 0,0 0 0,1 0 0,0 1 0,0 0 0,0-1 0,1 1 0,0 0 0,-3 12 0,1 7 0,1 1 0,2-1 0,2 46 0,-1-56 0,0-9 0,1 1 0,0 0 0,0-1 0,0 1 0,1 0 0,4 11 0,-5-17 0,-1 0 0,1 0 0,-1 0 0,1 0 0,-1 0 0,1 0 0,0 0 0,0 0 0,0 0 0,-1 0 0,1 0 0,0-1 0,0 1 0,0 0 0,0-1 0,0 1 0,0-1 0,0 1 0,1-1 0,-1 1 0,0-1 0,0 0 0,0 1 0,0-1 0,1 0 0,-1 0 0,0 0 0,0 0 0,0 0 0,0 0 0,1-1 0,-1 1 0,0 0 0,0 0 0,0-1 0,0 1 0,0-1 0,1 1 0,-1-1 0,0 1 0,0-1 0,0 0 0,-1 0 0,1 1 0,0-1 0,0 0 0,1-1 0,22-22-1365,0-6-5461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5T08:29:52.5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24575,'0'60'0,"3"268"0,26-5 0,-3-118 0,-25-197-170,1 1-1,0-1 0,0 0 1,0 0-1,1 0 0,0-1 1,7 13-1,0-7-6655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5T08:28:03.4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171 1151 24575,'-2'-5'0,"0"1"0,0 0 0,0 0 0,0 0 0,-1 0 0,1 0 0,-1 0 0,0 0 0,0 1 0,-1 0 0,1-1 0,-5-2 0,-1-3 0,8 8 0,-3-3 0,1 0 0,-1 0 0,0 1 0,0 0 0,-1-1 0,-7-3 0,11 6 0,0 1 0,0 0 0,0 0 0,0-1 0,0 1 0,0 0 0,-1 0 0,1 0 0,0 0 0,0 0 0,0 0 0,0 0 0,0 1 0,0-1 0,0 0 0,-1 1 0,1-1 0,0 0 0,0 1 0,0-1 0,0 1 0,0 0 0,1-1 0,-1 1 0,0 0 0,0 0 0,0-1 0,1 1 0,-1 0 0,0 0 0,1 0 0,-1 0 0,0 0 0,1 0 0,-1 0 0,1 0 0,0 0 0,-1 0 0,1 2 0,-9 25 0,0 0 0,3 1 0,0 0 0,2 1 0,-1 35 0,3-43 0,-7 89 0,8 180 0,1-288 0,0 0 0,0 0 0,1 0 0,-1 0 0,0 0 0,1-1 0,0 1 0,0 0 0,0 0 0,0-1 0,0 1 0,0-1 0,2 3 0,-2-4 0,-1-1 0,0 0 0,1 0 0,-1 0 0,1 0 0,-1 1 0,0-1 0,1 0 0,-1 0 0,1 0 0,-1 0 0,0 0 0,1 0 0,-1 0 0,1 0 0,-1 0 0,0 0 0,1 0 0,-1-1 0,1 1 0,-1 0 0,0 0 0,1 0 0,-1 0 0,0-1 0,1 1 0,-1 0 0,0 0 0,1-1 0,-1 1 0,18-22 0,12-31 0,-3-2 0,37-99 0,23-128 0,-80 260 0,18-73 0,-4 0 0,-4-2 0,-4 0 0,-4 0 0,-5-99 0,-10-26 0,1 191 0,-1 0 0,-2 0 0,-1 1 0,-12-30 0,6 19 0,-2 5 0,17 36 0,0 0 0,0-1 0,-1 1 0,1 0 0,0 0 0,0-1 0,0 1 0,-1 0 0,1-1 0,0 1 0,-1 0 0,1 0 0,0 0 0,-1-1 0,1 1 0,0 0 0,-1 0 0,1 0 0,0 0 0,-1 0 0,1-1 0,0 1 0,-1 0 0,1 0 0,0 0 0,-1 0 0,1 0 0,-1 0 0,1 0 0,0 0 0,-1 1 0,1-1 0,-1 1 0,0 0 0,0 0 0,0 0 0,0 0 0,0 1 0,1-1 0,-1 0 0,1 0 0,-1 1 0,1-1 0,-1 0 0,1 1 0,0-1 0,-1 3 0,-5 34 0,1 0 0,0 71 0,14 85 0,-5-129 0,10 151 0,55 291 0,-55-448 0,2 0 0,3-1 0,34 75 0,-42-110 0,0-1 0,25 35 0,-36-56 0,0-1 0,1 1 0,-1-1 0,1 0 0,-1 1 0,0-1 0,1 1 0,-1-1 0,1 0 0,-1 0 0,1 1 0,-1-1 0,1 0 0,0 0 0,-1 1 0,1-1 0,-1 0 0,1 0 0,-1 0 0,1 0 0,0 0 0,-1 0 0,1 0 0,-1 0 0,1 0 0,0 0 0,-1 0 0,1-1 0,-1 1 0,1 0 0,-1 0 0,1-1 0,-1 1 0,1 0 0,-1 0 0,1-1 0,-1 1 0,1-1 0,-1 1 0,1 0 0,-1-1 0,0 1 0,1-1 0,-1 1 0,0-1 0,1 1 0,-1-1 0,0 1 0,0-1 0,1 0 0,13-31 0,-13 31 0,28-106 0,-22 75 0,2 1 0,17-45 0,-13 42 0,-1 0 0,-2-1 0,-1 0 0,5-51 0,-9 34 0,-4-67 0,-2 94 0,2 15 0,2 17 0,4 23 0,-7-29 0,41 227 0,18 86 0,16-17 0,-74-293 0,12 35 0,-13-39 0,0 1 0,0-1 0,1 1 0,-1-1 0,0 1 0,0-1 0,1 0 0,-1 1 0,1-1 0,-1 1 0,0-1 0,1 0 0,-1 1 0,1-1 0,-1 0 0,1 0 0,-1 1 0,1-1 0,-1 0 0,1 0 0,-1 0 0,2 1 0,-1-2 0,0 1 0,-1 0 0,1-1 0,0 1 0,0-1 0,-1 1 0,1-1 0,0 1 0,0-1 0,-1 1 0,1-1 0,-1 0 0,1 1 0,-1-1 0,1 0 0,-1 1 0,1-1 0,-1 0 0,1-1 0,6-15 0,0-1 0,-2 0 0,0-1 0,0 1 0,2-37 0,-3 26 0,11-139 0,7-37 0,6 3 0,-16 44 0,-7 140 0,-5 18 0,1 0 0,-1-1 0,0 1 0,0 0 0,0 0 0,1-1 0,-1 1 0,0 0 0,0 0 0,1 0 0,-1-1 0,0 1 0,1 0 0,-1 0 0,0 0 0,0 0 0,1 0 0,-1 0 0,0 0 0,1 0 0,-1 0 0,0 0 0,1 0 0,-1 0 0,0 0 0,1 0 0,-1 0 0,0 0 0,1 0 0,-1 0 0,2 1 0,1 1 0,-1 0 0,0-1 0,0 1 0,0 0 0,-1 0 0,1 0 0,0 0 0,-1 0 0,1 0 0,1 4 0,101 214 0,-51-97 0,168 332 0,-219-449 0,1 1 0,0 1 0,1-1 0,0 0 0,0 0 0,1 0 0,0 0 0,0-1 0,7 7 0,-11-12 0,0-1 0,-1 1 0,1-1 0,-1 1 0,1-1 0,0 0 0,-1 1 0,1-1 0,0 0 0,0 1 0,-1-1 0,1 0 0,0 0 0,0 0 0,-1 1 0,1-1 0,0 0 0,0 0 0,0 0 0,-1 0 0,1 0 0,0-1 0,0 1 0,-1 0 0,1 0 0,0 0 0,0-1 0,-1 1 0,1 0 0,0-1 0,-1 1 0,1-1 0,0 1 0,-1-1 0,1 1 0,-1-1 0,1 1 0,-1-1 0,1 1 0,-1-1 0,1 0 0,-1 1 0,1-1 0,-1 0 0,1-1 0,9-34 0,9-125 0,-7 0 0,-13-235 0,-4 312-455,-5 1 0,-36-149 0,35 189-6371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5T08:29:53.2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24575,'0'681'-1365,"0"-657"-5461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5T08:31:09.6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425 1 24575,'6'0'0,"0"1"0,0 0 0,0 1 0,0-1 0,0 1 0,-1 0 0,1 0 0,-1 1 0,1 0 0,-1 0 0,0 0 0,0 1 0,8 7 0,7 7 0,32 38 0,-35-36 0,56 70 0,-4 4 0,63 113 0,-127-196 0,1-1 0,-2 1 0,1 0 0,-2 0 0,1 1 0,-2-1 0,1 1 0,0 16 0,-1 11 0,-4 47 0,0-31 0,1 1102 0,61-366 0,-33-320 0,-28 3 0,-2-180 0,2-150 0,-2-12 0,5-1 0,22 140 0,-19-249 0,1 0 0,13 31 0,-14-41 0,0 1 0,-1-1 0,0 1 0,0 0 0,-2 0 0,0 0 0,0 1 0,-1-1 0,-1 0 0,-1 17 0,-9 17 0,-2 0 0,-31 74 0,-12 46 0,46-121 0,2 1 0,3 0 0,1 0 0,2 0 0,2 0 0,11 66 0,-2-65 0,3-1 0,1 0 0,35 77 0,-25-70 0,-4 2 0,17 63 0,-26-68 0,3 8 0,-2 1 0,6 104 0,-17-109 0,-1 0 0,-3 0 0,-3 0 0,-2 0 0,-2-1 0,-21 63 0,-1-32 0,-85 158 0,-71 64 0,-34 62 0,112-179 0,82-140 0,3 1 0,-25 69 0,-23 111 0,11-57 0,42-126 0,2 1 0,2 0 0,-10 59 0,23-84 0,-1 0 0,-1 0 0,-2 0 0,0 0 0,-1-1 0,-2-1 0,-15 28 0,24-48-76,0 0 1,0-1-1,0 1 0,0-1 0,-1 1 0,1-1 0,0 0 0,-1 1 1,1-1-1,-1 0 0,0 0 0,1 0 0,-1 0 0,0-1 1,0 1-1,0 0 0,-3 0 0,-11 0-6750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5T08:31:11.1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540 1597 24575,'0'-13'0,"-1"1"0,0 0 0,0-1 0,-1 1 0,-1 0 0,0 0 0,-1 0 0,-7-16 0,7 20 0,-1 0 0,0 0 0,0 1 0,0-1 0,-1 1 0,-1 0 0,1 1 0,-1 0 0,0 0 0,0 0 0,-1 1 0,-8-5 0,10 7 0,0 0 0,0 0 0,0 0 0,-1 1 0,1 0 0,-1 0 0,1 1 0,-1 0 0,0 0 0,0 0 0,1 1 0,-1 0 0,-13 2 0,11 0 0,0 0 0,0 1 0,0 0 0,0 1 0,0-1 0,1 2 0,-1-1 0,-14 12 0,5 0 0,0 0 0,1 0 0,1 2 0,1 0 0,0 1 0,2 0 0,-13 23 0,11-13 0,2 0 0,1 0 0,1 1 0,1 1 0,2 0 0,1 0 0,2 0 0,1 1 0,1 0 0,2 33 0,1-62 0,0 1 0,1-1 0,-1 1 0,1-1 0,0 0 0,0 1 0,0-1 0,1 0 0,-1 0 0,5 6 0,-6-8 0,1 0 0,0 0 0,0 0 0,-1-1 0,1 1 0,0 0 0,0-1 0,0 1 0,0 0 0,0-1 0,0 1 0,0-1 0,0 0 0,0 1 0,0-1 0,0 0 0,1 0 0,-1 1 0,0-1 0,0 0 0,0 0 0,0 0 0,0-1 0,0 1 0,1 0 0,-1 0 0,0 0 0,0-1 0,0 1 0,0-1 0,0 1 0,0-1 0,0 1 0,0-1 0,0 1 0,0-1 0,-1 0 0,1 0 0,1 0 0,6-6 0,0-1 0,0 1 0,-1-1 0,0-1 0,-1 1 0,7-12 0,32-63 0,-30 53 0,55-119-73,-7-4-1,56-201 1,50-335-802,-76 236 1057,-94 461-3,1 0 0,0 1 0,0-1 0,2 11 0,1 8-161,32 355-18,9 239 0,-47 3-1365,3-597-5461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5T08:31:11.5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68 24575,'5'0'0,"6"-5"0,6-6 0,10-1 0,5 1 0,2 3 0,-5-3 0,-7 2-8191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5T08:31:11.9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24575,'0'5'0,"0"11"0,0 7 0,0 10 0,0 14 0,0 3 0,0-2 0,0 1 0,0-4 0,0-4 0,0-9-8191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5T08:31:12.5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1 166 24575,'1'17'0,"1"0"0,0 0 0,2 0 0,6 19 0,3 18 0,12 104 0,18 80 0,-31-207 0,-12-31 0,0 0 0,0 1 0,0-1 0,0 0 0,0 1 0,0-1 0,1 0 0,-1 0 0,0 1 0,0-1 0,0 0 0,1 0 0,-1 1 0,0-1 0,0 0 0,1 0 0,-1 0 0,0 1 0,0-1 0,1 0 0,-1 0 0,0 0 0,1 0 0,-1 0 0,0 1 0,1-1 0,-1 0 0,0 0 0,1 0 0,-1 0 0,0 0 0,1 0 0,-1 0 0,0 0 0,1 0 0,-1 0 0,0-1 0,1 1 0,-1 0 0,1 0 0,10-15 0,3-25 0,90-333 0,-85 306-89,49-151-1187,-53 175-5550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5T08:31:22.9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2908 1353 24575,'3'-2'0,"0"0"0,0 0 0,0 0 0,0 1 0,0 0 0,1-1 0,-1 1 0,1 0 0,-1 0 0,1 1 0,-1-1 0,5 1 0,6-3 0,136-23 0,1 5 0,303 0 0,-54 12 0,134-9 0,-96 7 0,226-5 0,-96 4 0,-320 1 0,808-26 0,-305-6 0,-225 9 0,1531-66 0,-1650 85 0,207-13 0,173-37 0,65-5 0,-388 30 0,358-15 0,-508 42 0,-14 0 0,86-2 0,45-1 0,749 35 0,-66 11 0,623-25-543,-573-124 325,-839 69-149,785-117-2575,15 32 930,-31 30 2012,368-6-56,5 99 0,-1191 28 56,-1 13 0,-1 11 0,292 82 0,1535 562 0,-1468-412 3176,-355-141-685,53 28-1922,-11 25-611,-95-38 42,337 243 0,-135-68 0,-247-189 0,81 67 0,-65-41 0,-98-82 0,-3 3 0,101 112 0,-35-7 0,318 344 0,-163-193 0,-95-91 0,-146-160 0,-51-55 0,-1 1 0,-2 2 0,0 0 0,23 53 0,50 148 0,-75-184 0,186 613 20,-47 13-265,-59-176-682,53 770 0,-139-156 2562,-17-640-1191,4-364-444,-4 248 0,-2-239 0,-23 120 0,-110 427 0,48-251 0,62-280 0,-6-1 0,-62 155 0,-275 566 0,333-776 0,-5-3 0,-2-2 0,-107 129 0,-207 170 0,166-194 14,-372 260 1,379-316-133,-5-8 0,-292 125 1,44-66-1031,-487 121 0,867-278 1111,-603 163 123,-11-27-1510,-228-8 197,-3-30-297,52-6 1600,398-48-175,-560 80 1564,-44-19 528,900-109-1993,-657 40 0,0-23 0,714-28 5,-876-2 429,3-67-55,39-63-386,-409-47 43,307 27-1156,-1058-212-286,-23 123 1139,1227 175 222,-544-32 1706,392 87 1731,669 12-3143,323-2-351,-1289-6-786,-8-42 965,1210 39-93,-887-60-741,6-31 117,-1272-231 640,2245 324 15,-320-66 677,325 59-399,2-2 1,0-1 0,1-3-1,1-1 1,-66-48-1,-155-148-436,259 217 144,-360-377-1,145 140 0,-247-256 0,33-25 0,343 393 0,-81-158 0,49 78 0,92 162 0,-105-195 0,13 1 0,2 4 0,-365-926 0,426 1008 0,-49-145 0,77 206 0,-21-124 0,-3-128 0,-7-364 0,12 256 0,17 234 0,8 50 0,-25-351 0,48-578 0,3 941 0,6 1 0,7 1 0,6 0 0,7 2 0,7 1 0,6 2 0,7 1 0,99-199 0,-109 264 0,210-391 0,90-20 0,65 27 0,-298 355 0,135-106 0,-22 53 0,4-4 0,-136 95 0,274-231 0,73-75 0,-424 368-341,0 0 0,-1-1-1,12-16 1,-9 7-6485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5T08:31:29.0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124 110 24575,'-9'-5'0,"-4"-6"0,-4-6 0,-9-10 0,-4 0 0,2 5-8191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5T08:31:31.3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227 691 24575,'-6'0'0,"0"1"0,0-1 0,0 1 0,1 0 0,-1 1 0,1-1 0,-1 1 0,1 1 0,-1-1 0,1 1 0,-9 6 0,5-3 0,1 1 0,0 0 0,0 0 0,1 1 0,0 0 0,-6 10 0,0 3 0,0 0 0,2 1 0,0 0 0,-13 44 0,24-64 0,-4 7 0,0 1 0,1 0 0,1 1 0,0-1 0,0 0 0,1 1 0,0-1 0,1 1 0,2 17 0,-2-27 0,0 0 0,0 0 0,0 0 0,1 1 0,-1-1 0,0 0 0,1 0 0,-1 0 0,1 0 0,-1 0 0,1-1 0,0 1 0,-1 0 0,1 0 0,0 0 0,0 0 0,-1-1 0,3 2 0,-2-2 0,-1 0 0,1 0 0,-1 1 0,1-1 0,0 0 0,-1-1 0,1 1 0,0 0 0,-1 0 0,1 0 0,0 0 0,-1 0 0,1-1 0,-1 1 0,1 0 0,-1 0 0,1-1 0,-1 1 0,1 0 0,-1-1 0,1 1 0,-1-1 0,1 0 0,3-3 0,0 0 0,-1 0 0,0-1 0,0 0 0,4-8 0,12-26 0,228-518 0,-143 328 0,-81 181 0,25-82 0,-41 110 0,-3 14 0,-1 9 0,1 25 0,-3 43 0,-3 406 0,3-460 0,0 1 0,2-1 0,0 0 0,1 0 0,0 0 0,2 0 0,0-1 0,0 0 0,2 0 0,17 28 0,-24-43 0,-1 0 0,1 0 0,0 0 0,0 0 0,0 0 0,0 0 0,0 0 0,0 0 0,0 0 0,0-1 0,0 1 0,0 0 0,0-1 0,1 1 0,-1-1 0,0 1 0,0-1 0,1 0 0,-1 1 0,0-1 0,0 0 0,1 0 0,-1 0 0,0 0 0,1 0 0,-1 0 0,0-1 0,1 1 0,-1 0 0,0-1 0,0 1 0,1 0 0,-1-1 0,0 0 0,0 1 0,0-1 0,0 0 0,0 1 0,0-1 0,0 0 0,0 0 0,2-2 0,4-4 0,-1 0 0,1-1 0,-1 0 0,7-11 0,-12 17 0,119-188 0,-118 187 0,-1 1 0,1-1 0,-1 1 0,1-1 0,0 1 0,0 0 0,0 0 0,0 0 0,0 0 0,1 0 0,-1 1 0,4-3 0,-5 4 0,-1 0 0,1 0 0,0 0 0,-1 0 0,1 0 0,0 0 0,-1 0 0,1 0 0,0 0 0,-1 0 0,1 0 0,-1 0 0,1 0 0,0 1 0,-1-1 0,1 0 0,-1 1 0,1-1 0,-1 0 0,1 1 0,0 0 0,13 20 0,-6 2 0,-1 0 0,-2 0 0,0 1 0,3 42 0,-6-39 0,2 1 0,1-1 0,10 31 0,-14-54 0,1 1 0,0-1 0,0 0 0,0 0 0,0 0 0,1 0 0,-1 0 0,1 0 0,5 5 0,-6-8 0,-1-1 0,0 1 0,0 0 0,0 0 0,1-1 0,-1 1 0,0 0 0,1-1 0,-1 1 0,1-1 0,-1 0 0,0 0 0,1 1 0,-1-1 0,1 0 0,-1 0 0,1 0 0,-1 0 0,0-1 0,1 1 0,-1 0 0,1-1 0,-1 1 0,0 0 0,1-1 0,-1 0 0,0 1 0,1-1 0,-1 0 0,0 0 0,0 0 0,0 1 0,0-1 0,2-2 0,7-7 0,-1-1 0,0 1 0,0-1 0,-1-1 0,9-16 0,29-67 0,-36 72 0,43-119 0,-35 91 0,-17 48 0,11-23 0,-11 25 0,-1 1 0,1 0 0,-1-1 0,1 1 0,-1 0 0,1-1 0,0 1 0,-1 0 0,1 0 0,-1 0 0,1-1 0,0 1 0,-1 0 0,1 0 0,-1 0 0,1 0 0,0 0 0,-1 0 0,1 0 0,-1 0 0,1 0 0,0 1 0,-1-1 0,1 0 0,-1 0 0,1 0 0,0 1 0,-1-1 0,1 0 0,-1 1 0,1-1 0,-1 0 0,1 1 0,-1-1 0,0 1 0,1-1 0,-1 1 0,1-1 0,-1 1 0,0-1 0,1 1 0,-1-1 0,0 1 0,1 1 0,12 18 0,-1 1 0,-1 1 0,-1 1 0,0-1 0,6 28 0,7 13 0,-3-10 0,3-1 0,2-1 0,52 79 0,-76-128 0,0 0 0,1-1 0,-1 1 0,1 0 0,0 0 0,-1-1 0,1 1 0,0-1 0,0 1 0,0-1 0,0 0 0,0 0 0,0 0 0,1 0 0,-1 0 0,0-1 0,0 1 0,1-1 0,-1 1 0,0-1 0,1 0 0,-1 0 0,1 0 0,-1 0 0,0 0 0,1 0 0,-1-1 0,0 1 0,1-1 0,-1 0 0,0 1 0,0-1 0,0 0 0,4-3 0,6-4 0,0 0 0,-1 0 0,0-1 0,17-19 0,-23 23 0,27-31 0,-2-1 0,-1-1 0,-2-1 0,-1-2 0,-3-1 0,-1 0 0,32-91 0,-49 118-80,18-48-562,29-119-1,-47 149-6183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5T08:31:32.1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18 24575,'5'0'0,"6"0"0,6 0 0,6 0 0,2 0 0,8 0 0,2-5 0,1-1 0,-7 0-8191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5T08:28:03.9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5 24575,'-5'0'0,"-2"-5"0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5T08:32:07.1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24575,'9'0'0,"14"0"0,6 0 0,5 0 0,-5 0-8191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5T08:32:07.7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24575,'0'5'0,"0"11"0,0 12 0,0 11 0,0 9 0,0 6 0,0-2 0,0-5 0,0-5 0,0-6 0,0-3 0,0-3 0,0-2 0,0-1 0,0-4-8191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5T08:32:08.2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24575,'4'0'0,"12"0"0,12 0 0,7 0 0,6 0 0,11 0 0,2 0 0,-4 0 0,-6 0 0,-5 0 0,-5 0 0,-8 0-8191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5T08:32:08.9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 0 24575,'-4'95'0,"-21"118"0,12-123 0,-3 140 0,17-149-1365,0-58-5461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5T08:32:09.4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1 109 24575,'4'0'0,"12"0"0,8-5 0,4-2 0,2-4 0,2 0 0,-6-4 0,-6-3 0,-8-4 0,-5 2-8191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5T08:32:09.9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257 4 24575,'-44'-1'0,"29"-1"0,1 1 0,-1 1 0,1 1 0,-1 0 0,1 1 0,0 0 0,-27 8 0,37-7 0,0 0 0,0 0 0,0 0 0,0 0 0,0 1 0,1-1 0,-1 1 0,1 0 0,0 0 0,0 0 0,1 1 0,-1-1 0,1 1 0,0-1 0,0 1 0,0 0 0,1 0 0,-2 6 0,-1 9 0,0 0 0,2-1 0,-1 27 0,3-37 0,1 122 0,0-128 0,-1-1 0,0 1 0,1-1 0,0 1 0,-1-1 0,1 0 0,0 1 0,0-1 0,1 0 0,-1 0 0,0 0 0,1 0 0,-1 0 0,1 0 0,-1 0 0,1 0 0,0-1 0,3 3 0,-1-1 0,0-1 0,0 0 0,0 0 0,1 0 0,-1-1 0,1 0 0,-1 0 0,1 0 0,5 1 0,5-1 0,-1-1 0,1 0 0,-1-1 0,1-1 0,19-5 0,27-10-273,-1-3 0,0-2 0,-2-3 0,87-51 0,-102 49-6553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5T08:32:11.3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97 24575,'-2'96'0,"4"104"0,-2-196 0,1-1 0,-1 0 0,0 0 0,1 0 0,0 0 0,0 0 0,0 1 0,0-1 0,0 0 0,1-1 0,1 4 0,-2-5 0,0 0 0,0 0 0,0 0 0,0 0 0,0-1 0,0 1 0,0 0 0,0-1 0,0 1 0,1-1 0,-1 1 0,0-1 0,0 1 0,1-1 0,-1 0 0,0 0 0,0 0 0,1 0 0,-1 0 0,0 0 0,1 0 0,-1 0 0,0 0 0,0 0 0,1-1 0,-1 1 0,0-1 0,0 1 0,0-1 0,2 0 0,12-7 0,-1-1 0,0-1 0,-1 1 0,0-2 0,0 0 0,-1-1 0,13-16 0,6-5 0,24-21 0,-5 2 0,94-74 0,-142 124 0,1 0 0,-1 0 0,0 1 0,1-1 0,-1 1 0,1 0 0,0-1 0,-1 1 0,1 1 0,0-1 0,0 0 0,-1 1 0,1-1 0,0 1 0,4 0 0,-5 0 0,0 1 0,0 0 0,-1-1 0,1 1 0,0 0 0,-1 0 0,1 0 0,-1 0 0,0 0 0,1 1 0,-1-1 0,0 0 0,1 1 0,-1-1 0,0 1 0,0-1 0,0 1 0,0-1 0,-1 1 0,1 0 0,0-1 0,-1 1 0,1 0 0,0 1 0,5 26 0,-1-1 0,-2 1 0,0 0 0,-2 0 0,-5 53 0,2-21 0,1 19 0,3-63 0,5-13 0,-5-5 0,1 0 0,-1 0 0,1-1 0,-1 1 0,1-1 0,-1 0 0,0 1 0,3-5 0,55-52 0,68-86 0,-81 87 0,2 3 0,74-64 0,-118 114 0,0 0 0,0 0 0,1 0 0,0 1 0,0 0 0,11-5 0,-15 8 0,-1-1 0,1 1 0,-1 0 0,0 0 0,1-1 0,-1 1 0,1 0 0,-1 0 0,1 0 0,-1 1 0,1-1 0,-1 0 0,1 1 0,-1-1 0,1 1 0,-1-1 0,0 1 0,1-1 0,-1 1 0,0 0 0,0 0 0,1 0 0,-1 0 0,0 0 0,0 0 0,0 0 0,0 0 0,0 0 0,0 0 0,-1 1 0,1-1 0,0 0 0,-1 0 0,1 1 0,0 2 0,3 6 0,-1 0 0,-1 0 0,0 0 0,0 1 0,-1-1 0,0 13 0,-4 68 0,1-56 0,-3 64-1365,3-62-5461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5T08:28:19.0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199 1 24575,'0'5'0,"0"6"0,0 11 0,-5 2 0,-6 6 0,-6 8 0,-1 2 0,-1 4 0,-3-1 0,3-3 0,-1-8 0,4 0 0,4 4 0,-1 1 0,3-1 0,2-2 0,3-2 0,2-6-8191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5T08:28:24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1034 24575,'11'-1'0,"0"0"0,-1 0 0,1-1 0,-1-1 0,0 1 0,0-2 0,0 1 0,0-2 0,0 1 0,-1-1 0,1-1 0,-1 1 0,-1-2 0,1 1 0,-1-1 0,0-1 0,-1 1 0,13-18 0,-12 15 0,0-1 0,-1-1 0,0 1 0,-1-1 0,-1 0 0,0-1 0,0 1 0,-1-1 0,-1 0 0,0 0 0,-1 0 0,0 0 0,-1-1 0,-1-23 0,-1 31 0,0 1 0,0-1 0,0 1 0,-1 0 0,0-1 0,0 1 0,0 0 0,-1 0 0,1 0 0,-1 0 0,0 1 0,-1-1 0,1 1 0,-1 0 0,0 0 0,0 0 0,0 1 0,-1-1 0,1 1 0,-1 0 0,0 0 0,-9-4 0,10 5 0,-1 0 0,0 1 0,1 0 0,-1 0 0,0 0 0,0 0 0,0 1 0,0-1 0,0 1 0,0 0 0,0 1 0,0 0 0,1-1 0,-1 1 0,0 1 0,0-1 0,1 1 0,-1 0 0,1 0 0,-1 0 0,1 0 0,0 1 0,0 0 0,0 0 0,-7 7 0,3-4 0,1 2 0,0-1 0,0 1 0,1 0 0,0 1 0,0 0 0,1-1 0,0 2 0,1-1 0,0 1 0,0-1 0,1 1 0,1 0 0,-1 0 0,1 0 0,0 17 0,5 256 0,-2-274 0,0-1 0,1 1 0,0-1 0,0 1 0,1-1 0,0 0 0,1 0 0,0 0 0,0 0 0,0-1 0,1 0 0,0 1 0,1-2 0,-1 1 0,1-1 0,1 0 0,-1 0 0,1 0 0,0-1 0,0 0 0,13 6 0,-6-4 0,0-1 0,1-1 0,0 0 0,0-1 0,0-1 0,0 0 0,1-1 0,-1 0 0,1-2 0,-1 1 0,19-4 0,-25 2 0,-1 0 0,1-1 0,-1-1 0,1 1 0,-1-1 0,0-1 0,0 0 0,0 0 0,-1 0 0,1-1 0,-1 0 0,0 0 0,-1-1 0,1 0 0,9-12 0,4-7 0,-1-2 0,30-56 0,-6 8 0,-7 14 0,-4-2 0,33-84 0,-46 88 0,-2 0 0,-2-1 0,-4 0 0,6-77 0,-12 86 0,-3 0 0,-5-79 0,3 128 0,0 0 0,0 0 0,0 0 0,-1 0 0,1 0 0,-1 0 0,1 0 0,-1 0 0,1 0 0,-1 0 0,0 0 0,0 1 0,0-1 0,0 0 0,0 1 0,0-1 0,-1 0 0,1 1 0,-1 0 0,1-1 0,-1 1 0,1 0 0,-1 0 0,0 0 0,1 0 0,-1 0 0,0 0 0,0 0 0,-3-1 0,2 2 0,1 0 0,-1 1 0,1-1 0,0 0 0,-1 1 0,1 0 0,0-1 0,-1 1 0,1 0 0,0 0 0,0 0 0,0 0 0,0 1 0,0-1 0,0 1 0,0-1 0,0 1 0,0-1 0,1 1 0,-1 0 0,1 0 0,-1 0 0,1 0 0,-2 3 0,-45 93 0,10-18 0,15-33 0,2 1 0,2 1 0,-16 64 0,-26 158 0,52-223 0,-5 52 0,3 1 0,6 0 0,10 153 0,-4-222 0,3-1 0,0 0 0,2 0 0,1 0 0,14 36 0,-4-35 0,-17-32 0,0 1 0,1-1 0,-1 0 0,0 1 0,1-1 0,-1 0 0,0 1 0,1-1 0,-1 0 0,0 0 0,1 1 0,-1-1 0,0 0 0,1 0 0,-1 0 0,1 1 0,-1-1 0,0 0 0,1 0 0,-1 0 0,1 0 0,-1 0 0,1 0 0,-1 0 0,1 0 0,0 0 0,0-1 0,-1 0 0,1 1 0,-1-1 0,1 0 0,-1 1 0,1-1 0,-1 0 0,1 1 0,-1-1 0,1 0 0,-1 0 0,0 0 0,1 0 0,-1 1 0,0-1 0,0 0 0,0-1 0,6-37 0,-2 0 0,-2 0 0,-4-60 0,0 31 0,2-32 0,-4-100 0,1 173 0,-1 0 0,-2 1 0,-9-28 0,14 53 0,1 0 0,0 0 0,0 0 0,-1 0 0,1 0 0,0 0 0,0 0 0,0 0 0,0 0 0,0-1 0,0 1 0,1 0 0,-1 0 0,0 0 0,1 0 0,-1 0 0,0 0 0,1 0 0,-1 0 0,1 0 0,0 0 0,-1 0 0,1 0 0,0 1 0,-1-1 0,1 0 0,0 0 0,0 1 0,0-1 0,0 0 0,0 1 0,0-1 0,0 1 0,0-1 0,0 1 0,0-1 0,0 1 0,0 0 0,0 0 0,0-1 0,0 1 0,0 0 0,2 0 0,9-1 0,-1 0 0,0 1 0,18 2 0,-14-2 0,35 3 0,-26-1 0,1-1 0,0-1 0,-1-1 0,1-1 0,31-7 0,135-26 0,-137 28 0,0-3 0,77-23 0,-123 30 0,-1 1 0,1-2 0,-1 1 0,0-1 0,0 0 0,0 0 0,-1-1 0,1 0 0,-1 0 0,0-1 0,-1 1 0,1-1 0,-1 0 0,0-1 0,-1 1 0,1-1 0,-1 0 0,-1 0 0,1-1 0,-1 1 0,-1-1 0,4-12 0,77-319 0,-63 255 0,-15 62 0,1 3 0,-1-1 0,-1 0 0,-1 0 0,-1 0 0,0-1 0,-3-35 0,0 53 0,-1-1 0,1 1 0,-1 0 0,0-1 0,0 1 0,0 0 0,0 0 0,-1 0 0,1 0 0,-1 1 0,0-1 0,1 1 0,-1 0 0,0-1 0,-1 1 0,1 1 0,0-1 0,-1 0 0,1 1 0,-1 0 0,1-1 0,-5 1 0,0-2 0,1 1 0,-1 0 0,0 1 0,0 0 0,0 0 0,0 1 0,0 0 0,1 0 0,-15 3 0,19-1 0,0-1 0,0 1 0,0-1 0,0 1 0,0 0 0,0 0 0,0 1 0,0-1 0,1 1 0,0-1 0,-1 1 0,1 0 0,0 0 0,0 0 0,0 0 0,1 0 0,-1 0 0,-1 6 0,-3 8 0,0 1 0,-4 23 0,6-25 0,-40 203 0,35-130 0,4 0 0,7 93 0,0-63 0,-1 430 0,-2-531 0,1-1 0,1 0 0,0 0 0,2 0 0,0 0 0,0 0 0,2-1 0,7 20 0,-11-35 0,0 1 0,-1-1 0,1 1 0,0-1 0,0 0 0,0 0 0,0 1 0,0-1 0,0 0 0,0 0 0,0 0 0,0 0 0,0 0 0,1 0 0,-1 0 0,0 0 0,1-1 0,-1 1 0,1-1 0,-1 1 0,1-1 0,-1 1 0,1-1 0,-1 0 0,1 0 0,-1 1 0,1-1 0,0 0 0,-1-1 0,1 1 0,-1 0 0,1 0 0,-1-1 0,1 1 0,-1 0 0,1-1 0,-1 0 0,1 1 0,-1-1 0,0 0 0,1 0 0,-1 0 0,0 0 0,0 0 0,0 0 0,2-1 0,8-9 0,0 1 0,-1-2 0,0 1 0,8-14 0,-4 6 0,-7 10 0,146-189 0,-113 142-1365,-24 39-5461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5T08:27:37.5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234 1011 24575,'0'-5'0,"0"0"0,0-1 0,0 1 0,-1 0 0,0 0 0,0 0 0,0 0 0,-1 0 0,0 0 0,0 1 0,0-1 0,-4-6 0,2 6 0,-1 0 0,1 0 0,-1 1 0,0-1 0,-1 1 0,1 0 0,-1 1 0,0-1 0,-6-2 0,5 2 0,-1 1 0,0 0 0,0 0 0,0 0 0,0 1 0,0 0 0,0 1 0,-1-1 0,-8 1 0,14 1 0,1 0 0,-1 0 0,0 1 0,1-1 0,-1 1 0,1-1 0,-1 1 0,1 0 0,0 0 0,-1 0 0,1 0 0,0 0 0,-1 1 0,1-1 0,0 1 0,0-1 0,0 1 0,0 0 0,1 0 0,-1 0 0,0 0 0,1 0 0,-1 0 0,1 0 0,0 0 0,0 1 0,0-1 0,0 1 0,0-1 0,0 0 0,1 1 0,-1 0 0,1 2 0,-4 26 0,1 0 0,2 0 0,2 0 0,1 0 0,1 0 0,11 48 0,-12-70 0,1 1 0,0-1 0,0 0 0,1 0 0,1 0 0,-1 0 0,1-1 0,9 11 0,-14-18 0,1 0 0,0 0 0,0 0 0,-1-1 0,1 1 0,0 0 0,0 0 0,0-1 0,0 1 0,0 0 0,0-1 0,0 1 0,0-1 0,0 0 0,0 1 0,0-1 0,0 0 0,0 1 0,0-1 0,1 0 0,-1 0 0,0 0 0,0 0 0,0 0 0,2-1 0,-1 0 0,1 0 0,-1 0 0,0 0 0,0 0 0,0-1 0,0 1 0,0-1 0,0 1 0,-1-1 0,1 0 0,2-3 0,4-6 0,0-1 0,-1-1 0,7-16 0,-12 25 0,31-76 0,-2-1 0,20-93 0,25-174 0,-63 281 0,26-160 0,-33 175 0,-3 0 0,-3-70 0,-1 243 0,-2-40 0,20 296 0,-8-269 0,-6-56 0,2-1 0,21 89 0,-13-101 0,35 71 0,-39-90 0,-8-18 0,0 1 0,0-1 0,1 0 0,-1 1 0,0-1 0,1 0 0,-1 0 0,1 0 0,0 0 0,2 1 0,-3-2 0,-1-1 0,1 0 0,0 0 0,0 0 0,-1 0 0,1 1 0,0-1 0,0 0 0,-1-1 0,1 1 0,0 0 0,0 0 0,-1 0 0,1 0 0,0 0 0,-1-1 0,1 1 0,0 0 0,-1-1 0,1 1 0,0-1 0,-1 1 0,1 0 0,-1-1 0,1 1 0,-1-1 0,1 0 0,-1 1 0,1-1 0,-1 1 0,1-1 0,-1 0 0,0 1 0,1-1 0,-1 0 0,1-1 0,6-13 0,0 0 0,0 0 0,-2-1 0,1 0 0,2-21 0,12-32 0,-6 33 0,32-100 0,-40 113 0,-1-1 0,-1-1 0,2-45 0,-7 40 0,0 23 0,1 1 0,-1-1 0,1 0 0,1 0 0,-1 0 0,1 0 0,0 0 0,4-10 0,-5 17 0,0 0 0,0 0 0,0 0 0,0 0 0,0 0 0,0-1 0,0 1 0,0 0 0,0 0 0,0 0 0,0 0 0,0 0 0,0 0 0,1 0 0,-1 0 0,0 0 0,0 0 0,0 0 0,0-1 0,0 1 0,0 0 0,0 0 0,0 0 0,1 0 0,-1 0 0,0 0 0,0 0 0,0 0 0,0 0 0,0 0 0,0 0 0,0 0 0,1 0 0,-1 0 0,0 0 0,0 0 0,0 0 0,0 0 0,0 0 0,0 0 0,0 1 0,0-1 0,1 0 0,-1 0 0,0 0 0,0 0 0,0 0 0,0 0 0,0 0 0,0 0 0,0 0 0,0 0 0,0 0 0,0 1 0,0-1 0,1 0 0,-1 0 0,0 0 0,0 0 0,5 12 0,2 12 0,1 13 0,0-4 0,-1 0 0,3 44 0,-8-56 0,1-1 0,1 0 0,1 0 0,1 0 0,0-1 0,2 0 0,0 0 0,1-1 0,0 0 0,2 0 0,0-1 0,23 26 0,-32-40 0,1 0 0,0-1 0,-1 1 0,1 0 0,1-1 0,-1 1 0,0-1 0,1 0 0,-1 0 0,1 0 0,-1-1 0,1 1 0,0-1 0,0 0 0,0 0 0,0 0 0,0-1 0,0 1 0,0-1 0,0 0 0,0 0 0,0-1 0,0 1 0,0-1 0,7-2 0,-6 1 0,0 0 0,1 0 0,-1-1 0,0 0 0,-1 0 0,1 0 0,0-1 0,-1 1 0,0-1 0,0 0 0,0-1 0,0 1 0,-1-1 0,0 1 0,0-1 0,0 0 0,3-8 0,10-26 0,-2-1 0,-2 0 0,-2-1 0,-2 0 0,-1 0 0,2-60 0,-10 101 0,1-1 0,0 1 0,0-1 0,0 0 0,0 1 0,0-1 0,0 0 0,0 1 0,0-1 0,0 0 0,0 1 0,0-1 0,0 1 0,0-1 0,1 0 0,-1 1 0,0-1 0,0 1 0,1-1 0,-1 0 0,0 1 0,1-1 0,-1 1 0,2-1 0,6 14 0,10 40 0,-16-46 0,81 275 0,-82-275 0,1-1 0,0 0 0,0 0 0,1 0 0,0 0 0,0 0 0,5 6 0,-7-10 0,0-1 0,0 0 0,0 0 0,0 0 0,0-1 0,0 1 0,0 0 0,1 0 0,-1-1 0,0 1 0,0-1 0,1 1 0,-1-1 0,1 1 0,-1-1 0,0 0 0,1 1 0,-1-1 0,1 0 0,-1 0 0,0 0 0,1 0 0,-1-1 0,1 1 0,-1 0 0,0-1 0,1 1 0,-1 0 0,0-1 0,1 0 0,-1 1 0,0-1 0,0 0 0,1 0 0,-1 1 0,0-1 0,0 0 0,0 0 0,2-2 0,6-8 0,1 0 0,-2 0 0,1 0 0,-2-1 0,1-1 0,-2 1 0,0-1 0,9-25 0,4-8 0,-5 11 0,-2-2 0,-1 0 0,9-56 0,-9 37 0,-8 37 37,-1 1 0,0-32 0,-3 34-406,2-1 0,0 1 0,5-26 0,0 24-6457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5T08:27:38.3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70 24575,'0'-5'0,"9"-6"0,9-2 0,10 2 0,5 3 0,2 2 0,0 3 0,-1 2 0,-7-5 0,-7 0-8191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5T08:28:40.8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243 592 24575,'-1'0'0,"0"0"0,0 1 0,0-1 0,0 0 0,0 1 0,1-1 0,-1 1 0,0-1 0,0 1 0,0-1 0,1 1 0,-1-1 0,0 1 0,1 0 0,-1 0 0,1-1 0,-1 1 0,1 0 0,-1 0 0,1-1 0,-1 1 0,1 0 0,-1 1 0,-7 26 0,6-20 0,-24 87 0,5 2 0,5 1 0,3 1 0,1 179 0,8-196 0,-26 146 0,21-172 0,5-36 0,2-12 0,0 0 0,1 0 0,0 0 0,0 0 0,1 0 0,0 0 0,0 0 0,1 0 0,0 0 0,2 9 0,-2-16 0,-1 0 0,0 0 0,1 0 0,-1-1 0,1 1 0,0 0 0,-1 0 0,1-1 0,-1 1 0,1 0 0,0-1 0,0 1 0,-1-1 0,1 1 0,0-1 0,0 1 0,0-1 0,-1 1 0,1-1 0,0 0 0,0 0 0,0 1 0,0-1 0,0 0 0,0 0 0,0 0 0,0 0 0,0 0 0,0 0 0,0 0 0,0 0 0,-1 0 0,1-1 0,0 1 0,0 0 0,0-1 0,0 1 0,1-1 0,3-2 0,0 1 0,-1-1 0,1 0 0,-1 0 0,8-7 0,87-101 0,-37 40 0,-38 43 0,-14 16 0,0 0 0,1 0 0,1 1 0,0 0 0,18-11 0,-29 21 0,0 0 0,0 0 0,0 1 0,1-1 0,-1 0 0,0 1 0,0-1 0,1 1 0,-1-1 0,0 1 0,1 0 0,-1 0 0,1-1 0,-1 1 0,0 0 0,1 0 0,-1 1 0,0-1 0,1 0 0,-1 0 0,3 1 0,-3 0 0,0 0 0,-1 0 0,1-1 0,0 1 0,0 0 0,0 0 0,-1 0 0,1 0 0,0 0 0,-1 1 0,1-1 0,-1 0 0,1 0 0,-1 0 0,1 0 0,-1 1 0,0-1 0,0 2 0,1 4 0,-1 0 0,0 0 0,-1 0 0,1 0 0,-1 0 0,-1 0 0,-2 8 0,-17 37 0,-2 0 0,-2-2 0,-3-1 0,-53 71 0,76-113 0,0-1 0,0 1 0,-1-1 0,0 0 0,-1-1 0,1 1 0,-1-1 0,0 0 0,0-1 0,-1 0 0,-11 5 0,7-5 0,0 0 0,-1-2 0,0 1 0,1-2 0,-1 1 0,-24-2 0,-36-2 0,315 0 0,-227 0 0,0-1 0,0-1 0,-1 0 0,28-12 0,19-5 0,-40 13 0,0-1 0,0-1 0,-1 0 0,0-2 0,-1 0 0,24-21 0,-13 11 0,38-21 0,-54 35 0,-1 0 0,1 0 0,-1-1 0,-1-1 0,0-1 0,-1 1 0,1-2 0,-2 1 0,0-2 0,12-18 0,-12 17 0,-7 9 0,0 1 0,0-1 0,0 0 0,0 0 0,-1 0 0,4-11 0,-6 15 0,1 1 0,-1-1 0,0 0 0,0 0 0,0 1 0,0-1 0,0 0 0,-1 0 0,1 1 0,0-1 0,0 0 0,0 1 0,0-1 0,-1 0 0,1 1 0,0-1 0,-1 0 0,1 1 0,-1-1 0,1 0 0,-1 1 0,1-1 0,-1 0 0,-1 0 0,0 0 0,0 0 0,0 0 0,0 1 0,0-1 0,0 0 0,0 1 0,0 0 0,0-1 0,0 1 0,0 0 0,-3 0 0,-7 1 0,0 0 0,0 1 0,0 0 0,0 1 0,0 0 0,1 1 0,-1 1 0,1 0 0,0 0 0,1 1 0,-12 8 0,-18 14 0,-51 45 0,80-64 0,7-5 0,0 0 0,0-1 0,1 1 0,-1 1 0,1-1 0,0 1 0,0-1 0,0 1 0,1 0 0,0 0 0,0 0 0,-3 10 0,5-13 0,-1 0 0,1 0 0,0 0 0,0 0 0,0 0 0,1 0 0,-1 0 0,0 0 0,1 0 0,-1 0 0,1 0 0,0 0 0,0 0 0,-1-1 0,1 1 0,0 0 0,1-1 0,-1 1 0,0 0 0,0-1 0,1 0 0,-1 1 0,1-1 0,-1 0 0,1 1 0,-1-1 0,1 0 0,0 0 0,-1-1 0,1 1 0,0 0 0,0 0 0,0-1 0,0 1 0,0-1 0,0 0 0,4 1 0,24 3 0,1-2 0,0-1 0,55-5 0,-4 1 0,-77 3 0,1-1 0,-1 1 0,1-1 0,-1 0 0,1 0 0,-1-1 0,0 0 0,0 0 0,1 0 0,-1 0 0,-1-1 0,1 0 0,8-6 0,-10 7 0,-1-1 0,1 1 0,-1-1 0,0 0 0,0 0 0,0 1 0,0-2 0,0 1 0,-1 0 0,1 0 0,-1 0 0,0-1 0,0 1 0,0-1 0,0 1 0,-1-1 0,1 1 0,-1-1 0,0 1 0,0-1 0,-1 1 0,0-7 0,0 6 0,0 0 0,0 0 0,0 1 0,-1-1 0,1 0 0,-1 1 0,0-1 0,0 1 0,0 0 0,-1 0 0,1 0 0,-1 0 0,0 0 0,1 0 0,-1 1 0,-6-4 0,1 1 0,0 0 0,-1 1 0,0 0 0,1 1 0,-14-4 0,13 1 0,14 1 0,17-2 0,68-6 0,-70 11 0,-1 0 0,1-1 0,0-1 0,-1-1 0,0-1 0,0 0 0,28-15 0,-5-3 0,124-77 0,-86 51 0,-79 50 0,-1-1 0,1 1 0,-1 0 0,1 0 0,-1 0 0,1-1 0,-1 1 0,0 0 0,1 0 0,-1-1 0,1 1 0,-1 0 0,0-1 0,1 1 0,-1-1 0,0 1 0,1-1 0,-1 1 0,0 0 0,0-1 0,1 1 0,-1-1 0,0 1 0,0-1 0,0 1 0,0-1 0,0 1 0,0-1 0,0 1 0,0-1 0,0 1 0,0-1 0,0 1 0,0-1 0,0 1 0,0-1 0,0 1 0,0-1 0,-1 1 0,1-1 0,0 1 0,0-1 0,0 1 0,-1-1 0,1 1 0,0 0 0,-1-1 0,1 1 0,0-1 0,-1 1 0,1 0 0,-1-1 0,1 1 0,-1 0 0,1 0 0,0-1 0,-1 1 0,1 0 0,-1 0 0,1 0 0,-1 0 0,1 0 0,-2-1 0,-1 1 0,-1-1 0,1 0 0,-1 1 0,1-1 0,-1 1 0,0 0 0,-6 1 0,1 1 0,0 1 0,0 0 0,0 0 0,0 1 0,1 0 0,-1 0 0,1 1 0,0 0 0,1 1 0,-1 0 0,1 0 0,0 0 0,-11 15 0,10-11 0,1 1 0,0 0 0,1 0 0,0 0 0,1 1 0,0 0 0,1 0 0,1 0 0,-5 23 0,6-21 0,1 0 0,0-1 0,1 1 0,1-1 0,0 1 0,0 0 0,2-1 0,0 0 0,5 16 0,-5-19 0,1-1 0,0 1 0,1-1 0,0 0 0,1-1 0,-1 1 0,2-1 0,-1 0 0,1-1 0,0 0 0,1 0 0,14 11 0,-18-16 0,1 1 0,-1 0 0,1-1 0,-1 0 0,1 0 0,0-1 0,0 1 0,0-1 0,0 0 0,0 0 0,0-1 0,0 0 0,0 0 0,0 0 0,1 0 0,-1-1 0,0 0 0,0 0 0,0 0 0,0 0 0,7-4 0,-6 2 0,1 0 0,-1-1 0,0 0 0,0 0 0,-1 0 0,1-1 0,-1 0 0,0 0 0,0 0 0,-1-1 0,1 0 0,-1 1 0,0-2 0,5-12 0,5-12 0,-2 0 0,-1-2 0,-1 1 0,-2-1 0,-1-1 0,3-47 0,-10 76 0,6-41 0,-6 46 0,0-1 0,0 1 0,0 0 0,0 0 0,0-1 0,0 1 0,0 0 0,0 0 0,0-1 0,0 1 0,1 0 0,-1 0 0,0-1 0,0 1 0,0 0 0,0 0 0,1 0 0,-1-1 0,0 1 0,0 0 0,1 0 0,-1 0 0,0 0 0,0-1 0,0 1 0,1 0 0,-1 0 0,0 0 0,0 0 0,1 0 0,-1 0 0,0 0 0,1 0 0,-1 0 0,0 0 0,0 0 0,1 0 0,-1 0 0,0 0 0,11 9 0,9 23 0,-17-27 0,42 82 0,-30-56 0,1 0 0,34 48 0,-14-46 0,-8-9 0,-28-24 0,0 0 0,0 1 0,1-1 0,-1 0 0,0 1 0,0-1 0,1 0 0,-1 1 0,0-1 0,0 0 0,1 1 0,-1-1 0,0 0 0,1 0 0,-1 0 0,0 1 0,1-1 0,-1 0 0,1 0 0,-1 0 0,0 0 0,1 0 0,-1 0 0,1 0 0,-1 0 0,0 0 0,1 0 0,-1 0 0,1 0 0,-1 0 0,0 0 0,1 0 0,-1 0 0,0 0 0,1 0 0,5-16 0,-6-33 0,-1 41 0,1-4 0,-1 1 0,2-1 0,0 1 0,0-1 0,1 1 0,0-1 0,1 1 0,0 0 0,1 0 0,0 0 0,1 1 0,10-18 0,1 3 0,1 0 0,22-24 0,-24 35 0,0 0 0,2 1 0,-1 1 0,2 1 0,31-17 0,24-15 0,-66 39 0,0 0 0,0 0 0,1 0 0,-1 1 0,14-3 0,-19 5 0,1 0 0,0 0 0,0 1 0,0-1 0,0 1 0,-1 0 0,1 0 0,0 0 0,0 0 0,0 1 0,0-1 0,0 1 0,-1-1 0,1 1 0,0 0 0,0 0 0,-1 1 0,5 2 0,-6-4 0,0 1 0,0 0 0,0 0 0,0 0 0,-1 1 0,1-1 0,0 0 0,-1 0 0,1 0 0,-1 0 0,1 1 0,-1-1 0,0 0 0,1 1 0,-1-1 0,0 0 0,0 0 0,0 1 0,0-1 0,0 0 0,0 1 0,0-1 0,-1 0 0,1 1 0,0-1 0,-1 0 0,1 0 0,-1 1 0,1-1 0,-2 1 0,-26 42 0,14-24 0,-2 14 0,14-28 0,0-1 0,-1 0 0,1 0 0,-1 0 0,0 0 0,0 0 0,-1 0 0,1-1 0,-1 0 0,0 1 0,0-2 0,0 1 0,-1 0 0,-8 5 0,-18 7 0,15-8 0,0 1 0,0 0 0,1 1 0,-20 17 0,31-23 0,0 0 0,0 0 0,1 1 0,0-1 0,-1 1 0,1 0 0,1 0 0,-1 0 0,1 0 0,0 0 0,0 0 0,1 0 0,-1 1 0,1-1 0,0 1 0,1-1 0,-1 1 0,1 0 0,1 5 0,0 2 0,1-1 0,1 1 0,0 0 0,0-1 0,1 0 0,1 0 0,0 0 0,8 12 0,-9-17 0,0 0 0,0-1 0,1 1 0,-1-1 0,2 0 0,-1 0 0,1-1 0,0 0 0,0 0 0,0 0 0,0 0 0,1-1 0,0 0 0,11 4 0,-14-7 0,0-1 0,0 1 0,0-1 0,0 0 0,1 0 0,-1 0 0,0 0 0,0-1 0,0 0 0,0 0 0,0 0 0,0 0 0,0 0 0,0-1 0,0 0 0,-1 0 0,1 0 0,-1 0 0,1-1 0,-1 1 0,0-1 0,0 0 0,0 0 0,0 0 0,4-6 0,4-5 0,0-1 0,-1-1 0,-1 1 0,11-26 0,-2 0 0,-2 0 0,-2-1 0,-1-1 0,-2 0 0,-3-1 0,-1 0 0,2-69 0,-14-452 0,-4 453 0,-26-120 0,1 5 0,28 27 0,15 336 0,51 256 0,-26-202 0,-21-74 0,-10-77 0,1-1 0,17 68 0,-13-75 0,-1 1 0,-2 0 0,-1 0 0,-1 0 0,-3 34 0,2-46 0,0 0 0,1 0 0,1 0 0,1-1 0,10 26 0,8 35 0,-11-31-98,-8-36-17,0 1-1,-1 0 1,0 0 0,-1 1 0,0-1 0,-1 0 0,-1 1-1,-1-1 1,0 1 0,-3 15 0,-2-12-6711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98EE67-A25F-E3E5-C0CC-6235C32362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9D23758-3F8F-E4EA-E8A6-611579445F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339F32A-B5BF-916F-14F6-6484213CD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95679-6F0B-4846-98A1-28095B672537}" type="datetimeFigureOut">
              <a:rPr lang="zh-TW" altLang="en-US" smtClean="0"/>
              <a:t>2022/11/25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1A83D36-1060-A463-4690-C40B54174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3075E2D-4741-4A6A-4033-92E6463B9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CA812-7AD2-4C95-9310-568B4ED478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3226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FD58A2-BEE4-F0FF-D9BD-8BB8CBB97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BDFC328-F630-14C6-44B2-B0A5F7414E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02FB724-27F7-9DA0-11EE-18940BD34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95679-6F0B-4846-98A1-28095B672537}" type="datetimeFigureOut">
              <a:rPr lang="zh-TW" altLang="en-US" smtClean="0"/>
              <a:t>2022/11/25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332063E-F77B-5577-CB3B-BDE4923A4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6920DFF-6986-E46D-2292-1B278C5F3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CA812-7AD2-4C95-9310-568B4ED478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8096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A8AB2561-EA2F-BFF6-D800-8C49F9C7A1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674918F-8189-17AE-1712-7A2285341E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6BF2885-F8E0-CCA7-A8D7-4F7333FCA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95679-6F0B-4846-98A1-28095B672537}" type="datetimeFigureOut">
              <a:rPr lang="zh-TW" altLang="en-US" smtClean="0"/>
              <a:t>2022/11/25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4D173DE-B0FC-1D05-3DDD-6C29EC110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6CF9636-1B92-7826-E31C-C791E7ADF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CA812-7AD2-4C95-9310-568B4ED478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8585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0BD6958-A33A-6266-ED66-82746AE5A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F6DD711-6545-6949-B794-4291BA18C9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033C73A-CE5E-2D29-B0C4-6CA00B5D8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95679-6F0B-4846-98A1-28095B672537}" type="datetimeFigureOut">
              <a:rPr lang="zh-TW" altLang="en-US" smtClean="0"/>
              <a:t>2022/11/25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44998F2-1664-D7F7-3C00-92D8D41FD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421D1A7-FA53-5880-B6AE-C70F9E386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CA812-7AD2-4C95-9310-568B4ED478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4856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C3F075-748B-238B-7A34-7524FD148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111E0FB-D35D-4A45-4422-9AA232F68B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1F686C7-9BCF-0202-A837-3424E7FFF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95679-6F0B-4846-98A1-28095B672537}" type="datetimeFigureOut">
              <a:rPr lang="zh-TW" altLang="en-US" smtClean="0"/>
              <a:t>2022/11/25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8B56C90-C096-767B-248A-23C0392F1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CC76E77-1C55-A85F-6805-ABF0E5496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CA812-7AD2-4C95-9310-568B4ED478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2883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9EAD5C-B9BD-3CD8-C510-94A9B18AA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9FCEC7-7F58-854F-9399-873C9B5110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75D2029-7A92-0510-BA7F-A13CDCB40E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11BC7F4-70C6-0A7D-BF44-6C2DD8E7F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95679-6F0B-4846-98A1-28095B672537}" type="datetimeFigureOut">
              <a:rPr lang="zh-TW" altLang="en-US" smtClean="0"/>
              <a:t>2022/11/25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5F89A43-DFD5-81DB-5E19-D34BBD005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F32EF59-7CB9-8AC3-F685-63CDEC445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CA812-7AD2-4C95-9310-568B4ED478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0321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2E13EA-A585-FC25-BCD8-48A61819B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F9AF5B7-74C6-AAD2-9934-8FDA2BD1D7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CAD20FB-D5D9-D304-6577-6AF32E20B8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104C19A0-BFCD-9BAE-0F71-19C43FB31B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FAC9425C-D96C-1E61-9C66-8DB76BF190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6404D69D-BE9C-5D99-68A1-BF17DBDE6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95679-6F0B-4846-98A1-28095B672537}" type="datetimeFigureOut">
              <a:rPr lang="zh-TW" altLang="en-US" smtClean="0"/>
              <a:t>2022/11/25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D8D070DD-6285-6B96-F752-9AA9581B6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E6EE38E4-16F5-0D5D-07A7-E0A65113B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CA812-7AD2-4C95-9310-568B4ED478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9780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AABDFA-DE00-8064-948C-68A2ACFF9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DD01EBB-2DB5-E41C-4C74-75CADFA86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95679-6F0B-4846-98A1-28095B672537}" type="datetimeFigureOut">
              <a:rPr lang="zh-TW" altLang="en-US" smtClean="0"/>
              <a:t>2022/11/25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9BEECEC-5B39-13B2-635B-8247E9600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CAC227D-107A-B69B-D946-EF4466351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CA812-7AD2-4C95-9310-568B4ED478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9978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C7A6561E-3342-9C4E-893C-374F50314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95679-6F0B-4846-98A1-28095B672537}" type="datetimeFigureOut">
              <a:rPr lang="zh-TW" altLang="en-US" smtClean="0"/>
              <a:t>2022/11/25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A4393377-C722-AED4-DBA4-5585FF89E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42BE385-1B82-5234-8557-FA9ACDB4D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CA812-7AD2-4C95-9310-568B4ED478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4767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0AD20F2-A47D-3ECD-6191-08C660A49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1F9CC43-ADBD-7CEC-5091-3FCC5B70C4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86B7284-B193-B8A9-7B96-6BD1065B03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7CB1D79-1E12-1051-718F-A1DDE012B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95679-6F0B-4846-98A1-28095B672537}" type="datetimeFigureOut">
              <a:rPr lang="zh-TW" altLang="en-US" smtClean="0"/>
              <a:t>2022/11/25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99174B3-5F82-C844-5A37-6FC3A90F7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C6BC3A0-008C-C051-416A-ACCCC0751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CA812-7AD2-4C95-9310-568B4ED478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5739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AF7A5D-6918-F11B-1199-E446AAD28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0060944F-ED0D-9D46-A5E4-4831FB6EFD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BA822FA-E98C-EAC7-0FA1-5E72C53DA1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E8EEBA0-D182-0069-55CD-F0229ABF7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95679-6F0B-4846-98A1-28095B672537}" type="datetimeFigureOut">
              <a:rPr lang="zh-TW" altLang="en-US" smtClean="0"/>
              <a:t>2022/11/25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E6C6FA8-E05A-A826-AD5C-1C5B5CCB3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059B6D9-A384-12FD-DADC-92D367E36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CA812-7AD2-4C95-9310-568B4ED478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8327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7CD1345A-2555-E18D-91CA-63DFC6FC4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72CD22E-F830-27D9-2DD2-744AF67841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102893E-EFB8-D527-569E-4672F1B842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95679-6F0B-4846-98A1-28095B672537}" type="datetimeFigureOut">
              <a:rPr lang="zh-TW" altLang="en-US" smtClean="0"/>
              <a:t>2022/11/25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D8104F7-63C3-7B95-D6D2-1DCEBCAA9F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0A7B511-D05C-3FBE-655A-A8752A24A1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8CA812-7AD2-4C95-9310-568B4ED478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2655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3.png"/><Relationship Id="rId21" Type="http://schemas.openxmlformats.org/officeDocument/2006/relationships/customXml" Target="../ink/ink10.xml"/><Relationship Id="rId42" Type="http://schemas.openxmlformats.org/officeDocument/2006/relationships/image" Target="../media/image21.png"/><Relationship Id="rId47" Type="http://schemas.openxmlformats.org/officeDocument/2006/relationships/customXml" Target="../ink/ink23.xml"/><Relationship Id="rId63" Type="http://schemas.openxmlformats.org/officeDocument/2006/relationships/customXml" Target="../ink/ink31.xml"/><Relationship Id="rId68" Type="http://schemas.openxmlformats.org/officeDocument/2006/relationships/image" Target="../media/image34.png"/><Relationship Id="rId84" Type="http://schemas.openxmlformats.org/officeDocument/2006/relationships/image" Target="../media/image42.png"/><Relationship Id="rId89" Type="http://schemas.openxmlformats.org/officeDocument/2006/relationships/customXml" Target="../ink/ink44.xml"/><Relationship Id="rId16" Type="http://schemas.openxmlformats.org/officeDocument/2006/relationships/image" Target="../media/image8.png"/><Relationship Id="rId11" Type="http://schemas.openxmlformats.org/officeDocument/2006/relationships/customXml" Target="../ink/ink5.xml"/><Relationship Id="rId32" Type="http://schemas.openxmlformats.org/officeDocument/2006/relationships/image" Target="../media/image16.png"/><Relationship Id="rId37" Type="http://schemas.openxmlformats.org/officeDocument/2006/relationships/customXml" Target="../ink/ink18.xml"/><Relationship Id="rId53" Type="http://schemas.openxmlformats.org/officeDocument/2006/relationships/customXml" Target="../ink/ink26.xml"/><Relationship Id="rId58" Type="http://schemas.openxmlformats.org/officeDocument/2006/relationships/image" Target="../media/image29.png"/><Relationship Id="rId74" Type="http://schemas.openxmlformats.org/officeDocument/2006/relationships/image" Target="../media/image37.png"/><Relationship Id="rId79" Type="http://schemas.openxmlformats.org/officeDocument/2006/relationships/customXml" Target="../ink/ink39.xml"/><Relationship Id="rId5" Type="http://schemas.openxmlformats.org/officeDocument/2006/relationships/customXml" Target="../ink/ink2.xml"/><Relationship Id="rId90" Type="http://schemas.openxmlformats.org/officeDocument/2006/relationships/image" Target="../media/image45.png"/><Relationship Id="rId22" Type="http://schemas.openxmlformats.org/officeDocument/2006/relationships/image" Target="../media/image11.png"/><Relationship Id="rId27" Type="http://schemas.openxmlformats.org/officeDocument/2006/relationships/customXml" Target="../ink/ink13.xml"/><Relationship Id="rId43" Type="http://schemas.openxmlformats.org/officeDocument/2006/relationships/customXml" Target="../ink/ink21.xml"/><Relationship Id="rId48" Type="http://schemas.openxmlformats.org/officeDocument/2006/relationships/image" Target="../media/image24.png"/><Relationship Id="rId64" Type="http://schemas.openxmlformats.org/officeDocument/2006/relationships/image" Target="../media/image32.png"/><Relationship Id="rId69" Type="http://schemas.openxmlformats.org/officeDocument/2006/relationships/customXml" Target="../ink/ink34.xml"/><Relationship Id="rId8" Type="http://schemas.openxmlformats.org/officeDocument/2006/relationships/image" Target="../media/image4.png"/><Relationship Id="rId51" Type="http://schemas.openxmlformats.org/officeDocument/2006/relationships/customXml" Target="../ink/ink25.xml"/><Relationship Id="rId72" Type="http://schemas.openxmlformats.org/officeDocument/2006/relationships/image" Target="../media/image36.png"/><Relationship Id="rId80" Type="http://schemas.openxmlformats.org/officeDocument/2006/relationships/image" Target="../media/image40.png"/><Relationship Id="rId85" Type="http://schemas.openxmlformats.org/officeDocument/2006/relationships/customXml" Target="../ink/ink42.xml"/><Relationship Id="rId93" Type="http://schemas.openxmlformats.org/officeDocument/2006/relationships/customXml" Target="../ink/ink46.xml"/><Relationship Id="rId3" Type="http://schemas.openxmlformats.org/officeDocument/2006/relationships/customXml" Target="../ink/ink1.xml"/><Relationship Id="rId12" Type="http://schemas.openxmlformats.org/officeDocument/2006/relationships/image" Target="../media/image6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3" Type="http://schemas.openxmlformats.org/officeDocument/2006/relationships/customXml" Target="../ink/ink16.xml"/><Relationship Id="rId38" Type="http://schemas.openxmlformats.org/officeDocument/2006/relationships/image" Target="../media/image19.png"/><Relationship Id="rId46" Type="http://schemas.openxmlformats.org/officeDocument/2006/relationships/image" Target="../media/image23.png"/><Relationship Id="rId59" Type="http://schemas.openxmlformats.org/officeDocument/2006/relationships/customXml" Target="../ink/ink29.xml"/><Relationship Id="rId67" Type="http://schemas.openxmlformats.org/officeDocument/2006/relationships/customXml" Target="../ink/ink33.xml"/><Relationship Id="rId20" Type="http://schemas.openxmlformats.org/officeDocument/2006/relationships/image" Target="../media/image10.png"/><Relationship Id="rId41" Type="http://schemas.openxmlformats.org/officeDocument/2006/relationships/customXml" Target="../ink/ink20.xml"/><Relationship Id="rId54" Type="http://schemas.openxmlformats.org/officeDocument/2006/relationships/image" Target="../media/image27.png"/><Relationship Id="rId62" Type="http://schemas.openxmlformats.org/officeDocument/2006/relationships/image" Target="../media/image31.png"/><Relationship Id="rId70" Type="http://schemas.openxmlformats.org/officeDocument/2006/relationships/image" Target="../media/image35.png"/><Relationship Id="rId75" Type="http://schemas.openxmlformats.org/officeDocument/2006/relationships/customXml" Target="../ink/ink37.xml"/><Relationship Id="rId83" Type="http://schemas.openxmlformats.org/officeDocument/2006/relationships/customXml" Target="../ink/ink41.xml"/><Relationship Id="rId88" Type="http://schemas.openxmlformats.org/officeDocument/2006/relationships/image" Target="../media/image44.png"/><Relationship Id="rId91" Type="http://schemas.openxmlformats.org/officeDocument/2006/relationships/customXml" Target="../ink/ink4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14.png"/><Relationship Id="rId36" Type="http://schemas.openxmlformats.org/officeDocument/2006/relationships/image" Target="../media/image18.png"/><Relationship Id="rId49" Type="http://schemas.openxmlformats.org/officeDocument/2006/relationships/customXml" Target="../ink/ink24.xml"/><Relationship Id="rId57" Type="http://schemas.openxmlformats.org/officeDocument/2006/relationships/customXml" Target="../ink/ink28.xml"/><Relationship Id="rId10" Type="http://schemas.openxmlformats.org/officeDocument/2006/relationships/image" Target="../media/image5.png"/><Relationship Id="rId31" Type="http://schemas.openxmlformats.org/officeDocument/2006/relationships/customXml" Target="../ink/ink15.xml"/><Relationship Id="rId44" Type="http://schemas.openxmlformats.org/officeDocument/2006/relationships/image" Target="../media/image22.png"/><Relationship Id="rId52" Type="http://schemas.openxmlformats.org/officeDocument/2006/relationships/image" Target="../media/image26.png"/><Relationship Id="rId60" Type="http://schemas.openxmlformats.org/officeDocument/2006/relationships/image" Target="../media/image30.png"/><Relationship Id="rId65" Type="http://schemas.openxmlformats.org/officeDocument/2006/relationships/customXml" Target="../ink/ink32.xml"/><Relationship Id="rId73" Type="http://schemas.openxmlformats.org/officeDocument/2006/relationships/customXml" Target="../ink/ink36.xml"/><Relationship Id="rId78" Type="http://schemas.openxmlformats.org/officeDocument/2006/relationships/image" Target="../media/image39.png"/><Relationship Id="rId81" Type="http://schemas.openxmlformats.org/officeDocument/2006/relationships/customXml" Target="../ink/ink40.xml"/><Relationship Id="rId86" Type="http://schemas.openxmlformats.org/officeDocument/2006/relationships/image" Target="../media/image43.png"/><Relationship Id="rId94" Type="http://schemas.openxmlformats.org/officeDocument/2006/relationships/image" Target="../media/image47.png"/><Relationship Id="rId4" Type="http://schemas.openxmlformats.org/officeDocument/2006/relationships/image" Target="../media/image2.png"/><Relationship Id="rId9" Type="http://schemas.openxmlformats.org/officeDocument/2006/relationships/customXml" Target="../ink/ink4.xml"/><Relationship Id="rId13" Type="http://schemas.openxmlformats.org/officeDocument/2006/relationships/customXml" Target="../ink/ink6.xml"/><Relationship Id="rId18" Type="http://schemas.openxmlformats.org/officeDocument/2006/relationships/image" Target="../media/image9.png"/><Relationship Id="rId39" Type="http://schemas.openxmlformats.org/officeDocument/2006/relationships/customXml" Target="../ink/ink19.xml"/><Relationship Id="rId34" Type="http://schemas.openxmlformats.org/officeDocument/2006/relationships/image" Target="../media/image17.png"/><Relationship Id="rId50" Type="http://schemas.openxmlformats.org/officeDocument/2006/relationships/image" Target="../media/image25.png"/><Relationship Id="rId55" Type="http://schemas.openxmlformats.org/officeDocument/2006/relationships/customXml" Target="../ink/ink27.xml"/><Relationship Id="rId76" Type="http://schemas.openxmlformats.org/officeDocument/2006/relationships/image" Target="../media/image38.png"/><Relationship Id="rId7" Type="http://schemas.openxmlformats.org/officeDocument/2006/relationships/customXml" Target="../ink/ink3.xml"/><Relationship Id="rId71" Type="http://schemas.openxmlformats.org/officeDocument/2006/relationships/customXml" Target="../ink/ink35.xml"/><Relationship Id="rId92" Type="http://schemas.openxmlformats.org/officeDocument/2006/relationships/image" Target="../media/image46.png"/><Relationship Id="rId2" Type="http://schemas.openxmlformats.org/officeDocument/2006/relationships/image" Target="../media/image1.tmp"/><Relationship Id="rId29" Type="http://schemas.openxmlformats.org/officeDocument/2006/relationships/customXml" Target="../ink/ink14.xml"/><Relationship Id="rId24" Type="http://schemas.openxmlformats.org/officeDocument/2006/relationships/image" Target="../media/image12.png"/><Relationship Id="rId40" Type="http://schemas.openxmlformats.org/officeDocument/2006/relationships/image" Target="../media/image20.png"/><Relationship Id="rId45" Type="http://schemas.openxmlformats.org/officeDocument/2006/relationships/customXml" Target="../ink/ink22.xml"/><Relationship Id="rId66" Type="http://schemas.openxmlformats.org/officeDocument/2006/relationships/image" Target="../media/image33.png"/><Relationship Id="rId87" Type="http://schemas.openxmlformats.org/officeDocument/2006/relationships/customXml" Target="../ink/ink43.xml"/><Relationship Id="rId61" Type="http://schemas.openxmlformats.org/officeDocument/2006/relationships/customXml" Target="../ink/ink30.xml"/><Relationship Id="rId82" Type="http://schemas.openxmlformats.org/officeDocument/2006/relationships/image" Target="../media/image41.png"/><Relationship Id="rId19" Type="http://schemas.openxmlformats.org/officeDocument/2006/relationships/customXml" Target="../ink/ink9.xml"/><Relationship Id="rId14" Type="http://schemas.openxmlformats.org/officeDocument/2006/relationships/image" Target="../media/image7.png"/><Relationship Id="rId30" Type="http://schemas.openxmlformats.org/officeDocument/2006/relationships/image" Target="../media/image15.png"/><Relationship Id="rId35" Type="http://schemas.openxmlformats.org/officeDocument/2006/relationships/customXml" Target="../ink/ink17.xml"/><Relationship Id="rId56" Type="http://schemas.openxmlformats.org/officeDocument/2006/relationships/image" Target="../media/image28.png"/><Relationship Id="rId77" Type="http://schemas.openxmlformats.org/officeDocument/2006/relationships/customXml" Target="../ink/ink3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B14E0E-F9DD-74DC-B239-9AE20B605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835" y="2516654"/>
            <a:ext cx="11564471" cy="2109134"/>
          </a:xfrm>
        </p:spPr>
        <p:txBody>
          <a:bodyPr>
            <a:normAutofit/>
          </a:bodyPr>
          <a:lstStyle/>
          <a:p>
            <a:pPr algn="ctr"/>
            <a:r>
              <a:rPr lang="zh-TW" altLang="en-US" sz="9600" dirty="0">
                <a:latin typeface="GenWanMin JP SemiBold" panose="02020600000000000000" pitchFamily="18" charset="-128"/>
                <a:ea typeface="GenWanMin JP SemiBold" panose="02020600000000000000" pitchFamily="18" charset="-128"/>
              </a:rPr>
              <a:t>形象頁配置</a:t>
            </a:r>
          </a:p>
        </p:txBody>
      </p:sp>
    </p:spTree>
    <p:extLst>
      <p:ext uri="{BB962C8B-B14F-4D97-AF65-F5344CB8AC3E}">
        <p14:creationId xmlns:p14="http://schemas.microsoft.com/office/powerpoint/2010/main" val="11879825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B14E0E-F9DD-74DC-B239-9AE20B605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835" y="2516654"/>
            <a:ext cx="11564471" cy="2109134"/>
          </a:xfrm>
        </p:spPr>
        <p:txBody>
          <a:bodyPr>
            <a:normAutofit/>
          </a:bodyPr>
          <a:lstStyle/>
          <a:p>
            <a:pPr algn="ctr"/>
            <a:r>
              <a:rPr lang="zh-TW" altLang="en-US" sz="9600" dirty="0">
                <a:latin typeface="GenWanMin JP SemiBold" panose="02020600000000000000" pitchFamily="18" charset="-128"/>
                <a:ea typeface="GenWanMin JP SemiBold" panose="02020600000000000000" pitchFamily="18" charset="-128"/>
              </a:rPr>
              <a:t>網站版面配置</a:t>
            </a:r>
            <a:r>
              <a:rPr lang="en-US" altLang="zh-TW" sz="9600" dirty="0">
                <a:latin typeface="GenWanMin JP SemiBold" panose="02020600000000000000" pitchFamily="18" charset="-128"/>
                <a:ea typeface="GenWanMin JP SemiBold" panose="02020600000000000000" pitchFamily="18" charset="-128"/>
              </a:rPr>
              <a:t>-detail</a:t>
            </a:r>
            <a:endParaRPr lang="zh-TW" altLang="en-US" sz="9600" dirty="0">
              <a:latin typeface="GenWanMin JP SemiBold" panose="02020600000000000000" pitchFamily="18" charset="-128"/>
              <a:ea typeface="GenWanMin JP SemiBold" panose="020206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6947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7872938-D28F-29CC-16FB-D45C4D369BDB}"/>
              </a:ext>
            </a:extLst>
          </p:cNvPr>
          <p:cNvSpPr/>
          <p:nvPr/>
        </p:nvSpPr>
        <p:spPr>
          <a:xfrm>
            <a:off x="0" y="0"/>
            <a:ext cx="12192000" cy="708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/>
              <a:t>							</a:t>
            </a:r>
            <a:r>
              <a:rPr lang="zh-TW" altLang="en-US" sz="3200" dirty="0"/>
              <a:t>成品</a:t>
            </a:r>
            <a:r>
              <a:rPr lang="en-US" altLang="zh-TW" sz="3200" dirty="0"/>
              <a:t>	</a:t>
            </a:r>
            <a:r>
              <a:rPr lang="zh-TW" altLang="en-US" sz="3200" dirty="0"/>
              <a:t>  技術   流程   關於我們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BDC24A9-FCF9-A27E-666B-3A618F666605}"/>
              </a:ext>
            </a:extLst>
          </p:cNvPr>
          <p:cNvSpPr/>
          <p:nvPr/>
        </p:nvSpPr>
        <p:spPr>
          <a:xfrm>
            <a:off x="0" y="708212"/>
            <a:ext cx="12192000" cy="614978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altLang="zh-TW" sz="2400" b="1" dirty="0"/>
          </a:p>
          <a:p>
            <a:pPr algn="r"/>
            <a:endParaRPr lang="en-US" altLang="zh-TW" sz="2400" b="1" dirty="0"/>
          </a:p>
          <a:p>
            <a:pPr algn="r"/>
            <a:endParaRPr lang="en-US" altLang="zh-TW" sz="2400" b="1" dirty="0"/>
          </a:p>
          <a:p>
            <a:pPr algn="r"/>
            <a:endParaRPr lang="en-US" altLang="zh-TW" sz="2400" b="1" dirty="0"/>
          </a:p>
          <a:p>
            <a:pPr algn="r"/>
            <a:endParaRPr lang="en-US" altLang="zh-TW" sz="2400" b="1" dirty="0"/>
          </a:p>
          <a:p>
            <a:pPr algn="r"/>
            <a:r>
              <a:rPr lang="zh-TW" altLang="en-US" sz="2400" b="1" dirty="0"/>
              <a:t>整面質感圖片或影片</a:t>
            </a:r>
            <a:endParaRPr lang="en-US" altLang="zh-TW" sz="2400" b="1" dirty="0"/>
          </a:p>
          <a:p>
            <a:pPr algn="r"/>
            <a:r>
              <a:rPr lang="en-US" altLang="zh-TW" sz="2400" b="1" dirty="0"/>
              <a:t>(product image with white shadow and background with gradient black is the</a:t>
            </a:r>
            <a:r>
              <a:rPr lang="zh-TW" altLang="en-US" sz="2400" b="1" dirty="0"/>
              <a:t> </a:t>
            </a:r>
            <a:r>
              <a:rPr lang="en-US" altLang="zh-TW" sz="2400" b="1" dirty="0"/>
              <a:t>best)</a:t>
            </a:r>
            <a:endParaRPr lang="zh-TW" altLang="en-US" sz="2400" b="1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A4DD012-B5FC-6D01-645B-E02BB55E5794}"/>
              </a:ext>
            </a:extLst>
          </p:cNvPr>
          <p:cNvSpPr/>
          <p:nvPr/>
        </p:nvSpPr>
        <p:spPr>
          <a:xfrm>
            <a:off x="923365" y="1999130"/>
            <a:ext cx="3119718" cy="23128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600" b="1" dirty="0"/>
              <a:t>文字簡介</a:t>
            </a:r>
          </a:p>
        </p:txBody>
      </p:sp>
      <p:sp>
        <p:nvSpPr>
          <p:cNvPr id="2" name="矩形: 圓角 1">
            <a:extLst>
              <a:ext uri="{FF2B5EF4-FFF2-40B4-BE49-F238E27FC236}">
                <a16:creationId xmlns:a16="http://schemas.microsoft.com/office/drawing/2014/main" id="{A6C3C1B2-3DAF-2903-F49F-667057C15B3B}"/>
              </a:ext>
            </a:extLst>
          </p:cNvPr>
          <p:cNvSpPr/>
          <p:nvPr/>
        </p:nvSpPr>
        <p:spPr>
          <a:xfrm>
            <a:off x="242047" y="71718"/>
            <a:ext cx="2052918" cy="52891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LOGO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140954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1DBB4B5-5DDE-9448-2A2E-645AC248BAC7}"/>
              </a:ext>
            </a:extLst>
          </p:cNvPr>
          <p:cNvSpPr/>
          <p:nvPr/>
        </p:nvSpPr>
        <p:spPr>
          <a:xfrm>
            <a:off x="0" y="5423647"/>
            <a:ext cx="12192000" cy="1434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國立屏東大學 資訊管理學系</a:t>
            </a:r>
            <a:endParaRPr lang="en-US" altLang="zh-TW" dirty="0"/>
          </a:p>
          <a:p>
            <a:pPr algn="ctr"/>
            <a:r>
              <a:rPr lang="zh-TW" altLang="en-US" dirty="0"/>
              <a:t>指導教授 </a:t>
            </a:r>
            <a:r>
              <a:rPr lang="en-US" altLang="zh-TW" dirty="0"/>
              <a:t>XXX</a:t>
            </a:r>
          </a:p>
          <a:p>
            <a:pPr algn="ctr"/>
            <a:r>
              <a:rPr lang="zh-TW" altLang="en-US" dirty="0"/>
              <a:t>專題學生 </a:t>
            </a:r>
            <a:r>
              <a:rPr lang="en-US" altLang="zh-TW" dirty="0"/>
              <a:t>XXX</a:t>
            </a:r>
            <a:r>
              <a:rPr lang="zh-TW" altLang="en-US" dirty="0"/>
              <a:t> </a:t>
            </a:r>
            <a:r>
              <a:rPr lang="en-US" altLang="zh-TW" dirty="0"/>
              <a:t>XXX</a:t>
            </a:r>
            <a:r>
              <a:rPr lang="zh-TW" altLang="en-US" dirty="0"/>
              <a:t> </a:t>
            </a:r>
            <a:r>
              <a:rPr lang="en-US" altLang="zh-TW" dirty="0"/>
              <a:t>XXX</a:t>
            </a:r>
            <a:r>
              <a:rPr lang="zh-TW" altLang="en-US" dirty="0"/>
              <a:t> </a:t>
            </a:r>
            <a:r>
              <a:rPr lang="en-US" altLang="zh-TW" dirty="0"/>
              <a:t>XXX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5961544-75DA-E576-1A13-1170ABF349B9}"/>
              </a:ext>
            </a:extLst>
          </p:cNvPr>
          <p:cNvSpPr/>
          <p:nvPr/>
        </p:nvSpPr>
        <p:spPr>
          <a:xfrm>
            <a:off x="0" y="0"/>
            <a:ext cx="12192000" cy="542364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/>
              <a:t>content</a:t>
            </a:r>
            <a:endParaRPr lang="zh-TW" altLang="en-US" sz="3600" dirty="0"/>
          </a:p>
        </p:txBody>
      </p:sp>
      <p:sp>
        <p:nvSpPr>
          <p:cNvPr id="2" name="矩形: 圓角 1">
            <a:extLst>
              <a:ext uri="{FF2B5EF4-FFF2-40B4-BE49-F238E27FC236}">
                <a16:creationId xmlns:a16="http://schemas.microsoft.com/office/drawing/2014/main" id="{C34AF9C9-49C8-7080-CB02-45F0D4E62E97}"/>
              </a:ext>
            </a:extLst>
          </p:cNvPr>
          <p:cNvSpPr/>
          <p:nvPr/>
        </p:nvSpPr>
        <p:spPr>
          <a:xfrm>
            <a:off x="259976" y="5585012"/>
            <a:ext cx="2411506" cy="109369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LOGO</a:t>
            </a:r>
            <a:endParaRPr lang="zh-TW" altLang="en-US" dirty="0"/>
          </a:p>
        </p:txBody>
      </p:sp>
      <p:sp>
        <p:nvSpPr>
          <p:cNvPr id="3" name="左大括弧 2">
            <a:extLst>
              <a:ext uri="{FF2B5EF4-FFF2-40B4-BE49-F238E27FC236}">
                <a16:creationId xmlns:a16="http://schemas.microsoft.com/office/drawing/2014/main" id="{8A1C9B9E-814C-C9CE-C822-7D65E495BD20}"/>
              </a:ext>
            </a:extLst>
          </p:cNvPr>
          <p:cNvSpPr/>
          <p:nvPr/>
        </p:nvSpPr>
        <p:spPr>
          <a:xfrm rot="5400000">
            <a:off x="1358149" y="3948951"/>
            <a:ext cx="340661" cy="2286002"/>
          </a:xfrm>
          <a:prstGeom prst="leftBrac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左大括弧 7">
            <a:extLst>
              <a:ext uri="{FF2B5EF4-FFF2-40B4-BE49-F238E27FC236}">
                <a16:creationId xmlns:a16="http://schemas.microsoft.com/office/drawing/2014/main" id="{85973320-26CD-FB4A-B506-624DEF4D343D}"/>
              </a:ext>
            </a:extLst>
          </p:cNvPr>
          <p:cNvSpPr/>
          <p:nvPr/>
        </p:nvSpPr>
        <p:spPr>
          <a:xfrm rot="5400000">
            <a:off x="5813609" y="3680012"/>
            <a:ext cx="340661" cy="2823884"/>
          </a:xfrm>
          <a:prstGeom prst="leftBrac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左大括弧 14">
            <a:extLst>
              <a:ext uri="{FF2B5EF4-FFF2-40B4-BE49-F238E27FC236}">
                <a16:creationId xmlns:a16="http://schemas.microsoft.com/office/drawing/2014/main" id="{DD348519-EEFE-1E5B-E74D-C829807C1383}"/>
              </a:ext>
            </a:extLst>
          </p:cNvPr>
          <p:cNvSpPr/>
          <p:nvPr/>
        </p:nvSpPr>
        <p:spPr>
          <a:xfrm rot="5400000">
            <a:off x="9847731" y="3303494"/>
            <a:ext cx="340661" cy="3576924"/>
          </a:xfrm>
          <a:prstGeom prst="leftBrac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46EE6E3D-6E48-24A0-54F0-368D3BAE65D0}"/>
              </a:ext>
            </a:extLst>
          </p:cNvPr>
          <p:cNvSpPr/>
          <p:nvPr/>
        </p:nvSpPr>
        <p:spPr>
          <a:xfrm>
            <a:off x="8229599" y="5585012"/>
            <a:ext cx="3514165" cy="109369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問卷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28AD8ADE-9D8C-A05E-0759-C6BC5E668363}"/>
              </a:ext>
            </a:extLst>
          </p:cNvPr>
          <p:cNvSpPr txBox="1"/>
          <p:nvPr/>
        </p:nvSpPr>
        <p:spPr>
          <a:xfrm>
            <a:off x="623423" y="4336846"/>
            <a:ext cx="18101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solidFill>
                  <a:schemeClr val="bg1">
                    <a:lumMod val="50000"/>
                  </a:schemeClr>
                </a:solidFill>
              </a:rPr>
              <a:t>Column-3</a:t>
            </a:r>
            <a:endParaRPr lang="zh-TW" altLang="en-US" sz="3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ABC8F71C-4646-2631-6F7E-95945DF09E74}"/>
              </a:ext>
            </a:extLst>
          </p:cNvPr>
          <p:cNvSpPr txBox="1"/>
          <p:nvPr/>
        </p:nvSpPr>
        <p:spPr>
          <a:xfrm>
            <a:off x="5078883" y="4336846"/>
            <a:ext cx="18101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solidFill>
                  <a:schemeClr val="bg1">
                    <a:lumMod val="50000"/>
                  </a:schemeClr>
                </a:solidFill>
              </a:rPr>
              <a:t>Column-4</a:t>
            </a:r>
            <a:endParaRPr lang="zh-TW" altLang="en-US" sz="3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5CBA7BD6-073C-B5E0-526D-85D318CCD7CE}"/>
              </a:ext>
            </a:extLst>
          </p:cNvPr>
          <p:cNvSpPr txBox="1"/>
          <p:nvPr/>
        </p:nvSpPr>
        <p:spPr>
          <a:xfrm>
            <a:off x="9113005" y="4336846"/>
            <a:ext cx="18101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solidFill>
                  <a:schemeClr val="bg1">
                    <a:lumMod val="50000"/>
                  </a:schemeClr>
                </a:solidFill>
              </a:rPr>
              <a:t>Column-5</a:t>
            </a:r>
            <a:endParaRPr lang="zh-TW" altLang="en-US" sz="3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32443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9E60D1BA-B9AA-C305-9B82-163517EE8EC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6"/>
          <a:stretch/>
        </p:blipFill>
        <p:spPr>
          <a:xfrm>
            <a:off x="10160" y="0"/>
            <a:ext cx="12192000" cy="6858000"/>
          </a:xfrm>
          <a:prstGeom prst="rect">
            <a:avLst/>
          </a:prstGeom>
        </p:spPr>
      </p:pic>
      <p:sp>
        <p:nvSpPr>
          <p:cNvPr id="30" name="矩形: 圓角 29">
            <a:extLst>
              <a:ext uri="{FF2B5EF4-FFF2-40B4-BE49-F238E27FC236}">
                <a16:creationId xmlns:a16="http://schemas.microsoft.com/office/drawing/2014/main" id="{31FFD1E5-0E75-834E-14EE-5D71821025F0}"/>
              </a:ext>
            </a:extLst>
          </p:cNvPr>
          <p:cNvSpPr/>
          <p:nvPr/>
        </p:nvSpPr>
        <p:spPr>
          <a:xfrm>
            <a:off x="1187266" y="574381"/>
            <a:ext cx="4316872" cy="1020591"/>
          </a:xfrm>
          <a:prstGeom prst="roundRect">
            <a:avLst/>
          </a:prstGeom>
          <a:noFill/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C555E867-FFC6-102B-EFAF-BC0631A73AE6}"/>
              </a:ext>
            </a:extLst>
          </p:cNvPr>
          <p:cNvSpPr txBox="1"/>
          <p:nvPr/>
        </p:nvSpPr>
        <p:spPr>
          <a:xfrm>
            <a:off x="8301685" y="37383"/>
            <a:ext cx="2703049" cy="2047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4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運動姿勢模型</a:t>
            </a:r>
            <a:r>
              <a:rPr lang="en-US" altLang="zh-TW" sz="14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en-US" altLang="zh-TW" sz="1400" b="1" i="0" dirty="0">
                <a:solidFill>
                  <a:srgbClr val="222222"/>
                </a:solidFill>
                <a:effectLst/>
                <a:latin typeface="PingFangTC-Regular"/>
              </a:rPr>
              <a:t>function </a:t>
            </a:r>
            <a:endParaRPr lang="zh-TW" altLang="en-US" sz="1400" dirty="0">
              <a:solidFill>
                <a:srgbClr val="0070C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 dirty="0">
                <a:solidFill>
                  <a:schemeClr val="accent1">
                    <a:lumMod val="40000"/>
                    <a:lumOff val="6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即時修正回饋</a:t>
            </a:r>
            <a:r>
              <a:rPr lang="en-US" altLang="zh-TW" sz="1200" dirty="0">
                <a:solidFill>
                  <a:schemeClr val="accent1">
                    <a:lumMod val="40000"/>
                    <a:lumOff val="6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en-US" altLang="zh-TW" sz="1200" b="1" i="0" dirty="0">
                <a:solidFill>
                  <a:srgbClr val="222222"/>
                </a:solidFill>
                <a:effectLst/>
                <a:latin typeface="PingFangTC-Regular"/>
              </a:rPr>
              <a:t>function </a:t>
            </a:r>
            <a:endParaRPr lang="zh-TW" altLang="en-US" sz="1200" b="1" dirty="0">
              <a:solidFill>
                <a:srgbClr val="222222"/>
              </a:solidFill>
              <a:latin typeface="PingFangTC-Regular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 dirty="0">
                <a:solidFill>
                  <a:schemeClr val="accent1">
                    <a:lumMod val="40000"/>
                    <a:lumOff val="6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訓練成果</a:t>
            </a:r>
            <a:r>
              <a:rPr lang="en-US" altLang="zh-TW" sz="1200" dirty="0">
                <a:solidFill>
                  <a:schemeClr val="accent1">
                    <a:lumMod val="40000"/>
                    <a:lumOff val="6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en-US" altLang="zh-TW" sz="1200" b="1" dirty="0">
                <a:solidFill>
                  <a:srgbClr val="222222"/>
                </a:solidFill>
                <a:latin typeface="PingFangTC-Regular"/>
              </a:rPr>
              <a:t>function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 dirty="0">
                <a:solidFill>
                  <a:schemeClr val="accent1">
                    <a:lumMod val="40000"/>
                    <a:lumOff val="6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體感介面</a:t>
            </a:r>
            <a:r>
              <a:rPr lang="en-US" altLang="zh-TW" sz="1200" dirty="0">
                <a:solidFill>
                  <a:schemeClr val="accent1">
                    <a:lumMod val="40000"/>
                    <a:lumOff val="6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en-US" altLang="zh-TW" sz="1200" b="1" dirty="0">
                <a:solidFill>
                  <a:srgbClr val="222222"/>
                </a:solidFill>
                <a:latin typeface="PingFangTC-Regular"/>
              </a:rPr>
              <a:t>feature</a:t>
            </a:r>
            <a:endParaRPr lang="zh-TW" altLang="en-US" sz="1200" dirty="0">
              <a:solidFill>
                <a:schemeClr val="accent1">
                  <a:lumMod val="40000"/>
                  <a:lumOff val="6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 dirty="0">
                <a:solidFill>
                  <a:schemeClr val="accent1">
                    <a:lumMod val="40000"/>
                    <a:lumOff val="6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登入系統</a:t>
            </a:r>
            <a:r>
              <a:rPr lang="en-US" altLang="zh-TW" sz="1200" dirty="0">
                <a:solidFill>
                  <a:schemeClr val="accent1">
                    <a:lumMod val="40000"/>
                    <a:lumOff val="6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en-US" altLang="zh-TW" sz="1200" b="1" dirty="0">
                <a:solidFill>
                  <a:srgbClr val="222222"/>
                </a:solidFill>
                <a:latin typeface="PingFangTC-Regular"/>
              </a:rPr>
              <a:t>feature</a:t>
            </a:r>
            <a:endParaRPr lang="zh-TW" altLang="en-US" sz="1200" dirty="0">
              <a:solidFill>
                <a:schemeClr val="accent1">
                  <a:lumMod val="40000"/>
                  <a:lumOff val="6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 dirty="0">
                <a:solidFill>
                  <a:schemeClr val="accent1">
                    <a:lumMod val="40000"/>
                    <a:lumOff val="6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歷史紀錄</a:t>
            </a:r>
            <a:r>
              <a:rPr lang="en-US" altLang="zh-TW" sz="1200" dirty="0">
                <a:solidFill>
                  <a:schemeClr val="accent1">
                    <a:lumMod val="40000"/>
                    <a:lumOff val="6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en-US" altLang="zh-TW" sz="1200" b="1" dirty="0">
                <a:solidFill>
                  <a:srgbClr val="222222"/>
                </a:solidFill>
                <a:latin typeface="PingFangTC-Regular"/>
              </a:rPr>
              <a:t>feature</a:t>
            </a:r>
            <a:endParaRPr lang="en-US" altLang="zh-TW" sz="1200" dirty="0">
              <a:solidFill>
                <a:schemeClr val="accent1">
                  <a:lumMod val="40000"/>
                  <a:lumOff val="6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 dirty="0">
                <a:solidFill>
                  <a:schemeClr val="accent1">
                    <a:lumMod val="40000"/>
                    <a:lumOff val="6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分析報告</a:t>
            </a:r>
            <a:r>
              <a:rPr lang="en-US" altLang="zh-TW" sz="1200" dirty="0">
                <a:solidFill>
                  <a:schemeClr val="accent1">
                    <a:lumMod val="40000"/>
                    <a:lumOff val="6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en-US" altLang="zh-TW" sz="1200" b="1" dirty="0">
                <a:solidFill>
                  <a:srgbClr val="222222"/>
                </a:solidFill>
                <a:latin typeface="PingFangTC-Regular"/>
              </a:rPr>
              <a:t>feature</a:t>
            </a:r>
            <a:endParaRPr lang="zh-TW" altLang="en-US" sz="1200" dirty="0">
              <a:solidFill>
                <a:schemeClr val="accent1">
                  <a:lumMod val="40000"/>
                  <a:lumOff val="6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6A34014D-47C2-8091-B2F6-0A8BA557EF07}"/>
              </a:ext>
            </a:extLst>
          </p:cNvPr>
          <p:cNvSpPr txBox="1"/>
          <p:nvPr/>
        </p:nvSpPr>
        <p:spPr>
          <a:xfrm>
            <a:off x="1372365" y="1855926"/>
            <a:ext cx="2063823" cy="5810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運動姿勢模型</a:t>
            </a:r>
          </a:p>
        </p:txBody>
      </p: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10EBDB7C-E9D0-AE1D-55CA-8947C2405A87}"/>
              </a:ext>
            </a:extLst>
          </p:cNvPr>
          <p:cNvCxnSpPr>
            <a:cxnSpLocks/>
          </p:cNvCxnSpPr>
          <p:nvPr/>
        </p:nvCxnSpPr>
        <p:spPr>
          <a:xfrm>
            <a:off x="1227780" y="1829677"/>
            <a:ext cx="0" cy="4240730"/>
          </a:xfrm>
          <a:prstGeom prst="line">
            <a:avLst/>
          </a:prstGeom>
          <a:ln w="127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FEDAD871-BF1B-BC12-FCA3-DC82BBB9A2E1}"/>
              </a:ext>
            </a:extLst>
          </p:cNvPr>
          <p:cNvSpPr txBox="1"/>
          <p:nvPr/>
        </p:nvSpPr>
        <p:spPr>
          <a:xfrm>
            <a:off x="1372364" y="669177"/>
            <a:ext cx="421413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4800" b="1" dirty="0">
                <a:solidFill>
                  <a:schemeClr val="bg1">
                    <a:lumMod val="95000"/>
                  </a:schemeClr>
                </a:solidFill>
              </a:rPr>
              <a:t>功能   </a:t>
            </a:r>
            <a:r>
              <a:rPr lang="en-US" altLang="zh-TW" sz="4800" b="1" dirty="0">
                <a:solidFill>
                  <a:schemeClr val="bg1">
                    <a:lumMod val="95000"/>
                  </a:schemeClr>
                </a:solidFill>
              </a:rPr>
              <a:t>function</a:t>
            </a:r>
            <a:endParaRPr lang="zh-TW" altLang="en-US" sz="48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3" name="橢圓 22">
            <a:extLst>
              <a:ext uri="{FF2B5EF4-FFF2-40B4-BE49-F238E27FC236}">
                <a16:creationId xmlns:a16="http://schemas.microsoft.com/office/drawing/2014/main" id="{94041D43-6656-B5AF-AD4C-1AF4BBE2D88C}"/>
              </a:ext>
            </a:extLst>
          </p:cNvPr>
          <p:cNvSpPr/>
          <p:nvPr/>
        </p:nvSpPr>
        <p:spPr>
          <a:xfrm>
            <a:off x="1187266" y="2085380"/>
            <a:ext cx="98611" cy="9861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AA9BB18-C1F7-3D9B-A9EC-2A446A34DE69}"/>
              </a:ext>
            </a:extLst>
          </p:cNvPr>
          <p:cNvSpPr/>
          <p:nvPr/>
        </p:nvSpPr>
        <p:spPr>
          <a:xfrm>
            <a:off x="1223873" y="3002087"/>
            <a:ext cx="45719" cy="26593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673FFA4C-8CE6-F710-89C3-212A888FB7DC}"/>
              </a:ext>
            </a:extLst>
          </p:cNvPr>
          <p:cNvSpPr txBox="1"/>
          <p:nvPr/>
        </p:nvSpPr>
        <p:spPr>
          <a:xfrm>
            <a:off x="1322804" y="2844308"/>
            <a:ext cx="3513356" cy="29427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dirty="0">
                <a:solidFill>
                  <a:schemeClr val="accent4">
                    <a:lumMod val="20000"/>
                    <a:lumOff val="80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運動姿勢模型即時修正回饋</a:t>
            </a:r>
          </a:p>
          <a:p>
            <a:pPr>
              <a:lnSpc>
                <a:spcPct val="150000"/>
              </a:lnSpc>
            </a:pPr>
            <a:r>
              <a:rPr lang="zh-TW" altLang="en-US" dirty="0">
                <a:solidFill>
                  <a:schemeClr val="accent4">
                    <a:lumMod val="20000"/>
                    <a:lumOff val="80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即時修正回饋即時修正即時修正</a:t>
            </a:r>
          </a:p>
          <a:p>
            <a:pPr>
              <a:lnSpc>
                <a:spcPct val="150000"/>
              </a:lnSpc>
            </a:pPr>
            <a:r>
              <a:rPr lang="zh-TW" altLang="en-US" dirty="0">
                <a:solidFill>
                  <a:schemeClr val="accent4">
                    <a:lumMod val="20000"/>
                    <a:lumOff val="80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體感介面即時修正即時修正</a:t>
            </a:r>
          </a:p>
          <a:p>
            <a:pPr>
              <a:lnSpc>
                <a:spcPct val="150000"/>
              </a:lnSpc>
            </a:pPr>
            <a:r>
              <a:rPr lang="zh-TW" altLang="en-US" dirty="0">
                <a:solidFill>
                  <a:schemeClr val="accent4">
                    <a:lumMod val="20000"/>
                    <a:lumOff val="80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訓練成果即時修正</a:t>
            </a:r>
          </a:p>
          <a:p>
            <a:pPr>
              <a:lnSpc>
                <a:spcPct val="150000"/>
              </a:lnSpc>
            </a:pPr>
            <a:r>
              <a:rPr lang="zh-TW" altLang="en-US" dirty="0">
                <a:solidFill>
                  <a:schemeClr val="accent4">
                    <a:lumMod val="20000"/>
                    <a:lumOff val="80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登入系統即時修正即時修正</a:t>
            </a:r>
          </a:p>
          <a:p>
            <a:pPr>
              <a:lnSpc>
                <a:spcPct val="150000"/>
              </a:lnSpc>
            </a:pPr>
            <a:r>
              <a:rPr lang="zh-TW" altLang="en-US" dirty="0">
                <a:solidFill>
                  <a:schemeClr val="accent4">
                    <a:lumMod val="20000"/>
                    <a:lumOff val="80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歷史紀錄即時修正</a:t>
            </a:r>
          </a:p>
          <a:p>
            <a:pPr>
              <a:lnSpc>
                <a:spcPct val="150000"/>
              </a:lnSpc>
            </a:pPr>
            <a:r>
              <a:rPr lang="zh-TW" altLang="en-US" dirty="0">
                <a:solidFill>
                  <a:schemeClr val="accent4">
                    <a:lumMod val="20000"/>
                    <a:lumOff val="80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分析報告即時修正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B4D2EAEC-FE67-F18B-120C-20E81B48EA30}"/>
              </a:ext>
            </a:extLst>
          </p:cNvPr>
          <p:cNvSpPr/>
          <p:nvPr/>
        </p:nvSpPr>
        <p:spPr>
          <a:xfrm>
            <a:off x="6351890" y="2272553"/>
            <a:ext cx="4944995" cy="3705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b="1" dirty="0"/>
              <a:t>picture</a:t>
            </a:r>
            <a:endParaRPr lang="zh-TW" altLang="en-US" sz="3600" b="1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8" name="筆跡 47">
                <a:extLst>
                  <a:ext uri="{FF2B5EF4-FFF2-40B4-BE49-F238E27FC236}">
                    <a16:creationId xmlns:a16="http://schemas.microsoft.com/office/drawing/2014/main" id="{AB6A63ED-1A03-49A0-8B17-34BA95B03884}"/>
                  </a:ext>
                </a:extLst>
              </p14:cNvPr>
              <p14:cNvContentPartPr/>
              <p14:nvPr/>
            </p14:nvContentPartPr>
            <p14:xfrm>
              <a:off x="770720" y="1657320"/>
              <a:ext cx="275400" cy="4631040"/>
            </p14:xfrm>
          </p:contentPart>
        </mc:Choice>
        <mc:Fallback>
          <p:pic>
            <p:nvPicPr>
              <p:cNvPr id="48" name="筆跡 47">
                <a:extLst>
                  <a:ext uri="{FF2B5EF4-FFF2-40B4-BE49-F238E27FC236}">
                    <a16:creationId xmlns:a16="http://schemas.microsoft.com/office/drawing/2014/main" id="{AB6A63ED-1A03-49A0-8B17-34BA95B0388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62080" y="1648680"/>
                <a:ext cx="293040" cy="464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2" name="筆跡 51">
                <a:extLst>
                  <a:ext uri="{FF2B5EF4-FFF2-40B4-BE49-F238E27FC236}">
                    <a16:creationId xmlns:a16="http://schemas.microsoft.com/office/drawing/2014/main" id="{E9184CAD-A423-1AF2-5415-BE28C6582464}"/>
                  </a:ext>
                </a:extLst>
              </p14:cNvPr>
              <p14:cNvContentPartPr/>
              <p14:nvPr/>
            </p14:nvContentPartPr>
            <p14:xfrm>
              <a:off x="846680" y="383640"/>
              <a:ext cx="240120" cy="1092240"/>
            </p14:xfrm>
          </p:contentPart>
        </mc:Choice>
        <mc:Fallback>
          <p:pic>
            <p:nvPicPr>
              <p:cNvPr id="52" name="筆跡 51">
                <a:extLst>
                  <a:ext uri="{FF2B5EF4-FFF2-40B4-BE49-F238E27FC236}">
                    <a16:creationId xmlns:a16="http://schemas.microsoft.com/office/drawing/2014/main" id="{E9184CAD-A423-1AF2-5415-BE28C658246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38040" y="374640"/>
                <a:ext cx="257760" cy="1109880"/>
              </a:xfrm>
              <a:prstGeom prst="rect">
                <a:avLst/>
              </a:prstGeom>
            </p:spPr>
          </p:pic>
        </mc:Fallback>
      </mc:AlternateContent>
      <p:grpSp>
        <p:nvGrpSpPr>
          <p:cNvPr id="55" name="群組 54">
            <a:extLst>
              <a:ext uri="{FF2B5EF4-FFF2-40B4-BE49-F238E27FC236}">
                <a16:creationId xmlns:a16="http://schemas.microsoft.com/office/drawing/2014/main" id="{9B2E5FAC-397B-01AD-515D-588DA7EF33A7}"/>
              </a:ext>
            </a:extLst>
          </p:cNvPr>
          <p:cNvGrpSpPr/>
          <p:nvPr/>
        </p:nvGrpSpPr>
        <p:grpSpPr>
          <a:xfrm>
            <a:off x="161960" y="591360"/>
            <a:ext cx="549720" cy="653400"/>
            <a:chOff x="161960" y="591360"/>
            <a:chExt cx="549720" cy="653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53" name="筆跡 52">
                  <a:extLst>
                    <a:ext uri="{FF2B5EF4-FFF2-40B4-BE49-F238E27FC236}">
                      <a16:creationId xmlns:a16="http://schemas.microsoft.com/office/drawing/2014/main" id="{A84FEEE5-E091-32A0-F0DE-CFF533DDC01E}"/>
                    </a:ext>
                  </a:extLst>
                </p14:cNvPr>
                <p14:cNvContentPartPr/>
                <p14:nvPr/>
              </p14:nvContentPartPr>
              <p14:xfrm>
                <a:off x="161960" y="591360"/>
                <a:ext cx="549720" cy="653400"/>
              </p14:xfrm>
            </p:contentPart>
          </mc:Choice>
          <mc:Fallback>
            <p:pic>
              <p:nvPicPr>
                <p:cNvPr id="53" name="筆跡 52">
                  <a:extLst>
                    <a:ext uri="{FF2B5EF4-FFF2-40B4-BE49-F238E27FC236}">
                      <a16:creationId xmlns:a16="http://schemas.microsoft.com/office/drawing/2014/main" id="{A84FEEE5-E091-32A0-F0DE-CFF533DDC01E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52960" y="582360"/>
                  <a:ext cx="567360" cy="67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54" name="筆跡 53">
                  <a:extLst>
                    <a:ext uri="{FF2B5EF4-FFF2-40B4-BE49-F238E27FC236}">
                      <a16:creationId xmlns:a16="http://schemas.microsoft.com/office/drawing/2014/main" id="{1FFA0752-875B-C357-B4D3-ACC9862C0B36}"/>
                    </a:ext>
                  </a:extLst>
                </p14:cNvPr>
                <p14:cNvContentPartPr/>
                <p14:nvPr/>
              </p14:nvContentPartPr>
              <p14:xfrm>
                <a:off x="381560" y="709080"/>
                <a:ext cx="4680" cy="2160"/>
              </p14:xfrm>
            </p:contentPart>
          </mc:Choice>
          <mc:Fallback>
            <p:pic>
              <p:nvPicPr>
                <p:cNvPr id="54" name="筆跡 53">
                  <a:extLst>
                    <a:ext uri="{FF2B5EF4-FFF2-40B4-BE49-F238E27FC236}">
                      <a16:creationId xmlns:a16="http://schemas.microsoft.com/office/drawing/2014/main" id="{1FFA0752-875B-C357-B4D3-ACC9862C0B36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72920" y="700080"/>
                  <a:ext cx="22320" cy="19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8" name="群組 57">
            <a:extLst>
              <a:ext uri="{FF2B5EF4-FFF2-40B4-BE49-F238E27FC236}">
                <a16:creationId xmlns:a16="http://schemas.microsoft.com/office/drawing/2014/main" id="{59F540CC-B58E-CC6D-D6AA-C35DDCD6FE9B}"/>
              </a:ext>
            </a:extLst>
          </p:cNvPr>
          <p:cNvGrpSpPr/>
          <p:nvPr/>
        </p:nvGrpSpPr>
        <p:grpSpPr>
          <a:xfrm>
            <a:off x="-701680" y="3762600"/>
            <a:ext cx="716040" cy="606600"/>
            <a:chOff x="-701680" y="3762600"/>
            <a:chExt cx="716040" cy="606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56" name="筆跡 55">
                  <a:extLst>
                    <a:ext uri="{FF2B5EF4-FFF2-40B4-BE49-F238E27FC236}">
                      <a16:creationId xmlns:a16="http://schemas.microsoft.com/office/drawing/2014/main" id="{D3FC97D3-14D3-CF94-73C4-CEBB1CDEEBB8}"/>
                    </a:ext>
                  </a:extLst>
                </p14:cNvPr>
                <p14:cNvContentPartPr/>
                <p14:nvPr/>
              </p14:nvContentPartPr>
              <p14:xfrm>
                <a:off x="-701680" y="3941520"/>
                <a:ext cx="71640" cy="202680"/>
              </p14:xfrm>
            </p:contentPart>
          </mc:Choice>
          <mc:Fallback>
            <p:pic>
              <p:nvPicPr>
                <p:cNvPr id="56" name="筆跡 55">
                  <a:extLst>
                    <a:ext uri="{FF2B5EF4-FFF2-40B4-BE49-F238E27FC236}">
                      <a16:creationId xmlns:a16="http://schemas.microsoft.com/office/drawing/2014/main" id="{D3FC97D3-14D3-CF94-73C4-CEBB1CDEEBB8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-710320" y="3932880"/>
                  <a:ext cx="8928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57" name="筆跡 56">
                  <a:extLst>
                    <a:ext uri="{FF2B5EF4-FFF2-40B4-BE49-F238E27FC236}">
                      <a16:creationId xmlns:a16="http://schemas.microsoft.com/office/drawing/2014/main" id="{39C36E55-F1B0-6835-A8E4-88E54E5BD31F}"/>
                    </a:ext>
                  </a:extLst>
                </p14:cNvPr>
                <p14:cNvContentPartPr/>
                <p14:nvPr/>
              </p14:nvContentPartPr>
              <p14:xfrm>
                <a:off x="-560200" y="3762600"/>
                <a:ext cx="574560" cy="606600"/>
              </p14:xfrm>
            </p:contentPart>
          </mc:Choice>
          <mc:Fallback>
            <p:pic>
              <p:nvPicPr>
                <p:cNvPr id="57" name="筆跡 56">
                  <a:extLst>
                    <a:ext uri="{FF2B5EF4-FFF2-40B4-BE49-F238E27FC236}">
                      <a16:creationId xmlns:a16="http://schemas.microsoft.com/office/drawing/2014/main" id="{39C36E55-F1B0-6835-A8E4-88E54E5BD31F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-568840" y="3753600"/>
                  <a:ext cx="592200" cy="624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6" name="群組 65">
            <a:extLst>
              <a:ext uri="{FF2B5EF4-FFF2-40B4-BE49-F238E27FC236}">
                <a16:creationId xmlns:a16="http://schemas.microsoft.com/office/drawing/2014/main" id="{587DC044-37BB-0D83-7422-47B0F98FBF3C}"/>
              </a:ext>
            </a:extLst>
          </p:cNvPr>
          <p:cNvGrpSpPr/>
          <p:nvPr/>
        </p:nvGrpSpPr>
        <p:grpSpPr>
          <a:xfrm>
            <a:off x="50360" y="3232320"/>
            <a:ext cx="1169640" cy="1046160"/>
            <a:chOff x="50360" y="3232320"/>
            <a:chExt cx="1169640" cy="1046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49" name="筆跡 48">
                  <a:extLst>
                    <a:ext uri="{FF2B5EF4-FFF2-40B4-BE49-F238E27FC236}">
                      <a16:creationId xmlns:a16="http://schemas.microsoft.com/office/drawing/2014/main" id="{F3077DEB-514A-A508-E1D6-9F425041AD53}"/>
                    </a:ext>
                  </a:extLst>
                </p14:cNvPr>
                <p14:cNvContentPartPr/>
                <p14:nvPr/>
              </p14:nvContentPartPr>
              <p14:xfrm>
                <a:off x="220280" y="3232320"/>
                <a:ext cx="546120" cy="465840"/>
              </p14:xfrm>
            </p:contentPart>
          </mc:Choice>
          <mc:Fallback>
            <p:pic>
              <p:nvPicPr>
                <p:cNvPr id="49" name="筆跡 48">
                  <a:extLst>
                    <a:ext uri="{FF2B5EF4-FFF2-40B4-BE49-F238E27FC236}">
                      <a16:creationId xmlns:a16="http://schemas.microsoft.com/office/drawing/2014/main" id="{F3077DEB-514A-A508-E1D6-9F425041AD53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11280" y="3223680"/>
                  <a:ext cx="563760" cy="48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50" name="筆跡 49">
                  <a:extLst>
                    <a:ext uri="{FF2B5EF4-FFF2-40B4-BE49-F238E27FC236}">
                      <a16:creationId xmlns:a16="http://schemas.microsoft.com/office/drawing/2014/main" id="{5D0BC293-2ABB-D532-8252-92ADBB1D15A2}"/>
                    </a:ext>
                  </a:extLst>
                </p14:cNvPr>
                <p14:cNvContentPartPr/>
                <p14:nvPr/>
              </p14:nvContentPartPr>
              <p14:xfrm>
                <a:off x="446720" y="3317280"/>
                <a:ext cx="86400" cy="25200"/>
              </p14:xfrm>
            </p:contentPart>
          </mc:Choice>
          <mc:Fallback>
            <p:pic>
              <p:nvPicPr>
                <p:cNvPr id="50" name="筆跡 49">
                  <a:extLst>
                    <a:ext uri="{FF2B5EF4-FFF2-40B4-BE49-F238E27FC236}">
                      <a16:creationId xmlns:a16="http://schemas.microsoft.com/office/drawing/2014/main" id="{5D0BC293-2ABB-D532-8252-92ADBB1D15A2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38080" y="3308280"/>
                  <a:ext cx="10404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63" name="筆跡 62">
                  <a:extLst>
                    <a:ext uri="{FF2B5EF4-FFF2-40B4-BE49-F238E27FC236}">
                      <a16:creationId xmlns:a16="http://schemas.microsoft.com/office/drawing/2014/main" id="{C6FD4B81-5470-E80A-04D0-6296AA773404}"/>
                    </a:ext>
                  </a:extLst>
                </p14:cNvPr>
                <p14:cNvContentPartPr/>
                <p14:nvPr/>
              </p14:nvContentPartPr>
              <p14:xfrm>
                <a:off x="329000" y="3566040"/>
                <a:ext cx="891000" cy="712440"/>
              </p14:xfrm>
            </p:contentPart>
          </mc:Choice>
          <mc:Fallback>
            <p:pic>
              <p:nvPicPr>
                <p:cNvPr id="63" name="筆跡 62">
                  <a:extLst>
                    <a:ext uri="{FF2B5EF4-FFF2-40B4-BE49-F238E27FC236}">
                      <a16:creationId xmlns:a16="http://schemas.microsoft.com/office/drawing/2014/main" id="{C6FD4B81-5470-E80A-04D0-6296AA773404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20000" y="3557400"/>
                  <a:ext cx="908640" cy="73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65" name="筆跡 64">
                  <a:extLst>
                    <a:ext uri="{FF2B5EF4-FFF2-40B4-BE49-F238E27FC236}">
                      <a16:creationId xmlns:a16="http://schemas.microsoft.com/office/drawing/2014/main" id="{F3E35611-5FC4-C960-BF7C-C420BC89E709}"/>
                    </a:ext>
                  </a:extLst>
                </p14:cNvPr>
                <p14:cNvContentPartPr/>
                <p14:nvPr/>
              </p14:nvContentPartPr>
              <p14:xfrm>
                <a:off x="50360" y="3970680"/>
                <a:ext cx="155880" cy="63000"/>
              </p14:xfrm>
            </p:contentPart>
          </mc:Choice>
          <mc:Fallback>
            <p:pic>
              <p:nvPicPr>
                <p:cNvPr id="65" name="筆跡 64">
                  <a:extLst>
                    <a:ext uri="{FF2B5EF4-FFF2-40B4-BE49-F238E27FC236}">
                      <a16:creationId xmlns:a16="http://schemas.microsoft.com/office/drawing/2014/main" id="{F3E35611-5FC4-C960-BF7C-C420BC89E709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41720" y="3962040"/>
                  <a:ext cx="173520" cy="80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1" name="群組 70">
            <a:extLst>
              <a:ext uri="{FF2B5EF4-FFF2-40B4-BE49-F238E27FC236}">
                <a16:creationId xmlns:a16="http://schemas.microsoft.com/office/drawing/2014/main" id="{97532F3C-DCB0-C7DE-5846-0B168BC63AB1}"/>
              </a:ext>
            </a:extLst>
          </p:cNvPr>
          <p:cNvGrpSpPr/>
          <p:nvPr/>
        </p:nvGrpSpPr>
        <p:grpSpPr>
          <a:xfrm>
            <a:off x="831200" y="1848480"/>
            <a:ext cx="3184200" cy="651240"/>
            <a:chOff x="831200" y="1848480"/>
            <a:chExt cx="3184200" cy="651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67" name="筆跡 66">
                  <a:extLst>
                    <a:ext uri="{FF2B5EF4-FFF2-40B4-BE49-F238E27FC236}">
                      <a16:creationId xmlns:a16="http://schemas.microsoft.com/office/drawing/2014/main" id="{C103534C-0C14-7C87-292C-B58D75DBB36D}"/>
                    </a:ext>
                  </a:extLst>
                </p14:cNvPr>
                <p14:cNvContentPartPr/>
                <p14:nvPr/>
              </p14:nvContentPartPr>
              <p14:xfrm>
                <a:off x="831200" y="1848480"/>
                <a:ext cx="2738880" cy="651240"/>
              </p14:xfrm>
            </p:contentPart>
          </mc:Choice>
          <mc:Fallback>
            <p:pic>
              <p:nvPicPr>
                <p:cNvPr id="67" name="筆跡 66">
                  <a:extLst>
                    <a:ext uri="{FF2B5EF4-FFF2-40B4-BE49-F238E27FC236}">
                      <a16:creationId xmlns:a16="http://schemas.microsoft.com/office/drawing/2014/main" id="{C103534C-0C14-7C87-292C-B58D75DBB36D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822560" y="1839480"/>
                  <a:ext cx="2756520" cy="66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68" name="筆跡 67">
                  <a:extLst>
                    <a:ext uri="{FF2B5EF4-FFF2-40B4-BE49-F238E27FC236}">
                      <a16:creationId xmlns:a16="http://schemas.microsoft.com/office/drawing/2014/main" id="{E995A17F-81E4-7F93-0B6B-0EB752B2CC0D}"/>
                    </a:ext>
                  </a:extLst>
                </p14:cNvPr>
                <p14:cNvContentPartPr/>
                <p14:nvPr/>
              </p14:nvContentPartPr>
              <p14:xfrm>
                <a:off x="3830000" y="1889160"/>
                <a:ext cx="360" cy="406080"/>
              </p14:xfrm>
            </p:contentPart>
          </mc:Choice>
          <mc:Fallback>
            <p:pic>
              <p:nvPicPr>
                <p:cNvPr id="68" name="筆跡 67">
                  <a:extLst>
                    <a:ext uri="{FF2B5EF4-FFF2-40B4-BE49-F238E27FC236}">
                      <a16:creationId xmlns:a16="http://schemas.microsoft.com/office/drawing/2014/main" id="{E995A17F-81E4-7F93-0B6B-0EB752B2CC0D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3821000" y="1880520"/>
                  <a:ext cx="18000" cy="42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69" name="筆跡 68">
                  <a:extLst>
                    <a:ext uri="{FF2B5EF4-FFF2-40B4-BE49-F238E27FC236}">
                      <a16:creationId xmlns:a16="http://schemas.microsoft.com/office/drawing/2014/main" id="{7E9F90ED-F211-9995-05E2-904FA9375332}"/>
                    </a:ext>
                  </a:extLst>
                </p14:cNvPr>
                <p14:cNvContentPartPr/>
                <p14:nvPr/>
              </p14:nvContentPartPr>
              <p14:xfrm>
                <a:off x="3931520" y="2026320"/>
                <a:ext cx="83880" cy="25920"/>
              </p14:xfrm>
            </p:contentPart>
          </mc:Choice>
          <mc:Fallback>
            <p:pic>
              <p:nvPicPr>
                <p:cNvPr id="69" name="筆跡 68">
                  <a:extLst>
                    <a:ext uri="{FF2B5EF4-FFF2-40B4-BE49-F238E27FC236}">
                      <a16:creationId xmlns:a16="http://schemas.microsoft.com/office/drawing/2014/main" id="{7E9F90ED-F211-9995-05E2-904FA9375332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3922880" y="2017320"/>
                  <a:ext cx="10152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70" name="筆跡 69">
                  <a:extLst>
                    <a:ext uri="{FF2B5EF4-FFF2-40B4-BE49-F238E27FC236}">
                      <a16:creationId xmlns:a16="http://schemas.microsoft.com/office/drawing/2014/main" id="{3F9C573B-BEAF-6BD4-B351-FB03DB81CFBC}"/>
                    </a:ext>
                  </a:extLst>
                </p14:cNvPr>
                <p14:cNvContentPartPr/>
                <p14:nvPr/>
              </p14:nvContentPartPr>
              <p14:xfrm>
                <a:off x="3931520" y="2112720"/>
                <a:ext cx="31680" cy="223920"/>
              </p14:xfrm>
            </p:contentPart>
          </mc:Choice>
          <mc:Fallback>
            <p:pic>
              <p:nvPicPr>
                <p:cNvPr id="70" name="筆跡 69">
                  <a:extLst>
                    <a:ext uri="{FF2B5EF4-FFF2-40B4-BE49-F238E27FC236}">
                      <a16:creationId xmlns:a16="http://schemas.microsoft.com/office/drawing/2014/main" id="{3F9C573B-BEAF-6BD4-B351-FB03DB81CFBC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3922880" y="2104080"/>
                  <a:ext cx="49320" cy="241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2" name="群組 91">
            <a:extLst>
              <a:ext uri="{FF2B5EF4-FFF2-40B4-BE49-F238E27FC236}">
                <a16:creationId xmlns:a16="http://schemas.microsoft.com/office/drawing/2014/main" id="{B0F8D9CB-B696-9389-3104-CE3B7CD0F613}"/>
              </a:ext>
            </a:extLst>
          </p:cNvPr>
          <p:cNvGrpSpPr/>
          <p:nvPr/>
        </p:nvGrpSpPr>
        <p:grpSpPr>
          <a:xfrm>
            <a:off x="3255800" y="2905080"/>
            <a:ext cx="3033000" cy="3089520"/>
            <a:chOff x="3255800" y="2905080"/>
            <a:chExt cx="3033000" cy="3089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72" name="筆跡 71">
                  <a:extLst>
                    <a:ext uri="{FF2B5EF4-FFF2-40B4-BE49-F238E27FC236}">
                      <a16:creationId xmlns:a16="http://schemas.microsoft.com/office/drawing/2014/main" id="{F70C9A66-99FB-10CF-E0FF-59C20CFCB732}"/>
                    </a:ext>
                  </a:extLst>
                </p14:cNvPr>
                <p14:cNvContentPartPr/>
                <p14:nvPr/>
              </p14:nvContentPartPr>
              <p14:xfrm>
                <a:off x="3255800" y="2905080"/>
                <a:ext cx="1530720" cy="3089520"/>
              </p14:xfrm>
            </p:contentPart>
          </mc:Choice>
          <mc:Fallback>
            <p:pic>
              <p:nvPicPr>
                <p:cNvPr id="72" name="筆跡 71">
                  <a:extLst>
                    <a:ext uri="{FF2B5EF4-FFF2-40B4-BE49-F238E27FC236}">
                      <a16:creationId xmlns:a16="http://schemas.microsoft.com/office/drawing/2014/main" id="{F70C9A66-99FB-10CF-E0FF-59C20CFCB732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3247160" y="2896440"/>
                  <a:ext cx="1548360" cy="310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73" name="筆跡 72">
                  <a:extLst>
                    <a:ext uri="{FF2B5EF4-FFF2-40B4-BE49-F238E27FC236}">
                      <a16:creationId xmlns:a16="http://schemas.microsoft.com/office/drawing/2014/main" id="{72000A3F-250A-A7D2-2C69-407116487CAC}"/>
                    </a:ext>
                  </a:extLst>
                </p14:cNvPr>
                <p14:cNvContentPartPr/>
                <p14:nvPr/>
              </p14:nvContentPartPr>
              <p14:xfrm>
                <a:off x="4762760" y="3875640"/>
                <a:ext cx="195840" cy="550080"/>
              </p14:xfrm>
            </p:contentPart>
          </mc:Choice>
          <mc:Fallback>
            <p:pic>
              <p:nvPicPr>
                <p:cNvPr id="73" name="筆跡 72">
                  <a:extLst>
                    <a:ext uri="{FF2B5EF4-FFF2-40B4-BE49-F238E27FC236}">
                      <a16:creationId xmlns:a16="http://schemas.microsoft.com/office/drawing/2014/main" id="{72000A3F-250A-A7D2-2C69-407116487CAC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4753760" y="3866640"/>
                  <a:ext cx="213480" cy="56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74" name="筆跡 73">
                  <a:extLst>
                    <a:ext uri="{FF2B5EF4-FFF2-40B4-BE49-F238E27FC236}">
                      <a16:creationId xmlns:a16="http://schemas.microsoft.com/office/drawing/2014/main" id="{36E26044-0463-4DA5-9798-94253B5B773F}"/>
                    </a:ext>
                  </a:extLst>
                </p14:cNvPr>
                <p14:cNvContentPartPr/>
                <p14:nvPr/>
              </p14:nvContentPartPr>
              <p14:xfrm>
                <a:off x="4988120" y="4153920"/>
                <a:ext cx="80640" cy="62640"/>
              </p14:xfrm>
            </p:contentPart>
          </mc:Choice>
          <mc:Fallback>
            <p:pic>
              <p:nvPicPr>
                <p:cNvPr id="74" name="筆跡 73">
                  <a:extLst>
                    <a:ext uri="{FF2B5EF4-FFF2-40B4-BE49-F238E27FC236}">
                      <a16:creationId xmlns:a16="http://schemas.microsoft.com/office/drawing/2014/main" id="{36E26044-0463-4DA5-9798-94253B5B773F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4979480" y="4144920"/>
                  <a:ext cx="9828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75" name="筆跡 74">
                  <a:extLst>
                    <a:ext uri="{FF2B5EF4-FFF2-40B4-BE49-F238E27FC236}">
                      <a16:creationId xmlns:a16="http://schemas.microsoft.com/office/drawing/2014/main" id="{4EFAC5CB-4D7F-A414-A4E3-22694CB4125A}"/>
                    </a:ext>
                  </a:extLst>
                </p14:cNvPr>
                <p14:cNvContentPartPr/>
                <p14:nvPr/>
              </p14:nvContentPartPr>
              <p14:xfrm>
                <a:off x="5059040" y="4297200"/>
                <a:ext cx="360" cy="99720"/>
              </p14:xfrm>
            </p:contentPart>
          </mc:Choice>
          <mc:Fallback>
            <p:pic>
              <p:nvPicPr>
                <p:cNvPr id="75" name="筆跡 74">
                  <a:extLst>
                    <a:ext uri="{FF2B5EF4-FFF2-40B4-BE49-F238E27FC236}">
                      <a16:creationId xmlns:a16="http://schemas.microsoft.com/office/drawing/2014/main" id="{4EFAC5CB-4D7F-A414-A4E3-22694CB4125A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5050400" y="4288560"/>
                  <a:ext cx="1800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76" name="筆跡 75">
                  <a:extLst>
                    <a:ext uri="{FF2B5EF4-FFF2-40B4-BE49-F238E27FC236}">
                      <a16:creationId xmlns:a16="http://schemas.microsoft.com/office/drawing/2014/main" id="{A22364B6-C98C-8273-093F-ACBFCF5498A7}"/>
                    </a:ext>
                  </a:extLst>
                </p14:cNvPr>
                <p14:cNvContentPartPr/>
                <p14:nvPr/>
              </p14:nvContentPartPr>
              <p14:xfrm>
                <a:off x="5120240" y="4136280"/>
                <a:ext cx="133200" cy="210600"/>
              </p14:xfrm>
            </p:contentPart>
          </mc:Choice>
          <mc:Fallback>
            <p:pic>
              <p:nvPicPr>
                <p:cNvPr id="76" name="筆跡 75">
                  <a:extLst>
                    <a:ext uri="{FF2B5EF4-FFF2-40B4-BE49-F238E27FC236}">
                      <a16:creationId xmlns:a16="http://schemas.microsoft.com/office/drawing/2014/main" id="{A22364B6-C98C-8273-093F-ACBFCF5498A7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5111240" y="4127280"/>
                  <a:ext cx="15084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78" name="筆跡 77">
                  <a:extLst>
                    <a:ext uri="{FF2B5EF4-FFF2-40B4-BE49-F238E27FC236}">
                      <a16:creationId xmlns:a16="http://schemas.microsoft.com/office/drawing/2014/main" id="{A9B6A268-B953-AF6C-78FD-93884E3B1C3D}"/>
                    </a:ext>
                  </a:extLst>
                </p14:cNvPr>
                <p14:cNvContentPartPr/>
                <p14:nvPr/>
              </p14:nvContentPartPr>
              <p14:xfrm>
                <a:off x="4652960" y="4390080"/>
                <a:ext cx="693000" cy="615240"/>
              </p14:xfrm>
            </p:contentPart>
          </mc:Choice>
          <mc:Fallback>
            <p:pic>
              <p:nvPicPr>
                <p:cNvPr id="78" name="筆跡 77">
                  <a:extLst>
                    <a:ext uri="{FF2B5EF4-FFF2-40B4-BE49-F238E27FC236}">
                      <a16:creationId xmlns:a16="http://schemas.microsoft.com/office/drawing/2014/main" id="{A9B6A268-B953-AF6C-78FD-93884E3B1C3D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4644320" y="4381440"/>
                  <a:ext cx="710640" cy="63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79" name="筆跡 78">
                  <a:extLst>
                    <a:ext uri="{FF2B5EF4-FFF2-40B4-BE49-F238E27FC236}">
                      <a16:creationId xmlns:a16="http://schemas.microsoft.com/office/drawing/2014/main" id="{D4D03AB8-9E72-1F0E-B62F-61D3ABE37AAE}"/>
                    </a:ext>
                  </a:extLst>
                </p14:cNvPr>
                <p14:cNvContentPartPr/>
                <p14:nvPr/>
              </p14:nvContentPartPr>
              <p14:xfrm>
                <a:off x="5089640" y="4577280"/>
                <a:ext cx="207360" cy="86040"/>
              </p14:xfrm>
            </p:contentPart>
          </mc:Choice>
          <mc:Fallback>
            <p:pic>
              <p:nvPicPr>
                <p:cNvPr id="79" name="筆跡 78">
                  <a:extLst>
                    <a:ext uri="{FF2B5EF4-FFF2-40B4-BE49-F238E27FC236}">
                      <a16:creationId xmlns:a16="http://schemas.microsoft.com/office/drawing/2014/main" id="{D4D03AB8-9E72-1F0E-B62F-61D3ABE37AAE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5081000" y="4568640"/>
                  <a:ext cx="22500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81" name="筆跡 80">
                  <a:extLst>
                    <a:ext uri="{FF2B5EF4-FFF2-40B4-BE49-F238E27FC236}">
                      <a16:creationId xmlns:a16="http://schemas.microsoft.com/office/drawing/2014/main" id="{1461ADF5-78A9-17EB-56F1-0AD4FE65E63F}"/>
                    </a:ext>
                  </a:extLst>
                </p14:cNvPr>
                <p14:cNvContentPartPr/>
                <p14:nvPr/>
              </p14:nvContentPartPr>
              <p14:xfrm>
                <a:off x="5333720" y="4697520"/>
                <a:ext cx="49680" cy="37080"/>
              </p14:xfrm>
            </p:contentPart>
          </mc:Choice>
          <mc:Fallback>
            <p:pic>
              <p:nvPicPr>
                <p:cNvPr id="81" name="筆跡 80">
                  <a:extLst>
                    <a:ext uri="{FF2B5EF4-FFF2-40B4-BE49-F238E27FC236}">
                      <a16:creationId xmlns:a16="http://schemas.microsoft.com/office/drawing/2014/main" id="{1461ADF5-78A9-17EB-56F1-0AD4FE65E63F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5325080" y="4688520"/>
                  <a:ext cx="6732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83" name="筆跡 82">
                  <a:extLst>
                    <a:ext uri="{FF2B5EF4-FFF2-40B4-BE49-F238E27FC236}">
                      <a16:creationId xmlns:a16="http://schemas.microsoft.com/office/drawing/2014/main" id="{A830A667-CA60-AFFC-ABDA-CA1F8C0866BE}"/>
                    </a:ext>
                  </a:extLst>
                </p14:cNvPr>
                <p14:cNvContentPartPr/>
                <p14:nvPr/>
              </p14:nvContentPartPr>
              <p14:xfrm>
                <a:off x="5408960" y="4389000"/>
                <a:ext cx="478800" cy="405000"/>
              </p14:xfrm>
            </p:contentPart>
          </mc:Choice>
          <mc:Fallback>
            <p:pic>
              <p:nvPicPr>
                <p:cNvPr id="83" name="筆跡 82">
                  <a:extLst>
                    <a:ext uri="{FF2B5EF4-FFF2-40B4-BE49-F238E27FC236}">
                      <a16:creationId xmlns:a16="http://schemas.microsoft.com/office/drawing/2014/main" id="{A830A667-CA60-AFFC-ABDA-CA1F8C0866BE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5399960" y="4380360"/>
                  <a:ext cx="496440" cy="42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84" name="筆跡 83">
                  <a:extLst>
                    <a:ext uri="{FF2B5EF4-FFF2-40B4-BE49-F238E27FC236}">
                      <a16:creationId xmlns:a16="http://schemas.microsoft.com/office/drawing/2014/main" id="{C23E9984-67D2-2F33-F416-D768F7D6691B}"/>
                    </a:ext>
                  </a:extLst>
                </p14:cNvPr>
                <p14:cNvContentPartPr/>
                <p14:nvPr/>
              </p14:nvContentPartPr>
              <p14:xfrm>
                <a:off x="5902520" y="4554600"/>
                <a:ext cx="360" cy="37800"/>
              </p14:xfrm>
            </p:contentPart>
          </mc:Choice>
          <mc:Fallback>
            <p:pic>
              <p:nvPicPr>
                <p:cNvPr id="84" name="筆跡 83">
                  <a:extLst>
                    <a:ext uri="{FF2B5EF4-FFF2-40B4-BE49-F238E27FC236}">
                      <a16:creationId xmlns:a16="http://schemas.microsoft.com/office/drawing/2014/main" id="{C23E9984-67D2-2F33-F416-D768F7D6691B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5893880" y="4545600"/>
                  <a:ext cx="1800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85" name="筆跡 84">
                  <a:extLst>
                    <a:ext uri="{FF2B5EF4-FFF2-40B4-BE49-F238E27FC236}">
                      <a16:creationId xmlns:a16="http://schemas.microsoft.com/office/drawing/2014/main" id="{E7BA0D8C-05EF-8F54-4DD3-0DD312F7B047}"/>
                    </a:ext>
                  </a:extLst>
                </p14:cNvPr>
                <p14:cNvContentPartPr/>
                <p14:nvPr/>
              </p14:nvContentPartPr>
              <p14:xfrm>
                <a:off x="5872280" y="4459920"/>
                <a:ext cx="131760" cy="206640"/>
              </p14:xfrm>
            </p:contentPart>
          </mc:Choice>
          <mc:Fallback>
            <p:pic>
              <p:nvPicPr>
                <p:cNvPr id="85" name="筆跡 84">
                  <a:extLst>
                    <a:ext uri="{FF2B5EF4-FFF2-40B4-BE49-F238E27FC236}">
                      <a16:creationId xmlns:a16="http://schemas.microsoft.com/office/drawing/2014/main" id="{E7BA0D8C-05EF-8F54-4DD3-0DD312F7B047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5863640" y="4451280"/>
                  <a:ext cx="14940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86" name="筆跡 85">
                  <a:extLst>
                    <a:ext uri="{FF2B5EF4-FFF2-40B4-BE49-F238E27FC236}">
                      <a16:creationId xmlns:a16="http://schemas.microsoft.com/office/drawing/2014/main" id="{6C19F859-64FF-F246-7EFA-65F949E7CC81}"/>
                    </a:ext>
                  </a:extLst>
                </p14:cNvPr>
                <p14:cNvContentPartPr/>
                <p14:nvPr/>
              </p14:nvContentPartPr>
              <p14:xfrm>
                <a:off x="5873000" y="4528680"/>
                <a:ext cx="74880" cy="126000"/>
              </p14:xfrm>
            </p:contentPart>
          </mc:Choice>
          <mc:Fallback>
            <p:pic>
              <p:nvPicPr>
                <p:cNvPr id="86" name="筆跡 85">
                  <a:extLst>
                    <a:ext uri="{FF2B5EF4-FFF2-40B4-BE49-F238E27FC236}">
                      <a16:creationId xmlns:a16="http://schemas.microsoft.com/office/drawing/2014/main" id="{6C19F859-64FF-F246-7EFA-65F949E7CC81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5864360" y="4520040"/>
                  <a:ext cx="9252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88" name="筆跡 87">
                  <a:extLst>
                    <a:ext uri="{FF2B5EF4-FFF2-40B4-BE49-F238E27FC236}">
                      <a16:creationId xmlns:a16="http://schemas.microsoft.com/office/drawing/2014/main" id="{BC4760D6-B5DC-E7AE-67C1-A046082D6162}"/>
                    </a:ext>
                  </a:extLst>
                </p14:cNvPr>
                <p14:cNvContentPartPr/>
                <p14:nvPr/>
              </p14:nvContentPartPr>
              <p14:xfrm>
                <a:off x="5924120" y="4379280"/>
                <a:ext cx="319320" cy="253440"/>
              </p14:xfrm>
            </p:contentPart>
          </mc:Choice>
          <mc:Fallback>
            <p:pic>
              <p:nvPicPr>
                <p:cNvPr id="88" name="筆跡 87">
                  <a:extLst>
                    <a:ext uri="{FF2B5EF4-FFF2-40B4-BE49-F238E27FC236}">
                      <a16:creationId xmlns:a16="http://schemas.microsoft.com/office/drawing/2014/main" id="{BC4760D6-B5DC-E7AE-67C1-A046082D6162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5915120" y="4370640"/>
                  <a:ext cx="33696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89" name="筆跡 88">
                  <a:extLst>
                    <a:ext uri="{FF2B5EF4-FFF2-40B4-BE49-F238E27FC236}">
                      <a16:creationId xmlns:a16="http://schemas.microsoft.com/office/drawing/2014/main" id="{58B3D756-1F1A-638B-FD6B-7EBF8FDB6D5B}"/>
                    </a:ext>
                  </a:extLst>
                </p14:cNvPr>
                <p14:cNvContentPartPr/>
                <p14:nvPr/>
              </p14:nvContentPartPr>
              <p14:xfrm>
                <a:off x="6175040" y="4428960"/>
                <a:ext cx="93600" cy="119520"/>
              </p14:xfrm>
            </p:contentPart>
          </mc:Choice>
          <mc:Fallback>
            <p:pic>
              <p:nvPicPr>
                <p:cNvPr id="89" name="筆跡 88">
                  <a:extLst>
                    <a:ext uri="{FF2B5EF4-FFF2-40B4-BE49-F238E27FC236}">
                      <a16:creationId xmlns:a16="http://schemas.microsoft.com/office/drawing/2014/main" id="{58B3D756-1F1A-638B-FD6B-7EBF8FDB6D5B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6166400" y="4420320"/>
                  <a:ext cx="11124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90" name="筆跡 89">
                  <a:extLst>
                    <a:ext uri="{FF2B5EF4-FFF2-40B4-BE49-F238E27FC236}">
                      <a16:creationId xmlns:a16="http://schemas.microsoft.com/office/drawing/2014/main" id="{03D3EF08-995B-619C-731F-B959B042C82E}"/>
                    </a:ext>
                  </a:extLst>
                </p14:cNvPr>
                <p14:cNvContentPartPr/>
                <p14:nvPr/>
              </p14:nvContentPartPr>
              <p14:xfrm>
                <a:off x="6248120" y="3890760"/>
                <a:ext cx="33840" cy="362160"/>
              </p14:xfrm>
            </p:contentPart>
          </mc:Choice>
          <mc:Fallback>
            <p:pic>
              <p:nvPicPr>
                <p:cNvPr id="90" name="筆跡 89">
                  <a:extLst>
                    <a:ext uri="{FF2B5EF4-FFF2-40B4-BE49-F238E27FC236}">
                      <a16:creationId xmlns:a16="http://schemas.microsoft.com/office/drawing/2014/main" id="{03D3EF08-995B-619C-731F-B959B042C82E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6239480" y="3882120"/>
                  <a:ext cx="51480" cy="37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91" name="筆跡 90">
                  <a:extLst>
                    <a:ext uri="{FF2B5EF4-FFF2-40B4-BE49-F238E27FC236}">
                      <a16:creationId xmlns:a16="http://schemas.microsoft.com/office/drawing/2014/main" id="{1F76625C-4511-2E00-27DB-96F3367D80AB}"/>
                    </a:ext>
                  </a:extLst>
                </p14:cNvPr>
                <p14:cNvContentPartPr/>
                <p14:nvPr/>
              </p14:nvContentPartPr>
              <p14:xfrm>
                <a:off x="6288440" y="4256520"/>
                <a:ext cx="360" cy="254160"/>
              </p14:xfrm>
            </p:contentPart>
          </mc:Choice>
          <mc:Fallback>
            <p:pic>
              <p:nvPicPr>
                <p:cNvPr id="91" name="筆跡 90">
                  <a:extLst>
                    <a:ext uri="{FF2B5EF4-FFF2-40B4-BE49-F238E27FC236}">
                      <a16:creationId xmlns:a16="http://schemas.microsoft.com/office/drawing/2014/main" id="{1F76625C-4511-2E00-27DB-96F3367D80AB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6279800" y="4247880"/>
                  <a:ext cx="18000" cy="271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5" name="群組 104">
            <a:extLst>
              <a:ext uri="{FF2B5EF4-FFF2-40B4-BE49-F238E27FC236}">
                <a16:creationId xmlns:a16="http://schemas.microsoft.com/office/drawing/2014/main" id="{67F6C504-4F45-733F-872D-541D35018D60}"/>
              </a:ext>
            </a:extLst>
          </p:cNvPr>
          <p:cNvGrpSpPr/>
          <p:nvPr/>
        </p:nvGrpSpPr>
        <p:grpSpPr>
          <a:xfrm>
            <a:off x="11276960" y="2285520"/>
            <a:ext cx="1134000" cy="3349800"/>
            <a:chOff x="11276960" y="2285520"/>
            <a:chExt cx="1134000" cy="3349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100" name="筆跡 99">
                  <a:extLst>
                    <a:ext uri="{FF2B5EF4-FFF2-40B4-BE49-F238E27FC236}">
                      <a16:creationId xmlns:a16="http://schemas.microsoft.com/office/drawing/2014/main" id="{1089209D-8A95-F8AF-A0D8-1670C46F1549}"/>
                    </a:ext>
                  </a:extLst>
                </p14:cNvPr>
                <p14:cNvContentPartPr/>
                <p14:nvPr/>
              </p14:nvContentPartPr>
              <p14:xfrm>
                <a:off x="11276960" y="2285520"/>
                <a:ext cx="418320" cy="3349800"/>
              </p14:xfrm>
            </p:contentPart>
          </mc:Choice>
          <mc:Fallback>
            <p:pic>
              <p:nvPicPr>
                <p:cNvPr id="100" name="筆跡 99">
                  <a:extLst>
                    <a:ext uri="{FF2B5EF4-FFF2-40B4-BE49-F238E27FC236}">
                      <a16:creationId xmlns:a16="http://schemas.microsoft.com/office/drawing/2014/main" id="{1089209D-8A95-F8AF-A0D8-1670C46F1549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1268320" y="2276880"/>
                  <a:ext cx="435960" cy="336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101" name="筆跡 100">
                  <a:extLst>
                    <a:ext uri="{FF2B5EF4-FFF2-40B4-BE49-F238E27FC236}">
                      <a16:creationId xmlns:a16="http://schemas.microsoft.com/office/drawing/2014/main" id="{926FD785-1F17-1DDE-8CD8-18D27438369E}"/>
                    </a:ext>
                  </a:extLst>
                </p14:cNvPr>
                <p14:cNvContentPartPr/>
                <p14:nvPr/>
              </p14:nvContentPartPr>
              <p14:xfrm>
                <a:off x="11763680" y="3275880"/>
                <a:ext cx="276840" cy="715680"/>
              </p14:xfrm>
            </p:contentPart>
          </mc:Choice>
          <mc:Fallback>
            <p:pic>
              <p:nvPicPr>
                <p:cNvPr id="101" name="筆跡 100">
                  <a:extLst>
                    <a:ext uri="{FF2B5EF4-FFF2-40B4-BE49-F238E27FC236}">
                      <a16:creationId xmlns:a16="http://schemas.microsoft.com/office/drawing/2014/main" id="{926FD785-1F17-1DDE-8CD8-18D27438369E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1755040" y="3267240"/>
                  <a:ext cx="294480" cy="73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102" name="筆跡 101">
                  <a:extLst>
                    <a:ext uri="{FF2B5EF4-FFF2-40B4-BE49-F238E27FC236}">
                      <a16:creationId xmlns:a16="http://schemas.microsoft.com/office/drawing/2014/main" id="{CAC82C61-C0D2-AECB-CA17-48EA0C5A6200}"/>
                    </a:ext>
                  </a:extLst>
                </p14:cNvPr>
                <p14:cNvContentPartPr/>
                <p14:nvPr/>
              </p14:nvContentPartPr>
              <p14:xfrm>
                <a:off x="12151040" y="3612480"/>
                <a:ext cx="64080" cy="24480"/>
              </p14:xfrm>
            </p:contentPart>
          </mc:Choice>
          <mc:Fallback>
            <p:pic>
              <p:nvPicPr>
                <p:cNvPr id="102" name="筆跡 101">
                  <a:extLst>
                    <a:ext uri="{FF2B5EF4-FFF2-40B4-BE49-F238E27FC236}">
                      <a16:creationId xmlns:a16="http://schemas.microsoft.com/office/drawing/2014/main" id="{CAC82C61-C0D2-AECB-CA17-48EA0C5A6200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2142400" y="3603840"/>
                  <a:ext cx="8172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103" name="筆跡 102">
                  <a:extLst>
                    <a:ext uri="{FF2B5EF4-FFF2-40B4-BE49-F238E27FC236}">
                      <a16:creationId xmlns:a16="http://schemas.microsoft.com/office/drawing/2014/main" id="{DF328CCC-0A48-448D-E216-CB1E710DB3D3}"/>
                    </a:ext>
                  </a:extLst>
                </p14:cNvPr>
                <p14:cNvContentPartPr/>
                <p14:nvPr/>
              </p14:nvContentPartPr>
              <p14:xfrm>
                <a:off x="12151040" y="3748560"/>
                <a:ext cx="360" cy="140400"/>
              </p14:xfrm>
            </p:contentPart>
          </mc:Choice>
          <mc:Fallback>
            <p:pic>
              <p:nvPicPr>
                <p:cNvPr id="103" name="筆跡 102">
                  <a:extLst>
                    <a:ext uri="{FF2B5EF4-FFF2-40B4-BE49-F238E27FC236}">
                      <a16:creationId xmlns:a16="http://schemas.microsoft.com/office/drawing/2014/main" id="{DF328CCC-0A48-448D-E216-CB1E710DB3D3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12142400" y="3739920"/>
                  <a:ext cx="1800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104" name="筆跡 103">
                  <a:extLst>
                    <a:ext uri="{FF2B5EF4-FFF2-40B4-BE49-F238E27FC236}">
                      <a16:creationId xmlns:a16="http://schemas.microsoft.com/office/drawing/2014/main" id="{8B028EF1-14C4-A4A7-2311-82E6C1BC2B26}"/>
                    </a:ext>
                  </a:extLst>
                </p14:cNvPr>
                <p14:cNvContentPartPr/>
                <p14:nvPr/>
              </p14:nvContentPartPr>
              <p14:xfrm>
                <a:off x="12283160" y="3618240"/>
                <a:ext cx="127800" cy="272520"/>
              </p14:xfrm>
            </p:contentPart>
          </mc:Choice>
          <mc:Fallback>
            <p:pic>
              <p:nvPicPr>
                <p:cNvPr id="104" name="筆跡 103">
                  <a:extLst>
                    <a:ext uri="{FF2B5EF4-FFF2-40B4-BE49-F238E27FC236}">
                      <a16:creationId xmlns:a16="http://schemas.microsoft.com/office/drawing/2014/main" id="{8B028EF1-14C4-A4A7-2311-82E6C1BC2B26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12274520" y="3609240"/>
                  <a:ext cx="145440" cy="290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3">
            <p14:nvContentPartPr>
              <p14:cNvPr id="106" name="筆跡 105">
                <a:extLst>
                  <a:ext uri="{FF2B5EF4-FFF2-40B4-BE49-F238E27FC236}">
                    <a16:creationId xmlns:a16="http://schemas.microsoft.com/office/drawing/2014/main" id="{747BBBF4-080F-C8C9-4493-B21ADE1A1D72}"/>
                  </a:ext>
                </a:extLst>
              </p14:cNvPr>
              <p14:cNvContentPartPr/>
              <p14:nvPr/>
            </p14:nvContentPartPr>
            <p14:xfrm>
              <a:off x="-762520" y="1230000"/>
              <a:ext cx="13514760" cy="6005160"/>
            </p14:xfrm>
          </p:contentPart>
        </mc:Choice>
        <mc:Fallback>
          <p:pic>
            <p:nvPicPr>
              <p:cNvPr id="106" name="筆跡 105">
                <a:extLst>
                  <a:ext uri="{FF2B5EF4-FFF2-40B4-BE49-F238E27FC236}">
                    <a16:creationId xmlns:a16="http://schemas.microsoft.com/office/drawing/2014/main" id="{747BBBF4-080F-C8C9-4493-B21ADE1A1D72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-771520" y="1221000"/>
                <a:ext cx="13532400" cy="602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5">
            <p14:nvContentPartPr>
              <p14:cNvPr id="108" name="筆跡 107">
                <a:extLst>
                  <a:ext uri="{FF2B5EF4-FFF2-40B4-BE49-F238E27FC236}">
                    <a16:creationId xmlns:a16="http://schemas.microsoft.com/office/drawing/2014/main" id="{29D63561-4F37-3F37-425D-08E49E511D38}"/>
                  </a:ext>
                </a:extLst>
              </p14:cNvPr>
              <p14:cNvContentPartPr/>
              <p14:nvPr/>
            </p14:nvContentPartPr>
            <p14:xfrm>
              <a:off x="-1152400" y="2154480"/>
              <a:ext cx="44640" cy="39600"/>
            </p14:xfrm>
          </p:contentPart>
        </mc:Choice>
        <mc:Fallback>
          <p:pic>
            <p:nvPicPr>
              <p:cNvPr id="108" name="筆跡 107">
                <a:extLst>
                  <a:ext uri="{FF2B5EF4-FFF2-40B4-BE49-F238E27FC236}">
                    <a16:creationId xmlns:a16="http://schemas.microsoft.com/office/drawing/2014/main" id="{29D63561-4F37-3F37-425D-08E49E511D38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-1161040" y="2145840"/>
                <a:ext cx="62280" cy="5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7">
            <p14:nvContentPartPr>
              <p14:cNvPr id="109" name="筆跡 108">
                <a:extLst>
                  <a:ext uri="{FF2B5EF4-FFF2-40B4-BE49-F238E27FC236}">
                    <a16:creationId xmlns:a16="http://schemas.microsoft.com/office/drawing/2014/main" id="{E0CD796D-E6ED-ECDF-69F4-E7D8DB189DC7}"/>
                  </a:ext>
                </a:extLst>
              </p14:cNvPr>
              <p14:cNvContentPartPr/>
              <p14:nvPr/>
            </p14:nvContentPartPr>
            <p14:xfrm>
              <a:off x="-1291000" y="1884480"/>
              <a:ext cx="693720" cy="385560"/>
            </p14:xfrm>
          </p:contentPart>
        </mc:Choice>
        <mc:Fallback>
          <p:pic>
            <p:nvPicPr>
              <p:cNvPr id="109" name="筆跡 108">
                <a:extLst>
                  <a:ext uri="{FF2B5EF4-FFF2-40B4-BE49-F238E27FC236}">
                    <a16:creationId xmlns:a16="http://schemas.microsoft.com/office/drawing/2014/main" id="{E0CD796D-E6ED-ECDF-69F4-E7D8DB189DC7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-1300000" y="1875840"/>
                <a:ext cx="711360" cy="40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9">
            <p14:nvContentPartPr>
              <p14:cNvPr id="110" name="筆跡 109">
                <a:extLst>
                  <a:ext uri="{FF2B5EF4-FFF2-40B4-BE49-F238E27FC236}">
                    <a16:creationId xmlns:a16="http://schemas.microsoft.com/office/drawing/2014/main" id="{38D3CE12-0DB5-4739-2A93-326962CF601E}"/>
                  </a:ext>
                </a:extLst>
              </p14:cNvPr>
              <p14:cNvContentPartPr/>
              <p14:nvPr/>
            </p14:nvContentPartPr>
            <p14:xfrm>
              <a:off x="-1026760" y="1933800"/>
              <a:ext cx="77760" cy="6480"/>
            </p14:xfrm>
          </p:contentPart>
        </mc:Choice>
        <mc:Fallback>
          <p:pic>
            <p:nvPicPr>
              <p:cNvPr id="110" name="筆跡 109">
                <a:extLst>
                  <a:ext uri="{FF2B5EF4-FFF2-40B4-BE49-F238E27FC236}">
                    <a16:creationId xmlns:a16="http://schemas.microsoft.com/office/drawing/2014/main" id="{38D3CE12-0DB5-4739-2A93-326962CF601E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-1035400" y="1925160"/>
                <a:ext cx="9540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1">
            <p14:nvContentPartPr>
              <p14:cNvPr id="118" name="筆跡 117">
                <a:extLst>
                  <a:ext uri="{FF2B5EF4-FFF2-40B4-BE49-F238E27FC236}">
                    <a16:creationId xmlns:a16="http://schemas.microsoft.com/office/drawing/2014/main" id="{F5CEB07A-C9CD-DDF3-493F-393A28E97C9B}"/>
                  </a:ext>
                </a:extLst>
              </p14:cNvPr>
              <p14:cNvContentPartPr/>
              <p14:nvPr/>
            </p14:nvContentPartPr>
            <p14:xfrm>
              <a:off x="-1554880" y="2397480"/>
              <a:ext cx="45000" cy="360"/>
            </p14:xfrm>
          </p:contentPart>
        </mc:Choice>
        <mc:Fallback>
          <p:pic>
            <p:nvPicPr>
              <p:cNvPr id="118" name="筆跡 117">
                <a:extLst>
                  <a:ext uri="{FF2B5EF4-FFF2-40B4-BE49-F238E27FC236}">
                    <a16:creationId xmlns:a16="http://schemas.microsoft.com/office/drawing/2014/main" id="{F5CEB07A-C9CD-DDF3-493F-393A28E97C9B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-1563520" y="2388840"/>
                <a:ext cx="626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3">
            <p14:nvContentPartPr>
              <p14:cNvPr id="119" name="筆跡 118">
                <a:extLst>
                  <a:ext uri="{FF2B5EF4-FFF2-40B4-BE49-F238E27FC236}">
                    <a16:creationId xmlns:a16="http://schemas.microsoft.com/office/drawing/2014/main" id="{7CA75250-8F22-3286-3731-E3715CB9547B}"/>
                  </a:ext>
                </a:extLst>
              </p14:cNvPr>
              <p14:cNvContentPartPr/>
              <p14:nvPr/>
            </p14:nvContentPartPr>
            <p14:xfrm>
              <a:off x="-1524640" y="2468400"/>
              <a:ext cx="360" cy="183240"/>
            </p14:xfrm>
          </p:contentPart>
        </mc:Choice>
        <mc:Fallback>
          <p:pic>
            <p:nvPicPr>
              <p:cNvPr id="119" name="筆跡 118">
                <a:extLst>
                  <a:ext uri="{FF2B5EF4-FFF2-40B4-BE49-F238E27FC236}">
                    <a16:creationId xmlns:a16="http://schemas.microsoft.com/office/drawing/2014/main" id="{7CA75250-8F22-3286-3731-E3715CB9547B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-1533280" y="2459760"/>
                <a:ext cx="18000" cy="20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5">
            <p14:nvContentPartPr>
              <p14:cNvPr id="120" name="筆跡 119">
                <a:extLst>
                  <a:ext uri="{FF2B5EF4-FFF2-40B4-BE49-F238E27FC236}">
                    <a16:creationId xmlns:a16="http://schemas.microsoft.com/office/drawing/2014/main" id="{333C0E6D-DB5E-EB23-5A7F-C9D30D3AAE10}"/>
                  </a:ext>
                </a:extLst>
              </p14:cNvPr>
              <p14:cNvContentPartPr/>
              <p14:nvPr/>
            </p14:nvContentPartPr>
            <p14:xfrm>
              <a:off x="-1442920" y="2468400"/>
              <a:ext cx="153000" cy="360"/>
            </p14:xfrm>
          </p:contentPart>
        </mc:Choice>
        <mc:Fallback>
          <p:pic>
            <p:nvPicPr>
              <p:cNvPr id="120" name="筆跡 119">
                <a:extLst>
                  <a:ext uri="{FF2B5EF4-FFF2-40B4-BE49-F238E27FC236}">
                    <a16:creationId xmlns:a16="http://schemas.microsoft.com/office/drawing/2014/main" id="{333C0E6D-DB5E-EB23-5A7F-C9D30D3AAE10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-1451560" y="2459760"/>
                <a:ext cx="1706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7">
            <p14:nvContentPartPr>
              <p14:cNvPr id="121" name="筆跡 120">
                <a:extLst>
                  <a:ext uri="{FF2B5EF4-FFF2-40B4-BE49-F238E27FC236}">
                    <a16:creationId xmlns:a16="http://schemas.microsoft.com/office/drawing/2014/main" id="{8C1F007D-42CD-F077-FEC5-80B0DC786D6D}"/>
                  </a:ext>
                </a:extLst>
              </p14:cNvPr>
              <p14:cNvContentPartPr/>
              <p14:nvPr/>
            </p14:nvContentPartPr>
            <p14:xfrm>
              <a:off x="-1372360" y="2336640"/>
              <a:ext cx="21240" cy="263880"/>
            </p14:xfrm>
          </p:contentPart>
        </mc:Choice>
        <mc:Fallback>
          <p:pic>
            <p:nvPicPr>
              <p:cNvPr id="121" name="筆跡 120">
                <a:extLst>
                  <a:ext uri="{FF2B5EF4-FFF2-40B4-BE49-F238E27FC236}">
                    <a16:creationId xmlns:a16="http://schemas.microsoft.com/office/drawing/2014/main" id="{8C1F007D-42CD-F077-FEC5-80B0DC786D6D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-1381360" y="2327640"/>
                <a:ext cx="38880" cy="28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9">
            <p14:nvContentPartPr>
              <p14:cNvPr id="122" name="筆跡 121">
                <a:extLst>
                  <a:ext uri="{FF2B5EF4-FFF2-40B4-BE49-F238E27FC236}">
                    <a16:creationId xmlns:a16="http://schemas.microsoft.com/office/drawing/2014/main" id="{84DACC7D-232C-3F71-2AAC-1E4CC571B844}"/>
                  </a:ext>
                </a:extLst>
              </p14:cNvPr>
              <p14:cNvContentPartPr/>
              <p14:nvPr/>
            </p14:nvContentPartPr>
            <p14:xfrm>
              <a:off x="-1260040" y="2541480"/>
              <a:ext cx="72360" cy="39240"/>
            </p14:xfrm>
          </p:contentPart>
        </mc:Choice>
        <mc:Fallback>
          <p:pic>
            <p:nvPicPr>
              <p:cNvPr id="122" name="筆跡 121">
                <a:extLst>
                  <a:ext uri="{FF2B5EF4-FFF2-40B4-BE49-F238E27FC236}">
                    <a16:creationId xmlns:a16="http://schemas.microsoft.com/office/drawing/2014/main" id="{84DACC7D-232C-3F71-2AAC-1E4CC571B844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-1268680" y="2532480"/>
                <a:ext cx="90000" cy="5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1">
            <p14:nvContentPartPr>
              <p14:cNvPr id="123" name="筆跡 122">
                <a:extLst>
                  <a:ext uri="{FF2B5EF4-FFF2-40B4-BE49-F238E27FC236}">
                    <a16:creationId xmlns:a16="http://schemas.microsoft.com/office/drawing/2014/main" id="{F9A4F942-F7AD-25D9-3EA9-63B09C66FAAD}"/>
                  </a:ext>
                </a:extLst>
              </p14:cNvPr>
              <p14:cNvContentPartPr/>
              <p14:nvPr/>
            </p14:nvContentPartPr>
            <p14:xfrm>
              <a:off x="-1291360" y="2497560"/>
              <a:ext cx="219960" cy="145800"/>
            </p14:xfrm>
          </p:contentPart>
        </mc:Choice>
        <mc:Fallback>
          <p:pic>
            <p:nvPicPr>
              <p:cNvPr id="123" name="筆跡 122">
                <a:extLst>
                  <a:ext uri="{FF2B5EF4-FFF2-40B4-BE49-F238E27FC236}">
                    <a16:creationId xmlns:a16="http://schemas.microsoft.com/office/drawing/2014/main" id="{F9A4F942-F7AD-25D9-3EA9-63B09C66FAAD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-1300000" y="2488560"/>
                <a:ext cx="237600" cy="16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3">
            <p14:nvContentPartPr>
              <p14:cNvPr id="124" name="筆跡 123">
                <a:extLst>
                  <a:ext uri="{FF2B5EF4-FFF2-40B4-BE49-F238E27FC236}">
                    <a16:creationId xmlns:a16="http://schemas.microsoft.com/office/drawing/2014/main" id="{352EAA4C-7362-87E1-90AF-E8DF25C87A06}"/>
                  </a:ext>
                </a:extLst>
              </p14:cNvPr>
              <p14:cNvContentPartPr/>
              <p14:nvPr/>
            </p14:nvContentPartPr>
            <p14:xfrm>
              <a:off x="-1057360" y="2454000"/>
              <a:ext cx="392040" cy="173160"/>
            </p14:xfrm>
          </p:contentPart>
        </mc:Choice>
        <mc:Fallback>
          <p:pic>
            <p:nvPicPr>
              <p:cNvPr id="124" name="筆跡 123">
                <a:extLst>
                  <a:ext uri="{FF2B5EF4-FFF2-40B4-BE49-F238E27FC236}">
                    <a16:creationId xmlns:a16="http://schemas.microsoft.com/office/drawing/2014/main" id="{352EAA4C-7362-87E1-90AF-E8DF25C87A06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-1066360" y="2445000"/>
                <a:ext cx="409680" cy="190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425964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9E60D1BA-B9AA-C305-9B82-163517EE8EC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6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6A34014D-47C2-8091-B2F6-0A8BA557EF07}"/>
              </a:ext>
            </a:extLst>
          </p:cNvPr>
          <p:cNvSpPr txBox="1"/>
          <p:nvPr/>
        </p:nvSpPr>
        <p:spPr>
          <a:xfrm>
            <a:off x="8769060" y="1098742"/>
            <a:ext cx="2063823" cy="5810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TW" altLang="en-US" sz="24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即時修正回饋</a:t>
            </a:r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FE2C8DE9-0BD0-1460-082A-3437B276990A}"/>
              </a:ext>
            </a:extLst>
          </p:cNvPr>
          <p:cNvGrpSpPr/>
          <p:nvPr/>
        </p:nvGrpSpPr>
        <p:grpSpPr>
          <a:xfrm>
            <a:off x="10927312" y="1133568"/>
            <a:ext cx="98611" cy="4240730"/>
            <a:chOff x="7791266" y="1133568"/>
            <a:chExt cx="98611" cy="4240730"/>
          </a:xfrm>
        </p:grpSpPr>
        <p:cxnSp>
          <p:nvCxnSpPr>
            <p:cNvPr id="19" name="直線接點 18">
              <a:extLst>
                <a:ext uri="{FF2B5EF4-FFF2-40B4-BE49-F238E27FC236}">
                  <a16:creationId xmlns:a16="http://schemas.microsoft.com/office/drawing/2014/main" id="{10EBDB7C-E9D0-AE1D-55CA-8947C2405A87}"/>
                </a:ext>
              </a:extLst>
            </p:cNvPr>
            <p:cNvCxnSpPr>
              <a:cxnSpLocks/>
            </p:cNvCxnSpPr>
            <p:nvPr/>
          </p:nvCxnSpPr>
          <p:spPr>
            <a:xfrm>
              <a:off x="7831780" y="1133568"/>
              <a:ext cx="0" cy="4240730"/>
            </a:xfrm>
            <a:prstGeom prst="line">
              <a:avLst/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橢圓 22">
              <a:extLst>
                <a:ext uri="{FF2B5EF4-FFF2-40B4-BE49-F238E27FC236}">
                  <a16:creationId xmlns:a16="http://schemas.microsoft.com/office/drawing/2014/main" id="{94041D43-6656-B5AF-AD4C-1AF4BBE2D88C}"/>
                </a:ext>
              </a:extLst>
            </p:cNvPr>
            <p:cNvSpPr/>
            <p:nvPr/>
          </p:nvSpPr>
          <p:spPr>
            <a:xfrm>
              <a:off x="7791266" y="1389271"/>
              <a:ext cx="98611" cy="98611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1AA9BB18-C1F7-3D9B-A9EC-2A446A34DE69}"/>
                </a:ext>
              </a:extLst>
            </p:cNvPr>
            <p:cNvSpPr/>
            <p:nvPr/>
          </p:nvSpPr>
          <p:spPr>
            <a:xfrm>
              <a:off x="7827873" y="2305978"/>
              <a:ext cx="45719" cy="265938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673FFA4C-8CE6-F710-89C3-212A888FB7DC}"/>
              </a:ext>
            </a:extLst>
          </p:cNvPr>
          <p:cNvSpPr txBox="1"/>
          <p:nvPr/>
        </p:nvSpPr>
        <p:spPr>
          <a:xfrm>
            <a:off x="7319527" y="2148199"/>
            <a:ext cx="3513356" cy="29427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TW" altLang="en-US" dirty="0">
                <a:solidFill>
                  <a:schemeClr val="accent4">
                    <a:lumMod val="20000"/>
                    <a:lumOff val="80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運動姿勢模型即時修正回饋</a:t>
            </a:r>
          </a:p>
          <a:p>
            <a:pPr algn="r">
              <a:lnSpc>
                <a:spcPct val="150000"/>
              </a:lnSpc>
            </a:pPr>
            <a:r>
              <a:rPr lang="zh-TW" altLang="en-US" dirty="0">
                <a:solidFill>
                  <a:schemeClr val="accent4">
                    <a:lumMod val="20000"/>
                    <a:lumOff val="80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即時修正回饋即時修正即時修正</a:t>
            </a:r>
          </a:p>
          <a:p>
            <a:pPr algn="r">
              <a:lnSpc>
                <a:spcPct val="150000"/>
              </a:lnSpc>
            </a:pPr>
            <a:r>
              <a:rPr lang="zh-TW" altLang="en-US" dirty="0">
                <a:solidFill>
                  <a:schemeClr val="accent4">
                    <a:lumMod val="20000"/>
                    <a:lumOff val="80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體感介面即時修正即時修正</a:t>
            </a:r>
          </a:p>
          <a:p>
            <a:pPr algn="r">
              <a:lnSpc>
                <a:spcPct val="150000"/>
              </a:lnSpc>
            </a:pPr>
            <a:r>
              <a:rPr lang="zh-TW" altLang="en-US" dirty="0">
                <a:solidFill>
                  <a:schemeClr val="accent4">
                    <a:lumMod val="20000"/>
                    <a:lumOff val="80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訓練成果即時修正</a:t>
            </a:r>
          </a:p>
          <a:p>
            <a:pPr algn="r">
              <a:lnSpc>
                <a:spcPct val="150000"/>
              </a:lnSpc>
            </a:pPr>
            <a:r>
              <a:rPr lang="zh-TW" altLang="en-US" dirty="0">
                <a:solidFill>
                  <a:schemeClr val="accent4">
                    <a:lumMod val="20000"/>
                    <a:lumOff val="80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登入系統即時修正即時修正</a:t>
            </a:r>
          </a:p>
          <a:p>
            <a:pPr algn="r">
              <a:lnSpc>
                <a:spcPct val="150000"/>
              </a:lnSpc>
            </a:pPr>
            <a:r>
              <a:rPr lang="zh-TW" altLang="en-US" dirty="0">
                <a:solidFill>
                  <a:schemeClr val="accent4">
                    <a:lumMod val="20000"/>
                    <a:lumOff val="80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歷史紀錄即時修正</a:t>
            </a:r>
          </a:p>
          <a:p>
            <a:pPr algn="r">
              <a:lnSpc>
                <a:spcPct val="150000"/>
              </a:lnSpc>
            </a:pPr>
            <a:r>
              <a:rPr lang="zh-TW" altLang="en-US" dirty="0">
                <a:solidFill>
                  <a:schemeClr val="accent4">
                    <a:lumMod val="20000"/>
                    <a:lumOff val="80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分析報告即時修正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B4D2EAEC-FE67-F18B-120C-20E81B48EA30}"/>
              </a:ext>
            </a:extLst>
          </p:cNvPr>
          <p:cNvSpPr/>
          <p:nvPr/>
        </p:nvSpPr>
        <p:spPr>
          <a:xfrm>
            <a:off x="1187266" y="1576444"/>
            <a:ext cx="4944995" cy="3705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b="1" dirty="0"/>
              <a:t>picture</a:t>
            </a:r>
            <a:endParaRPr lang="zh-TW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946848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B7A9E9F4-7EF4-CADB-DFCC-46726DF716FC}"/>
              </a:ext>
            </a:extLst>
          </p:cNvPr>
          <p:cNvCxnSpPr>
            <a:cxnSpLocks/>
          </p:cNvCxnSpPr>
          <p:nvPr/>
        </p:nvCxnSpPr>
        <p:spPr>
          <a:xfrm flipV="1">
            <a:off x="2519083" y="0"/>
            <a:ext cx="1864658" cy="68580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FA24728F-5083-8DCA-174F-C2E803A720DB}"/>
              </a:ext>
            </a:extLst>
          </p:cNvPr>
          <p:cNvCxnSpPr>
            <a:cxnSpLocks/>
          </p:cNvCxnSpPr>
          <p:nvPr/>
        </p:nvCxnSpPr>
        <p:spPr>
          <a:xfrm flipV="1">
            <a:off x="7458635" y="0"/>
            <a:ext cx="1595718" cy="68580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009AEE87-D8A0-CDAF-3754-087DA45F83BE}"/>
              </a:ext>
            </a:extLst>
          </p:cNvPr>
          <p:cNvSpPr txBox="1"/>
          <p:nvPr/>
        </p:nvSpPr>
        <p:spPr>
          <a:xfrm>
            <a:off x="4123149" y="4500283"/>
            <a:ext cx="27672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3600" dirty="0"/>
              <a:t>TECHNOLOGY</a:t>
            </a:r>
          </a:p>
          <a:p>
            <a:pPr algn="ctr"/>
            <a:r>
              <a:rPr lang="zh-TW" altLang="en-US" sz="3600" dirty="0"/>
              <a:t>技術</a:t>
            </a:r>
            <a:endParaRPr lang="en-US" altLang="zh-TW" sz="3600" dirty="0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0DBAFAC5-59A5-BB5F-C1BB-CE31E58812FE}"/>
              </a:ext>
            </a:extLst>
          </p:cNvPr>
          <p:cNvSpPr txBox="1"/>
          <p:nvPr/>
        </p:nvSpPr>
        <p:spPr>
          <a:xfrm>
            <a:off x="1234801" y="242048"/>
            <a:ext cx="13867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3600" dirty="0"/>
              <a:t>WORK</a:t>
            </a:r>
          </a:p>
          <a:p>
            <a:pPr algn="ctr"/>
            <a:r>
              <a:rPr lang="zh-TW" altLang="en-US" sz="3600" dirty="0"/>
              <a:t>成品</a:t>
            </a:r>
            <a:endParaRPr lang="en-US" altLang="zh-TW" sz="3600" dirty="0"/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F244B5CB-E278-C8DD-3FB1-CBAE13040BF7}"/>
              </a:ext>
            </a:extLst>
          </p:cNvPr>
          <p:cNvSpPr txBox="1"/>
          <p:nvPr/>
        </p:nvSpPr>
        <p:spPr>
          <a:xfrm>
            <a:off x="10107505" y="502024"/>
            <a:ext cx="11079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3600" dirty="0"/>
              <a:t>STEP</a:t>
            </a:r>
          </a:p>
          <a:p>
            <a:pPr algn="ctr"/>
            <a:r>
              <a:rPr lang="zh-TW" altLang="en-US" sz="3600" dirty="0"/>
              <a:t>操作</a:t>
            </a:r>
            <a:endParaRPr lang="en-US" altLang="zh-TW" sz="3600" dirty="0"/>
          </a:p>
        </p:txBody>
      </p:sp>
      <p:cxnSp>
        <p:nvCxnSpPr>
          <p:cNvPr id="32" name="接點: 弧形 31">
            <a:extLst>
              <a:ext uri="{FF2B5EF4-FFF2-40B4-BE49-F238E27FC236}">
                <a16:creationId xmlns:a16="http://schemas.microsoft.com/office/drawing/2014/main" id="{24E8A8B8-CA16-B623-35FF-4F89C1E620C1}"/>
              </a:ext>
            </a:extLst>
          </p:cNvPr>
          <p:cNvCxnSpPr/>
          <p:nvPr/>
        </p:nvCxnSpPr>
        <p:spPr>
          <a:xfrm rot="5400000" flipH="1" flipV="1">
            <a:off x="10663518" y="6145306"/>
            <a:ext cx="788894" cy="636494"/>
          </a:xfrm>
          <a:prstGeom prst="curvedConnector3">
            <a:avLst>
              <a:gd name="adj1" fmla="val 3181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接點: 弧形 33">
            <a:extLst>
              <a:ext uri="{FF2B5EF4-FFF2-40B4-BE49-F238E27FC236}">
                <a16:creationId xmlns:a16="http://schemas.microsoft.com/office/drawing/2014/main" id="{E0847D79-CD02-1455-9EC1-D86086E09D3C}"/>
              </a:ext>
            </a:extLst>
          </p:cNvPr>
          <p:cNvCxnSpPr>
            <a:cxnSpLocks/>
          </p:cNvCxnSpPr>
          <p:nvPr/>
        </p:nvCxnSpPr>
        <p:spPr>
          <a:xfrm rot="10800000">
            <a:off x="11376212" y="6069107"/>
            <a:ext cx="815788" cy="170329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DAF92E11-21F2-4E00-1885-98DFF06B5AD2}"/>
              </a:ext>
            </a:extLst>
          </p:cNvPr>
          <p:cNvSpPr txBox="1"/>
          <p:nvPr/>
        </p:nvSpPr>
        <p:spPr>
          <a:xfrm>
            <a:off x="11244891" y="6239436"/>
            <a:ext cx="8843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MORE</a:t>
            </a:r>
          </a:p>
          <a:p>
            <a:pPr algn="ctr"/>
            <a:r>
              <a:rPr lang="zh-TW" altLang="en-US" dirty="0"/>
              <a:t>更多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848164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F63D118C-C3A8-67C2-D505-1C6F56442ED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等腰三角形 3">
            <a:extLst>
              <a:ext uri="{FF2B5EF4-FFF2-40B4-BE49-F238E27FC236}">
                <a16:creationId xmlns:a16="http://schemas.microsoft.com/office/drawing/2014/main" id="{74970FD0-EA72-C08D-BD20-E6D060B57B2C}"/>
              </a:ext>
            </a:extLst>
          </p:cNvPr>
          <p:cNvSpPr/>
          <p:nvPr/>
        </p:nvSpPr>
        <p:spPr>
          <a:xfrm rot="5400000">
            <a:off x="5302625" y="-5302622"/>
            <a:ext cx="1586753" cy="12192000"/>
          </a:xfrm>
          <a:prstGeom prst="triangle">
            <a:avLst>
              <a:gd name="adj" fmla="val 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等腰三角形 4">
            <a:extLst>
              <a:ext uri="{FF2B5EF4-FFF2-40B4-BE49-F238E27FC236}">
                <a16:creationId xmlns:a16="http://schemas.microsoft.com/office/drawing/2014/main" id="{FF12C672-F66A-DE81-4879-243F5BA6F9B3}"/>
              </a:ext>
            </a:extLst>
          </p:cNvPr>
          <p:cNvSpPr/>
          <p:nvPr/>
        </p:nvSpPr>
        <p:spPr>
          <a:xfrm rot="5400000" flipH="1" flipV="1">
            <a:off x="5302624" y="-31378"/>
            <a:ext cx="1586753" cy="12192000"/>
          </a:xfrm>
          <a:prstGeom prst="triangle">
            <a:avLst>
              <a:gd name="adj" fmla="val 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平行四邊形 6">
            <a:extLst>
              <a:ext uri="{FF2B5EF4-FFF2-40B4-BE49-F238E27FC236}">
                <a16:creationId xmlns:a16="http://schemas.microsoft.com/office/drawing/2014/main" id="{3EB49C35-1C32-6899-2D33-B9DBC75091E5}"/>
              </a:ext>
            </a:extLst>
          </p:cNvPr>
          <p:cNvSpPr/>
          <p:nvPr/>
        </p:nvSpPr>
        <p:spPr>
          <a:xfrm rot="21165756">
            <a:off x="-166035" y="781253"/>
            <a:ext cx="12499309" cy="1756835"/>
          </a:xfrm>
          <a:prstGeom prst="parallelogram">
            <a:avLst>
              <a:gd name="adj" fmla="val 13704"/>
            </a:avLst>
          </a:prstGeom>
          <a:solidFill>
            <a:srgbClr val="000000">
              <a:alpha val="21961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800" dirty="0"/>
              <a:t>成品</a:t>
            </a:r>
          </a:p>
        </p:txBody>
      </p:sp>
      <p:sp>
        <p:nvSpPr>
          <p:cNvPr id="9" name="平行四邊形 8">
            <a:extLst>
              <a:ext uri="{FF2B5EF4-FFF2-40B4-BE49-F238E27FC236}">
                <a16:creationId xmlns:a16="http://schemas.microsoft.com/office/drawing/2014/main" id="{AE8BA5A8-DBD2-D46F-BD61-8EB4D1BC56AD}"/>
              </a:ext>
            </a:extLst>
          </p:cNvPr>
          <p:cNvSpPr/>
          <p:nvPr/>
        </p:nvSpPr>
        <p:spPr>
          <a:xfrm rot="21165756">
            <a:off x="-169754" y="4353187"/>
            <a:ext cx="12499309" cy="1697786"/>
          </a:xfrm>
          <a:prstGeom prst="parallelogram">
            <a:avLst>
              <a:gd name="adj" fmla="val 13704"/>
            </a:avLst>
          </a:prstGeom>
          <a:solidFill>
            <a:srgbClr val="000000">
              <a:alpha val="21961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800" dirty="0"/>
              <a:t>流程</a:t>
            </a:r>
          </a:p>
        </p:txBody>
      </p:sp>
      <p:sp>
        <p:nvSpPr>
          <p:cNvPr id="10" name="平行四邊形 9">
            <a:extLst>
              <a:ext uri="{FF2B5EF4-FFF2-40B4-BE49-F238E27FC236}">
                <a16:creationId xmlns:a16="http://schemas.microsoft.com/office/drawing/2014/main" id="{2973F2ED-2A25-9583-5258-A0EB2ABDF93A}"/>
              </a:ext>
            </a:extLst>
          </p:cNvPr>
          <p:cNvSpPr/>
          <p:nvPr/>
        </p:nvSpPr>
        <p:spPr>
          <a:xfrm rot="21165756">
            <a:off x="-153654" y="2570903"/>
            <a:ext cx="12499309" cy="1756835"/>
          </a:xfrm>
          <a:prstGeom prst="parallelogram">
            <a:avLst>
              <a:gd name="adj" fmla="val 13704"/>
            </a:avLst>
          </a:prstGeom>
          <a:solidFill>
            <a:srgbClr val="000000">
              <a:alpha val="21961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800" dirty="0"/>
              <a:t>技術</a:t>
            </a:r>
          </a:p>
        </p:txBody>
      </p:sp>
    </p:spTree>
    <p:extLst>
      <p:ext uri="{BB962C8B-B14F-4D97-AF65-F5344CB8AC3E}">
        <p14:creationId xmlns:p14="http://schemas.microsoft.com/office/powerpoint/2010/main" val="2954473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0.0044 L 0.68984 -0.15602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440" y="-80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56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8984 -0.15602 L 1.66667E-6 1.85185E-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490" y="7755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56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0.0044 L -0.74753 0.16828 " pathEditMode="relative" rAng="0" ptsTypes="AA">
                                      <p:cBhvr>
                                        <p:cTn id="1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435" y="81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1" animBg="1"/>
      <p:bldP spid="7" grpId="2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F63D118C-C3A8-67C2-D505-1C6F56442ED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" name="等腰三角形 3">
            <a:extLst>
              <a:ext uri="{FF2B5EF4-FFF2-40B4-BE49-F238E27FC236}">
                <a16:creationId xmlns:a16="http://schemas.microsoft.com/office/drawing/2014/main" id="{74970FD0-EA72-C08D-BD20-E6D060B57B2C}"/>
              </a:ext>
            </a:extLst>
          </p:cNvPr>
          <p:cNvSpPr/>
          <p:nvPr/>
        </p:nvSpPr>
        <p:spPr>
          <a:xfrm rot="5400000">
            <a:off x="5302625" y="-5302622"/>
            <a:ext cx="1586753" cy="12192000"/>
          </a:xfrm>
          <a:prstGeom prst="triangle">
            <a:avLst>
              <a:gd name="adj" fmla="val 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等腰三角形 4">
            <a:extLst>
              <a:ext uri="{FF2B5EF4-FFF2-40B4-BE49-F238E27FC236}">
                <a16:creationId xmlns:a16="http://schemas.microsoft.com/office/drawing/2014/main" id="{FF12C672-F66A-DE81-4879-243F5BA6F9B3}"/>
              </a:ext>
            </a:extLst>
          </p:cNvPr>
          <p:cNvSpPr/>
          <p:nvPr/>
        </p:nvSpPr>
        <p:spPr>
          <a:xfrm rot="5400000" flipH="1" flipV="1">
            <a:off x="5302624" y="-31378"/>
            <a:ext cx="1586753" cy="12192000"/>
          </a:xfrm>
          <a:prstGeom prst="triangle">
            <a:avLst>
              <a:gd name="adj" fmla="val 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6B4A1DEA-422C-999A-4A7C-AA63E9B1F93F}"/>
              </a:ext>
            </a:extLst>
          </p:cNvPr>
          <p:cNvSpPr txBox="1"/>
          <p:nvPr/>
        </p:nvSpPr>
        <p:spPr>
          <a:xfrm rot="21136460">
            <a:off x="5234225" y="1163799"/>
            <a:ext cx="1723549" cy="41000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sz="6000" b="1" u="sng" dirty="0">
                <a:solidFill>
                  <a:schemeClr val="bg1"/>
                </a:solidFill>
              </a:rPr>
              <a:t>成品</a:t>
            </a:r>
            <a:endParaRPr lang="en-US" altLang="zh-TW" sz="6000" b="1" u="sng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zh-TW" altLang="en-US" sz="6000" b="1" u="sng" dirty="0">
                <a:solidFill>
                  <a:schemeClr val="bg1"/>
                </a:solidFill>
              </a:rPr>
              <a:t>技術</a:t>
            </a:r>
            <a:endParaRPr lang="en-US" altLang="zh-TW" sz="6000" b="1" u="sng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zh-TW" altLang="en-US" sz="6000" b="1" u="sng" dirty="0">
                <a:solidFill>
                  <a:schemeClr val="bg1"/>
                </a:solidFill>
              </a:rPr>
              <a:t>流程</a:t>
            </a:r>
          </a:p>
        </p:txBody>
      </p:sp>
    </p:spTree>
    <p:extLst>
      <p:ext uri="{BB962C8B-B14F-4D97-AF65-F5344CB8AC3E}">
        <p14:creationId xmlns:p14="http://schemas.microsoft.com/office/powerpoint/2010/main" val="2223971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F63D118C-C3A8-67C2-D505-1C6F56442ED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等腰三角形 3">
            <a:extLst>
              <a:ext uri="{FF2B5EF4-FFF2-40B4-BE49-F238E27FC236}">
                <a16:creationId xmlns:a16="http://schemas.microsoft.com/office/drawing/2014/main" id="{74970FD0-EA72-C08D-BD20-E6D060B57B2C}"/>
              </a:ext>
            </a:extLst>
          </p:cNvPr>
          <p:cNvSpPr/>
          <p:nvPr/>
        </p:nvSpPr>
        <p:spPr>
          <a:xfrm rot="5400000">
            <a:off x="5302625" y="-5302622"/>
            <a:ext cx="1586753" cy="12192000"/>
          </a:xfrm>
          <a:prstGeom prst="triangle">
            <a:avLst>
              <a:gd name="adj" fmla="val 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等腰三角形 4">
            <a:extLst>
              <a:ext uri="{FF2B5EF4-FFF2-40B4-BE49-F238E27FC236}">
                <a16:creationId xmlns:a16="http://schemas.microsoft.com/office/drawing/2014/main" id="{FF12C672-F66A-DE81-4879-243F5BA6F9B3}"/>
              </a:ext>
            </a:extLst>
          </p:cNvPr>
          <p:cNvSpPr/>
          <p:nvPr/>
        </p:nvSpPr>
        <p:spPr>
          <a:xfrm rot="5400000" flipH="1" flipV="1">
            <a:off x="5302624" y="-31378"/>
            <a:ext cx="1586753" cy="12192000"/>
          </a:xfrm>
          <a:prstGeom prst="triangle">
            <a:avLst>
              <a:gd name="adj" fmla="val 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平行四邊形 6">
            <a:extLst>
              <a:ext uri="{FF2B5EF4-FFF2-40B4-BE49-F238E27FC236}">
                <a16:creationId xmlns:a16="http://schemas.microsoft.com/office/drawing/2014/main" id="{3EB49C35-1C32-6899-2D33-B9DBC75091E5}"/>
              </a:ext>
            </a:extLst>
          </p:cNvPr>
          <p:cNvSpPr/>
          <p:nvPr/>
        </p:nvSpPr>
        <p:spPr>
          <a:xfrm rot="21165756">
            <a:off x="-345329" y="1314819"/>
            <a:ext cx="4675895" cy="5253115"/>
          </a:xfrm>
          <a:prstGeom prst="parallelogram">
            <a:avLst>
              <a:gd name="adj" fmla="val 13704"/>
            </a:avLst>
          </a:prstGeom>
          <a:solidFill>
            <a:srgbClr val="000000">
              <a:alpha val="21961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800" dirty="0"/>
              <a:t>成品</a:t>
            </a:r>
          </a:p>
        </p:txBody>
      </p:sp>
      <p:sp>
        <p:nvSpPr>
          <p:cNvPr id="9" name="平行四邊形 8">
            <a:extLst>
              <a:ext uri="{FF2B5EF4-FFF2-40B4-BE49-F238E27FC236}">
                <a16:creationId xmlns:a16="http://schemas.microsoft.com/office/drawing/2014/main" id="{AE8BA5A8-DBD2-D46F-BD61-8EB4D1BC56AD}"/>
              </a:ext>
            </a:extLst>
          </p:cNvPr>
          <p:cNvSpPr/>
          <p:nvPr/>
        </p:nvSpPr>
        <p:spPr>
          <a:xfrm rot="21165756">
            <a:off x="7675346" y="314264"/>
            <a:ext cx="4904859" cy="5224437"/>
          </a:xfrm>
          <a:prstGeom prst="parallelogram">
            <a:avLst>
              <a:gd name="adj" fmla="val 13704"/>
            </a:avLst>
          </a:prstGeom>
          <a:solidFill>
            <a:srgbClr val="000000">
              <a:alpha val="21961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800" dirty="0"/>
              <a:t>流程</a:t>
            </a:r>
          </a:p>
        </p:txBody>
      </p:sp>
      <p:sp>
        <p:nvSpPr>
          <p:cNvPr id="10" name="平行四邊形 9">
            <a:extLst>
              <a:ext uri="{FF2B5EF4-FFF2-40B4-BE49-F238E27FC236}">
                <a16:creationId xmlns:a16="http://schemas.microsoft.com/office/drawing/2014/main" id="{2973F2ED-2A25-9583-5258-A0EB2ABDF93A}"/>
              </a:ext>
            </a:extLst>
          </p:cNvPr>
          <p:cNvSpPr/>
          <p:nvPr/>
        </p:nvSpPr>
        <p:spPr>
          <a:xfrm rot="21165756">
            <a:off x="3634505" y="794312"/>
            <a:ext cx="4753679" cy="5277379"/>
          </a:xfrm>
          <a:prstGeom prst="parallelogram">
            <a:avLst>
              <a:gd name="adj" fmla="val 13826"/>
            </a:avLst>
          </a:prstGeom>
          <a:solidFill>
            <a:srgbClr val="000000">
              <a:alpha val="21961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800" dirty="0"/>
              <a:t>技術</a:t>
            </a:r>
          </a:p>
        </p:txBody>
      </p:sp>
    </p:spTree>
    <p:extLst>
      <p:ext uri="{BB962C8B-B14F-4D97-AF65-F5344CB8AC3E}">
        <p14:creationId xmlns:p14="http://schemas.microsoft.com/office/powerpoint/2010/main" val="1010566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F63D118C-C3A8-67C2-D505-1C6F56442ED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1CD83D9-B33D-591B-585F-18CBEC804FE3}"/>
              </a:ext>
            </a:extLst>
          </p:cNvPr>
          <p:cNvSpPr/>
          <p:nvPr/>
        </p:nvSpPr>
        <p:spPr>
          <a:xfrm>
            <a:off x="0" y="1"/>
            <a:ext cx="4087906" cy="685799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sz="7200" b="1" u="sng" dirty="0"/>
          </a:p>
          <a:p>
            <a:pPr algn="ctr"/>
            <a:r>
              <a:rPr lang="zh-TW" altLang="en-US" sz="7200" b="1" u="sng" dirty="0"/>
              <a:t>成品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85A0C25-51BC-467E-64DF-FA293C0A984A}"/>
              </a:ext>
            </a:extLst>
          </p:cNvPr>
          <p:cNvSpPr/>
          <p:nvPr/>
        </p:nvSpPr>
        <p:spPr>
          <a:xfrm>
            <a:off x="4087906" y="1"/>
            <a:ext cx="4087906" cy="685799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7200" b="1" u="sng" dirty="0"/>
              <a:t>技術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0F74741-0C4B-CCD7-2F23-A2685AA41AD7}"/>
              </a:ext>
            </a:extLst>
          </p:cNvPr>
          <p:cNvSpPr/>
          <p:nvPr/>
        </p:nvSpPr>
        <p:spPr>
          <a:xfrm>
            <a:off x="8175811" y="-555811"/>
            <a:ext cx="4087906" cy="685799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7200" b="1" u="sng" dirty="0"/>
              <a:t>流程</a:t>
            </a:r>
          </a:p>
        </p:txBody>
      </p:sp>
      <p:sp>
        <p:nvSpPr>
          <p:cNvPr id="4" name="等腰三角形 3">
            <a:extLst>
              <a:ext uri="{FF2B5EF4-FFF2-40B4-BE49-F238E27FC236}">
                <a16:creationId xmlns:a16="http://schemas.microsoft.com/office/drawing/2014/main" id="{74970FD0-EA72-C08D-BD20-E6D060B57B2C}"/>
              </a:ext>
            </a:extLst>
          </p:cNvPr>
          <p:cNvSpPr/>
          <p:nvPr/>
        </p:nvSpPr>
        <p:spPr>
          <a:xfrm rot="5400000">
            <a:off x="5302625" y="-5302622"/>
            <a:ext cx="1586753" cy="12192000"/>
          </a:xfrm>
          <a:prstGeom prst="triangle">
            <a:avLst>
              <a:gd name="adj" fmla="val 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等腰三角形 4">
            <a:extLst>
              <a:ext uri="{FF2B5EF4-FFF2-40B4-BE49-F238E27FC236}">
                <a16:creationId xmlns:a16="http://schemas.microsoft.com/office/drawing/2014/main" id="{FF12C672-F66A-DE81-4879-243F5BA6F9B3}"/>
              </a:ext>
            </a:extLst>
          </p:cNvPr>
          <p:cNvSpPr/>
          <p:nvPr/>
        </p:nvSpPr>
        <p:spPr>
          <a:xfrm rot="5400000" flipH="1" flipV="1">
            <a:off x="5302624" y="-31378"/>
            <a:ext cx="1586753" cy="12192000"/>
          </a:xfrm>
          <a:prstGeom prst="triangle">
            <a:avLst>
              <a:gd name="adj" fmla="val 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1007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B14E0E-F9DD-74DC-B239-9AE20B605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835" y="2516654"/>
            <a:ext cx="11564471" cy="2109134"/>
          </a:xfrm>
        </p:spPr>
        <p:txBody>
          <a:bodyPr>
            <a:normAutofit/>
          </a:bodyPr>
          <a:lstStyle/>
          <a:p>
            <a:pPr algn="ctr"/>
            <a:r>
              <a:rPr lang="zh-TW" altLang="en-US" sz="9600" dirty="0">
                <a:latin typeface="GenWanMin JP SemiBold" panose="02020600000000000000" pitchFamily="18" charset="-128"/>
                <a:ea typeface="GenWanMin JP SemiBold" panose="02020600000000000000" pitchFamily="18" charset="-128"/>
              </a:rPr>
              <a:t>網站版面配置</a:t>
            </a:r>
          </a:p>
        </p:txBody>
      </p:sp>
    </p:spTree>
    <p:extLst>
      <p:ext uri="{BB962C8B-B14F-4D97-AF65-F5344CB8AC3E}">
        <p14:creationId xmlns:p14="http://schemas.microsoft.com/office/powerpoint/2010/main" val="40049763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7872938-D28F-29CC-16FB-D45C4D369BDB}"/>
              </a:ext>
            </a:extLst>
          </p:cNvPr>
          <p:cNvSpPr/>
          <p:nvPr/>
        </p:nvSpPr>
        <p:spPr>
          <a:xfrm>
            <a:off x="0" y="0"/>
            <a:ext cx="12192000" cy="708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/>
              <a:t>navbar</a:t>
            </a:r>
            <a:endParaRPr lang="zh-TW" altLang="en-US" sz="36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BDC24A9-FCF9-A27E-666B-3A618F666605}"/>
              </a:ext>
            </a:extLst>
          </p:cNvPr>
          <p:cNvSpPr/>
          <p:nvPr/>
        </p:nvSpPr>
        <p:spPr>
          <a:xfrm>
            <a:off x="0" y="708212"/>
            <a:ext cx="12192000" cy="614978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altLang="zh-TW" sz="2400" b="1" dirty="0"/>
          </a:p>
          <a:p>
            <a:pPr algn="r"/>
            <a:endParaRPr lang="en-US" altLang="zh-TW" sz="2400" b="1" dirty="0"/>
          </a:p>
          <a:p>
            <a:pPr algn="r"/>
            <a:endParaRPr lang="en-US" altLang="zh-TW" sz="2400" b="1" dirty="0"/>
          </a:p>
          <a:p>
            <a:pPr algn="r"/>
            <a:endParaRPr lang="en-US" altLang="zh-TW" sz="2400" b="1" dirty="0"/>
          </a:p>
          <a:p>
            <a:pPr algn="r"/>
            <a:endParaRPr lang="en-US" altLang="zh-TW" sz="2400" b="1" dirty="0"/>
          </a:p>
          <a:p>
            <a:pPr algn="r"/>
            <a:r>
              <a:rPr lang="zh-TW" altLang="en-US" sz="2400" b="1" dirty="0"/>
              <a:t>整面質感圖片或影片</a:t>
            </a:r>
            <a:endParaRPr lang="en-US" altLang="zh-TW" sz="2400" b="1" dirty="0"/>
          </a:p>
          <a:p>
            <a:pPr algn="r"/>
            <a:r>
              <a:rPr lang="en-US" altLang="zh-TW" sz="2400" b="1" dirty="0"/>
              <a:t>(product image with white shadow and background with gradient black is the</a:t>
            </a:r>
            <a:r>
              <a:rPr lang="zh-TW" altLang="en-US" sz="2400" b="1" dirty="0"/>
              <a:t> </a:t>
            </a:r>
            <a:r>
              <a:rPr lang="en-US" altLang="zh-TW" sz="2400" b="1" dirty="0"/>
              <a:t>best)</a:t>
            </a:r>
            <a:endParaRPr lang="zh-TW" altLang="en-US" sz="2400" b="1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A4DD012-B5FC-6D01-645B-E02BB55E5794}"/>
              </a:ext>
            </a:extLst>
          </p:cNvPr>
          <p:cNvSpPr/>
          <p:nvPr/>
        </p:nvSpPr>
        <p:spPr>
          <a:xfrm>
            <a:off x="923365" y="1999130"/>
            <a:ext cx="3119718" cy="23128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600" b="1" dirty="0"/>
              <a:t>文字簡介</a:t>
            </a:r>
          </a:p>
        </p:txBody>
      </p:sp>
    </p:spTree>
    <p:extLst>
      <p:ext uri="{BB962C8B-B14F-4D97-AF65-F5344CB8AC3E}">
        <p14:creationId xmlns:p14="http://schemas.microsoft.com/office/powerpoint/2010/main" val="10907779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1DBB4B5-5DDE-9448-2A2E-645AC248BAC7}"/>
              </a:ext>
            </a:extLst>
          </p:cNvPr>
          <p:cNvSpPr/>
          <p:nvPr/>
        </p:nvSpPr>
        <p:spPr>
          <a:xfrm>
            <a:off x="0" y="5423647"/>
            <a:ext cx="12192000" cy="1434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/>
              <a:t>footer</a:t>
            </a:r>
            <a:endParaRPr lang="zh-TW" altLang="en-US" sz="36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5961544-75DA-E576-1A13-1170ABF349B9}"/>
              </a:ext>
            </a:extLst>
          </p:cNvPr>
          <p:cNvSpPr/>
          <p:nvPr/>
        </p:nvSpPr>
        <p:spPr>
          <a:xfrm>
            <a:off x="0" y="0"/>
            <a:ext cx="12192000" cy="542364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/>
              <a:t>content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7401813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2803</TotalTime>
  <Words>235</Words>
  <Application>Microsoft Office PowerPoint</Application>
  <PresentationFormat>寬螢幕</PresentationFormat>
  <Paragraphs>80</Paragraphs>
  <Slides>14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2" baseType="lpstr">
      <vt:lpstr>GenWanMin JP SemiBold</vt:lpstr>
      <vt:lpstr>Meiryo UI</vt:lpstr>
      <vt:lpstr>Microsoft YaHei</vt:lpstr>
      <vt:lpstr>PingFangTC-Regular</vt:lpstr>
      <vt:lpstr>Arial</vt:lpstr>
      <vt:lpstr>Calibri</vt:lpstr>
      <vt:lpstr>Calibri Light</vt:lpstr>
      <vt:lpstr>Office 佈景主題</vt:lpstr>
      <vt:lpstr>形象頁配置</vt:lpstr>
      <vt:lpstr>PowerPoint 簡報</vt:lpstr>
      <vt:lpstr>PowerPoint 簡報</vt:lpstr>
      <vt:lpstr>PowerPoint 簡報</vt:lpstr>
      <vt:lpstr>PowerPoint 簡報</vt:lpstr>
      <vt:lpstr>PowerPoint 簡報</vt:lpstr>
      <vt:lpstr>網站版面配置</vt:lpstr>
      <vt:lpstr>PowerPoint 簡報</vt:lpstr>
      <vt:lpstr>PowerPoint 簡報</vt:lpstr>
      <vt:lpstr>網站版面配置-detail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曾祺雅</dc:creator>
  <cp:lastModifiedBy>曾祺雅</cp:lastModifiedBy>
  <cp:revision>14</cp:revision>
  <dcterms:created xsi:type="dcterms:W3CDTF">2022-09-23T13:27:28Z</dcterms:created>
  <dcterms:modified xsi:type="dcterms:W3CDTF">2022-11-25T08:32:11Z</dcterms:modified>
</cp:coreProperties>
</file>