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838A-D65A-70AA-35C5-DD3C048C1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F39F0-06A3-1CAE-85CF-F390F0E0A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73174-A563-E3E9-D77D-3EBD155C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49B0-5283-4ECD-9150-9C61BC6F46A5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A3F11-8B18-2A21-131D-09A6FC44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4CF24-FA64-1302-B050-0835C6B8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4BF6-6E44-495E-B90E-1E615611D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88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8397-C5E7-1697-8AD2-E635B83C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A1D49-DE58-A5FB-7F0A-CC65732BE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86CF0-7C6E-4568-E5E5-18B21FE0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49B0-5283-4ECD-9150-9C61BC6F46A5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398EC-92D3-8A50-9F6C-5383D9B4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8BFB-16DF-BF48-A1EB-C26CCB10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4BF6-6E44-495E-B90E-1E615611D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09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D0520C-3AB3-52A2-28D3-853DBAADE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3C412-8ED7-CC3D-B961-160B99EE8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CDC37-7574-43A6-CE01-43584562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49B0-5283-4ECD-9150-9C61BC6F46A5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72196-4030-EC37-DD7F-5B1D51F0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3522A-5F6D-8370-9F44-455A222B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4BF6-6E44-495E-B90E-1E615611D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23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C6BA-7B19-1F2B-7C51-13543A05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41000-A5B7-A2D1-608A-0F46F9DAA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3703A-3B75-2059-148E-078EB8AA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49B0-5283-4ECD-9150-9C61BC6F46A5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53919-57FC-9335-2563-DD158F9E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79D07-AD5A-C775-5213-6BB354AE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4BF6-6E44-495E-B90E-1E615611D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92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53DA-57E8-519B-BB2E-6ADC16EE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A6A30-2E54-3188-D4FA-FDC06DD78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D642E-EBFF-9EFF-A856-48551579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49B0-5283-4ECD-9150-9C61BC6F46A5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890F4-B42A-C4F3-3636-E438011F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F77A5-2FBE-B93C-CDD2-08C547D6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4BF6-6E44-495E-B90E-1E615611D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87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12C8-36E9-E1C7-F415-B83B00BB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900A8-3227-D57C-99A8-D3FE502D1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370C-8083-AEEB-D837-6466348FA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6916F-5A9F-1A80-B057-373D0B7A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49B0-5283-4ECD-9150-9C61BC6F46A5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DDE8D-D162-2D68-7C50-72968F66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C268C-B102-9F85-9568-02CD9F06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4BF6-6E44-495E-B90E-1E615611D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81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03B4-96D6-21CA-A115-B73CAF4D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2656C-4BA2-FFFB-B1EA-F30C07C75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2ACC5-D514-D35F-D559-E7B905FA2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C5C5E-270A-62B1-46E1-58C825095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2AA98-0E89-B577-FA4B-5EB7CEC5C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9C99B-93D9-09F0-26D3-40F2774D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49B0-5283-4ECD-9150-9C61BC6F46A5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77A47-1F93-F934-36AB-5C2B9697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99A74-AE8D-D776-CACC-19B2D0AA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4BF6-6E44-495E-B90E-1E615611D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38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1C5E-FA8E-9696-12C7-D4B2176D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CEE03-D4CF-B2AD-18D3-A2132731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49B0-5283-4ECD-9150-9C61BC6F46A5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C3C52-7171-55A2-8F3B-DC4A34E5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7AF5E-D898-827D-4FED-9B49FC56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4BF6-6E44-495E-B90E-1E615611D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22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B7764-EFDF-3CBE-0AB3-2416A5FB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49B0-5283-4ECD-9150-9C61BC6F46A5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ACDBC-4A14-27CD-A49C-8D3AF652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FECE8-F79E-D63B-2627-20BEE8E5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4BF6-6E44-495E-B90E-1E615611D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38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22E8-9256-CE54-8709-D29CFCF0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8A9F9-827E-B128-1847-7153F4FEF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4C999-F0FC-EF65-728B-AF04FBCCE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A1168-06F8-1E30-2319-F77F842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49B0-5283-4ECD-9150-9C61BC6F46A5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15EC5-EFED-5373-5E0A-FBF783F0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EA4AF-5C15-D4BD-D399-CE9ECB95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4BF6-6E44-495E-B90E-1E615611D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4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1BE2-15E0-260E-412E-DE845832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35B5E-8663-F734-C6A5-E328292D6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062B6-8D33-ECEC-A5C6-949D673F6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C7F99-C391-34BA-CCAC-728AA2A9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49B0-5283-4ECD-9150-9C61BC6F46A5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0AF40-A530-9F43-54B7-03A10691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66E23-1194-7B03-4F95-1082CD2C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4BF6-6E44-495E-B90E-1E615611D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59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AE55E-71F7-A802-EC53-E05E83A1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7F38C-0158-31AD-C592-6691FDE24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72B66-EC25-CF46-0F1D-C61C259CA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249B0-5283-4ECD-9150-9C61BC6F46A5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C2A87-A963-0B79-AAA5-88D3350BF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6EDD4-5C1B-E63A-622B-B048A37C2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A4BF6-6E44-495E-B90E-1E615611D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8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644461-BABE-7141-C48C-D7B7C27DA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91" y="439788"/>
            <a:ext cx="3787468" cy="6149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94D8DD-2999-2A32-973F-EA2E1211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466" y="586494"/>
            <a:ext cx="3787468" cy="28425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772EC6-E48E-175F-0E2C-7FBDD3D44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466" y="3514724"/>
            <a:ext cx="3787468" cy="2872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7B28E0-BFE4-4155-437F-63A998CFF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981" y="571252"/>
            <a:ext cx="3665538" cy="28729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B5FED0-8CBC-D665-95E5-04471F8AD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6934" y="3592828"/>
            <a:ext cx="3787468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0489FD-ED63-3629-4534-BB098A8CF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71" y="133228"/>
            <a:ext cx="3894157" cy="28196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6E8F91-938E-1A34-8E86-8F1BDFF70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71" y="3196467"/>
            <a:ext cx="3711262" cy="2827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EC6685-190C-FADB-F25E-4C5B582E5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833" y="133228"/>
            <a:ext cx="3856054" cy="2880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AE4E35-07C0-7F53-B24D-C53020B98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833" y="3108706"/>
            <a:ext cx="3894157" cy="2872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D20DAE-EC42-1471-671C-295E68EE7C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2887" y="208921"/>
            <a:ext cx="3833192" cy="28577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42415C-0047-1F45-04EA-750D0EFAB9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9093" y="3196467"/>
            <a:ext cx="3756986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8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A0C13A-0D9A-04FA-17CA-A17BD9C0F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50" y="779525"/>
            <a:ext cx="3817951" cy="2872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31B5D1-2787-1792-C1B7-7452DA1B6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50" y="3739389"/>
            <a:ext cx="3863675" cy="2903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A2EEA0-2378-F067-A98C-E71E3778A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581" y="759711"/>
            <a:ext cx="3886537" cy="5959356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183E8B8-B705-01B0-D464-7092093AFCF2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V="1">
            <a:off x="5102225" y="759711"/>
            <a:ext cx="3222625" cy="4431414"/>
          </a:xfrm>
          <a:prstGeom prst="bentConnector4">
            <a:avLst>
              <a:gd name="adj1" fmla="val 19850"/>
              <a:gd name="adj2" fmla="val 1051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53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FE32-7A22-B279-493C-DAA6AD427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17" y="263100"/>
            <a:ext cx="4282811" cy="5921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FBF2E8-0E47-AAAC-1CB0-52EF2268E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739" y="263100"/>
            <a:ext cx="4115157" cy="60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5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Tzvetkov</dc:creator>
  <cp:lastModifiedBy>Jordan Tzvetkov</cp:lastModifiedBy>
  <cp:revision>1</cp:revision>
  <dcterms:created xsi:type="dcterms:W3CDTF">2024-01-08T16:06:33Z</dcterms:created>
  <dcterms:modified xsi:type="dcterms:W3CDTF">2024-01-09T16:06:25Z</dcterms:modified>
</cp:coreProperties>
</file>