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DG72fWY9rL4eyfFxhuRlCgg9E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customschemas.google.com/relationships/presentationmetadata" Target="metadata"/><Relationship Id="rId16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6138bcd5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6138bcd5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482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i="1" sz="3200"/>
            </a:lvl2pPr>
            <a:lvl3pPr indent="-482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i="1" sz="3200"/>
            </a:lvl3pPr>
            <a:lvl4pPr indent="-482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i="1" sz="3200"/>
            </a:lvl4pPr>
            <a:lvl5pPr indent="-482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i="1" sz="32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>
            <p:ph idx="2" type="pic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/>
          <p:nvPr>
            <p:ph idx="2" type="pic"/>
          </p:nvPr>
        </p:nvSpPr>
        <p:spPr>
          <a:xfrm>
            <a:off x="3125967" y="-393700"/>
            <a:ext cx="18135603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>
            <p:ph idx="2" type="pic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>
            <p:ph idx="2" type="pic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3"/>
          <p:cNvSpPr/>
          <p:nvPr>
            <p:ph idx="3" type="pic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3"/>
          <p:cNvSpPr/>
          <p:nvPr>
            <p:ph idx="4" type="pic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ZDIFmEqQhhqgexKIl7JCvHavLBm7ix-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sstrickler@chicagobotanic.org" TargetMode="External"/><Relationship Id="rId4" Type="http://schemas.openxmlformats.org/officeDocument/2006/relationships/hyperlink" Target="mailto:jbl256@cornell.edu" TargetMode="External"/><Relationship Id="rId5" Type="http://schemas.openxmlformats.org/officeDocument/2006/relationships/hyperlink" Target="mailto:haleycarter2020@u.northwester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9" name="Google Shape;59;p1"/>
          <p:cNvPicPr preferRelativeResize="0"/>
          <p:nvPr/>
        </p:nvPicPr>
        <p:blipFill rotWithShape="1">
          <a:blip r:embed="rId3">
            <a:alphaModFix amt="12392"/>
          </a:blip>
          <a:srcRect b="0" l="0" r="0" t="0"/>
          <a:stretch/>
        </p:blipFill>
        <p:spPr>
          <a:xfrm>
            <a:off x="860389" y="-491135"/>
            <a:ext cx="22966045" cy="14698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idx="4294967295" type="ctr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i="0" lang="en-US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SNPs, genes, genomes: using assembled genomes for answering evolutionary questions</a:t>
            </a:r>
            <a:endParaRPr b="1"/>
          </a:p>
        </p:txBody>
      </p:sp>
      <p:sp>
        <p:nvSpPr>
          <p:cNvPr id="61" name="Google Shape;61;p1"/>
          <p:cNvSpPr txBox="1"/>
          <p:nvPr>
            <p:ph idx="4294967295" type="subTitle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Jacob Landis, Haley Carter, Suzy Strickler, Meghan Myles, Gabriel Barrett, Jill Wegrzyn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9642795" y="9686007"/>
            <a:ext cx="5401234" cy="52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June 16, 8 am EST - 5 pm 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for Today</a:t>
            </a:r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>
            <a:off x="3867150" y="3361140"/>
            <a:ext cx="14994299" cy="9957576"/>
            <a:chOff x="0" y="0"/>
            <a:chExt cx="14994299" cy="9957576"/>
          </a:xfrm>
        </p:grpSpPr>
        <p:pic>
          <p:nvPicPr>
            <p:cNvPr descr="Image" id="69" name="Google Shape;6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739" y="8010864"/>
              <a:ext cx="10706903" cy="1946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70" name="Google Shape;7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4994299" cy="84820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" name="Google Shape;7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550" y="5483225"/>
            <a:ext cx="15783501" cy="64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138bcd55_0_0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Procedural Things</a:t>
            </a:r>
            <a:endParaRPr/>
          </a:p>
        </p:txBody>
      </p:sp>
      <p:sp>
        <p:nvSpPr>
          <p:cNvPr id="77" name="Google Shape;77;g2e6138bcd55_0_0"/>
          <p:cNvSpPr txBox="1"/>
          <p:nvPr/>
        </p:nvSpPr>
        <p:spPr>
          <a:xfrm>
            <a:off x="2557350" y="4429275"/>
            <a:ext cx="192693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Google folder: </a:t>
            </a:r>
            <a:r>
              <a:rPr lang="en-US" sz="4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https://drive.google.com/drive/folders/1ZDIFmEqQhhqgexKIl7JCvHavLBm7ix-T?usp=sharing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GitHub repo: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https://github.com/CBG-Conservation-Genomics/BotanyWorkshop2024/tree/main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1911825" y="125545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Introductions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9242060" y="4873292"/>
            <a:ext cx="6167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your projects and interests?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7117067" y="7364425"/>
            <a:ext cx="11072700" cy="25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Suzy: </a:t>
            </a:r>
            <a:r>
              <a:rPr b="1" lang="en-US" sz="4000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sstrickler@chicagobotanic.org</a:t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Jacob: </a:t>
            </a:r>
            <a:r>
              <a:rPr b="1" lang="en-US" sz="4000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jbl256@cornell.edu</a:t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Haley: </a:t>
            </a:r>
            <a:r>
              <a:rPr b="1" lang="en-US" sz="4000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haleycarter2020@u.northwestern.edu</a:t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Gabe: gabriel.barrett@uconn.edu</a:t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