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7" r:id="rId112"/>
    <p:sldId id="368" r:id="rId113"/>
    <p:sldId id="366" r:id="rId114"/>
  </p:sldIdLst>
  <p:sldSz cx="12192000" cy="7556500"/>
  <p:notesSz cx="121920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3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1409" y="621029"/>
            <a:ext cx="74091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7129" y="3511550"/>
            <a:ext cx="731774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07-May-19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07-May-19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07-May-19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07-May-19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07-May-19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999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1410" y="554990"/>
            <a:ext cx="740917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7F000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9029" y="1544138"/>
            <a:ext cx="5412740" cy="180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07-May-19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ree.io/top-10-github-best-practices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8233" y="6462117"/>
            <a:ext cx="1594485" cy="3206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75"/>
              </a:spcBef>
            </a:pP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Center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000" spc="-15" dirty="0">
                <a:solidFill>
                  <a:srgbClr val="FFFFFF"/>
                </a:solidFill>
                <a:latin typeface="Trebuchet MS"/>
                <a:cs typeface="Trebuchet MS"/>
              </a:rPr>
              <a:t>Biomedical 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Image  </a:t>
            </a:r>
            <a:r>
              <a:rPr sz="1000" spc="10" dirty="0">
                <a:solidFill>
                  <a:srgbClr val="FFFFFF"/>
                </a:solidFill>
                <a:latin typeface="Trebuchet MS"/>
                <a:cs typeface="Trebuchet MS"/>
              </a:rPr>
              <a:t>Computing 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3" y="6419088"/>
            <a:ext cx="1269492" cy="41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86199"/>
            <a:ext cx="12192000" cy="2971800"/>
          </a:xfrm>
          <a:custGeom>
            <a:avLst/>
            <a:gdLst/>
            <a:ahLst/>
            <a:cxnLst/>
            <a:rect l="l" t="t" r="r" b="b"/>
            <a:pathLst>
              <a:path w="12192000" h="2971800">
                <a:moveTo>
                  <a:pt x="0" y="2971800"/>
                </a:moveTo>
                <a:lnTo>
                  <a:pt x="12192000" y="2971800"/>
                </a:lnTo>
                <a:lnTo>
                  <a:pt x="12192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047"/>
            <a:ext cx="12192000" cy="2969260"/>
          </a:xfrm>
          <a:custGeom>
            <a:avLst/>
            <a:gdLst/>
            <a:ahLst/>
            <a:cxnLst/>
            <a:rect l="l" t="t" r="r" b="b"/>
            <a:pathLst>
              <a:path w="12192000" h="2969260">
                <a:moveTo>
                  <a:pt x="0" y="2968752"/>
                </a:moveTo>
                <a:lnTo>
                  <a:pt x="12192000" y="2968752"/>
                </a:lnTo>
                <a:lnTo>
                  <a:pt x="12192000" y="0"/>
                </a:lnTo>
                <a:lnTo>
                  <a:pt x="0" y="0"/>
                </a:lnTo>
                <a:lnTo>
                  <a:pt x="0" y="2968752"/>
                </a:lnTo>
                <a:close/>
              </a:path>
            </a:pathLst>
          </a:custGeom>
          <a:solidFill>
            <a:srgbClr val="6E29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12354" y="5925413"/>
            <a:ext cx="4231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4569" marR="5080" indent="24637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Computational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Breast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Imaging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sz="12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(CBIG) 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Penn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Computing and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Science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2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(PICSL)</a:t>
            </a:r>
            <a:endParaRPr sz="1200">
              <a:latin typeface="Trebuchet MS"/>
              <a:cs typeface="Trebuchet MS"/>
            </a:endParaRPr>
          </a:p>
          <a:p>
            <a:pPr marL="1235075" marR="5080" indent="-122301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Penn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Statistical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Imaging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Visualization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Endeavor</a:t>
            </a:r>
            <a:r>
              <a:rPr sz="1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(PennSIVE) 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Section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for Biomedical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(SBIA)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5" y="5763767"/>
            <a:ext cx="3906012" cy="1094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4504" y="4332223"/>
            <a:ext cx="8682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FFFF"/>
                </a:solidFill>
                <a:latin typeface="Trebuchet MS"/>
                <a:cs typeface="Trebuchet MS"/>
              </a:rPr>
              <a:t>Center </a:t>
            </a: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b="1" spc="-35" dirty="0">
                <a:solidFill>
                  <a:srgbClr val="FFFFFF"/>
                </a:solidFill>
                <a:latin typeface="Trebuchet MS"/>
                <a:cs typeface="Trebuchet MS"/>
              </a:rPr>
              <a:t>Biomedical </a:t>
            </a:r>
            <a:r>
              <a:rPr sz="2400" b="1" spc="35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2400" b="1" spc="20" dirty="0">
                <a:solidFill>
                  <a:srgbClr val="FFFFFF"/>
                </a:solidFill>
                <a:latin typeface="Trebuchet MS"/>
                <a:cs typeface="Trebuchet MS"/>
              </a:rPr>
              <a:t>Computing 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b="1" spc="-45" dirty="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sz="24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(CBICA)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9826" y="1241297"/>
            <a:ext cx="5832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spc="-14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6000" i="0" spc="300" dirty="0">
                <a:solidFill>
                  <a:srgbClr val="FFFFFF"/>
                </a:solidFill>
                <a:latin typeface="Trebuchet MS"/>
                <a:cs typeface="Trebuchet MS"/>
              </a:rPr>
              <a:t>SVN </a:t>
            </a:r>
            <a:r>
              <a:rPr sz="6000" i="0" spc="-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6000" i="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i="0" spc="-4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4429" y="3170377"/>
            <a:ext cx="2261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Trebuchet MS"/>
                <a:cs typeface="Trebuchet MS"/>
              </a:rPr>
              <a:t>Amit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Bhattarai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240" y="1165859"/>
            <a:ext cx="4655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SVN there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server...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26314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b="1" spc="-5" dirty="0">
                <a:latin typeface="Liberation Sans"/>
                <a:cs typeface="Liberation Sans"/>
              </a:rPr>
              <a:t>scales</a:t>
            </a:r>
            <a:r>
              <a:rPr sz="2800" b="1" spc="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31724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b="1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51028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1718309"/>
            <a:ext cx="6904355" cy="411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33425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30"/>
              </a:lnSpc>
              <a:spcBef>
                <a:spcPts val="1205"/>
              </a:spcBef>
            </a:pP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-5" dirty="0">
                <a:latin typeface="Liberation Sans"/>
                <a:cs typeface="Liberation Sans"/>
              </a:rPr>
              <a:t>that were not enough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never look at  </a:t>
            </a:r>
            <a:r>
              <a:rPr sz="2800" spc="-10" dirty="0">
                <a:latin typeface="Liberation Sans"/>
                <a:cs typeface="Liberation Sans"/>
              </a:rPr>
              <a:t>SVN </a:t>
            </a:r>
            <a:r>
              <a:rPr sz="2800" spc="-5" dirty="0">
                <a:latin typeface="Liberation Sans"/>
                <a:cs typeface="Liberation Sans"/>
              </a:rPr>
              <a:t>again, Git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also: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51028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1718309"/>
            <a:ext cx="7339330" cy="49187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16840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  <a:p>
            <a:pPr marL="12700" marR="439420">
              <a:lnSpc>
                <a:spcPts val="3130"/>
              </a:lnSpc>
              <a:spcBef>
                <a:spcPts val="1205"/>
              </a:spcBef>
            </a:pP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-5" dirty="0">
                <a:latin typeface="Liberation Sans"/>
                <a:cs typeface="Liberation Sans"/>
              </a:rPr>
              <a:t>that were not enough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never look at  </a:t>
            </a:r>
            <a:r>
              <a:rPr sz="2800" spc="-10" dirty="0">
                <a:latin typeface="Liberation Sans"/>
                <a:cs typeface="Liberation Sans"/>
              </a:rPr>
              <a:t>SVN </a:t>
            </a:r>
            <a:r>
              <a:rPr sz="2800" spc="-5" dirty="0">
                <a:latin typeface="Liberation Sans"/>
                <a:cs typeface="Liberation Sans"/>
              </a:rPr>
              <a:t>again, Git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also: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ts val="2550"/>
              </a:lnSpc>
              <a:spcBef>
                <a:spcPts val="118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200" spc="-5" dirty="0">
                <a:latin typeface="Liberation Sans"/>
                <a:cs typeface="Liberation Sans"/>
              </a:rPr>
              <a:t>Makes creating, managing, and merging</a:t>
            </a:r>
            <a:r>
              <a:rPr sz="2200" spc="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branches</a:t>
            </a:r>
            <a:endParaRPr sz="2200">
              <a:latin typeface="Liberation Sans"/>
              <a:cs typeface="Liberation Sans"/>
            </a:endParaRPr>
          </a:p>
          <a:p>
            <a:pPr marL="1309370">
              <a:lnSpc>
                <a:spcPts val="2550"/>
              </a:lnSpc>
            </a:pPr>
            <a:r>
              <a:rPr sz="2200" spc="-5" dirty="0">
                <a:latin typeface="Liberation Sans"/>
                <a:cs typeface="Liberation Sans"/>
              </a:rPr>
              <a:t>very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easy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51028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245" dirty="0">
                <a:latin typeface="Trebuchet MS"/>
                <a:cs typeface="Trebuchet MS"/>
              </a:rPr>
              <a:t>●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1718309"/>
            <a:ext cx="6904355" cy="4112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33425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scales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seamlessly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safer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130"/>
              </a:lnSpc>
              <a:spcBef>
                <a:spcPts val="1205"/>
              </a:spcBef>
            </a:pPr>
            <a:r>
              <a:rPr sz="2800" spc="-5" dirty="0">
                <a:latin typeface="Liberation Sans"/>
                <a:cs typeface="Liberation Sans"/>
              </a:rPr>
              <a:t>And </a:t>
            </a:r>
            <a:r>
              <a:rPr sz="2800" dirty="0">
                <a:latin typeface="Liberation Sans"/>
                <a:cs typeface="Liberation Sans"/>
              </a:rPr>
              <a:t>if </a:t>
            </a:r>
            <a:r>
              <a:rPr sz="2800" spc="-5" dirty="0">
                <a:latin typeface="Liberation Sans"/>
                <a:cs typeface="Liberation Sans"/>
              </a:rPr>
              <a:t>that were not enough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never look at  </a:t>
            </a:r>
            <a:r>
              <a:rPr sz="2800" spc="-10" dirty="0">
                <a:latin typeface="Liberation Sans"/>
                <a:cs typeface="Liberation Sans"/>
              </a:rPr>
              <a:t>SVN </a:t>
            </a:r>
            <a:r>
              <a:rPr sz="2800" spc="-5" dirty="0">
                <a:latin typeface="Liberation Sans"/>
                <a:cs typeface="Liberation Sans"/>
              </a:rPr>
              <a:t>again, Git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also:</a:t>
            </a:r>
            <a:endParaRPr sz="28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120" y="6769100"/>
            <a:ext cx="1422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310" dirty="0">
                <a:latin typeface="Trebuchet MS"/>
                <a:cs typeface="Trebuchet MS"/>
              </a:rPr>
              <a:t>–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120" y="5963920"/>
            <a:ext cx="6524625" cy="11303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89280" marR="5080" indent="-576580">
              <a:lnSpc>
                <a:spcPts val="2460"/>
              </a:lnSpc>
              <a:spcBef>
                <a:spcPts val="330"/>
              </a:spcBef>
              <a:tabLst>
                <a:tab pos="300355" algn="l"/>
              </a:tabLst>
            </a:pPr>
            <a:r>
              <a:rPr sz="2475" spc="465" baseline="8417" dirty="0">
                <a:latin typeface="Trebuchet MS"/>
                <a:cs typeface="Trebuchet MS"/>
              </a:rPr>
              <a:t>–	</a:t>
            </a:r>
            <a:r>
              <a:rPr sz="2200" spc="-5" dirty="0">
                <a:latin typeface="Liberation Sans"/>
                <a:cs typeface="Liberation Sans"/>
              </a:rPr>
              <a:t>Makes creating, managing, and merging branches  very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easy</a:t>
            </a:r>
            <a:endParaRPr sz="2200">
              <a:latin typeface="Liberation Sans"/>
              <a:cs typeface="Liberation Sans"/>
            </a:endParaRPr>
          </a:p>
          <a:p>
            <a:pPr marL="300990">
              <a:lnSpc>
                <a:spcPct val="100000"/>
              </a:lnSpc>
              <a:spcBef>
                <a:spcPts val="910"/>
              </a:spcBef>
            </a:pPr>
            <a:r>
              <a:rPr sz="2200" spc="-5" dirty="0">
                <a:latin typeface="Liberation Sans"/>
                <a:cs typeface="Liberation Sans"/>
              </a:rPr>
              <a:t>Makes </a:t>
            </a:r>
            <a:r>
              <a:rPr sz="2200" b="1" spc="-5" dirty="0">
                <a:latin typeface="Liberation Sans"/>
                <a:cs typeface="Liberation Sans"/>
              </a:rPr>
              <a:t>repository creation</a:t>
            </a:r>
            <a:r>
              <a:rPr sz="2200" b="1" spc="-10" dirty="0">
                <a:latin typeface="Liberation Sans"/>
                <a:cs typeface="Liberation Sans"/>
              </a:rPr>
              <a:t> </a:t>
            </a:r>
            <a:r>
              <a:rPr sz="2200" b="1" spc="-5" dirty="0">
                <a:latin typeface="Liberation Sans"/>
                <a:cs typeface="Liberation Sans"/>
              </a:rPr>
              <a:t>trivial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1639" y="2999740"/>
            <a:ext cx="594423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-113664" algn="ctr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Liberation Sans"/>
                <a:cs typeface="Liberation Sans"/>
              </a:rPr>
              <a:t>Let's see </a:t>
            </a:r>
            <a:r>
              <a:rPr sz="3200" spc="-5" dirty="0">
                <a:latin typeface="Liberation Sans"/>
                <a:cs typeface="Liberation Sans"/>
              </a:rPr>
              <a:t>quickly </a:t>
            </a:r>
            <a:r>
              <a:rPr sz="3200" dirty="0">
                <a:latin typeface="Liberation Sans"/>
                <a:cs typeface="Liberation Sans"/>
              </a:rPr>
              <a:t>what </a:t>
            </a:r>
            <a:r>
              <a:rPr sz="3200" spc="-5" dirty="0">
                <a:latin typeface="Liberation Sans"/>
                <a:cs typeface="Liberation Sans"/>
              </a:rPr>
              <a:t>are the  </a:t>
            </a:r>
            <a:r>
              <a:rPr sz="3200" dirty="0">
                <a:latin typeface="Liberation Sans"/>
                <a:cs typeface="Liberation Sans"/>
              </a:rPr>
              <a:t>commands </a:t>
            </a:r>
            <a:r>
              <a:rPr sz="3200" spc="-5" dirty="0">
                <a:latin typeface="Liberation Sans"/>
                <a:cs typeface="Liberation Sans"/>
              </a:rPr>
              <a:t>for the </a:t>
            </a:r>
            <a:r>
              <a:rPr sz="3200" dirty="0">
                <a:latin typeface="Liberation Sans"/>
                <a:cs typeface="Liberation Sans"/>
              </a:rPr>
              <a:t>most</a:t>
            </a:r>
            <a:r>
              <a:rPr sz="3200" spc="-9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common  operations </a:t>
            </a:r>
            <a:r>
              <a:rPr sz="3200" spc="-10" dirty="0">
                <a:latin typeface="Liberation Sans"/>
                <a:cs typeface="Liberation Sans"/>
              </a:rPr>
              <a:t>in </a:t>
            </a:r>
            <a:r>
              <a:rPr sz="3200" spc="-5" dirty="0">
                <a:latin typeface="Liberation Sans"/>
                <a:cs typeface="Liberation Sans"/>
              </a:rPr>
              <a:t>SVN </a:t>
            </a:r>
            <a:r>
              <a:rPr sz="3200" dirty="0">
                <a:latin typeface="Liberation Sans"/>
                <a:cs typeface="Liberation Sans"/>
              </a:rPr>
              <a:t>and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Git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544138"/>
            <a:ext cx="5338445" cy="22104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Liberation Sans"/>
                <a:cs typeface="Liberation Sans"/>
              </a:rPr>
              <a:t>Getting </a:t>
            </a:r>
            <a:r>
              <a:rPr sz="3200" dirty="0">
                <a:latin typeface="Liberation Sans"/>
                <a:cs typeface="Liberation Sans"/>
              </a:rPr>
              <a:t>a copy of a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repository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10" dirty="0">
                <a:latin typeface="Liberation Sans"/>
                <a:cs typeface="Liberation Sans"/>
              </a:rPr>
              <a:t>SVN, </a:t>
            </a:r>
            <a:r>
              <a:rPr sz="2800" spc="-5" dirty="0">
                <a:latin typeface="Liberation Sans"/>
                <a:cs typeface="Liberation Sans"/>
              </a:rPr>
              <a:t>'svn checkout'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5" dirty="0">
                <a:latin typeface="Liberation Sans"/>
                <a:cs typeface="Liberation Sans"/>
              </a:rPr>
              <a:t>Git, 'git clone'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0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1800" spc="-5" dirty="0">
                <a:latin typeface="Liberation Sans"/>
                <a:cs typeface="Liberation Sans"/>
              </a:rPr>
              <a:t>No big </a:t>
            </a:r>
            <a:r>
              <a:rPr sz="1800" spc="-10" dirty="0">
                <a:latin typeface="Liberation Sans"/>
                <a:cs typeface="Liberation Sans"/>
              </a:rPr>
              <a:t>differences</a:t>
            </a:r>
            <a:r>
              <a:rPr sz="1800" spc="-5" dirty="0">
                <a:latin typeface="Liberation Sans"/>
                <a:cs typeface="Liberation Sans"/>
              </a:rPr>
              <a:t> here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544138"/>
            <a:ext cx="4781550" cy="22104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Liberation Sans"/>
                <a:cs typeface="Liberation Sans"/>
              </a:rPr>
              <a:t>Committing </a:t>
            </a:r>
            <a:r>
              <a:rPr sz="3200" dirty="0">
                <a:latin typeface="Liberation Sans"/>
                <a:cs typeface="Liberation Sans"/>
              </a:rPr>
              <a:t>new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code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10" dirty="0">
                <a:latin typeface="Liberation Sans"/>
                <a:cs typeface="Liberation Sans"/>
              </a:rPr>
              <a:t>SVN, </a:t>
            </a:r>
            <a:r>
              <a:rPr sz="2800" spc="-5" dirty="0">
                <a:latin typeface="Liberation Sans"/>
                <a:cs typeface="Liberation Sans"/>
              </a:rPr>
              <a:t>'svn</a:t>
            </a:r>
            <a:r>
              <a:rPr sz="2800" spc="-5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commit'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5" dirty="0">
                <a:latin typeface="Liberation Sans"/>
                <a:cs typeface="Liberation Sans"/>
              </a:rPr>
              <a:t>Git, 'git</a:t>
            </a:r>
            <a:r>
              <a:rPr sz="2800" spc="-6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commit'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0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1800" spc="-5" dirty="0">
                <a:latin typeface="Liberation Sans"/>
                <a:cs typeface="Liberation Sans"/>
              </a:rPr>
              <a:t>But we have seen that git's commit</a:t>
            </a:r>
            <a:r>
              <a:rPr sz="1800" spc="-4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is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39306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42951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3764279"/>
            <a:ext cx="963294" cy="7543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10" dirty="0">
                <a:latin typeface="Liberation Sans"/>
                <a:cs typeface="Liberation Sans"/>
              </a:rPr>
              <a:t>local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spc="-10" dirty="0">
                <a:latin typeface="Liberation Sans"/>
                <a:cs typeface="Liberation Sans"/>
              </a:rPr>
              <a:t>very</a:t>
            </a:r>
            <a:r>
              <a:rPr sz="1800" b="1" spc="-85" dirty="0">
                <a:latin typeface="Liberation Sans"/>
                <a:cs typeface="Liberation Sans"/>
              </a:rPr>
              <a:t> </a:t>
            </a:r>
            <a:r>
              <a:rPr sz="1800" b="1" dirty="0">
                <a:latin typeface="Liberation Sans"/>
                <a:cs typeface="Liberation Sans"/>
              </a:rPr>
              <a:t>fast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pc="-5" dirty="0"/>
              <a:t>Committing </a:t>
            </a:r>
            <a:r>
              <a:rPr dirty="0"/>
              <a:t>new code</a:t>
            </a:r>
            <a:r>
              <a:rPr spc="15" dirty="0"/>
              <a:t> </a:t>
            </a:r>
            <a:r>
              <a:rPr i="1" spc="-5" dirty="0">
                <a:latin typeface="Liberation Sans"/>
                <a:cs typeface="Liberation Sans"/>
              </a:rPr>
              <a:t>publicly</a:t>
            </a: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/>
              <a:t>In </a:t>
            </a:r>
            <a:r>
              <a:rPr sz="2800" spc="-10" dirty="0"/>
              <a:t>SVN, </a:t>
            </a:r>
            <a:r>
              <a:rPr sz="2800" spc="-5" dirty="0"/>
              <a:t>'svn commit'</a:t>
            </a:r>
            <a:endParaRPr sz="2800"/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/>
              <a:t>In </a:t>
            </a:r>
            <a:r>
              <a:rPr sz="2800" spc="-5" dirty="0"/>
              <a:t>Git, 'git</a:t>
            </a:r>
            <a:r>
              <a:rPr sz="2800" spc="-10" dirty="0"/>
              <a:t> </a:t>
            </a:r>
            <a:r>
              <a:rPr sz="2800" spc="-5" dirty="0"/>
              <a:t>push'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3119120" y="3883659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120" y="4540250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120" y="5195570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9120" y="3328670"/>
            <a:ext cx="6511290" cy="239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marR="5080" indent="-288290">
              <a:lnSpc>
                <a:spcPct val="1458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025" spc="375" baseline="8230" dirty="0">
                <a:latin typeface="Trebuchet MS"/>
                <a:cs typeface="Trebuchet MS"/>
              </a:rPr>
              <a:t>–	</a:t>
            </a:r>
            <a:r>
              <a:rPr sz="1800" spc="-5" dirty="0">
                <a:latin typeface="Liberation Sans"/>
                <a:cs typeface="Liberation Sans"/>
              </a:rPr>
              <a:t>Commits are local in </a:t>
            </a:r>
            <a:r>
              <a:rPr sz="1800" dirty="0">
                <a:latin typeface="Liberation Sans"/>
                <a:cs typeface="Liberation Sans"/>
              </a:rPr>
              <a:t>Git, </a:t>
            </a:r>
            <a:r>
              <a:rPr sz="1800" spc="-10" dirty="0">
                <a:latin typeface="Liberation Sans"/>
                <a:cs typeface="Liberation Sans"/>
              </a:rPr>
              <a:t>and </a:t>
            </a:r>
            <a:r>
              <a:rPr sz="1800" spc="-5" dirty="0">
                <a:latin typeface="Liberation Sans"/>
                <a:cs typeface="Liberation Sans"/>
              </a:rPr>
              <a:t>that (usually) means </a:t>
            </a:r>
            <a:r>
              <a:rPr sz="1800" spc="-10" dirty="0">
                <a:latin typeface="Liberation Sans"/>
                <a:cs typeface="Liberation Sans"/>
              </a:rPr>
              <a:t>non-visible  </a:t>
            </a:r>
            <a:r>
              <a:rPr sz="1800" spc="-5" dirty="0">
                <a:latin typeface="Liberation Sans"/>
                <a:cs typeface="Liberation Sans"/>
              </a:rPr>
              <a:t>In other to </a:t>
            </a:r>
            <a:r>
              <a:rPr sz="1800" spc="-10" dirty="0">
                <a:latin typeface="Liberation Sans"/>
                <a:cs typeface="Liberation Sans"/>
              </a:rPr>
              <a:t>publish </a:t>
            </a:r>
            <a:r>
              <a:rPr sz="1800" spc="-5" dirty="0">
                <a:latin typeface="Liberation Sans"/>
                <a:cs typeface="Liberation Sans"/>
              </a:rPr>
              <a:t>them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other </a:t>
            </a:r>
            <a:r>
              <a:rPr sz="1800" spc="-5" dirty="0">
                <a:latin typeface="Liberation Sans"/>
                <a:cs typeface="Liberation Sans"/>
              </a:rPr>
              <a:t>team members, they </a:t>
            </a:r>
            <a:r>
              <a:rPr sz="1800" spc="-10" dirty="0">
                <a:latin typeface="Liberation Sans"/>
                <a:cs typeface="Liberation Sans"/>
              </a:rPr>
              <a:t>have</a:t>
            </a:r>
            <a:r>
              <a:rPr sz="1800" spc="3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to</a:t>
            </a:r>
            <a:endParaRPr sz="1800">
              <a:latin typeface="Liberation Sans"/>
              <a:cs typeface="Liberation Sans"/>
            </a:endParaRPr>
          </a:p>
          <a:p>
            <a:pPr marL="589280">
              <a:lnSpc>
                <a:spcPts val="2020"/>
              </a:lnSpc>
            </a:pPr>
            <a:r>
              <a:rPr sz="1800" spc="-10" dirty="0">
                <a:latin typeface="Liberation Sans"/>
                <a:cs typeface="Liberation Sans"/>
              </a:rPr>
              <a:t>be </a:t>
            </a:r>
            <a:r>
              <a:rPr sz="1800" i="1" spc="-10" dirty="0">
                <a:latin typeface="Liberation Sans"/>
                <a:cs typeface="Liberation Sans"/>
              </a:rPr>
              <a:t>pushed </a:t>
            </a:r>
            <a:r>
              <a:rPr sz="1800" spc="-5" dirty="0">
                <a:latin typeface="Liberation Sans"/>
                <a:cs typeface="Liberation Sans"/>
              </a:rPr>
              <a:t>to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10" dirty="0">
                <a:latin typeface="Liberation Sans"/>
                <a:cs typeface="Liberation Sans"/>
              </a:rPr>
              <a:t>well-known</a:t>
            </a:r>
            <a:r>
              <a:rPr sz="1800" spc="-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location</a:t>
            </a:r>
            <a:endParaRPr sz="1800">
              <a:latin typeface="Liberation Sans"/>
              <a:cs typeface="Liberation Sans"/>
            </a:endParaRPr>
          </a:p>
          <a:p>
            <a:pPr marL="589280" marR="80010" indent="-288290">
              <a:lnSpc>
                <a:spcPts val="2020"/>
              </a:lnSpc>
              <a:spcBef>
                <a:spcPts val="1165"/>
              </a:spcBef>
            </a:pPr>
            <a:r>
              <a:rPr sz="1800" spc="-10" dirty="0">
                <a:latin typeface="Liberation Sans"/>
                <a:cs typeface="Liberation Sans"/>
              </a:rPr>
              <a:t>Pushing </a:t>
            </a:r>
            <a:r>
              <a:rPr sz="1800" spc="-5" dirty="0">
                <a:latin typeface="Liberation Sans"/>
                <a:cs typeface="Liberation Sans"/>
              </a:rPr>
              <a:t>is </a:t>
            </a:r>
            <a:r>
              <a:rPr sz="1800" spc="-30" dirty="0">
                <a:latin typeface="Liberation Sans"/>
                <a:cs typeface="Liberation Sans"/>
              </a:rPr>
              <a:t>slow, </a:t>
            </a:r>
            <a:r>
              <a:rPr sz="1800" spc="-5" dirty="0">
                <a:latin typeface="Liberation Sans"/>
                <a:cs typeface="Liberation Sans"/>
              </a:rPr>
              <a:t>like svn-commit, </a:t>
            </a:r>
            <a:r>
              <a:rPr sz="1800" spc="-10" dirty="0">
                <a:latin typeface="Liberation Sans"/>
                <a:cs typeface="Liberation Sans"/>
              </a:rPr>
              <a:t>but </a:t>
            </a:r>
            <a:r>
              <a:rPr sz="1800" spc="-5" dirty="0">
                <a:latin typeface="Liberation Sans"/>
                <a:cs typeface="Liberation Sans"/>
              </a:rPr>
              <a:t>it </a:t>
            </a:r>
            <a:r>
              <a:rPr sz="1800" spc="-10" dirty="0">
                <a:latin typeface="Liberation Sans"/>
                <a:cs typeface="Liberation Sans"/>
              </a:rPr>
              <a:t>only happens </a:t>
            </a:r>
            <a:r>
              <a:rPr sz="1800" spc="-5" dirty="0">
                <a:latin typeface="Liberation Sans"/>
                <a:cs typeface="Liberation Sans"/>
              </a:rPr>
              <a:t>once or  twice </a:t>
            </a:r>
            <a:r>
              <a:rPr sz="1800" spc="-10" dirty="0">
                <a:latin typeface="Liberation Sans"/>
                <a:cs typeface="Liberation Sans"/>
              </a:rPr>
              <a:t>per </a:t>
            </a:r>
            <a:r>
              <a:rPr sz="1800" spc="-45" dirty="0">
                <a:latin typeface="Liberation Sans"/>
                <a:cs typeface="Liberation Sans"/>
              </a:rPr>
              <a:t>day,</a:t>
            </a:r>
            <a:r>
              <a:rPr sz="1800" spc="10" dirty="0">
                <a:latin typeface="Liberation Sans"/>
                <a:cs typeface="Liberation Sans"/>
              </a:rPr>
              <a:t> </a:t>
            </a:r>
            <a:r>
              <a:rPr sz="1800" spc="-20" dirty="0">
                <a:latin typeface="Liberation Sans"/>
                <a:cs typeface="Liberation Sans"/>
              </a:rPr>
              <a:t>typically.</a:t>
            </a:r>
            <a:endParaRPr sz="1800">
              <a:latin typeface="Liberation Sans"/>
              <a:cs typeface="Liberation Sans"/>
            </a:endParaRPr>
          </a:p>
          <a:p>
            <a:pPr marL="589280" marR="26670" indent="-288290">
              <a:lnSpc>
                <a:spcPts val="2010"/>
              </a:lnSpc>
              <a:spcBef>
                <a:spcPts val="1135"/>
              </a:spcBef>
            </a:pPr>
            <a:r>
              <a:rPr sz="1800" spc="-5" dirty="0">
                <a:latin typeface="Liberation Sans"/>
                <a:cs typeface="Liberation Sans"/>
              </a:rPr>
              <a:t>In SVN, your </a:t>
            </a:r>
            <a:r>
              <a:rPr sz="1800" dirty="0">
                <a:latin typeface="Liberation Sans"/>
                <a:cs typeface="Liberation Sans"/>
              </a:rPr>
              <a:t>commit </a:t>
            </a:r>
            <a:r>
              <a:rPr sz="1800" spc="-5" dirty="0">
                <a:latin typeface="Liberation Sans"/>
                <a:cs typeface="Liberation Sans"/>
              </a:rPr>
              <a:t>reaches everyone. In Git it </a:t>
            </a:r>
            <a:r>
              <a:rPr sz="1800" spc="-10" dirty="0">
                <a:latin typeface="Liberation Sans"/>
                <a:cs typeface="Liberation Sans"/>
              </a:rPr>
              <a:t>reaches only  people </a:t>
            </a:r>
            <a:r>
              <a:rPr sz="1800" spc="-5" dirty="0">
                <a:latin typeface="Liberation Sans"/>
                <a:cs typeface="Liberation Sans"/>
              </a:rPr>
              <a:t>who trust you </a:t>
            </a:r>
            <a:r>
              <a:rPr sz="1800" spc="-10" dirty="0">
                <a:latin typeface="Liberation Sans"/>
                <a:cs typeface="Liberation Sans"/>
              </a:rPr>
              <a:t>enough </a:t>
            </a:r>
            <a:r>
              <a:rPr sz="1800" dirty="0">
                <a:latin typeface="Liberation Sans"/>
                <a:cs typeface="Liberation Sans"/>
              </a:rPr>
              <a:t>to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from</a:t>
            </a:r>
            <a:r>
              <a:rPr sz="1800" spc="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you.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544138"/>
            <a:ext cx="5428615" cy="22104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spc="-5" dirty="0">
                <a:latin typeface="Liberation Sans"/>
                <a:cs typeface="Liberation Sans"/>
              </a:rPr>
              <a:t>Getting </a:t>
            </a:r>
            <a:r>
              <a:rPr sz="3200" dirty="0">
                <a:latin typeface="Liberation Sans"/>
                <a:cs typeface="Liberation Sans"/>
              </a:rPr>
              <a:t>code </a:t>
            </a:r>
            <a:r>
              <a:rPr sz="3200" spc="-5" dirty="0">
                <a:latin typeface="Liberation Sans"/>
                <a:cs typeface="Liberation Sans"/>
              </a:rPr>
              <a:t>written by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others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10" dirty="0">
                <a:latin typeface="Liberation Sans"/>
                <a:cs typeface="Liberation Sans"/>
              </a:rPr>
              <a:t>SVN, </a:t>
            </a:r>
            <a:r>
              <a:rPr sz="2800" spc="-5" dirty="0">
                <a:latin typeface="Liberation Sans"/>
                <a:cs typeface="Liberation Sans"/>
              </a:rPr>
              <a:t>'svn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update'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In </a:t>
            </a:r>
            <a:r>
              <a:rPr sz="2800" spc="-5" dirty="0">
                <a:latin typeface="Liberation Sans"/>
                <a:cs typeface="Liberation Sans"/>
              </a:rPr>
              <a:t>Git, 'git pull'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0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1800" spc="-5" dirty="0">
                <a:latin typeface="Liberation Sans"/>
                <a:cs typeface="Liberation Sans"/>
              </a:rPr>
              <a:t>No big </a:t>
            </a:r>
            <a:r>
              <a:rPr sz="1800" spc="-10" dirty="0">
                <a:latin typeface="Liberation Sans"/>
                <a:cs typeface="Liberation Sans"/>
              </a:rPr>
              <a:t>differences </a:t>
            </a:r>
            <a:r>
              <a:rPr sz="1800" spc="-5" dirty="0">
                <a:latin typeface="Liberation Sans"/>
                <a:cs typeface="Liberation Sans"/>
              </a:rPr>
              <a:t>here </a:t>
            </a:r>
            <a:r>
              <a:rPr sz="1800" spc="-25" dirty="0">
                <a:latin typeface="Liberation Sans"/>
                <a:cs typeface="Liberation Sans"/>
              </a:rPr>
              <a:t>either,</a:t>
            </a:r>
            <a:r>
              <a:rPr sz="1800" spc="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but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500" y="39306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42951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3764279"/>
            <a:ext cx="5313680" cy="10096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Liberation Sans"/>
                <a:cs typeface="Liberation Sans"/>
              </a:rPr>
              <a:t>in SVN, you always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from </a:t>
            </a:r>
            <a:r>
              <a:rPr sz="1800" i="1" spc="-5" dirty="0">
                <a:latin typeface="Liberation Sans"/>
                <a:cs typeface="Liberation Sans"/>
              </a:rPr>
              <a:t>the</a:t>
            </a:r>
            <a:r>
              <a:rPr sz="1800" i="1" spc="3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server</a:t>
            </a:r>
            <a:endParaRPr sz="1800">
              <a:latin typeface="Liberation Sans"/>
              <a:cs typeface="Liberation Sans"/>
            </a:endParaRPr>
          </a:p>
          <a:p>
            <a:pPr marL="228600" marR="5080" indent="-215900">
              <a:lnSpc>
                <a:spcPts val="2010"/>
              </a:lnSpc>
              <a:spcBef>
                <a:spcPts val="900"/>
              </a:spcBef>
            </a:pPr>
            <a:r>
              <a:rPr sz="1800" spc="-5" dirty="0">
                <a:latin typeface="Liberation Sans"/>
                <a:cs typeface="Liberation Sans"/>
              </a:rPr>
              <a:t>in </a:t>
            </a:r>
            <a:r>
              <a:rPr sz="1800" dirty="0">
                <a:latin typeface="Liberation Sans"/>
                <a:cs typeface="Liberation Sans"/>
              </a:rPr>
              <a:t>Git, </a:t>
            </a:r>
            <a:r>
              <a:rPr sz="1800" spc="-5" dirty="0">
                <a:latin typeface="Liberation Sans"/>
                <a:cs typeface="Liberation Sans"/>
              </a:rPr>
              <a:t>you </a:t>
            </a:r>
            <a:r>
              <a:rPr sz="1800" dirty="0">
                <a:latin typeface="Liberation Sans"/>
                <a:cs typeface="Liberation Sans"/>
              </a:rPr>
              <a:t>can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from </a:t>
            </a:r>
            <a:r>
              <a:rPr sz="1800" spc="-10" dirty="0">
                <a:latin typeface="Liberation Sans"/>
                <a:cs typeface="Liberation Sans"/>
              </a:rPr>
              <a:t>different people's </a:t>
            </a:r>
            <a:r>
              <a:rPr sz="1800" dirty="0">
                <a:latin typeface="Liberation Sans"/>
                <a:cs typeface="Liberation Sans"/>
              </a:rPr>
              <a:t>(from </a:t>
            </a:r>
            <a:r>
              <a:rPr sz="1800" spc="-10" dirty="0">
                <a:latin typeface="Liberation Sans"/>
                <a:cs typeface="Liberation Sans"/>
              </a:rPr>
              <a:t>their  </a:t>
            </a:r>
            <a:r>
              <a:rPr sz="1800" spc="-5" dirty="0">
                <a:latin typeface="Liberation Sans"/>
                <a:cs typeface="Liberation Sans"/>
              </a:rPr>
              <a:t>machines, from </a:t>
            </a:r>
            <a:r>
              <a:rPr sz="1800" spc="-10" dirty="0">
                <a:latin typeface="Liberation Sans"/>
                <a:cs typeface="Liberation Sans"/>
              </a:rPr>
              <a:t>their </a:t>
            </a:r>
            <a:r>
              <a:rPr sz="1800" spc="-5" dirty="0">
                <a:latin typeface="Liberation Sans"/>
                <a:cs typeface="Liberation Sans"/>
              </a:rPr>
              <a:t>GitHub's </a:t>
            </a:r>
            <a:r>
              <a:rPr sz="1800" spc="-10" dirty="0">
                <a:latin typeface="Liberation Sans"/>
                <a:cs typeface="Liberation Sans"/>
              </a:rPr>
              <a:t>account, </a:t>
            </a:r>
            <a:r>
              <a:rPr sz="1800" spc="-5" dirty="0">
                <a:latin typeface="Liberation Sans"/>
                <a:cs typeface="Liberation Sans"/>
              </a:rPr>
              <a:t>or</a:t>
            </a:r>
            <a:r>
              <a:rPr sz="1800" spc="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similar)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1165859"/>
            <a:ext cx="3731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...and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several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39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Quick </a:t>
            </a:r>
            <a:r>
              <a:rPr spc="-5" dirty="0"/>
              <a:t>SVN-&gt;Git</a:t>
            </a:r>
            <a:r>
              <a:rPr spc="-65" dirty="0"/>
              <a:t> </a:t>
            </a:r>
            <a:r>
              <a:rPr spc="-5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33158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Liberation Sans"/>
                <a:cs typeface="Liberation Sans"/>
              </a:rPr>
              <a:t>Most other commands have</a:t>
            </a:r>
            <a:r>
              <a:rPr sz="3200" spc="-8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similar  </a:t>
            </a:r>
            <a:r>
              <a:rPr sz="3200" dirty="0">
                <a:latin typeface="Liberation Sans"/>
                <a:cs typeface="Liberation Sans"/>
              </a:rPr>
              <a:t>syntaxes </a:t>
            </a:r>
            <a:r>
              <a:rPr sz="3200" spc="-5" dirty="0">
                <a:latin typeface="Liberation Sans"/>
                <a:cs typeface="Liberation Sans"/>
              </a:rPr>
              <a:t>to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SVN's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9120" y="3511550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50" dirty="0">
                <a:latin typeface="Trebuchet MS"/>
                <a:cs typeface="Trebuchet MS"/>
              </a:rPr>
              <a:t>–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9120" y="2827020"/>
            <a:ext cx="644080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025" spc="375" baseline="8230" dirty="0">
                <a:latin typeface="Trebuchet MS"/>
                <a:cs typeface="Trebuchet MS"/>
              </a:rPr>
              <a:t>–	</a:t>
            </a:r>
            <a:r>
              <a:rPr sz="1800" spc="-5" dirty="0">
                <a:latin typeface="Liberation Sans"/>
                <a:cs typeface="Liberation Sans"/>
              </a:rPr>
              <a:t>There are also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10" dirty="0">
                <a:latin typeface="Liberation Sans"/>
                <a:cs typeface="Liberation Sans"/>
              </a:rPr>
              <a:t>lot </a:t>
            </a:r>
            <a:r>
              <a:rPr sz="1800" spc="-5" dirty="0">
                <a:latin typeface="Liberation Sans"/>
                <a:cs typeface="Liberation Sans"/>
              </a:rPr>
              <a:t>of </a:t>
            </a:r>
            <a:r>
              <a:rPr sz="1800" spc="-10" dirty="0">
                <a:latin typeface="Liberation Sans"/>
                <a:cs typeface="Liberation Sans"/>
              </a:rPr>
              <a:t>new </a:t>
            </a:r>
            <a:r>
              <a:rPr sz="1800" spc="-5" dirty="0">
                <a:latin typeface="Liberation Sans"/>
                <a:cs typeface="Liberation Sans"/>
              </a:rPr>
              <a:t>commands, </a:t>
            </a:r>
            <a:r>
              <a:rPr sz="1800" spc="-10" dirty="0">
                <a:latin typeface="Liberation Sans"/>
                <a:cs typeface="Liberation Sans"/>
              </a:rPr>
              <a:t>but </a:t>
            </a:r>
            <a:r>
              <a:rPr sz="1800" spc="-5" dirty="0">
                <a:latin typeface="Liberation Sans"/>
                <a:cs typeface="Liberation Sans"/>
              </a:rPr>
              <a:t>clone </a:t>
            </a:r>
            <a:r>
              <a:rPr sz="1800" dirty="0">
                <a:latin typeface="Liberation Sans"/>
                <a:cs typeface="Liberation Sans"/>
              </a:rPr>
              <a:t>+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r>
              <a:rPr sz="1800" spc="25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+</a:t>
            </a:r>
            <a:endParaRPr sz="1800">
              <a:latin typeface="Liberation Sans"/>
              <a:cs typeface="Liberation Sans"/>
            </a:endParaRPr>
          </a:p>
          <a:p>
            <a:pPr marL="589280">
              <a:lnSpc>
                <a:spcPts val="2085"/>
              </a:lnSpc>
            </a:pPr>
            <a:r>
              <a:rPr sz="1800" dirty="0">
                <a:latin typeface="Liberation Sans"/>
                <a:cs typeface="Liberation Sans"/>
              </a:rPr>
              <a:t>+ </a:t>
            </a:r>
            <a:r>
              <a:rPr sz="1800" spc="-10" dirty="0">
                <a:latin typeface="Liberation Sans"/>
                <a:cs typeface="Liberation Sans"/>
              </a:rPr>
              <a:t>push </a:t>
            </a:r>
            <a:r>
              <a:rPr sz="1800" dirty="0">
                <a:latin typeface="Liberation Sans"/>
                <a:cs typeface="Liberation Sans"/>
              </a:rPr>
              <a:t>+ </a:t>
            </a:r>
            <a:r>
              <a:rPr sz="1800" spc="-10" dirty="0">
                <a:latin typeface="Liberation Sans"/>
                <a:cs typeface="Liberation Sans"/>
              </a:rPr>
              <a:t>pull </a:t>
            </a:r>
            <a:r>
              <a:rPr sz="1800" spc="-5" dirty="0">
                <a:latin typeface="Liberation Sans"/>
                <a:cs typeface="Liberation Sans"/>
              </a:rPr>
              <a:t>will be </a:t>
            </a:r>
            <a:r>
              <a:rPr sz="1800" spc="-10" dirty="0">
                <a:latin typeface="Liberation Sans"/>
                <a:cs typeface="Liberation Sans"/>
              </a:rPr>
              <a:t>95% </a:t>
            </a:r>
            <a:r>
              <a:rPr sz="1800" spc="-5" dirty="0">
                <a:latin typeface="Liberation Sans"/>
                <a:cs typeface="Liberation Sans"/>
              </a:rPr>
              <a:t>of your use </a:t>
            </a:r>
            <a:r>
              <a:rPr sz="1800" spc="-10" dirty="0">
                <a:latin typeface="Liberation Sans"/>
                <a:cs typeface="Liberation Sans"/>
              </a:rPr>
              <a:t>of</a:t>
            </a:r>
            <a:r>
              <a:rPr sz="1800" spc="1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Git</a:t>
            </a:r>
            <a:endParaRPr sz="1800">
              <a:latin typeface="Liberation Sans"/>
              <a:cs typeface="Liberation Sans"/>
            </a:endParaRPr>
          </a:p>
          <a:p>
            <a:pPr marL="300990">
              <a:lnSpc>
                <a:spcPct val="100000"/>
              </a:lnSpc>
              <a:spcBef>
                <a:spcPts val="990"/>
              </a:spcBef>
            </a:pPr>
            <a:r>
              <a:rPr sz="1800" spc="-10" dirty="0">
                <a:latin typeface="Liberation Sans"/>
                <a:cs typeface="Liberation Sans"/>
              </a:rPr>
              <a:t>Remember: </a:t>
            </a:r>
            <a:r>
              <a:rPr sz="1800" spc="-5" dirty="0">
                <a:latin typeface="Liberation Sans"/>
                <a:cs typeface="Liberation Sans"/>
              </a:rPr>
              <a:t>'</a:t>
            </a:r>
            <a:r>
              <a:rPr sz="1800" i="1" spc="-5" dirty="0">
                <a:latin typeface="Liberation Sans"/>
                <a:cs typeface="Liberation Sans"/>
              </a:rPr>
              <a:t>git </a:t>
            </a:r>
            <a:r>
              <a:rPr sz="1800" i="1" spc="-10" dirty="0">
                <a:latin typeface="Liberation Sans"/>
                <a:cs typeface="Liberation Sans"/>
              </a:rPr>
              <a:t>help </a:t>
            </a:r>
            <a:r>
              <a:rPr sz="1800" i="1" spc="-5" dirty="0">
                <a:latin typeface="Liberation Sans"/>
                <a:cs typeface="Liberation Sans"/>
              </a:rPr>
              <a:t>&lt;command&gt;</a:t>
            </a:r>
            <a:r>
              <a:rPr sz="1800" spc="-5" dirty="0">
                <a:latin typeface="Liberation Sans"/>
                <a:cs typeface="Liberation Sans"/>
              </a:rPr>
              <a:t>' is always your</a:t>
            </a:r>
            <a:r>
              <a:rPr sz="1800" spc="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friend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6A9D-81B1-4097-A042-799A9C36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111250"/>
            <a:ext cx="7409179" cy="553998"/>
          </a:xfrm>
        </p:spPr>
        <p:txBody>
          <a:bodyPr/>
          <a:lstStyle/>
          <a:p>
            <a:r>
              <a:rPr lang="en-US" dirty="0"/>
              <a:t>Internal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F437-424F-4923-9A34-9DC27E2C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2863850"/>
            <a:ext cx="10668000" cy="1477328"/>
          </a:xfrm>
        </p:spPr>
        <p:txBody>
          <a:bodyPr/>
          <a:lstStyle/>
          <a:p>
            <a:r>
              <a:rPr lang="en-US" dirty="0"/>
              <a:t>https://cbica-wiki.uphs.upenn.edu/wiki/index.php/Git_Migration</a:t>
            </a:r>
          </a:p>
        </p:txBody>
      </p:sp>
    </p:spTree>
    <p:extLst>
      <p:ext uri="{BB962C8B-B14F-4D97-AF65-F5344CB8AC3E}">
        <p14:creationId xmlns:p14="http://schemas.microsoft.com/office/powerpoint/2010/main" val="41482878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A8E3-DEFF-4366-9BE1-02A478DC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10" y="554990"/>
            <a:ext cx="7409179" cy="553998"/>
          </a:xfrm>
        </p:spPr>
        <p:txBody>
          <a:bodyPr/>
          <a:lstStyle/>
          <a:p>
            <a:pPr algn="ctr"/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986C-9C29-4743-BB49-BED5B512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028" y="1544138"/>
            <a:ext cx="8802371" cy="98488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https://datree.io/top-10-github-best-practices/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515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86199"/>
            <a:ext cx="12192000" cy="2971800"/>
          </a:xfrm>
          <a:custGeom>
            <a:avLst/>
            <a:gdLst/>
            <a:ahLst/>
            <a:cxnLst/>
            <a:rect l="l" t="t" r="r" b="b"/>
            <a:pathLst>
              <a:path w="12192000" h="2971800">
                <a:moveTo>
                  <a:pt x="0" y="2971800"/>
                </a:moveTo>
                <a:lnTo>
                  <a:pt x="12192000" y="2971800"/>
                </a:lnTo>
                <a:lnTo>
                  <a:pt x="12192000" y="0"/>
                </a:lnTo>
                <a:lnTo>
                  <a:pt x="0" y="0"/>
                </a:lnTo>
                <a:lnTo>
                  <a:pt x="0" y="297180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7"/>
            <a:ext cx="12192000" cy="2969260"/>
          </a:xfrm>
          <a:custGeom>
            <a:avLst/>
            <a:gdLst/>
            <a:ahLst/>
            <a:cxnLst/>
            <a:rect l="l" t="t" r="r" b="b"/>
            <a:pathLst>
              <a:path w="12192000" h="2969260">
                <a:moveTo>
                  <a:pt x="0" y="2968752"/>
                </a:moveTo>
                <a:lnTo>
                  <a:pt x="12192000" y="2968752"/>
                </a:lnTo>
                <a:lnTo>
                  <a:pt x="12192000" y="0"/>
                </a:lnTo>
                <a:lnTo>
                  <a:pt x="0" y="0"/>
                </a:lnTo>
                <a:lnTo>
                  <a:pt x="0" y="2968752"/>
                </a:lnTo>
                <a:close/>
              </a:path>
            </a:pathLst>
          </a:custGeom>
          <a:solidFill>
            <a:srgbClr val="6E29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7" y="6368794"/>
            <a:ext cx="1275588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6869" y="1372108"/>
            <a:ext cx="1808480" cy="3522345"/>
          </a:xfrm>
          <a:custGeom>
            <a:avLst/>
            <a:gdLst/>
            <a:ahLst/>
            <a:cxnLst/>
            <a:rect l="l" t="t" r="r" b="b"/>
            <a:pathLst>
              <a:path w="1808479" h="3522345">
                <a:moveTo>
                  <a:pt x="755531" y="3030092"/>
                </a:moveTo>
                <a:lnTo>
                  <a:pt x="695015" y="3032966"/>
                </a:lnTo>
                <a:lnTo>
                  <a:pt x="646692" y="3041649"/>
                </a:lnTo>
                <a:lnTo>
                  <a:pt x="608576" y="3056969"/>
                </a:lnTo>
                <a:lnTo>
                  <a:pt x="567009" y="3094811"/>
                </a:lnTo>
                <a:lnTo>
                  <a:pt x="549725" y="3132617"/>
                </a:lnTo>
                <a:lnTo>
                  <a:pt x="540276" y="3181381"/>
                </a:lnTo>
                <a:lnTo>
                  <a:pt x="535755" y="3241579"/>
                </a:lnTo>
                <a:lnTo>
                  <a:pt x="535186" y="3275965"/>
                </a:lnTo>
                <a:lnTo>
                  <a:pt x="535755" y="3310330"/>
                </a:lnTo>
                <a:lnTo>
                  <a:pt x="540276" y="3369869"/>
                </a:lnTo>
                <a:lnTo>
                  <a:pt x="549725" y="3417595"/>
                </a:lnTo>
                <a:lnTo>
                  <a:pt x="567009" y="3455366"/>
                </a:lnTo>
                <a:lnTo>
                  <a:pt x="592631" y="3483705"/>
                </a:lnTo>
                <a:lnTo>
                  <a:pt x="626592" y="3503517"/>
                </a:lnTo>
                <a:lnTo>
                  <a:pt x="669341" y="3515354"/>
                </a:lnTo>
                <a:lnTo>
                  <a:pt x="723737" y="3521120"/>
                </a:lnTo>
                <a:lnTo>
                  <a:pt x="755531" y="3521836"/>
                </a:lnTo>
                <a:lnTo>
                  <a:pt x="786177" y="3521120"/>
                </a:lnTo>
                <a:lnTo>
                  <a:pt x="839327" y="3515354"/>
                </a:lnTo>
                <a:lnTo>
                  <a:pt x="881927" y="3503517"/>
                </a:lnTo>
                <a:lnTo>
                  <a:pt x="915836" y="3483705"/>
                </a:lnTo>
                <a:lnTo>
                  <a:pt x="941441" y="3455366"/>
                </a:lnTo>
                <a:lnTo>
                  <a:pt x="958741" y="3417595"/>
                </a:lnTo>
                <a:lnTo>
                  <a:pt x="968226" y="3369869"/>
                </a:lnTo>
                <a:lnTo>
                  <a:pt x="972659" y="3310330"/>
                </a:lnTo>
                <a:lnTo>
                  <a:pt x="973209" y="3275965"/>
                </a:lnTo>
                <a:lnTo>
                  <a:pt x="972659" y="3241579"/>
                </a:lnTo>
                <a:lnTo>
                  <a:pt x="968226" y="3181381"/>
                </a:lnTo>
                <a:lnTo>
                  <a:pt x="958741" y="3132617"/>
                </a:lnTo>
                <a:lnTo>
                  <a:pt x="941441" y="3094811"/>
                </a:lnTo>
                <a:lnTo>
                  <a:pt x="899930" y="3056969"/>
                </a:lnTo>
                <a:lnTo>
                  <a:pt x="861830" y="3041649"/>
                </a:lnTo>
                <a:lnTo>
                  <a:pt x="814109" y="3032966"/>
                </a:lnTo>
                <a:lnTo>
                  <a:pt x="755531" y="3030092"/>
                </a:lnTo>
                <a:close/>
              </a:path>
              <a:path w="1808479" h="3522345">
                <a:moveTo>
                  <a:pt x="1551984" y="266445"/>
                </a:moveTo>
                <a:lnTo>
                  <a:pt x="778518" y="266445"/>
                </a:lnTo>
                <a:lnTo>
                  <a:pt x="838599" y="267905"/>
                </a:lnTo>
                <a:lnTo>
                  <a:pt x="895908" y="272283"/>
                </a:lnTo>
                <a:lnTo>
                  <a:pt x="950444" y="279574"/>
                </a:lnTo>
                <a:lnTo>
                  <a:pt x="1002207" y="289776"/>
                </a:lnTo>
                <a:lnTo>
                  <a:pt x="1051197" y="302885"/>
                </a:lnTo>
                <a:lnTo>
                  <a:pt x="1097415" y="318896"/>
                </a:lnTo>
                <a:lnTo>
                  <a:pt x="1149368" y="341665"/>
                </a:lnTo>
                <a:lnTo>
                  <a:pt x="1197633" y="367908"/>
                </a:lnTo>
                <a:lnTo>
                  <a:pt x="1242210" y="397626"/>
                </a:lnTo>
                <a:lnTo>
                  <a:pt x="1283099" y="430819"/>
                </a:lnTo>
                <a:lnTo>
                  <a:pt x="1320300" y="467487"/>
                </a:lnTo>
                <a:lnTo>
                  <a:pt x="1353859" y="507325"/>
                </a:lnTo>
                <a:lnTo>
                  <a:pt x="1383828" y="550034"/>
                </a:lnTo>
                <a:lnTo>
                  <a:pt x="1410213" y="595621"/>
                </a:lnTo>
                <a:lnTo>
                  <a:pt x="1433019" y="644092"/>
                </a:lnTo>
                <a:lnTo>
                  <a:pt x="1452253" y="695451"/>
                </a:lnTo>
                <a:lnTo>
                  <a:pt x="1465524" y="740145"/>
                </a:lnTo>
                <a:lnTo>
                  <a:pt x="1476383" y="786341"/>
                </a:lnTo>
                <a:lnTo>
                  <a:pt x="1484828" y="834040"/>
                </a:lnTo>
                <a:lnTo>
                  <a:pt x="1490861" y="883242"/>
                </a:lnTo>
                <a:lnTo>
                  <a:pt x="1494480" y="933947"/>
                </a:lnTo>
                <a:lnTo>
                  <a:pt x="1495687" y="986154"/>
                </a:lnTo>
                <a:lnTo>
                  <a:pt x="1494313" y="1041963"/>
                </a:lnTo>
                <a:lnTo>
                  <a:pt x="1490184" y="1096766"/>
                </a:lnTo>
                <a:lnTo>
                  <a:pt x="1483287" y="1150564"/>
                </a:lnTo>
                <a:lnTo>
                  <a:pt x="1473611" y="1203355"/>
                </a:lnTo>
                <a:lnTo>
                  <a:pt x="1461143" y="1255140"/>
                </a:lnTo>
                <a:lnTo>
                  <a:pt x="1445599" y="1305067"/>
                </a:lnTo>
                <a:lnTo>
                  <a:pt x="1426556" y="1352433"/>
                </a:lnTo>
                <a:lnTo>
                  <a:pt x="1404020" y="1397238"/>
                </a:lnTo>
                <a:lnTo>
                  <a:pt x="1377997" y="1439484"/>
                </a:lnTo>
                <a:lnTo>
                  <a:pt x="1348494" y="1479168"/>
                </a:lnTo>
                <a:lnTo>
                  <a:pt x="1315242" y="1516047"/>
                </a:lnTo>
                <a:lnTo>
                  <a:pt x="1277979" y="1549866"/>
                </a:lnTo>
                <a:lnTo>
                  <a:pt x="1236717" y="1580612"/>
                </a:lnTo>
                <a:lnTo>
                  <a:pt x="1191469" y="1608274"/>
                </a:lnTo>
                <a:lnTo>
                  <a:pt x="1142246" y="1632839"/>
                </a:lnTo>
                <a:lnTo>
                  <a:pt x="1098007" y="1650471"/>
                </a:lnTo>
                <a:lnTo>
                  <a:pt x="1050636" y="1664890"/>
                </a:lnTo>
                <a:lnTo>
                  <a:pt x="1000133" y="1676098"/>
                </a:lnTo>
                <a:lnTo>
                  <a:pt x="946496" y="1684099"/>
                </a:lnTo>
                <a:lnTo>
                  <a:pt x="889727" y="1688898"/>
                </a:lnTo>
                <a:lnTo>
                  <a:pt x="829826" y="1690496"/>
                </a:lnTo>
                <a:lnTo>
                  <a:pt x="763151" y="1690496"/>
                </a:lnTo>
                <a:lnTo>
                  <a:pt x="742128" y="1690975"/>
                </a:lnTo>
                <a:lnTo>
                  <a:pt x="687586" y="1698243"/>
                </a:lnTo>
                <a:lnTo>
                  <a:pt x="645366" y="1716210"/>
                </a:lnTo>
                <a:lnTo>
                  <a:pt x="614656" y="1747154"/>
                </a:lnTo>
                <a:lnTo>
                  <a:pt x="595517" y="1791388"/>
                </a:lnTo>
                <a:lnTo>
                  <a:pt x="589750" y="1829817"/>
                </a:lnTo>
                <a:lnTo>
                  <a:pt x="589034" y="1851914"/>
                </a:lnTo>
                <a:lnTo>
                  <a:pt x="601861" y="2620264"/>
                </a:lnTo>
                <a:lnTo>
                  <a:pt x="619434" y="2660268"/>
                </a:lnTo>
                <a:lnTo>
                  <a:pt x="653375" y="2677874"/>
                </a:lnTo>
                <a:lnTo>
                  <a:pt x="693416" y="2684668"/>
                </a:lnTo>
                <a:lnTo>
                  <a:pt x="745244" y="2686811"/>
                </a:lnTo>
                <a:lnTo>
                  <a:pt x="781915" y="2685784"/>
                </a:lnTo>
                <a:lnTo>
                  <a:pt x="836969" y="2677489"/>
                </a:lnTo>
                <a:lnTo>
                  <a:pt x="878435" y="2649410"/>
                </a:lnTo>
                <a:lnTo>
                  <a:pt x="901454" y="1936368"/>
                </a:lnTo>
                <a:lnTo>
                  <a:pt x="958573" y="1932986"/>
                </a:lnTo>
                <a:lnTo>
                  <a:pt x="1014217" y="1927193"/>
                </a:lnTo>
                <a:lnTo>
                  <a:pt x="1068388" y="1918990"/>
                </a:lnTo>
                <a:lnTo>
                  <a:pt x="1121089" y="1908377"/>
                </a:lnTo>
                <a:lnTo>
                  <a:pt x="1172321" y="1895353"/>
                </a:lnTo>
                <a:lnTo>
                  <a:pt x="1222087" y="1879918"/>
                </a:lnTo>
                <a:lnTo>
                  <a:pt x="1270389" y="1862074"/>
                </a:lnTo>
                <a:lnTo>
                  <a:pt x="1316988" y="1841920"/>
                </a:lnTo>
                <a:lnTo>
                  <a:pt x="1361645" y="1819454"/>
                </a:lnTo>
                <a:lnTo>
                  <a:pt x="1404363" y="1794680"/>
                </a:lnTo>
                <a:lnTo>
                  <a:pt x="1445144" y="1767602"/>
                </a:lnTo>
                <a:lnTo>
                  <a:pt x="1483989" y="1738224"/>
                </a:lnTo>
                <a:lnTo>
                  <a:pt x="1520902" y="1706552"/>
                </a:lnTo>
                <a:lnTo>
                  <a:pt x="1555885" y="1672589"/>
                </a:lnTo>
                <a:lnTo>
                  <a:pt x="1588877" y="1636356"/>
                </a:lnTo>
                <a:lnTo>
                  <a:pt x="1619709" y="1597867"/>
                </a:lnTo>
                <a:lnTo>
                  <a:pt x="1648384" y="1557123"/>
                </a:lnTo>
                <a:lnTo>
                  <a:pt x="1674905" y="1514125"/>
                </a:lnTo>
                <a:lnTo>
                  <a:pt x="1699273" y="1468871"/>
                </a:lnTo>
                <a:lnTo>
                  <a:pt x="1721490" y="1421363"/>
                </a:lnTo>
                <a:lnTo>
                  <a:pt x="1741559" y="1371600"/>
                </a:lnTo>
                <a:lnTo>
                  <a:pt x="1757186" y="1326291"/>
                </a:lnTo>
                <a:lnTo>
                  <a:pt x="1770729" y="1279330"/>
                </a:lnTo>
                <a:lnTo>
                  <a:pt x="1782189" y="1230720"/>
                </a:lnTo>
                <a:lnTo>
                  <a:pt x="1791565" y="1180464"/>
                </a:lnTo>
                <a:lnTo>
                  <a:pt x="1798858" y="1128566"/>
                </a:lnTo>
                <a:lnTo>
                  <a:pt x="1804067" y="1075027"/>
                </a:lnTo>
                <a:lnTo>
                  <a:pt x="1807192" y="1019851"/>
                </a:lnTo>
                <a:lnTo>
                  <a:pt x="1808234" y="963040"/>
                </a:lnTo>
                <a:lnTo>
                  <a:pt x="1807293" y="912885"/>
                </a:lnTo>
                <a:lnTo>
                  <a:pt x="1804471" y="863574"/>
                </a:lnTo>
                <a:lnTo>
                  <a:pt x="1799768" y="815105"/>
                </a:lnTo>
                <a:lnTo>
                  <a:pt x="1793184" y="767476"/>
                </a:lnTo>
                <a:lnTo>
                  <a:pt x="1784719" y="720688"/>
                </a:lnTo>
                <a:lnTo>
                  <a:pt x="1774372" y="674737"/>
                </a:lnTo>
                <a:lnTo>
                  <a:pt x="1762145" y="629622"/>
                </a:lnTo>
                <a:lnTo>
                  <a:pt x="1748036" y="585342"/>
                </a:lnTo>
                <a:lnTo>
                  <a:pt x="1729554" y="536124"/>
                </a:lnTo>
                <a:lnTo>
                  <a:pt x="1708508" y="488730"/>
                </a:lnTo>
                <a:lnTo>
                  <a:pt x="1684901" y="443164"/>
                </a:lnTo>
                <a:lnTo>
                  <a:pt x="1658734" y="399431"/>
                </a:lnTo>
                <a:lnTo>
                  <a:pt x="1630011" y="357535"/>
                </a:lnTo>
                <a:lnTo>
                  <a:pt x="1598733" y="317481"/>
                </a:lnTo>
                <a:lnTo>
                  <a:pt x="1564902" y="279272"/>
                </a:lnTo>
                <a:lnTo>
                  <a:pt x="1551984" y="266445"/>
                </a:lnTo>
                <a:close/>
              </a:path>
              <a:path w="1808479" h="3522345">
                <a:moveTo>
                  <a:pt x="806712" y="0"/>
                </a:moveTo>
                <a:lnTo>
                  <a:pt x="754651" y="975"/>
                </a:lnTo>
                <a:lnTo>
                  <a:pt x="703011" y="3901"/>
                </a:lnTo>
                <a:lnTo>
                  <a:pt x="651785" y="8778"/>
                </a:lnTo>
                <a:lnTo>
                  <a:pt x="600968" y="15605"/>
                </a:lnTo>
                <a:lnTo>
                  <a:pt x="550553" y="24383"/>
                </a:lnTo>
                <a:lnTo>
                  <a:pt x="501221" y="34594"/>
                </a:lnTo>
                <a:lnTo>
                  <a:pt x="453504" y="45720"/>
                </a:lnTo>
                <a:lnTo>
                  <a:pt x="407403" y="57759"/>
                </a:lnTo>
                <a:lnTo>
                  <a:pt x="362918" y="70713"/>
                </a:lnTo>
                <a:lnTo>
                  <a:pt x="320048" y="84581"/>
                </a:lnTo>
                <a:lnTo>
                  <a:pt x="269399" y="102820"/>
                </a:lnTo>
                <a:lnTo>
                  <a:pt x="222416" y="121713"/>
                </a:lnTo>
                <a:lnTo>
                  <a:pt x="179102" y="141249"/>
                </a:lnTo>
                <a:lnTo>
                  <a:pt x="139454" y="161416"/>
                </a:lnTo>
                <a:lnTo>
                  <a:pt x="104834" y="180849"/>
                </a:lnTo>
                <a:lnTo>
                  <a:pt x="54264" y="213477"/>
                </a:lnTo>
                <a:lnTo>
                  <a:pt x="17502" y="251666"/>
                </a:lnTo>
                <a:lnTo>
                  <a:pt x="3524" y="292572"/>
                </a:lnTo>
                <a:lnTo>
                  <a:pt x="52" y="341665"/>
                </a:lnTo>
                <a:lnTo>
                  <a:pt x="0" y="357535"/>
                </a:lnTo>
                <a:lnTo>
                  <a:pt x="212" y="369407"/>
                </a:lnTo>
                <a:lnTo>
                  <a:pt x="5088" y="416305"/>
                </a:lnTo>
                <a:lnTo>
                  <a:pt x="19185" y="459739"/>
                </a:lnTo>
                <a:lnTo>
                  <a:pt x="49458" y="485614"/>
                </a:lnTo>
                <a:lnTo>
                  <a:pt x="74176" y="489203"/>
                </a:lnTo>
                <a:lnTo>
                  <a:pt x="88848" y="487056"/>
                </a:lnTo>
                <a:lnTo>
                  <a:pt x="107164" y="480599"/>
                </a:lnTo>
                <a:lnTo>
                  <a:pt x="129147" y="469808"/>
                </a:lnTo>
                <a:lnTo>
                  <a:pt x="133129" y="467459"/>
                </a:lnTo>
                <a:lnTo>
                  <a:pt x="184422" y="436921"/>
                </a:lnTo>
                <a:lnTo>
                  <a:pt x="217987" y="418195"/>
                </a:lnTo>
                <a:lnTo>
                  <a:pt x="255530" y="398492"/>
                </a:lnTo>
                <a:lnTo>
                  <a:pt x="297061" y="377825"/>
                </a:lnTo>
                <a:lnTo>
                  <a:pt x="342590" y="357157"/>
                </a:lnTo>
                <a:lnTo>
                  <a:pt x="392120" y="337454"/>
                </a:lnTo>
                <a:lnTo>
                  <a:pt x="445651" y="318728"/>
                </a:lnTo>
                <a:lnTo>
                  <a:pt x="503182" y="300989"/>
                </a:lnTo>
                <a:lnTo>
                  <a:pt x="552299" y="288521"/>
                </a:lnTo>
                <a:lnTo>
                  <a:pt x="604398" y="278845"/>
                </a:lnTo>
                <a:lnTo>
                  <a:pt x="659471" y="271948"/>
                </a:lnTo>
                <a:lnTo>
                  <a:pt x="717513" y="267819"/>
                </a:lnTo>
                <a:lnTo>
                  <a:pt x="778518" y="266445"/>
                </a:lnTo>
                <a:lnTo>
                  <a:pt x="1551984" y="266445"/>
                </a:lnTo>
                <a:lnTo>
                  <a:pt x="1528458" y="243085"/>
                </a:lnTo>
                <a:lnTo>
                  <a:pt x="1489339" y="209200"/>
                </a:lnTo>
                <a:lnTo>
                  <a:pt x="1447546" y="177615"/>
                </a:lnTo>
                <a:lnTo>
                  <a:pt x="1403078" y="148333"/>
                </a:lnTo>
                <a:lnTo>
                  <a:pt x="1355935" y="121352"/>
                </a:lnTo>
                <a:lnTo>
                  <a:pt x="1306117" y="96672"/>
                </a:lnTo>
                <a:lnTo>
                  <a:pt x="1253625" y="74294"/>
                </a:lnTo>
                <a:lnTo>
                  <a:pt x="1210929" y="58702"/>
                </a:lnTo>
                <a:lnTo>
                  <a:pt x="1166493" y="44943"/>
                </a:lnTo>
                <a:lnTo>
                  <a:pt x="1120317" y="33019"/>
                </a:lnTo>
                <a:lnTo>
                  <a:pt x="1072400" y="22930"/>
                </a:lnTo>
                <a:lnTo>
                  <a:pt x="1022743" y="14675"/>
                </a:lnTo>
                <a:lnTo>
                  <a:pt x="971346" y="8254"/>
                </a:lnTo>
                <a:lnTo>
                  <a:pt x="918208" y="3668"/>
                </a:lnTo>
                <a:lnTo>
                  <a:pt x="863330" y="917"/>
                </a:lnTo>
                <a:lnTo>
                  <a:pt x="806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2055" y="4402201"/>
            <a:ext cx="438150" cy="492125"/>
          </a:xfrm>
          <a:custGeom>
            <a:avLst/>
            <a:gdLst/>
            <a:ahLst/>
            <a:cxnLst/>
            <a:rect l="l" t="t" r="r" b="b"/>
            <a:pathLst>
              <a:path w="438150" h="492125">
                <a:moveTo>
                  <a:pt x="220345" y="0"/>
                </a:moveTo>
                <a:lnTo>
                  <a:pt x="278923" y="2873"/>
                </a:lnTo>
                <a:lnTo>
                  <a:pt x="326644" y="11556"/>
                </a:lnTo>
                <a:lnTo>
                  <a:pt x="364744" y="26876"/>
                </a:lnTo>
                <a:lnTo>
                  <a:pt x="406255" y="64718"/>
                </a:lnTo>
                <a:lnTo>
                  <a:pt x="423554" y="102524"/>
                </a:lnTo>
                <a:lnTo>
                  <a:pt x="433040" y="151288"/>
                </a:lnTo>
                <a:lnTo>
                  <a:pt x="437473" y="211486"/>
                </a:lnTo>
                <a:lnTo>
                  <a:pt x="438023" y="245872"/>
                </a:lnTo>
                <a:lnTo>
                  <a:pt x="437473" y="280237"/>
                </a:lnTo>
                <a:lnTo>
                  <a:pt x="433040" y="339776"/>
                </a:lnTo>
                <a:lnTo>
                  <a:pt x="423554" y="387502"/>
                </a:lnTo>
                <a:lnTo>
                  <a:pt x="406255" y="425273"/>
                </a:lnTo>
                <a:lnTo>
                  <a:pt x="380650" y="453612"/>
                </a:lnTo>
                <a:lnTo>
                  <a:pt x="346741" y="473424"/>
                </a:lnTo>
                <a:lnTo>
                  <a:pt x="304141" y="485261"/>
                </a:lnTo>
                <a:lnTo>
                  <a:pt x="250991" y="491027"/>
                </a:lnTo>
                <a:lnTo>
                  <a:pt x="220345" y="491744"/>
                </a:lnTo>
                <a:lnTo>
                  <a:pt x="188551" y="491027"/>
                </a:lnTo>
                <a:lnTo>
                  <a:pt x="134155" y="485261"/>
                </a:lnTo>
                <a:lnTo>
                  <a:pt x="91406" y="473424"/>
                </a:lnTo>
                <a:lnTo>
                  <a:pt x="57445" y="453612"/>
                </a:lnTo>
                <a:lnTo>
                  <a:pt x="31823" y="425273"/>
                </a:lnTo>
                <a:lnTo>
                  <a:pt x="14539" y="387502"/>
                </a:lnTo>
                <a:lnTo>
                  <a:pt x="5089" y="339776"/>
                </a:lnTo>
                <a:lnTo>
                  <a:pt x="569" y="280237"/>
                </a:lnTo>
                <a:lnTo>
                  <a:pt x="0" y="245872"/>
                </a:lnTo>
                <a:lnTo>
                  <a:pt x="569" y="211486"/>
                </a:lnTo>
                <a:lnTo>
                  <a:pt x="5089" y="151288"/>
                </a:lnTo>
                <a:lnTo>
                  <a:pt x="14539" y="102524"/>
                </a:lnTo>
                <a:lnTo>
                  <a:pt x="31823" y="64718"/>
                </a:lnTo>
                <a:lnTo>
                  <a:pt x="73390" y="26876"/>
                </a:lnTo>
                <a:lnTo>
                  <a:pt x="111506" y="11556"/>
                </a:lnTo>
                <a:lnTo>
                  <a:pt x="159829" y="2873"/>
                </a:lnTo>
                <a:lnTo>
                  <a:pt x="220345" y="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6751" y="1372108"/>
            <a:ext cx="1808480" cy="2687320"/>
          </a:xfrm>
          <a:custGeom>
            <a:avLst/>
            <a:gdLst/>
            <a:ahLst/>
            <a:cxnLst/>
            <a:rect l="l" t="t" r="r" b="b"/>
            <a:pathLst>
              <a:path w="1808479" h="2687320">
                <a:moveTo>
                  <a:pt x="806831" y="0"/>
                </a:moveTo>
                <a:lnTo>
                  <a:pt x="863449" y="917"/>
                </a:lnTo>
                <a:lnTo>
                  <a:pt x="918327" y="3668"/>
                </a:lnTo>
                <a:lnTo>
                  <a:pt x="971465" y="8254"/>
                </a:lnTo>
                <a:lnTo>
                  <a:pt x="1022862" y="14675"/>
                </a:lnTo>
                <a:lnTo>
                  <a:pt x="1072519" y="22930"/>
                </a:lnTo>
                <a:lnTo>
                  <a:pt x="1120436" y="33019"/>
                </a:lnTo>
                <a:lnTo>
                  <a:pt x="1166612" y="44943"/>
                </a:lnTo>
                <a:lnTo>
                  <a:pt x="1211048" y="58702"/>
                </a:lnTo>
                <a:lnTo>
                  <a:pt x="1253744" y="74294"/>
                </a:lnTo>
                <a:lnTo>
                  <a:pt x="1306236" y="96672"/>
                </a:lnTo>
                <a:lnTo>
                  <a:pt x="1356054" y="121352"/>
                </a:lnTo>
                <a:lnTo>
                  <a:pt x="1403197" y="148333"/>
                </a:lnTo>
                <a:lnTo>
                  <a:pt x="1447665" y="177615"/>
                </a:lnTo>
                <a:lnTo>
                  <a:pt x="1489458" y="209200"/>
                </a:lnTo>
                <a:lnTo>
                  <a:pt x="1528577" y="243085"/>
                </a:lnTo>
                <a:lnTo>
                  <a:pt x="1565021" y="279272"/>
                </a:lnTo>
                <a:lnTo>
                  <a:pt x="1598851" y="317481"/>
                </a:lnTo>
                <a:lnTo>
                  <a:pt x="1630130" y="357535"/>
                </a:lnTo>
                <a:lnTo>
                  <a:pt x="1658853" y="399431"/>
                </a:lnTo>
                <a:lnTo>
                  <a:pt x="1685020" y="443164"/>
                </a:lnTo>
                <a:lnTo>
                  <a:pt x="1708627" y="488730"/>
                </a:lnTo>
                <a:lnTo>
                  <a:pt x="1729672" y="536124"/>
                </a:lnTo>
                <a:lnTo>
                  <a:pt x="1748154" y="585342"/>
                </a:lnTo>
                <a:lnTo>
                  <a:pt x="1762263" y="629622"/>
                </a:lnTo>
                <a:lnTo>
                  <a:pt x="1774491" y="674737"/>
                </a:lnTo>
                <a:lnTo>
                  <a:pt x="1784838" y="720688"/>
                </a:lnTo>
                <a:lnTo>
                  <a:pt x="1793303" y="767476"/>
                </a:lnTo>
                <a:lnTo>
                  <a:pt x="1799887" y="815105"/>
                </a:lnTo>
                <a:lnTo>
                  <a:pt x="1804590" y="863574"/>
                </a:lnTo>
                <a:lnTo>
                  <a:pt x="1807412" y="912885"/>
                </a:lnTo>
                <a:lnTo>
                  <a:pt x="1808352" y="963040"/>
                </a:lnTo>
                <a:lnTo>
                  <a:pt x="1807311" y="1019851"/>
                </a:lnTo>
                <a:lnTo>
                  <a:pt x="1804185" y="1075027"/>
                </a:lnTo>
                <a:lnTo>
                  <a:pt x="1798976" y="1128566"/>
                </a:lnTo>
                <a:lnTo>
                  <a:pt x="1791684" y="1180464"/>
                </a:lnTo>
                <a:lnTo>
                  <a:pt x="1782308" y="1230720"/>
                </a:lnTo>
                <a:lnTo>
                  <a:pt x="1770848" y="1279330"/>
                </a:lnTo>
                <a:lnTo>
                  <a:pt x="1757304" y="1326291"/>
                </a:lnTo>
                <a:lnTo>
                  <a:pt x="1741677" y="1371600"/>
                </a:lnTo>
                <a:lnTo>
                  <a:pt x="1721609" y="1421363"/>
                </a:lnTo>
                <a:lnTo>
                  <a:pt x="1699391" y="1468871"/>
                </a:lnTo>
                <a:lnTo>
                  <a:pt x="1675024" y="1514125"/>
                </a:lnTo>
                <a:lnTo>
                  <a:pt x="1648503" y="1557123"/>
                </a:lnTo>
                <a:lnTo>
                  <a:pt x="1619828" y="1597867"/>
                </a:lnTo>
                <a:lnTo>
                  <a:pt x="1588995" y="1636356"/>
                </a:lnTo>
                <a:lnTo>
                  <a:pt x="1556003" y="1672589"/>
                </a:lnTo>
                <a:lnTo>
                  <a:pt x="1521021" y="1706552"/>
                </a:lnTo>
                <a:lnTo>
                  <a:pt x="1484108" y="1738224"/>
                </a:lnTo>
                <a:lnTo>
                  <a:pt x="1445262" y="1767602"/>
                </a:lnTo>
                <a:lnTo>
                  <a:pt x="1404482" y="1794680"/>
                </a:lnTo>
                <a:lnTo>
                  <a:pt x="1361764" y="1819454"/>
                </a:lnTo>
                <a:lnTo>
                  <a:pt x="1317107" y="1841920"/>
                </a:lnTo>
                <a:lnTo>
                  <a:pt x="1270507" y="1862074"/>
                </a:lnTo>
                <a:lnTo>
                  <a:pt x="1222206" y="1879918"/>
                </a:lnTo>
                <a:lnTo>
                  <a:pt x="1172440" y="1895353"/>
                </a:lnTo>
                <a:lnTo>
                  <a:pt x="1121208" y="1908377"/>
                </a:lnTo>
                <a:lnTo>
                  <a:pt x="1068507" y="1918990"/>
                </a:lnTo>
                <a:lnTo>
                  <a:pt x="1014336" y="1927193"/>
                </a:lnTo>
                <a:lnTo>
                  <a:pt x="958692" y="1932986"/>
                </a:lnTo>
                <a:lnTo>
                  <a:pt x="901573" y="1936368"/>
                </a:lnTo>
                <a:lnTo>
                  <a:pt x="886206" y="2620264"/>
                </a:lnTo>
                <a:lnTo>
                  <a:pt x="868953" y="2660840"/>
                </a:lnTo>
                <a:lnTo>
                  <a:pt x="812609" y="2682684"/>
                </a:lnTo>
                <a:lnTo>
                  <a:pt x="745363" y="2686811"/>
                </a:lnTo>
                <a:lnTo>
                  <a:pt x="726785" y="2686573"/>
                </a:lnTo>
                <a:lnTo>
                  <a:pt x="678814" y="2683002"/>
                </a:lnTo>
                <a:lnTo>
                  <a:pt x="633984" y="2670174"/>
                </a:lnTo>
                <a:lnTo>
                  <a:pt x="606266" y="2641909"/>
                </a:lnTo>
                <a:lnTo>
                  <a:pt x="589152" y="1851914"/>
                </a:lnTo>
                <a:lnTo>
                  <a:pt x="589869" y="1829817"/>
                </a:lnTo>
                <a:lnTo>
                  <a:pt x="595635" y="1791388"/>
                </a:lnTo>
                <a:lnTo>
                  <a:pt x="614775" y="1747154"/>
                </a:lnTo>
                <a:lnTo>
                  <a:pt x="645485" y="1716210"/>
                </a:lnTo>
                <a:lnTo>
                  <a:pt x="687704" y="1698243"/>
                </a:lnTo>
                <a:lnTo>
                  <a:pt x="742247" y="1690975"/>
                </a:lnTo>
                <a:lnTo>
                  <a:pt x="763270" y="1690496"/>
                </a:lnTo>
                <a:lnTo>
                  <a:pt x="829945" y="1690496"/>
                </a:lnTo>
                <a:lnTo>
                  <a:pt x="889846" y="1688898"/>
                </a:lnTo>
                <a:lnTo>
                  <a:pt x="946615" y="1684099"/>
                </a:lnTo>
                <a:lnTo>
                  <a:pt x="1000252" y="1676098"/>
                </a:lnTo>
                <a:lnTo>
                  <a:pt x="1050755" y="1664890"/>
                </a:lnTo>
                <a:lnTo>
                  <a:pt x="1098126" y="1650471"/>
                </a:lnTo>
                <a:lnTo>
                  <a:pt x="1142364" y="1632839"/>
                </a:lnTo>
                <a:lnTo>
                  <a:pt x="1191588" y="1608274"/>
                </a:lnTo>
                <a:lnTo>
                  <a:pt x="1236836" y="1580612"/>
                </a:lnTo>
                <a:lnTo>
                  <a:pt x="1278098" y="1549866"/>
                </a:lnTo>
                <a:lnTo>
                  <a:pt x="1315361" y="1516047"/>
                </a:lnTo>
                <a:lnTo>
                  <a:pt x="1348613" y="1479168"/>
                </a:lnTo>
                <a:lnTo>
                  <a:pt x="1378116" y="1439484"/>
                </a:lnTo>
                <a:lnTo>
                  <a:pt x="1404139" y="1397238"/>
                </a:lnTo>
                <a:lnTo>
                  <a:pt x="1426675" y="1352433"/>
                </a:lnTo>
                <a:lnTo>
                  <a:pt x="1445718" y="1305067"/>
                </a:lnTo>
                <a:lnTo>
                  <a:pt x="1461262" y="1255140"/>
                </a:lnTo>
                <a:lnTo>
                  <a:pt x="1473730" y="1203355"/>
                </a:lnTo>
                <a:lnTo>
                  <a:pt x="1483406" y="1150564"/>
                </a:lnTo>
                <a:lnTo>
                  <a:pt x="1490303" y="1096766"/>
                </a:lnTo>
                <a:lnTo>
                  <a:pt x="1494432" y="1041963"/>
                </a:lnTo>
                <a:lnTo>
                  <a:pt x="1495805" y="986154"/>
                </a:lnTo>
                <a:lnTo>
                  <a:pt x="1494599" y="933947"/>
                </a:lnTo>
                <a:lnTo>
                  <a:pt x="1490979" y="883242"/>
                </a:lnTo>
                <a:lnTo>
                  <a:pt x="1484947" y="834040"/>
                </a:lnTo>
                <a:lnTo>
                  <a:pt x="1476502" y="786341"/>
                </a:lnTo>
                <a:lnTo>
                  <a:pt x="1465643" y="740145"/>
                </a:lnTo>
                <a:lnTo>
                  <a:pt x="1452372" y="695451"/>
                </a:lnTo>
                <a:lnTo>
                  <a:pt x="1433138" y="644092"/>
                </a:lnTo>
                <a:lnTo>
                  <a:pt x="1410331" y="595621"/>
                </a:lnTo>
                <a:lnTo>
                  <a:pt x="1383947" y="550034"/>
                </a:lnTo>
                <a:lnTo>
                  <a:pt x="1353978" y="507325"/>
                </a:lnTo>
                <a:lnTo>
                  <a:pt x="1320419" y="467487"/>
                </a:lnTo>
                <a:lnTo>
                  <a:pt x="1283218" y="430819"/>
                </a:lnTo>
                <a:lnTo>
                  <a:pt x="1242329" y="397626"/>
                </a:lnTo>
                <a:lnTo>
                  <a:pt x="1197752" y="367908"/>
                </a:lnTo>
                <a:lnTo>
                  <a:pt x="1149487" y="341665"/>
                </a:lnTo>
                <a:lnTo>
                  <a:pt x="1097534" y="318896"/>
                </a:lnTo>
                <a:lnTo>
                  <a:pt x="1051316" y="302885"/>
                </a:lnTo>
                <a:lnTo>
                  <a:pt x="1002326" y="289776"/>
                </a:lnTo>
                <a:lnTo>
                  <a:pt x="950563" y="279574"/>
                </a:lnTo>
                <a:lnTo>
                  <a:pt x="896027" y="272283"/>
                </a:lnTo>
                <a:lnTo>
                  <a:pt x="838718" y="267905"/>
                </a:lnTo>
                <a:lnTo>
                  <a:pt x="778637" y="266445"/>
                </a:lnTo>
                <a:lnTo>
                  <a:pt x="717632" y="267819"/>
                </a:lnTo>
                <a:lnTo>
                  <a:pt x="659590" y="271948"/>
                </a:lnTo>
                <a:lnTo>
                  <a:pt x="604516" y="278845"/>
                </a:lnTo>
                <a:lnTo>
                  <a:pt x="552418" y="288521"/>
                </a:lnTo>
                <a:lnTo>
                  <a:pt x="503300" y="300989"/>
                </a:lnTo>
                <a:lnTo>
                  <a:pt x="445770" y="318728"/>
                </a:lnTo>
                <a:lnTo>
                  <a:pt x="392239" y="337454"/>
                </a:lnTo>
                <a:lnTo>
                  <a:pt x="342709" y="357157"/>
                </a:lnTo>
                <a:lnTo>
                  <a:pt x="297179" y="377825"/>
                </a:lnTo>
                <a:lnTo>
                  <a:pt x="255649" y="398492"/>
                </a:lnTo>
                <a:lnTo>
                  <a:pt x="218106" y="418195"/>
                </a:lnTo>
                <a:lnTo>
                  <a:pt x="184540" y="436921"/>
                </a:lnTo>
                <a:lnTo>
                  <a:pt x="154939" y="454659"/>
                </a:lnTo>
                <a:lnTo>
                  <a:pt x="129266" y="469808"/>
                </a:lnTo>
                <a:lnTo>
                  <a:pt x="107283" y="480599"/>
                </a:lnTo>
                <a:lnTo>
                  <a:pt x="88967" y="487056"/>
                </a:lnTo>
                <a:lnTo>
                  <a:pt x="74295" y="489203"/>
                </a:lnTo>
                <a:lnTo>
                  <a:pt x="65579" y="488801"/>
                </a:lnTo>
                <a:lnTo>
                  <a:pt x="29511" y="473868"/>
                </a:lnTo>
                <a:lnTo>
                  <a:pt x="7945" y="429093"/>
                </a:lnTo>
                <a:lnTo>
                  <a:pt x="1317" y="386461"/>
                </a:lnTo>
                <a:lnTo>
                  <a:pt x="0" y="350900"/>
                </a:lnTo>
                <a:lnTo>
                  <a:pt x="404" y="329060"/>
                </a:lnTo>
                <a:lnTo>
                  <a:pt x="6476" y="277875"/>
                </a:lnTo>
                <a:lnTo>
                  <a:pt x="26836" y="239031"/>
                </a:lnTo>
                <a:lnTo>
                  <a:pt x="76549" y="198199"/>
                </a:lnTo>
                <a:lnTo>
                  <a:pt x="139573" y="161416"/>
                </a:lnTo>
                <a:lnTo>
                  <a:pt x="179220" y="141249"/>
                </a:lnTo>
                <a:lnTo>
                  <a:pt x="222535" y="121713"/>
                </a:lnTo>
                <a:lnTo>
                  <a:pt x="269517" y="102820"/>
                </a:lnTo>
                <a:lnTo>
                  <a:pt x="320166" y="84581"/>
                </a:lnTo>
                <a:lnTo>
                  <a:pt x="363037" y="70713"/>
                </a:lnTo>
                <a:lnTo>
                  <a:pt x="407522" y="57759"/>
                </a:lnTo>
                <a:lnTo>
                  <a:pt x="453623" y="45720"/>
                </a:lnTo>
                <a:lnTo>
                  <a:pt x="501340" y="34594"/>
                </a:lnTo>
                <a:lnTo>
                  <a:pt x="550672" y="24383"/>
                </a:lnTo>
                <a:lnTo>
                  <a:pt x="601086" y="15605"/>
                </a:lnTo>
                <a:lnTo>
                  <a:pt x="651904" y="8778"/>
                </a:lnTo>
                <a:lnTo>
                  <a:pt x="703129" y="3901"/>
                </a:lnTo>
                <a:lnTo>
                  <a:pt x="754770" y="975"/>
                </a:lnTo>
                <a:lnTo>
                  <a:pt x="806831" y="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520" y="1165859"/>
            <a:ext cx="3731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...and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several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362450" y="4085590"/>
            <a:ext cx="258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(in </a:t>
            </a:r>
            <a:r>
              <a:rPr sz="1800" spc="-10" dirty="0">
                <a:latin typeface="Liberation Sans"/>
                <a:cs typeface="Liberation Sans"/>
              </a:rPr>
              <a:t>between, </a:t>
            </a:r>
            <a:r>
              <a:rPr sz="1800" spc="-5" dirty="0">
                <a:latin typeface="Liberation Sans"/>
                <a:cs typeface="Liberation Sans"/>
              </a:rPr>
              <a:t>the</a:t>
            </a:r>
            <a:r>
              <a:rPr sz="1800" spc="-1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network)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329" y="937259"/>
            <a:ext cx="513397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15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the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centralised</a:t>
            </a:r>
            <a:endParaRPr sz="3200">
              <a:latin typeface="Liberation Sans"/>
              <a:cs typeface="Liberation Sans"/>
            </a:endParaRPr>
          </a:p>
          <a:p>
            <a:pPr marL="115570" algn="ctr">
              <a:lnSpc>
                <a:spcPts val="3715"/>
              </a:lnSpc>
            </a:pP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source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of</a:t>
            </a:r>
            <a:r>
              <a:rPr sz="3200" b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truth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339" y="1165859"/>
            <a:ext cx="7621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source code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initialised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1165859"/>
            <a:ext cx="4747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then clients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can get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it.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00550" y="3239770"/>
            <a:ext cx="1576070" cy="2603500"/>
          </a:xfrm>
          <a:custGeom>
            <a:avLst/>
            <a:gdLst/>
            <a:ahLst/>
            <a:cxnLst/>
            <a:rect l="l" t="t" r="r" b="b"/>
            <a:pathLst>
              <a:path w="1576070" h="2603500">
                <a:moveTo>
                  <a:pt x="1576070" y="0"/>
                </a:moveTo>
                <a:lnTo>
                  <a:pt x="0" y="26034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0540" y="5808979"/>
            <a:ext cx="129539" cy="167640"/>
          </a:xfrm>
          <a:custGeom>
            <a:avLst/>
            <a:gdLst/>
            <a:ahLst/>
            <a:cxnLst/>
            <a:rect l="l" t="t" r="r" b="b"/>
            <a:pathLst>
              <a:path w="129539" h="167639">
                <a:moveTo>
                  <a:pt x="36830" y="0"/>
                </a:moveTo>
                <a:lnTo>
                  <a:pt x="0" y="167640"/>
                </a:lnTo>
                <a:lnTo>
                  <a:pt x="129539" y="55880"/>
                </a:lnTo>
                <a:lnTo>
                  <a:pt x="36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16829" y="4921250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checkout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2570" y="3239770"/>
            <a:ext cx="3194050" cy="2637790"/>
          </a:xfrm>
          <a:custGeom>
            <a:avLst/>
            <a:gdLst/>
            <a:ahLst/>
            <a:cxnLst/>
            <a:rect l="l" t="t" r="r" b="b"/>
            <a:pathLst>
              <a:path w="3194050" h="2637790">
                <a:moveTo>
                  <a:pt x="3194050" y="0"/>
                </a:moveTo>
                <a:lnTo>
                  <a:pt x="0" y="26377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4460" y="5831840"/>
            <a:ext cx="158750" cy="144780"/>
          </a:xfrm>
          <a:custGeom>
            <a:avLst/>
            <a:gdLst/>
            <a:ahLst/>
            <a:cxnLst/>
            <a:rect l="l" t="t" r="r" b="b"/>
            <a:pathLst>
              <a:path w="158750" h="144779">
                <a:moveTo>
                  <a:pt x="90169" y="0"/>
                </a:moveTo>
                <a:lnTo>
                  <a:pt x="0" y="144780"/>
                </a:lnTo>
                <a:lnTo>
                  <a:pt x="158750" y="8255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937259"/>
            <a:ext cx="547243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96619" marR="5080" indent="-883919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After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making a change,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  commit to the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6829" y="492125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539" y="1165859"/>
            <a:ext cx="5948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Other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can check out</a:t>
            </a:r>
            <a:r>
              <a:rPr sz="3200" b="0" i="0" spc="-5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too...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6829" y="4921250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checkout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1367790" cy="2599690"/>
          </a:xfrm>
          <a:custGeom>
            <a:avLst/>
            <a:gdLst/>
            <a:ahLst/>
            <a:cxnLst/>
            <a:rect l="l" t="t" r="r" b="b"/>
            <a:pathLst>
              <a:path w="1367790" h="2599690">
                <a:moveTo>
                  <a:pt x="0" y="0"/>
                </a:moveTo>
                <a:lnTo>
                  <a:pt x="1367789" y="25996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64730" y="5807709"/>
            <a:ext cx="123189" cy="168910"/>
          </a:xfrm>
          <a:custGeom>
            <a:avLst/>
            <a:gdLst/>
            <a:ahLst/>
            <a:cxnLst/>
            <a:rect l="l" t="t" r="r" b="b"/>
            <a:pathLst>
              <a:path w="123190" h="168910">
                <a:moveTo>
                  <a:pt x="95250" y="0"/>
                </a:moveTo>
                <a:lnTo>
                  <a:pt x="0" y="50800"/>
                </a:lnTo>
                <a:lnTo>
                  <a:pt x="123190" y="168909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0679" y="937259"/>
            <a:ext cx="599440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21080" marR="5080" indent="-100838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client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has made changes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 are not on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4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server,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45709" y="44170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12720" y="3239770"/>
            <a:ext cx="3335020" cy="2640330"/>
          </a:xfrm>
          <a:custGeom>
            <a:avLst/>
            <a:gdLst/>
            <a:ahLst/>
            <a:cxnLst/>
            <a:rect l="l" t="t" r="r" b="b"/>
            <a:pathLst>
              <a:path w="3335020" h="2640329">
                <a:moveTo>
                  <a:pt x="3335020" y="0"/>
                </a:moveTo>
                <a:lnTo>
                  <a:pt x="0" y="26403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2070" y="5833109"/>
            <a:ext cx="160020" cy="143510"/>
          </a:xfrm>
          <a:custGeom>
            <a:avLst/>
            <a:gdLst/>
            <a:ahLst/>
            <a:cxnLst/>
            <a:rect l="l" t="t" r="r" b="b"/>
            <a:pathLst>
              <a:path w="160019" h="143510">
                <a:moveTo>
                  <a:pt x="93980" y="0"/>
                </a:moveTo>
                <a:lnTo>
                  <a:pt x="0" y="143509"/>
                </a:lnTo>
                <a:lnTo>
                  <a:pt x="160019" y="85089"/>
                </a:lnTo>
                <a:lnTo>
                  <a:pt x="9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0" y="1165859"/>
            <a:ext cx="660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they must update before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1777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5" dirty="0">
                <a:latin typeface="Liberation Sans"/>
                <a:cs typeface="Liberation Sans"/>
              </a:rPr>
              <a:t>commit: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30" dirty="0">
                <a:latin typeface="Liberation Sans"/>
                <a:cs typeface="Liberation Sans"/>
              </a:rPr>
              <a:t>FAIL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6620" y="3394709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25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2009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690" y="2673350"/>
            <a:ext cx="258572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6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From</a:t>
            </a:r>
            <a:endParaRPr sz="3200">
              <a:latin typeface="Liberation Sans"/>
              <a:cs typeface="Liberation Sans"/>
            </a:endParaRPr>
          </a:p>
          <a:p>
            <a:pPr marL="463550">
              <a:lnSpc>
                <a:spcPts val="4980"/>
              </a:lnSpc>
            </a:pPr>
            <a:r>
              <a:rPr sz="4400" dirty="0">
                <a:latin typeface="Liberation Sans"/>
                <a:cs typeface="Liberation Sans"/>
              </a:rPr>
              <a:t>SVN</a:t>
            </a:r>
            <a:endParaRPr sz="4400">
              <a:latin typeface="Liberation Sans"/>
              <a:cs typeface="Liberation Sans"/>
            </a:endParaRPr>
          </a:p>
          <a:p>
            <a:pPr marL="475615" algn="ctr">
              <a:lnSpc>
                <a:spcPts val="3429"/>
              </a:lnSpc>
            </a:pPr>
            <a:r>
              <a:rPr sz="3200" spc="-5" dirty="0">
                <a:latin typeface="Liberation Sans"/>
                <a:cs typeface="Liberation Sans"/>
              </a:rPr>
              <a:t>to</a:t>
            </a:r>
            <a:endParaRPr sz="3200">
              <a:latin typeface="Liberation Sans"/>
              <a:cs typeface="Liberation Sans"/>
            </a:endParaRPr>
          </a:p>
          <a:p>
            <a:pPr marL="1502410">
              <a:lnSpc>
                <a:spcPts val="7630"/>
              </a:lnSpc>
            </a:pPr>
            <a:r>
              <a:rPr sz="6600" dirty="0">
                <a:latin typeface="Liberation Sans"/>
                <a:cs typeface="Liberation Sans"/>
              </a:rPr>
              <a:t>G</a:t>
            </a:r>
            <a:r>
              <a:rPr sz="6600" spc="-10" dirty="0">
                <a:latin typeface="Liberation Sans"/>
                <a:cs typeface="Liberation Sans"/>
              </a:rPr>
              <a:t>i</a:t>
            </a:r>
            <a:r>
              <a:rPr sz="6600" dirty="0">
                <a:latin typeface="Liberation Sans"/>
                <a:cs typeface="Liberation Sans"/>
              </a:rPr>
              <a:t>t</a:t>
            </a:r>
            <a:endParaRPr sz="6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0" y="1165859"/>
            <a:ext cx="660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they must update before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0"/>
                </a:moveTo>
                <a:lnTo>
                  <a:pt x="0" y="2581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4400" y="581405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0" y="1165859"/>
            <a:ext cx="6603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they must update before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241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5" dirty="0">
                <a:latin typeface="Liberation Sans"/>
                <a:cs typeface="Liberation Sans"/>
              </a:rPr>
              <a:t>commit:</a:t>
            </a:r>
            <a:r>
              <a:rPr sz="1800" spc="-5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SUCCESS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6620" y="3394709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25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2009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79" y="937259"/>
            <a:ext cx="7233284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2405" marR="5080" indent="-18034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At update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time,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on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  cannot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be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merged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with the client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0"/>
                </a:moveTo>
                <a:lnTo>
                  <a:pt x="0" y="2581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4400" y="581405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450" y="1165859"/>
            <a:ext cx="307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conflict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47740" y="3239770"/>
            <a:ext cx="0" cy="2581910"/>
          </a:xfrm>
          <a:custGeom>
            <a:avLst/>
            <a:gdLst/>
            <a:ahLst/>
            <a:cxnLst/>
            <a:rect l="l" t="t" r="r" b="b"/>
            <a:pathLst>
              <a:path h="2581910">
                <a:moveTo>
                  <a:pt x="0" y="0"/>
                </a:moveTo>
                <a:lnTo>
                  <a:pt x="0" y="2581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4400" y="581405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2679" y="1165859"/>
            <a:ext cx="7009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must be solved before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committing.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97600" y="4201159"/>
            <a:ext cx="389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5" dirty="0">
                <a:latin typeface="Liberation Sans"/>
                <a:cs typeface="Liberation Sans"/>
              </a:rPr>
              <a:t>commit: </a:t>
            </a:r>
            <a:r>
              <a:rPr sz="1800" spc="-30" dirty="0">
                <a:latin typeface="Liberation Sans"/>
                <a:cs typeface="Liberation Sans"/>
              </a:rPr>
              <a:t>FAIL </a:t>
            </a:r>
            <a:r>
              <a:rPr sz="1800" spc="-5" dirty="0">
                <a:latin typeface="Liberation Sans"/>
                <a:cs typeface="Liberation Sans"/>
              </a:rPr>
              <a:t>because</a:t>
            </a:r>
            <a:r>
              <a:rPr sz="1800" spc="-11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80429" y="3394709"/>
            <a:ext cx="67310" cy="2581910"/>
          </a:xfrm>
          <a:custGeom>
            <a:avLst/>
            <a:gdLst/>
            <a:ahLst/>
            <a:cxnLst/>
            <a:rect l="l" t="t" r="r" b="b"/>
            <a:pathLst>
              <a:path w="67310" h="2581910">
                <a:moveTo>
                  <a:pt x="67310" y="25819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5820" y="3239770"/>
            <a:ext cx="107950" cy="163830"/>
          </a:xfrm>
          <a:custGeom>
            <a:avLst/>
            <a:gdLst/>
            <a:ahLst/>
            <a:cxnLst/>
            <a:rect l="l" t="t" r="r" b="b"/>
            <a:pathLst>
              <a:path w="107950" h="163829">
                <a:moveTo>
                  <a:pt x="50800" y="0"/>
                </a:moveTo>
                <a:lnTo>
                  <a:pt x="0" y="163829"/>
                </a:lnTo>
                <a:lnTo>
                  <a:pt x="107950" y="161289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00" y="3227070"/>
            <a:ext cx="628650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apparently simple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explanation  of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enough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highlight</a:t>
            </a:r>
            <a:endParaRPr sz="3200">
              <a:latin typeface="Liberation Sans"/>
              <a:cs typeface="Liberation Sans"/>
            </a:endParaRPr>
          </a:p>
          <a:p>
            <a:pPr marL="5080"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its three main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limitations.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V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41186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244090"/>
            <a:ext cx="5384800" cy="28270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21080" indent="-288290">
              <a:lnSpc>
                <a:spcPct val="100000"/>
              </a:lnSpc>
              <a:spcBef>
                <a:spcPts val="10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...is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slow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...cannot </a:t>
            </a:r>
            <a:r>
              <a:rPr sz="2800" spc="-5" dirty="0">
                <a:latin typeface="Liberation Sans"/>
                <a:cs typeface="Liberation Sans"/>
              </a:rPr>
              <a:t>work </a:t>
            </a:r>
            <a:r>
              <a:rPr sz="2800" spc="-15" dirty="0">
                <a:latin typeface="Liberation Sans"/>
                <a:cs typeface="Liberation Sans"/>
              </a:rPr>
              <a:t>offline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...does not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scale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Liberation Sans"/>
                <a:cs typeface="Liberation Sans"/>
              </a:rPr>
              <a:t>And on </a:t>
            </a:r>
            <a:r>
              <a:rPr sz="3200" spc="-5" dirty="0">
                <a:latin typeface="Liberation Sans"/>
                <a:cs typeface="Liberation Sans"/>
              </a:rPr>
              <a:t>top </a:t>
            </a:r>
            <a:r>
              <a:rPr sz="3200" dirty="0">
                <a:latin typeface="Liberation Sans"/>
                <a:cs typeface="Liberation Sans"/>
              </a:rPr>
              <a:t>of all</a:t>
            </a:r>
            <a:r>
              <a:rPr sz="3200" spc="-5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that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9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...branches are a</a:t>
            </a:r>
            <a:r>
              <a:rPr sz="2800" spc="-8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nightmare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929" y="937259"/>
            <a:ext cx="544195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79425" marR="5080" indent="-467359">
              <a:lnSpc>
                <a:spcPts val="3590"/>
              </a:lnSpc>
              <a:spcBef>
                <a:spcPts val="425"/>
              </a:spcBef>
            </a:pPr>
            <a:r>
              <a:rPr sz="320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SLOW: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evident, every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goes through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16829" y="492125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2351850" y="910589"/>
                </a:moveTo>
                <a:lnTo>
                  <a:pt x="1395730" y="910589"/>
                </a:lnTo>
                <a:lnTo>
                  <a:pt x="1430152" y="927832"/>
                </a:lnTo>
                <a:lnTo>
                  <a:pt x="1468414" y="943681"/>
                </a:lnTo>
                <a:lnTo>
                  <a:pt x="1510167" y="958035"/>
                </a:lnTo>
                <a:lnTo>
                  <a:pt x="1555059" y="970798"/>
                </a:lnTo>
                <a:lnTo>
                  <a:pt x="1602740" y="981868"/>
                </a:lnTo>
                <a:lnTo>
                  <a:pt x="1652859" y="991148"/>
                </a:lnTo>
                <a:lnTo>
                  <a:pt x="1705066" y="998538"/>
                </a:lnTo>
                <a:lnTo>
                  <a:pt x="1759010" y="1003940"/>
                </a:lnTo>
                <a:lnTo>
                  <a:pt x="1814342" y="1007253"/>
                </a:lnTo>
                <a:lnTo>
                  <a:pt x="1870710" y="1008379"/>
                </a:lnTo>
                <a:lnTo>
                  <a:pt x="1933554" y="1007078"/>
                </a:lnTo>
                <a:lnTo>
                  <a:pt x="1994793" y="1003258"/>
                </a:lnTo>
                <a:lnTo>
                  <a:pt x="2053986" y="997049"/>
                </a:lnTo>
                <a:lnTo>
                  <a:pt x="2110692" y="988577"/>
                </a:lnTo>
                <a:lnTo>
                  <a:pt x="2164470" y="977971"/>
                </a:lnTo>
                <a:lnTo>
                  <a:pt x="2214880" y="965358"/>
                </a:lnTo>
                <a:lnTo>
                  <a:pt x="2261479" y="950867"/>
                </a:lnTo>
                <a:lnTo>
                  <a:pt x="2303827" y="934625"/>
                </a:lnTo>
                <a:lnTo>
                  <a:pt x="2341483" y="916761"/>
                </a:lnTo>
                <a:lnTo>
                  <a:pt x="2351850" y="910589"/>
                </a:lnTo>
                <a:close/>
              </a:path>
              <a:path w="3672840" h="1008379">
                <a:moveTo>
                  <a:pt x="896620" y="91439"/>
                </a:moveTo>
                <a:lnTo>
                  <a:pt x="836959" y="92796"/>
                </a:lnTo>
                <a:lnTo>
                  <a:pt x="777892" y="96758"/>
                </a:lnTo>
                <a:lnTo>
                  <a:pt x="719982" y="103160"/>
                </a:lnTo>
                <a:lnTo>
                  <a:pt x="663793" y="111839"/>
                </a:lnTo>
                <a:lnTo>
                  <a:pt x="609888" y="122631"/>
                </a:lnTo>
                <a:lnTo>
                  <a:pt x="558832" y="135374"/>
                </a:lnTo>
                <a:lnTo>
                  <a:pt x="511187" y="149902"/>
                </a:lnTo>
                <a:lnTo>
                  <a:pt x="467518" y="166052"/>
                </a:lnTo>
                <a:lnTo>
                  <a:pt x="428389" y="183661"/>
                </a:lnTo>
                <a:lnTo>
                  <a:pt x="394362" y="202564"/>
                </a:lnTo>
                <a:lnTo>
                  <a:pt x="343872" y="243601"/>
                </a:lnTo>
                <a:lnTo>
                  <a:pt x="320558" y="287853"/>
                </a:lnTo>
                <a:lnTo>
                  <a:pt x="320501" y="310775"/>
                </a:lnTo>
                <a:lnTo>
                  <a:pt x="328930" y="334009"/>
                </a:lnTo>
                <a:lnTo>
                  <a:pt x="261560" y="339228"/>
                </a:lnTo>
                <a:lnTo>
                  <a:pt x="199310" y="348853"/>
                </a:lnTo>
                <a:lnTo>
                  <a:pt x="143371" y="362406"/>
                </a:lnTo>
                <a:lnTo>
                  <a:pt x="94932" y="379412"/>
                </a:lnTo>
                <a:lnTo>
                  <a:pt x="55185" y="399395"/>
                </a:lnTo>
                <a:lnTo>
                  <a:pt x="6528" y="446385"/>
                </a:lnTo>
                <a:lnTo>
                  <a:pt x="0" y="472439"/>
                </a:lnTo>
                <a:lnTo>
                  <a:pt x="7680" y="502025"/>
                </a:lnTo>
                <a:lnTo>
                  <a:pt x="30358" y="529295"/>
                </a:lnTo>
                <a:lnTo>
                  <a:pt x="67482" y="553455"/>
                </a:lnTo>
                <a:lnTo>
                  <a:pt x="118506" y="573714"/>
                </a:lnTo>
                <a:lnTo>
                  <a:pt x="182880" y="589279"/>
                </a:lnTo>
                <a:lnTo>
                  <a:pt x="139144" y="610413"/>
                </a:lnTo>
                <a:lnTo>
                  <a:pt x="107315" y="633571"/>
                </a:lnTo>
                <a:lnTo>
                  <a:pt x="87868" y="658395"/>
                </a:lnTo>
                <a:lnTo>
                  <a:pt x="81280" y="684529"/>
                </a:lnTo>
                <a:lnTo>
                  <a:pt x="85463" y="706888"/>
                </a:lnTo>
                <a:lnTo>
                  <a:pt x="118793" y="747795"/>
                </a:lnTo>
                <a:lnTo>
                  <a:pt x="185102" y="781843"/>
                </a:lnTo>
                <a:lnTo>
                  <a:pt x="230510" y="795629"/>
                </a:lnTo>
                <a:lnTo>
                  <a:pt x="284025" y="806900"/>
                </a:lnTo>
                <a:lnTo>
                  <a:pt x="345602" y="815390"/>
                </a:lnTo>
                <a:lnTo>
                  <a:pt x="415196" y="820832"/>
                </a:lnTo>
                <a:lnTo>
                  <a:pt x="492760" y="822959"/>
                </a:lnTo>
                <a:lnTo>
                  <a:pt x="523430" y="841682"/>
                </a:lnTo>
                <a:lnTo>
                  <a:pt x="558100" y="859078"/>
                </a:lnTo>
                <a:lnTo>
                  <a:pt x="596483" y="875089"/>
                </a:lnTo>
                <a:lnTo>
                  <a:pt x="638292" y="889658"/>
                </a:lnTo>
                <a:lnTo>
                  <a:pt x="683241" y="902728"/>
                </a:lnTo>
                <a:lnTo>
                  <a:pt x="731043" y="914241"/>
                </a:lnTo>
                <a:lnTo>
                  <a:pt x="781412" y="924140"/>
                </a:lnTo>
                <a:lnTo>
                  <a:pt x="834060" y="932368"/>
                </a:lnTo>
                <a:lnTo>
                  <a:pt x="888702" y="938867"/>
                </a:lnTo>
                <a:lnTo>
                  <a:pt x="945050" y="943580"/>
                </a:lnTo>
                <a:lnTo>
                  <a:pt x="1002818" y="946450"/>
                </a:lnTo>
                <a:lnTo>
                  <a:pt x="1061720" y="947419"/>
                </a:lnTo>
                <a:lnTo>
                  <a:pt x="1145506" y="946909"/>
                </a:lnTo>
                <a:lnTo>
                  <a:pt x="1208210" y="945406"/>
                </a:lnTo>
                <a:lnTo>
                  <a:pt x="1253866" y="942951"/>
                </a:lnTo>
                <a:lnTo>
                  <a:pt x="1310171" y="935355"/>
                </a:lnTo>
                <a:lnTo>
                  <a:pt x="1346699" y="924457"/>
                </a:lnTo>
                <a:lnTo>
                  <a:pt x="1367634" y="917873"/>
                </a:lnTo>
                <a:lnTo>
                  <a:pt x="1395730" y="910589"/>
                </a:lnTo>
                <a:lnTo>
                  <a:pt x="2351850" y="910589"/>
                </a:lnTo>
                <a:lnTo>
                  <a:pt x="2374006" y="897401"/>
                </a:lnTo>
                <a:lnTo>
                  <a:pt x="2400955" y="876675"/>
                </a:lnTo>
                <a:lnTo>
                  <a:pt x="2421890" y="854709"/>
                </a:lnTo>
                <a:lnTo>
                  <a:pt x="2943586" y="854709"/>
                </a:lnTo>
                <a:lnTo>
                  <a:pt x="2981763" y="845204"/>
                </a:lnTo>
                <a:lnTo>
                  <a:pt x="3028632" y="829944"/>
                </a:lnTo>
                <a:lnTo>
                  <a:pt x="3069839" y="812569"/>
                </a:lnTo>
                <a:lnTo>
                  <a:pt x="3104820" y="793279"/>
                </a:lnTo>
                <a:lnTo>
                  <a:pt x="3153845" y="749770"/>
                </a:lnTo>
                <a:lnTo>
                  <a:pt x="3171190" y="701039"/>
                </a:lnTo>
                <a:lnTo>
                  <a:pt x="3240287" y="695410"/>
                </a:lnTo>
                <a:lnTo>
                  <a:pt x="3306245" y="686911"/>
                </a:lnTo>
                <a:lnTo>
                  <a:pt x="3368516" y="675739"/>
                </a:lnTo>
                <a:lnTo>
                  <a:pt x="3426554" y="662093"/>
                </a:lnTo>
                <a:lnTo>
                  <a:pt x="3479811" y="646172"/>
                </a:lnTo>
                <a:lnTo>
                  <a:pt x="3527742" y="628173"/>
                </a:lnTo>
                <a:lnTo>
                  <a:pt x="3569799" y="608296"/>
                </a:lnTo>
                <a:lnTo>
                  <a:pt x="3605435" y="586739"/>
                </a:lnTo>
                <a:lnTo>
                  <a:pt x="3655259" y="539379"/>
                </a:lnTo>
                <a:lnTo>
                  <a:pt x="3672840" y="487679"/>
                </a:lnTo>
                <a:lnTo>
                  <a:pt x="3663830" y="452774"/>
                </a:lnTo>
                <a:lnTo>
                  <a:pt x="3637915" y="418941"/>
                </a:lnTo>
                <a:lnTo>
                  <a:pt x="3596759" y="386774"/>
                </a:lnTo>
                <a:lnTo>
                  <a:pt x="3542029" y="356869"/>
                </a:lnTo>
                <a:lnTo>
                  <a:pt x="3560504" y="340637"/>
                </a:lnTo>
                <a:lnTo>
                  <a:pt x="3572668" y="324167"/>
                </a:lnTo>
                <a:lnTo>
                  <a:pt x="3579356" y="307220"/>
                </a:lnTo>
                <a:lnTo>
                  <a:pt x="3581400" y="289559"/>
                </a:lnTo>
                <a:lnTo>
                  <a:pt x="3575022" y="261476"/>
                </a:lnTo>
                <a:lnTo>
                  <a:pt x="3527085" y="209594"/>
                </a:lnTo>
                <a:lnTo>
                  <a:pt x="3487578" y="186689"/>
                </a:lnTo>
                <a:lnTo>
                  <a:pt x="3439083" y="166404"/>
                </a:lnTo>
                <a:lnTo>
                  <a:pt x="3382625" y="149185"/>
                </a:lnTo>
                <a:lnTo>
                  <a:pt x="3319231" y="135478"/>
                </a:lnTo>
                <a:lnTo>
                  <a:pt x="3249929" y="125729"/>
                </a:lnTo>
                <a:lnTo>
                  <a:pt x="3246362" y="120650"/>
                </a:lnTo>
                <a:lnTo>
                  <a:pt x="1186180" y="120650"/>
                </a:lnTo>
                <a:lnTo>
                  <a:pt x="1141712" y="112224"/>
                </a:lnTo>
                <a:lnTo>
                  <a:pt x="1095022" y="104892"/>
                </a:lnTo>
                <a:lnTo>
                  <a:pt x="1046638" y="98901"/>
                </a:lnTo>
                <a:lnTo>
                  <a:pt x="997091" y="94497"/>
                </a:lnTo>
                <a:lnTo>
                  <a:pt x="946908" y="91928"/>
                </a:lnTo>
                <a:lnTo>
                  <a:pt x="896620" y="91439"/>
                </a:lnTo>
                <a:close/>
              </a:path>
              <a:path w="3672840" h="1008379">
                <a:moveTo>
                  <a:pt x="2943586" y="854709"/>
                </a:moveTo>
                <a:lnTo>
                  <a:pt x="2421890" y="854709"/>
                </a:lnTo>
                <a:lnTo>
                  <a:pt x="2469692" y="864930"/>
                </a:lnTo>
                <a:lnTo>
                  <a:pt x="2519933" y="872774"/>
                </a:lnTo>
                <a:lnTo>
                  <a:pt x="2572308" y="878301"/>
                </a:lnTo>
                <a:lnTo>
                  <a:pt x="2626512" y="881573"/>
                </a:lnTo>
                <a:lnTo>
                  <a:pt x="2682240" y="882649"/>
                </a:lnTo>
                <a:lnTo>
                  <a:pt x="2748953" y="881016"/>
                </a:lnTo>
                <a:lnTo>
                  <a:pt x="2812826" y="876252"/>
                </a:lnTo>
                <a:lnTo>
                  <a:pt x="2873295" y="868560"/>
                </a:lnTo>
                <a:lnTo>
                  <a:pt x="2929795" y="858143"/>
                </a:lnTo>
                <a:lnTo>
                  <a:pt x="2943586" y="854709"/>
                </a:lnTo>
                <a:close/>
              </a:path>
              <a:path w="3672840" h="1008379">
                <a:moveTo>
                  <a:pt x="1588770" y="30479"/>
                </a:moveTo>
                <a:lnTo>
                  <a:pt x="1525944" y="32062"/>
                </a:lnTo>
                <a:lnTo>
                  <a:pt x="1465500" y="36710"/>
                </a:lnTo>
                <a:lnTo>
                  <a:pt x="1408033" y="44276"/>
                </a:lnTo>
                <a:lnTo>
                  <a:pt x="1354137" y="54610"/>
                </a:lnTo>
                <a:lnTo>
                  <a:pt x="1304409" y="67563"/>
                </a:lnTo>
                <a:lnTo>
                  <a:pt x="1259443" y="82986"/>
                </a:lnTo>
                <a:lnTo>
                  <a:pt x="1219835" y="100731"/>
                </a:lnTo>
                <a:lnTo>
                  <a:pt x="1186180" y="120650"/>
                </a:lnTo>
                <a:lnTo>
                  <a:pt x="3246362" y="120650"/>
                </a:lnTo>
                <a:lnTo>
                  <a:pt x="3233278" y="102018"/>
                </a:lnTo>
                <a:lnTo>
                  <a:pt x="3207596" y="80156"/>
                </a:lnTo>
                <a:lnTo>
                  <a:pt x="3205169" y="78739"/>
                </a:lnTo>
                <a:lnTo>
                  <a:pt x="1906270" y="78739"/>
                </a:lnTo>
                <a:lnTo>
                  <a:pt x="1861055" y="64670"/>
                </a:lnTo>
                <a:lnTo>
                  <a:pt x="1811255" y="52963"/>
                </a:lnTo>
                <a:lnTo>
                  <a:pt x="1757997" y="43656"/>
                </a:lnTo>
                <a:lnTo>
                  <a:pt x="1702411" y="36782"/>
                </a:lnTo>
                <a:lnTo>
                  <a:pt x="1645626" y="32379"/>
                </a:lnTo>
                <a:lnTo>
                  <a:pt x="1588770" y="30479"/>
                </a:lnTo>
                <a:close/>
              </a:path>
              <a:path w="3672840" h="1008379">
                <a:moveTo>
                  <a:pt x="2236470" y="0"/>
                </a:moveTo>
                <a:lnTo>
                  <a:pt x="2177390" y="1762"/>
                </a:lnTo>
                <a:lnTo>
                  <a:pt x="2120577" y="6946"/>
                </a:lnTo>
                <a:lnTo>
                  <a:pt x="2067052" y="15395"/>
                </a:lnTo>
                <a:lnTo>
                  <a:pt x="2017837" y="26955"/>
                </a:lnTo>
                <a:lnTo>
                  <a:pt x="1973953" y="41469"/>
                </a:lnTo>
                <a:lnTo>
                  <a:pt x="1936424" y="58782"/>
                </a:lnTo>
                <a:lnTo>
                  <a:pt x="1906270" y="78739"/>
                </a:lnTo>
                <a:lnTo>
                  <a:pt x="3205169" y="78739"/>
                </a:lnTo>
                <a:lnTo>
                  <a:pt x="3173730" y="60395"/>
                </a:lnTo>
                <a:lnTo>
                  <a:pt x="3157030" y="53339"/>
                </a:lnTo>
                <a:lnTo>
                  <a:pt x="2528570" y="53339"/>
                </a:lnTo>
                <a:lnTo>
                  <a:pt x="2491675" y="37923"/>
                </a:lnTo>
                <a:lnTo>
                  <a:pt x="2448889" y="24835"/>
                </a:lnTo>
                <a:lnTo>
                  <a:pt x="2401093" y="14287"/>
                </a:lnTo>
                <a:lnTo>
                  <a:pt x="2349170" y="6491"/>
                </a:lnTo>
                <a:lnTo>
                  <a:pt x="2294002" y="1658"/>
                </a:lnTo>
                <a:lnTo>
                  <a:pt x="2236470" y="0"/>
                </a:lnTo>
                <a:close/>
              </a:path>
              <a:path w="3672840" h="1008379">
                <a:moveTo>
                  <a:pt x="2846070" y="0"/>
                </a:moveTo>
                <a:lnTo>
                  <a:pt x="2785686" y="1658"/>
                </a:lnTo>
                <a:lnTo>
                  <a:pt x="2727066" y="6491"/>
                </a:lnTo>
                <a:lnTo>
                  <a:pt x="2671127" y="14287"/>
                </a:lnTo>
                <a:lnTo>
                  <a:pt x="2618787" y="24835"/>
                </a:lnTo>
                <a:lnTo>
                  <a:pt x="2570962" y="37923"/>
                </a:lnTo>
                <a:lnTo>
                  <a:pt x="2528570" y="53339"/>
                </a:lnTo>
                <a:lnTo>
                  <a:pt x="3157030" y="53339"/>
                </a:lnTo>
                <a:lnTo>
                  <a:pt x="3084830" y="28180"/>
                </a:lnTo>
                <a:lnTo>
                  <a:pt x="3031490" y="16227"/>
                </a:lnTo>
                <a:lnTo>
                  <a:pt x="2973352" y="7379"/>
                </a:lnTo>
                <a:lnTo>
                  <a:pt x="2911263" y="1886"/>
                </a:lnTo>
                <a:lnTo>
                  <a:pt x="2846070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328930" y="334009"/>
                </a:moveTo>
                <a:lnTo>
                  <a:pt x="320501" y="310775"/>
                </a:lnTo>
                <a:lnTo>
                  <a:pt x="320558" y="287853"/>
                </a:lnTo>
                <a:lnTo>
                  <a:pt x="328536" y="265407"/>
                </a:lnTo>
                <a:lnTo>
                  <a:pt x="366002" y="222599"/>
                </a:lnTo>
                <a:lnTo>
                  <a:pt x="428389" y="183661"/>
                </a:lnTo>
                <a:lnTo>
                  <a:pt x="467518" y="166052"/>
                </a:lnTo>
                <a:lnTo>
                  <a:pt x="511187" y="149902"/>
                </a:lnTo>
                <a:lnTo>
                  <a:pt x="558832" y="135374"/>
                </a:lnTo>
                <a:lnTo>
                  <a:pt x="609888" y="122631"/>
                </a:lnTo>
                <a:lnTo>
                  <a:pt x="663793" y="111839"/>
                </a:lnTo>
                <a:lnTo>
                  <a:pt x="719982" y="103160"/>
                </a:lnTo>
                <a:lnTo>
                  <a:pt x="777892" y="96758"/>
                </a:lnTo>
                <a:lnTo>
                  <a:pt x="836959" y="92796"/>
                </a:lnTo>
                <a:lnTo>
                  <a:pt x="896620" y="91439"/>
                </a:lnTo>
                <a:lnTo>
                  <a:pt x="946908" y="91928"/>
                </a:lnTo>
                <a:lnTo>
                  <a:pt x="997091" y="94497"/>
                </a:lnTo>
                <a:lnTo>
                  <a:pt x="1046638" y="98901"/>
                </a:lnTo>
                <a:lnTo>
                  <a:pt x="1095022" y="104892"/>
                </a:lnTo>
                <a:lnTo>
                  <a:pt x="1141712" y="112224"/>
                </a:lnTo>
                <a:lnTo>
                  <a:pt x="1186180" y="120650"/>
                </a:lnTo>
                <a:lnTo>
                  <a:pt x="1219835" y="100731"/>
                </a:lnTo>
                <a:lnTo>
                  <a:pt x="1259443" y="82986"/>
                </a:lnTo>
                <a:lnTo>
                  <a:pt x="1304409" y="67563"/>
                </a:lnTo>
                <a:lnTo>
                  <a:pt x="1354137" y="54610"/>
                </a:lnTo>
                <a:lnTo>
                  <a:pt x="1408033" y="44276"/>
                </a:lnTo>
                <a:lnTo>
                  <a:pt x="1465500" y="36710"/>
                </a:lnTo>
                <a:lnTo>
                  <a:pt x="1525944" y="32062"/>
                </a:lnTo>
                <a:lnTo>
                  <a:pt x="1588770" y="30479"/>
                </a:lnTo>
                <a:lnTo>
                  <a:pt x="1645626" y="32379"/>
                </a:lnTo>
                <a:lnTo>
                  <a:pt x="1702411" y="36782"/>
                </a:lnTo>
                <a:lnTo>
                  <a:pt x="1757997" y="43656"/>
                </a:lnTo>
                <a:lnTo>
                  <a:pt x="1811255" y="52963"/>
                </a:lnTo>
                <a:lnTo>
                  <a:pt x="1861055" y="64670"/>
                </a:lnTo>
                <a:lnTo>
                  <a:pt x="1906270" y="78739"/>
                </a:lnTo>
                <a:lnTo>
                  <a:pt x="1936424" y="58782"/>
                </a:lnTo>
                <a:lnTo>
                  <a:pt x="1973953" y="41469"/>
                </a:lnTo>
                <a:lnTo>
                  <a:pt x="2017837" y="26955"/>
                </a:lnTo>
                <a:lnTo>
                  <a:pt x="2067052" y="15395"/>
                </a:lnTo>
                <a:lnTo>
                  <a:pt x="2120577" y="6946"/>
                </a:lnTo>
                <a:lnTo>
                  <a:pt x="2177390" y="1762"/>
                </a:lnTo>
                <a:lnTo>
                  <a:pt x="2236470" y="0"/>
                </a:lnTo>
                <a:lnTo>
                  <a:pt x="2294002" y="1658"/>
                </a:lnTo>
                <a:lnTo>
                  <a:pt x="2349170" y="6491"/>
                </a:lnTo>
                <a:lnTo>
                  <a:pt x="2401093" y="14287"/>
                </a:lnTo>
                <a:lnTo>
                  <a:pt x="2448889" y="24835"/>
                </a:lnTo>
                <a:lnTo>
                  <a:pt x="2491675" y="37923"/>
                </a:lnTo>
                <a:lnTo>
                  <a:pt x="2528570" y="53339"/>
                </a:lnTo>
                <a:lnTo>
                  <a:pt x="2570962" y="37923"/>
                </a:lnTo>
                <a:lnTo>
                  <a:pt x="2618787" y="24835"/>
                </a:lnTo>
                <a:lnTo>
                  <a:pt x="2671127" y="14287"/>
                </a:lnTo>
                <a:lnTo>
                  <a:pt x="2727066" y="6491"/>
                </a:lnTo>
                <a:lnTo>
                  <a:pt x="2785686" y="1658"/>
                </a:lnTo>
                <a:lnTo>
                  <a:pt x="2846070" y="0"/>
                </a:lnTo>
                <a:lnTo>
                  <a:pt x="2911263" y="1886"/>
                </a:lnTo>
                <a:lnTo>
                  <a:pt x="2973352" y="7379"/>
                </a:lnTo>
                <a:lnTo>
                  <a:pt x="3031490" y="16227"/>
                </a:lnTo>
                <a:lnTo>
                  <a:pt x="3084830" y="28180"/>
                </a:lnTo>
                <a:lnTo>
                  <a:pt x="3132525" y="42986"/>
                </a:lnTo>
                <a:lnTo>
                  <a:pt x="3173730" y="60395"/>
                </a:lnTo>
                <a:lnTo>
                  <a:pt x="3207596" y="80156"/>
                </a:lnTo>
                <a:lnTo>
                  <a:pt x="3249929" y="125729"/>
                </a:lnTo>
                <a:lnTo>
                  <a:pt x="3319231" y="135478"/>
                </a:lnTo>
                <a:lnTo>
                  <a:pt x="3382625" y="149185"/>
                </a:lnTo>
                <a:lnTo>
                  <a:pt x="3439083" y="166404"/>
                </a:lnTo>
                <a:lnTo>
                  <a:pt x="3487578" y="186689"/>
                </a:lnTo>
                <a:lnTo>
                  <a:pt x="3527085" y="209594"/>
                </a:lnTo>
                <a:lnTo>
                  <a:pt x="3556575" y="234672"/>
                </a:lnTo>
                <a:lnTo>
                  <a:pt x="3581400" y="289559"/>
                </a:lnTo>
                <a:lnTo>
                  <a:pt x="3579356" y="307220"/>
                </a:lnTo>
                <a:lnTo>
                  <a:pt x="3572668" y="324167"/>
                </a:lnTo>
                <a:lnTo>
                  <a:pt x="3560504" y="340637"/>
                </a:lnTo>
                <a:lnTo>
                  <a:pt x="3542029" y="356869"/>
                </a:lnTo>
                <a:lnTo>
                  <a:pt x="3596759" y="386774"/>
                </a:lnTo>
                <a:lnTo>
                  <a:pt x="3637915" y="418941"/>
                </a:lnTo>
                <a:lnTo>
                  <a:pt x="3663830" y="452774"/>
                </a:lnTo>
                <a:lnTo>
                  <a:pt x="3672840" y="487679"/>
                </a:lnTo>
                <a:lnTo>
                  <a:pt x="3668353" y="513972"/>
                </a:lnTo>
                <a:lnTo>
                  <a:pt x="3634105" y="563701"/>
                </a:lnTo>
                <a:lnTo>
                  <a:pt x="3569799" y="608296"/>
                </a:lnTo>
                <a:lnTo>
                  <a:pt x="3527742" y="628173"/>
                </a:lnTo>
                <a:lnTo>
                  <a:pt x="3479811" y="646172"/>
                </a:lnTo>
                <a:lnTo>
                  <a:pt x="3426554" y="662093"/>
                </a:lnTo>
                <a:lnTo>
                  <a:pt x="3368516" y="675739"/>
                </a:lnTo>
                <a:lnTo>
                  <a:pt x="3306245" y="686911"/>
                </a:lnTo>
                <a:lnTo>
                  <a:pt x="3240287" y="695410"/>
                </a:lnTo>
                <a:lnTo>
                  <a:pt x="3171190" y="701039"/>
                </a:lnTo>
                <a:lnTo>
                  <a:pt x="3166759" y="725956"/>
                </a:lnTo>
                <a:lnTo>
                  <a:pt x="3133010" y="772279"/>
                </a:lnTo>
                <a:lnTo>
                  <a:pt x="3069839" y="812569"/>
                </a:lnTo>
                <a:lnTo>
                  <a:pt x="3028632" y="829944"/>
                </a:lnTo>
                <a:lnTo>
                  <a:pt x="2981763" y="845204"/>
                </a:lnTo>
                <a:lnTo>
                  <a:pt x="2929795" y="858143"/>
                </a:lnTo>
                <a:lnTo>
                  <a:pt x="2873295" y="868560"/>
                </a:lnTo>
                <a:lnTo>
                  <a:pt x="2812826" y="876252"/>
                </a:lnTo>
                <a:lnTo>
                  <a:pt x="2748953" y="881016"/>
                </a:lnTo>
                <a:lnTo>
                  <a:pt x="2682240" y="882649"/>
                </a:lnTo>
                <a:lnTo>
                  <a:pt x="2626512" y="881573"/>
                </a:lnTo>
                <a:lnTo>
                  <a:pt x="2572308" y="878301"/>
                </a:lnTo>
                <a:lnTo>
                  <a:pt x="2519933" y="872774"/>
                </a:lnTo>
                <a:lnTo>
                  <a:pt x="2469692" y="864930"/>
                </a:lnTo>
                <a:lnTo>
                  <a:pt x="2421890" y="854709"/>
                </a:lnTo>
                <a:lnTo>
                  <a:pt x="2400955" y="876675"/>
                </a:lnTo>
                <a:lnTo>
                  <a:pt x="2341483" y="916761"/>
                </a:lnTo>
                <a:lnTo>
                  <a:pt x="2303827" y="934625"/>
                </a:lnTo>
                <a:lnTo>
                  <a:pt x="2261479" y="950867"/>
                </a:lnTo>
                <a:lnTo>
                  <a:pt x="2214880" y="965358"/>
                </a:lnTo>
                <a:lnTo>
                  <a:pt x="2164470" y="977971"/>
                </a:lnTo>
                <a:lnTo>
                  <a:pt x="2110692" y="988577"/>
                </a:lnTo>
                <a:lnTo>
                  <a:pt x="2053986" y="997049"/>
                </a:lnTo>
                <a:lnTo>
                  <a:pt x="1994793" y="1003258"/>
                </a:lnTo>
                <a:lnTo>
                  <a:pt x="1933554" y="1007078"/>
                </a:lnTo>
                <a:lnTo>
                  <a:pt x="1870710" y="1008379"/>
                </a:lnTo>
                <a:lnTo>
                  <a:pt x="1814342" y="1007253"/>
                </a:lnTo>
                <a:lnTo>
                  <a:pt x="1759010" y="1003940"/>
                </a:lnTo>
                <a:lnTo>
                  <a:pt x="1705066" y="998538"/>
                </a:lnTo>
                <a:lnTo>
                  <a:pt x="1652859" y="991148"/>
                </a:lnTo>
                <a:lnTo>
                  <a:pt x="1602740" y="981868"/>
                </a:lnTo>
                <a:lnTo>
                  <a:pt x="1555059" y="970798"/>
                </a:lnTo>
                <a:lnTo>
                  <a:pt x="1510167" y="958035"/>
                </a:lnTo>
                <a:lnTo>
                  <a:pt x="1468414" y="943681"/>
                </a:lnTo>
                <a:lnTo>
                  <a:pt x="1430152" y="927832"/>
                </a:lnTo>
                <a:lnTo>
                  <a:pt x="1395730" y="910589"/>
                </a:lnTo>
                <a:lnTo>
                  <a:pt x="1367634" y="917873"/>
                </a:lnTo>
                <a:lnTo>
                  <a:pt x="1346699" y="924457"/>
                </a:lnTo>
                <a:lnTo>
                  <a:pt x="1328890" y="930298"/>
                </a:lnTo>
                <a:lnTo>
                  <a:pt x="1310171" y="935355"/>
                </a:lnTo>
                <a:lnTo>
                  <a:pt x="1253866" y="942951"/>
                </a:lnTo>
                <a:lnTo>
                  <a:pt x="1208210" y="945406"/>
                </a:lnTo>
                <a:lnTo>
                  <a:pt x="1145506" y="946909"/>
                </a:lnTo>
                <a:lnTo>
                  <a:pt x="1061720" y="947419"/>
                </a:lnTo>
                <a:lnTo>
                  <a:pt x="1002818" y="946450"/>
                </a:lnTo>
                <a:lnTo>
                  <a:pt x="945050" y="943580"/>
                </a:lnTo>
                <a:lnTo>
                  <a:pt x="888702" y="938867"/>
                </a:lnTo>
                <a:lnTo>
                  <a:pt x="834060" y="932368"/>
                </a:lnTo>
                <a:lnTo>
                  <a:pt x="781412" y="924140"/>
                </a:lnTo>
                <a:lnTo>
                  <a:pt x="731043" y="914241"/>
                </a:lnTo>
                <a:lnTo>
                  <a:pt x="683241" y="902728"/>
                </a:lnTo>
                <a:lnTo>
                  <a:pt x="638292" y="889658"/>
                </a:lnTo>
                <a:lnTo>
                  <a:pt x="596483" y="875089"/>
                </a:lnTo>
                <a:lnTo>
                  <a:pt x="558100" y="859078"/>
                </a:lnTo>
                <a:lnTo>
                  <a:pt x="523430" y="841682"/>
                </a:lnTo>
                <a:lnTo>
                  <a:pt x="492760" y="822959"/>
                </a:lnTo>
                <a:lnTo>
                  <a:pt x="415196" y="820832"/>
                </a:lnTo>
                <a:lnTo>
                  <a:pt x="345602" y="815390"/>
                </a:lnTo>
                <a:lnTo>
                  <a:pt x="284025" y="806900"/>
                </a:lnTo>
                <a:lnTo>
                  <a:pt x="230510" y="795629"/>
                </a:lnTo>
                <a:lnTo>
                  <a:pt x="185102" y="781843"/>
                </a:lnTo>
                <a:lnTo>
                  <a:pt x="147848" y="765810"/>
                </a:lnTo>
                <a:lnTo>
                  <a:pt x="97983" y="728065"/>
                </a:lnTo>
                <a:lnTo>
                  <a:pt x="81280" y="684529"/>
                </a:lnTo>
                <a:lnTo>
                  <a:pt x="87868" y="658395"/>
                </a:lnTo>
                <a:lnTo>
                  <a:pt x="107315" y="633571"/>
                </a:lnTo>
                <a:lnTo>
                  <a:pt x="139144" y="610413"/>
                </a:lnTo>
                <a:lnTo>
                  <a:pt x="182880" y="589279"/>
                </a:lnTo>
                <a:lnTo>
                  <a:pt x="118506" y="573714"/>
                </a:lnTo>
                <a:lnTo>
                  <a:pt x="67482" y="553455"/>
                </a:lnTo>
                <a:lnTo>
                  <a:pt x="30358" y="529295"/>
                </a:lnTo>
                <a:lnTo>
                  <a:pt x="7680" y="502025"/>
                </a:lnTo>
                <a:lnTo>
                  <a:pt x="0" y="472439"/>
                </a:lnTo>
                <a:lnTo>
                  <a:pt x="6528" y="446385"/>
                </a:lnTo>
                <a:lnTo>
                  <a:pt x="55185" y="399395"/>
                </a:lnTo>
                <a:lnTo>
                  <a:pt x="94932" y="379412"/>
                </a:lnTo>
                <a:lnTo>
                  <a:pt x="143371" y="362406"/>
                </a:lnTo>
                <a:lnTo>
                  <a:pt x="199310" y="348853"/>
                </a:lnTo>
                <a:lnTo>
                  <a:pt x="261560" y="339228"/>
                </a:lnTo>
                <a:lnTo>
                  <a:pt x="328930" y="3340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8109" y="400557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0" y="0"/>
                </a:moveTo>
                <a:lnTo>
                  <a:pt x="3988" y="8770"/>
                </a:lnTo>
                <a:lnTo>
                  <a:pt x="10953" y="17780"/>
                </a:lnTo>
                <a:lnTo>
                  <a:pt x="19109" y="26789"/>
                </a:lnTo>
                <a:lnTo>
                  <a:pt x="26669" y="3556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5359" y="3792220"/>
            <a:ext cx="118110" cy="33020"/>
          </a:xfrm>
          <a:custGeom>
            <a:avLst/>
            <a:gdLst/>
            <a:ahLst/>
            <a:cxnLst/>
            <a:rect l="l" t="t" r="r" b="b"/>
            <a:pathLst>
              <a:path w="118110" h="33020">
                <a:moveTo>
                  <a:pt x="0" y="0"/>
                </a:moveTo>
                <a:lnTo>
                  <a:pt x="30063" y="7302"/>
                </a:lnTo>
                <a:lnTo>
                  <a:pt x="61436" y="15557"/>
                </a:lnTo>
                <a:lnTo>
                  <a:pt x="91618" y="24288"/>
                </a:lnTo>
                <a:lnTo>
                  <a:pt x="11811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4970" y="3750309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30479" y="0"/>
                </a:moveTo>
                <a:lnTo>
                  <a:pt x="21074" y="7838"/>
                </a:lnTo>
                <a:lnTo>
                  <a:pt x="13334" y="16033"/>
                </a:lnTo>
                <a:lnTo>
                  <a:pt x="6548" y="24467"/>
                </a:lnTo>
                <a:lnTo>
                  <a:pt x="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71870" y="3724909"/>
            <a:ext cx="55880" cy="39370"/>
          </a:xfrm>
          <a:custGeom>
            <a:avLst/>
            <a:gdLst/>
            <a:ahLst/>
            <a:cxnLst/>
            <a:rect l="l" t="t" r="r" b="b"/>
            <a:pathLst>
              <a:path w="55879" h="39370">
                <a:moveTo>
                  <a:pt x="55879" y="0"/>
                </a:moveTo>
                <a:lnTo>
                  <a:pt x="38754" y="9187"/>
                </a:lnTo>
                <a:lnTo>
                  <a:pt x="24606" y="19208"/>
                </a:lnTo>
                <a:lnTo>
                  <a:pt x="12124" y="29467"/>
                </a:lnTo>
                <a:lnTo>
                  <a:pt x="0" y="3936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9109" y="379730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4" h="31750">
                <a:moveTo>
                  <a:pt x="0" y="0"/>
                </a:moveTo>
                <a:lnTo>
                  <a:pt x="4127" y="8175"/>
                </a:lnTo>
                <a:lnTo>
                  <a:pt x="10160" y="17780"/>
                </a:lnTo>
                <a:lnTo>
                  <a:pt x="14287" y="26431"/>
                </a:lnTo>
                <a:lnTo>
                  <a:pt x="12700" y="317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9290" y="4028440"/>
            <a:ext cx="121920" cy="62230"/>
          </a:xfrm>
          <a:custGeom>
            <a:avLst/>
            <a:gdLst/>
            <a:ahLst/>
            <a:cxnLst/>
            <a:rect l="l" t="t" r="r" b="b"/>
            <a:pathLst>
              <a:path w="121920" h="62229">
                <a:moveTo>
                  <a:pt x="121919" y="0"/>
                </a:moveTo>
                <a:lnTo>
                  <a:pt x="98226" y="17581"/>
                </a:lnTo>
                <a:lnTo>
                  <a:pt x="70484" y="33972"/>
                </a:lnTo>
                <a:lnTo>
                  <a:pt x="37980" y="48934"/>
                </a:lnTo>
                <a:lnTo>
                  <a:pt x="0" y="6223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89700" y="4206240"/>
            <a:ext cx="283845" cy="166370"/>
          </a:xfrm>
          <a:custGeom>
            <a:avLst/>
            <a:gdLst/>
            <a:ahLst/>
            <a:cxnLst/>
            <a:rect l="l" t="t" r="r" b="b"/>
            <a:pathLst>
              <a:path w="283845" h="166370">
                <a:moveTo>
                  <a:pt x="283209" y="166370"/>
                </a:moveTo>
                <a:lnTo>
                  <a:pt x="275034" y="129123"/>
                </a:lnTo>
                <a:lnTo>
                  <a:pt x="228282" y="81756"/>
                </a:lnTo>
                <a:lnTo>
                  <a:pt x="188952" y="57663"/>
                </a:lnTo>
                <a:lnTo>
                  <a:pt x="138191" y="35103"/>
                </a:lnTo>
                <a:lnTo>
                  <a:pt x="75406" y="15430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1070" y="4481829"/>
            <a:ext cx="21590" cy="44450"/>
          </a:xfrm>
          <a:custGeom>
            <a:avLst/>
            <a:gdLst/>
            <a:ahLst/>
            <a:cxnLst/>
            <a:rect l="l" t="t" r="r" b="b"/>
            <a:pathLst>
              <a:path w="21589" h="44450">
                <a:moveTo>
                  <a:pt x="0" y="44450"/>
                </a:moveTo>
                <a:lnTo>
                  <a:pt x="8195" y="33218"/>
                </a:lnTo>
                <a:lnTo>
                  <a:pt x="14128" y="22225"/>
                </a:lnTo>
                <a:lnTo>
                  <a:pt x="18395" y="11231"/>
                </a:lnTo>
                <a:lnTo>
                  <a:pt x="215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6490" y="4541520"/>
            <a:ext cx="60960" cy="40640"/>
          </a:xfrm>
          <a:custGeom>
            <a:avLst/>
            <a:gdLst/>
            <a:ahLst/>
            <a:cxnLst/>
            <a:rect l="l" t="t" r="r" b="b"/>
            <a:pathLst>
              <a:path w="60960" h="40639">
                <a:moveTo>
                  <a:pt x="60960" y="40639"/>
                </a:moveTo>
                <a:lnTo>
                  <a:pt x="41969" y="31611"/>
                </a:lnTo>
                <a:lnTo>
                  <a:pt x="26193" y="21748"/>
                </a:lnTo>
                <a:lnTo>
                  <a:pt x="12561" y="11172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91940" y="4485640"/>
            <a:ext cx="96520" cy="8890"/>
          </a:xfrm>
          <a:custGeom>
            <a:avLst/>
            <a:gdLst/>
            <a:ahLst/>
            <a:cxnLst/>
            <a:rect l="l" t="t" r="r" b="b"/>
            <a:pathLst>
              <a:path w="96520" h="8889">
                <a:moveTo>
                  <a:pt x="0" y="8890"/>
                </a:moveTo>
                <a:lnTo>
                  <a:pt x="24546" y="7679"/>
                </a:lnTo>
                <a:lnTo>
                  <a:pt x="48736" y="5873"/>
                </a:lnTo>
                <a:lnTo>
                  <a:pt x="72687" y="3353"/>
                </a:lnTo>
                <a:lnTo>
                  <a:pt x="9652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82059" y="4260850"/>
            <a:ext cx="213360" cy="20320"/>
          </a:xfrm>
          <a:custGeom>
            <a:avLst/>
            <a:gdLst/>
            <a:ahLst/>
            <a:cxnLst/>
            <a:rect l="l" t="t" r="r" b="b"/>
            <a:pathLst>
              <a:path w="213360" h="20320">
                <a:moveTo>
                  <a:pt x="0" y="0"/>
                </a:moveTo>
                <a:lnTo>
                  <a:pt x="43695" y="9048"/>
                </a:lnTo>
                <a:lnTo>
                  <a:pt x="92392" y="16192"/>
                </a:lnTo>
                <a:lnTo>
                  <a:pt x="148232" y="20002"/>
                </a:lnTo>
                <a:lnTo>
                  <a:pt x="213360" y="190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111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Being </a:t>
            </a: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slow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only a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nuisance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354579"/>
            <a:ext cx="736473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It </a:t>
            </a:r>
            <a:r>
              <a:rPr sz="3200" dirty="0">
                <a:latin typeface="Liberation Sans"/>
                <a:cs typeface="Liberation Sans"/>
              </a:rPr>
              <a:t>provides a </a:t>
            </a:r>
            <a:r>
              <a:rPr sz="3200" i="1" dirty="0">
                <a:latin typeface="Liberation Sans"/>
                <a:cs typeface="Liberation Sans"/>
              </a:rPr>
              <a:t>unconsciously </a:t>
            </a:r>
            <a:r>
              <a:rPr sz="3200" spc="-5" dirty="0">
                <a:latin typeface="Liberation Sans"/>
                <a:cs typeface="Liberation Sans"/>
              </a:rPr>
              <a:t>powerful  </a:t>
            </a:r>
            <a:r>
              <a:rPr sz="3200" dirty="0">
                <a:latin typeface="Liberation Sans"/>
                <a:cs typeface="Liberation Sans"/>
              </a:rPr>
              <a:t>incentive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use version control </a:t>
            </a:r>
            <a:r>
              <a:rPr sz="3200" i="1" dirty="0">
                <a:latin typeface="Liberation Sans"/>
                <a:cs typeface="Liberation Sans"/>
              </a:rPr>
              <a:t>sparingly  </a:t>
            </a:r>
            <a:r>
              <a:rPr sz="3200" dirty="0">
                <a:latin typeface="Liberation Sans"/>
                <a:cs typeface="Liberation Sans"/>
              </a:rPr>
              <a:t>instead </a:t>
            </a:r>
            <a:r>
              <a:rPr sz="3200" spc="-5" dirty="0">
                <a:latin typeface="Liberation Sans"/>
                <a:cs typeface="Liberation Sans"/>
              </a:rPr>
              <a:t>of </a:t>
            </a:r>
            <a:r>
              <a:rPr sz="3200" i="1" dirty="0">
                <a:latin typeface="Liberation Sans"/>
                <a:cs typeface="Liberation Sans"/>
              </a:rPr>
              <a:t>profusely </a:t>
            </a:r>
            <a:r>
              <a:rPr sz="3200" dirty="0">
                <a:latin typeface="Liberation Sans"/>
                <a:cs typeface="Liberation Sans"/>
              </a:rPr>
              <a:t>(as </a:t>
            </a:r>
            <a:r>
              <a:rPr sz="3200" spc="-5" dirty="0">
                <a:latin typeface="Liberation Sans"/>
                <a:cs typeface="Liberation Sans"/>
              </a:rPr>
              <a:t>it</a:t>
            </a:r>
            <a:r>
              <a:rPr sz="3200" spc="3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should)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40157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7500" y="480949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7500" y="560324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7500" y="605535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3400" y="3911600"/>
            <a:ext cx="5358130" cy="3116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28600" marR="175895" indent="-215900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latin typeface="Liberation Sans"/>
                <a:cs typeface="Liberation Sans"/>
              </a:rPr>
              <a:t>“</a:t>
            </a:r>
            <a:r>
              <a:rPr sz="2400" i="1" dirty="0">
                <a:latin typeface="Liberation Sans"/>
                <a:cs typeface="Liberation Sans"/>
              </a:rPr>
              <a:t>I </a:t>
            </a:r>
            <a:r>
              <a:rPr sz="2400" i="1" spc="-5" dirty="0">
                <a:latin typeface="Liberation Sans"/>
                <a:cs typeface="Liberation Sans"/>
              </a:rPr>
              <a:t>just changed </a:t>
            </a:r>
            <a:r>
              <a:rPr sz="2400" i="1" dirty="0">
                <a:latin typeface="Liberation Sans"/>
                <a:cs typeface="Liberation Sans"/>
              </a:rPr>
              <a:t>a </a:t>
            </a:r>
            <a:r>
              <a:rPr sz="2400" i="1" spc="-10" dirty="0">
                <a:latin typeface="Liberation Sans"/>
                <a:cs typeface="Liberation Sans"/>
              </a:rPr>
              <a:t>line, </a:t>
            </a:r>
            <a:r>
              <a:rPr sz="2400" i="1" spc="-5" dirty="0">
                <a:latin typeface="Liberation Sans"/>
                <a:cs typeface="Liberation Sans"/>
              </a:rPr>
              <a:t>there is no need  </a:t>
            </a:r>
            <a:r>
              <a:rPr sz="2400" i="1" dirty="0">
                <a:latin typeface="Liberation Sans"/>
                <a:cs typeface="Liberation Sans"/>
              </a:rPr>
              <a:t>to </a:t>
            </a:r>
            <a:r>
              <a:rPr sz="2400" i="1" spc="-5" dirty="0">
                <a:latin typeface="Liberation Sans"/>
                <a:cs typeface="Liberation Sans"/>
              </a:rPr>
              <a:t>commit</a:t>
            </a:r>
            <a:r>
              <a:rPr sz="2400" i="1" dirty="0">
                <a:latin typeface="Liberation Sans"/>
                <a:cs typeface="Liberation Sans"/>
              </a:rPr>
              <a:t> yet</a:t>
            </a:r>
            <a:r>
              <a:rPr sz="2400" dirty="0">
                <a:latin typeface="Liberation Sans"/>
                <a:cs typeface="Liberation Sans"/>
              </a:rPr>
              <a:t>”</a:t>
            </a:r>
            <a:endParaRPr sz="2400">
              <a:latin typeface="Liberation Sans"/>
              <a:cs typeface="Liberation Sans"/>
            </a:endParaRPr>
          </a:p>
          <a:p>
            <a:pPr marL="228600" marR="326390" indent="-215900">
              <a:lnSpc>
                <a:spcPts val="2710"/>
              </a:lnSpc>
              <a:spcBef>
                <a:spcPts val="840"/>
              </a:spcBef>
            </a:pPr>
            <a:r>
              <a:rPr sz="2400" dirty="0">
                <a:latin typeface="Liberation Sans"/>
                <a:cs typeface="Liberation Sans"/>
              </a:rPr>
              <a:t>“</a:t>
            </a:r>
            <a:r>
              <a:rPr sz="2400" i="1" dirty="0">
                <a:latin typeface="Liberation Sans"/>
                <a:cs typeface="Liberation Sans"/>
              </a:rPr>
              <a:t>I </a:t>
            </a:r>
            <a:r>
              <a:rPr sz="2400" i="1" spc="-10" dirty="0">
                <a:latin typeface="Liberation Sans"/>
                <a:cs typeface="Liberation Sans"/>
              </a:rPr>
              <a:t>will </a:t>
            </a:r>
            <a:r>
              <a:rPr sz="2400" i="1" spc="-5" dirty="0">
                <a:latin typeface="Liberation Sans"/>
                <a:cs typeface="Liberation Sans"/>
              </a:rPr>
              <a:t>fix this </a:t>
            </a:r>
            <a:r>
              <a:rPr sz="2400" i="1" spc="-10" dirty="0">
                <a:latin typeface="Liberation Sans"/>
                <a:cs typeface="Liberation Sans"/>
              </a:rPr>
              <a:t>other </a:t>
            </a:r>
            <a:r>
              <a:rPr sz="2400" i="1" spc="-5" dirty="0">
                <a:latin typeface="Liberation Sans"/>
                <a:cs typeface="Liberation Sans"/>
              </a:rPr>
              <a:t>thing first </a:t>
            </a:r>
            <a:r>
              <a:rPr sz="2400" i="1" spc="-10" dirty="0">
                <a:latin typeface="Liberation Sans"/>
                <a:cs typeface="Liberation Sans"/>
              </a:rPr>
              <a:t>and </a:t>
            </a:r>
            <a:r>
              <a:rPr sz="2400" i="1" spc="-5" dirty="0">
                <a:latin typeface="Liberation Sans"/>
                <a:cs typeface="Liberation Sans"/>
              </a:rPr>
              <a:t>then  commit</a:t>
            </a:r>
            <a:r>
              <a:rPr sz="2400" i="1" spc="5" dirty="0">
                <a:latin typeface="Liberation Sans"/>
                <a:cs typeface="Liberation Sans"/>
              </a:rPr>
              <a:t> </a:t>
            </a:r>
            <a:r>
              <a:rPr sz="2400" i="1" spc="-5" dirty="0">
                <a:latin typeface="Liberation Sans"/>
                <a:cs typeface="Liberation Sans"/>
              </a:rPr>
              <a:t>all</a:t>
            </a:r>
            <a:r>
              <a:rPr sz="2400" spc="-5" dirty="0">
                <a:latin typeface="Liberation Sans"/>
                <a:cs typeface="Liberation Sans"/>
              </a:rPr>
              <a:t>”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3550"/>
              </a:lnSpc>
              <a:spcBef>
                <a:spcPts val="170"/>
              </a:spcBef>
            </a:pPr>
            <a:r>
              <a:rPr sz="2400" spc="-15" dirty="0">
                <a:latin typeface="Liberation Sans"/>
                <a:cs typeface="Liberation Sans"/>
              </a:rPr>
              <a:t>Wrong: </a:t>
            </a:r>
            <a:r>
              <a:rPr sz="2400" spc="-5" dirty="0">
                <a:latin typeface="Liberation Sans"/>
                <a:cs typeface="Liberation Sans"/>
              </a:rPr>
              <a:t>commits should be atomic  Remember that the main use of</a:t>
            </a:r>
            <a:r>
              <a:rPr sz="2400" spc="-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version</a:t>
            </a:r>
            <a:endParaRPr sz="2400">
              <a:latin typeface="Liberation Sans"/>
              <a:cs typeface="Liberation Sans"/>
            </a:endParaRPr>
          </a:p>
          <a:p>
            <a:pPr marL="228600">
              <a:lnSpc>
                <a:spcPts val="2380"/>
              </a:lnSpc>
            </a:pPr>
            <a:r>
              <a:rPr sz="2400" spc="-5" dirty="0">
                <a:latin typeface="Liberation Sans"/>
                <a:cs typeface="Liberation Sans"/>
              </a:rPr>
              <a:t>control is </a:t>
            </a:r>
            <a:r>
              <a:rPr sz="2400" spc="-10" dirty="0">
                <a:latin typeface="Liberation Sans"/>
                <a:cs typeface="Liberation Sans"/>
              </a:rPr>
              <a:t>finding bugs</a:t>
            </a:r>
            <a:r>
              <a:rPr sz="2400" spc="25" dirty="0">
                <a:latin typeface="Liberation Sans"/>
                <a:cs typeface="Liberation Sans"/>
              </a:rPr>
              <a:t> </a:t>
            </a:r>
            <a:r>
              <a:rPr sz="2400" spc="-20" dirty="0">
                <a:latin typeface="Liberation Sans"/>
                <a:cs typeface="Liberation Sans"/>
              </a:rPr>
              <a:t>retroactively.</a:t>
            </a:r>
            <a:endParaRPr sz="2400">
              <a:latin typeface="Liberation Sans"/>
              <a:cs typeface="Liberation Sans"/>
            </a:endParaRPr>
          </a:p>
          <a:p>
            <a:pPr marL="228600">
              <a:lnSpc>
                <a:spcPts val="2790"/>
              </a:lnSpc>
            </a:pPr>
            <a:r>
              <a:rPr sz="2400" spc="-1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smaller the commits, the</a:t>
            </a:r>
            <a:r>
              <a:rPr sz="2400" spc="25" dirty="0">
                <a:latin typeface="Liberation Sans"/>
                <a:cs typeface="Liberation Sans"/>
              </a:rPr>
              <a:t> </a:t>
            </a:r>
            <a:r>
              <a:rPr sz="2400" spc="-25" dirty="0">
                <a:latin typeface="Liberation Sans"/>
                <a:cs typeface="Liberation Sans"/>
              </a:rPr>
              <a:t>better.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940" y="937259"/>
            <a:ext cx="51365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55600">
              <a:lnSpc>
                <a:spcPts val="3590"/>
              </a:lnSpc>
              <a:spcBef>
                <a:spcPts val="425"/>
              </a:spcBef>
            </a:pPr>
            <a:r>
              <a:rPr sz="320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ONLY </a:t>
            </a:r>
            <a:r>
              <a:rPr sz="3200" i="0" dirty="0">
                <a:solidFill>
                  <a:srgbClr val="000000"/>
                </a:solidFill>
                <a:latin typeface="Liberation Sans"/>
                <a:cs typeface="Liberation Sans"/>
              </a:rPr>
              <a:t>ONLINE: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evident,  all goes through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9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2351850" y="910589"/>
                </a:moveTo>
                <a:lnTo>
                  <a:pt x="1395730" y="910589"/>
                </a:lnTo>
                <a:lnTo>
                  <a:pt x="1430152" y="927832"/>
                </a:lnTo>
                <a:lnTo>
                  <a:pt x="1468414" y="943681"/>
                </a:lnTo>
                <a:lnTo>
                  <a:pt x="1510167" y="958035"/>
                </a:lnTo>
                <a:lnTo>
                  <a:pt x="1555059" y="970798"/>
                </a:lnTo>
                <a:lnTo>
                  <a:pt x="1602740" y="981868"/>
                </a:lnTo>
                <a:lnTo>
                  <a:pt x="1652859" y="991148"/>
                </a:lnTo>
                <a:lnTo>
                  <a:pt x="1705066" y="998538"/>
                </a:lnTo>
                <a:lnTo>
                  <a:pt x="1759010" y="1003940"/>
                </a:lnTo>
                <a:lnTo>
                  <a:pt x="1814342" y="1007253"/>
                </a:lnTo>
                <a:lnTo>
                  <a:pt x="1870710" y="1008379"/>
                </a:lnTo>
                <a:lnTo>
                  <a:pt x="1933554" y="1007078"/>
                </a:lnTo>
                <a:lnTo>
                  <a:pt x="1994793" y="1003258"/>
                </a:lnTo>
                <a:lnTo>
                  <a:pt x="2053986" y="997049"/>
                </a:lnTo>
                <a:lnTo>
                  <a:pt x="2110692" y="988577"/>
                </a:lnTo>
                <a:lnTo>
                  <a:pt x="2164470" y="977971"/>
                </a:lnTo>
                <a:lnTo>
                  <a:pt x="2214880" y="965358"/>
                </a:lnTo>
                <a:lnTo>
                  <a:pt x="2261479" y="950867"/>
                </a:lnTo>
                <a:lnTo>
                  <a:pt x="2303827" y="934625"/>
                </a:lnTo>
                <a:lnTo>
                  <a:pt x="2341483" y="916761"/>
                </a:lnTo>
                <a:lnTo>
                  <a:pt x="2351850" y="910589"/>
                </a:lnTo>
                <a:close/>
              </a:path>
              <a:path w="3672840" h="1008379">
                <a:moveTo>
                  <a:pt x="896620" y="91439"/>
                </a:moveTo>
                <a:lnTo>
                  <a:pt x="836959" y="92796"/>
                </a:lnTo>
                <a:lnTo>
                  <a:pt x="777892" y="96758"/>
                </a:lnTo>
                <a:lnTo>
                  <a:pt x="719982" y="103160"/>
                </a:lnTo>
                <a:lnTo>
                  <a:pt x="663793" y="111839"/>
                </a:lnTo>
                <a:lnTo>
                  <a:pt x="609888" y="122631"/>
                </a:lnTo>
                <a:lnTo>
                  <a:pt x="558832" y="135374"/>
                </a:lnTo>
                <a:lnTo>
                  <a:pt x="511187" y="149902"/>
                </a:lnTo>
                <a:lnTo>
                  <a:pt x="467518" y="166052"/>
                </a:lnTo>
                <a:lnTo>
                  <a:pt x="428389" y="183661"/>
                </a:lnTo>
                <a:lnTo>
                  <a:pt x="394362" y="202564"/>
                </a:lnTo>
                <a:lnTo>
                  <a:pt x="343872" y="243601"/>
                </a:lnTo>
                <a:lnTo>
                  <a:pt x="320558" y="287853"/>
                </a:lnTo>
                <a:lnTo>
                  <a:pt x="320501" y="310775"/>
                </a:lnTo>
                <a:lnTo>
                  <a:pt x="328930" y="334009"/>
                </a:lnTo>
                <a:lnTo>
                  <a:pt x="261560" y="339228"/>
                </a:lnTo>
                <a:lnTo>
                  <a:pt x="199310" y="348853"/>
                </a:lnTo>
                <a:lnTo>
                  <a:pt x="143371" y="362406"/>
                </a:lnTo>
                <a:lnTo>
                  <a:pt x="94932" y="379412"/>
                </a:lnTo>
                <a:lnTo>
                  <a:pt x="55185" y="399395"/>
                </a:lnTo>
                <a:lnTo>
                  <a:pt x="6528" y="446385"/>
                </a:lnTo>
                <a:lnTo>
                  <a:pt x="0" y="472439"/>
                </a:lnTo>
                <a:lnTo>
                  <a:pt x="7680" y="502025"/>
                </a:lnTo>
                <a:lnTo>
                  <a:pt x="30358" y="529295"/>
                </a:lnTo>
                <a:lnTo>
                  <a:pt x="67482" y="553455"/>
                </a:lnTo>
                <a:lnTo>
                  <a:pt x="118506" y="573714"/>
                </a:lnTo>
                <a:lnTo>
                  <a:pt x="182880" y="589279"/>
                </a:lnTo>
                <a:lnTo>
                  <a:pt x="139144" y="610413"/>
                </a:lnTo>
                <a:lnTo>
                  <a:pt x="107315" y="633571"/>
                </a:lnTo>
                <a:lnTo>
                  <a:pt x="87868" y="658395"/>
                </a:lnTo>
                <a:lnTo>
                  <a:pt x="81280" y="684529"/>
                </a:lnTo>
                <a:lnTo>
                  <a:pt x="85463" y="706888"/>
                </a:lnTo>
                <a:lnTo>
                  <a:pt x="118793" y="747795"/>
                </a:lnTo>
                <a:lnTo>
                  <a:pt x="185102" y="781843"/>
                </a:lnTo>
                <a:lnTo>
                  <a:pt x="230510" y="795629"/>
                </a:lnTo>
                <a:lnTo>
                  <a:pt x="284025" y="806900"/>
                </a:lnTo>
                <a:lnTo>
                  <a:pt x="345602" y="815390"/>
                </a:lnTo>
                <a:lnTo>
                  <a:pt x="415196" y="820832"/>
                </a:lnTo>
                <a:lnTo>
                  <a:pt x="492760" y="822959"/>
                </a:lnTo>
                <a:lnTo>
                  <a:pt x="523430" y="841682"/>
                </a:lnTo>
                <a:lnTo>
                  <a:pt x="558100" y="859078"/>
                </a:lnTo>
                <a:lnTo>
                  <a:pt x="596483" y="875089"/>
                </a:lnTo>
                <a:lnTo>
                  <a:pt x="638292" y="889658"/>
                </a:lnTo>
                <a:lnTo>
                  <a:pt x="683241" y="902728"/>
                </a:lnTo>
                <a:lnTo>
                  <a:pt x="731043" y="914241"/>
                </a:lnTo>
                <a:lnTo>
                  <a:pt x="781412" y="924140"/>
                </a:lnTo>
                <a:lnTo>
                  <a:pt x="834060" y="932368"/>
                </a:lnTo>
                <a:lnTo>
                  <a:pt x="888702" y="938867"/>
                </a:lnTo>
                <a:lnTo>
                  <a:pt x="945050" y="943580"/>
                </a:lnTo>
                <a:lnTo>
                  <a:pt x="1002818" y="946450"/>
                </a:lnTo>
                <a:lnTo>
                  <a:pt x="1061720" y="947419"/>
                </a:lnTo>
                <a:lnTo>
                  <a:pt x="1145506" y="946909"/>
                </a:lnTo>
                <a:lnTo>
                  <a:pt x="1208210" y="945406"/>
                </a:lnTo>
                <a:lnTo>
                  <a:pt x="1253866" y="942951"/>
                </a:lnTo>
                <a:lnTo>
                  <a:pt x="1310171" y="935355"/>
                </a:lnTo>
                <a:lnTo>
                  <a:pt x="1346699" y="924457"/>
                </a:lnTo>
                <a:lnTo>
                  <a:pt x="1367634" y="917873"/>
                </a:lnTo>
                <a:lnTo>
                  <a:pt x="1395730" y="910589"/>
                </a:lnTo>
                <a:lnTo>
                  <a:pt x="2351850" y="910589"/>
                </a:lnTo>
                <a:lnTo>
                  <a:pt x="2374006" y="897401"/>
                </a:lnTo>
                <a:lnTo>
                  <a:pt x="2400955" y="876675"/>
                </a:lnTo>
                <a:lnTo>
                  <a:pt x="2421890" y="854709"/>
                </a:lnTo>
                <a:lnTo>
                  <a:pt x="2943586" y="854709"/>
                </a:lnTo>
                <a:lnTo>
                  <a:pt x="2981763" y="845204"/>
                </a:lnTo>
                <a:lnTo>
                  <a:pt x="3028632" y="829944"/>
                </a:lnTo>
                <a:lnTo>
                  <a:pt x="3069839" y="812569"/>
                </a:lnTo>
                <a:lnTo>
                  <a:pt x="3104820" y="793279"/>
                </a:lnTo>
                <a:lnTo>
                  <a:pt x="3153845" y="749770"/>
                </a:lnTo>
                <a:lnTo>
                  <a:pt x="3171190" y="701039"/>
                </a:lnTo>
                <a:lnTo>
                  <a:pt x="3240287" y="695410"/>
                </a:lnTo>
                <a:lnTo>
                  <a:pt x="3306245" y="686911"/>
                </a:lnTo>
                <a:lnTo>
                  <a:pt x="3368516" y="675739"/>
                </a:lnTo>
                <a:lnTo>
                  <a:pt x="3426554" y="662093"/>
                </a:lnTo>
                <a:lnTo>
                  <a:pt x="3479811" y="646172"/>
                </a:lnTo>
                <a:lnTo>
                  <a:pt x="3527742" y="628173"/>
                </a:lnTo>
                <a:lnTo>
                  <a:pt x="3569799" y="608296"/>
                </a:lnTo>
                <a:lnTo>
                  <a:pt x="3605435" y="586739"/>
                </a:lnTo>
                <a:lnTo>
                  <a:pt x="3655259" y="539379"/>
                </a:lnTo>
                <a:lnTo>
                  <a:pt x="3672840" y="487679"/>
                </a:lnTo>
                <a:lnTo>
                  <a:pt x="3663830" y="452774"/>
                </a:lnTo>
                <a:lnTo>
                  <a:pt x="3637915" y="418941"/>
                </a:lnTo>
                <a:lnTo>
                  <a:pt x="3596759" y="386774"/>
                </a:lnTo>
                <a:lnTo>
                  <a:pt x="3542029" y="356869"/>
                </a:lnTo>
                <a:lnTo>
                  <a:pt x="3560504" y="340637"/>
                </a:lnTo>
                <a:lnTo>
                  <a:pt x="3572668" y="324167"/>
                </a:lnTo>
                <a:lnTo>
                  <a:pt x="3579356" y="307220"/>
                </a:lnTo>
                <a:lnTo>
                  <a:pt x="3581400" y="289559"/>
                </a:lnTo>
                <a:lnTo>
                  <a:pt x="3575022" y="261476"/>
                </a:lnTo>
                <a:lnTo>
                  <a:pt x="3527085" y="209594"/>
                </a:lnTo>
                <a:lnTo>
                  <a:pt x="3487578" y="186689"/>
                </a:lnTo>
                <a:lnTo>
                  <a:pt x="3439083" y="166404"/>
                </a:lnTo>
                <a:lnTo>
                  <a:pt x="3382625" y="149185"/>
                </a:lnTo>
                <a:lnTo>
                  <a:pt x="3319231" y="135478"/>
                </a:lnTo>
                <a:lnTo>
                  <a:pt x="3249929" y="125729"/>
                </a:lnTo>
                <a:lnTo>
                  <a:pt x="3246362" y="120650"/>
                </a:lnTo>
                <a:lnTo>
                  <a:pt x="1186180" y="120650"/>
                </a:lnTo>
                <a:lnTo>
                  <a:pt x="1141712" y="112224"/>
                </a:lnTo>
                <a:lnTo>
                  <a:pt x="1095022" y="104892"/>
                </a:lnTo>
                <a:lnTo>
                  <a:pt x="1046638" y="98901"/>
                </a:lnTo>
                <a:lnTo>
                  <a:pt x="997091" y="94497"/>
                </a:lnTo>
                <a:lnTo>
                  <a:pt x="946908" y="91928"/>
                </a:lnTo>
                <a:lnTo>
                  <a:pt x="896620" y="91439"/>
                </a:lnTo>
                <a:close/>
              </a:path>
              <a:path w="3672840" h="1008379">
                <a:moveTo>
                  <a:pt x="2943586" y="854709"/>
                </a:moveTo>
                <a:lnTo>
                  <a:pt x="2421890" y="854709"/>
                </a:lnTo>
                <a:lnTo>
                  <a:pt x="2469692" y="864930"/>
                </a:lnTo>
                <a:lnTo>
                  <a:pt x="2519933" y="872774"/>
                </a:lnTo>
                <a:lnTo>
                  <a:pt x="2572308" y="878301"/>
                </a:lnTo>
                <a:lnTo>
                  <a:pt x="2626512" y="881573"/>
                </a:lnTo>
                <a:lnTo>
                  <a:pt x="2682240" y="882649"/>
                </a:lnTo>
                <a:lnTo>
                  <a:pt x="2748953" y="881016"/>
                </a:lnTo>
                <a:lnTo>
                  <a:pt x="2812826" y="876252"/>
                </a:lnTo>
                <a:lnTo>
                  <a:pt x="2873295" y="868560"/>
                </a:lnTo>
                <a:lnTo>
                  <a:pt x="2929795" y="858143"/>
                </a:lnTo>
                <a:lnTo>
                  <a:pt x="2943586" y="854709"/>
                </a:lnTo>
                <a:close/>
              </a:path>
              <a:path w="3672840" h="1008379">
                <a:moveTo>
                  <a:pt x="1588770" y="30479"/>
                </a:moveTo>
                <a:lnTo>
                  <a:pt x="1525944" y="32062"/>
                </a:lnTo>
                <a:lnTo>
                  <a:pt x="1465500" y="36710"/>
                </a:lnTo>
                <a:lnTo>
                  <a:pt x="1408033" y="44276"/>
                </a:lnTo>
                <a:lnTo>
                  <a:pt x="1354137" y="54610"/>
                </a:lnTo>
                <a:lnTo>
                  <a:pt x="1304409" y="67563"/>
                </a:lnTo>
                <a:lnTo>
                  <a:pt x="1259443" y="82986"/>
                </a:lnTo>
                <a:lnTo>
                  <a:pt x="1219835" y="100731"/>
                </a:lnTo>
                <a:lnTo>
                  <a:pt x="1186180" y="120650"/>
                </a:lnTo>
                <a:lnTo>
                  <a:pt x="3246362" y="120650"/>
                </a:lnTo>
                <a:lnTo>
                  <a:pt x="3233278" y="102018"/>
                </a:lnTo>
                <a:lnTo>
                  <a:pt x="3207596" y="80156"/>
                </a:lnTo>
                <a:lnTo>
                  <a:pt x="3205169" y="78739"/>
                </a:lnTo>
                <a:lnTo>
                  <a:pt x="1906270" y="78739"/>
                </a:lnTo>
                <a:lnTo>
                  <a:pt x="1861055" y="64670"/>
                </a:lnTo>
                <a:lnTo>
                  <a:pt x="1811255" y="52963"/>
                </a:lnTo>
                <a:lnTo>
                  <a:pt x="1757997" y="43656"/>
                </a:lnTo>
                <a:lnTo>
                  <a:pt x="1702411" y="36782"/>
                </a:lnTo>
                <a:lnTo>
                  <a:pt x="1645626" y="32379"/>
                </a:lnTo>
                <a:lnTo>
                  <a:pt x="1588770" y="30479"/>
                </a:lnTo>
                <a:close/>
              </a:path>
              <a:path w="3672840" h="1008379">
                <a:moveTo>
                  <a:pt x="2236470" y="0"/>
                </a:moveTo>
                <a:lnTo>
                  <a:pt x="2177390" y="1762"/>
                </a:lnTo>
                <a:lnTo>
                  <a:pt x="2120577" y="6946"/>
                </a:lnTo>
                <a:lnTo>
                  <a:pt x="2067052" y="15395"/>
                </a:lnTo>
                <a:lnTo>
                  <a:pt x="2017837" y="26955"/>
                </a:lnTo>
                <a:lnTo>
                  <a:pt x="1973953" y="41469"/>
                </a:lnTo>
                <a:lnTo>
                  <a:pt x="1936424" y="58782"/>
                </a:lnTo>
                <a:lnTo>
                  <a:pt x="1906270" y="78739"/>
                </a:lnTo>
                <a:lnTo>
                  <a:pt x="3205169" y="78739"/>
                </a:lnTo>
                <a:lnTo>
                  <a:pt x="3173730" y="60395"/>
                </a:lnTo>
                <a:lnTo>
                  <a:pt x="3157030" y="53339"/>
                </a:lnTo>
                <a:lnTo>
                  <a:pt x="2528570" y="53339"/>
                </a:lnTo>
                <a:lnTo>
                  <a:pt x="2491675" y="37923"/>
                </a:lnTo>
                <a:lnTo>
                  <a:pt x="2448889" y="24835"/>
                </a:lnTo>
                <a:lnTo>
                  <a:pt x="2401093" y="14287"/>
                </a:lnTo>
                <a:lnTo>
                  <a:pt x="2349170" y="6491"/>
                </a:lnTo>
                <a:lnTo>
                  <a:pt x="2294002" y="1658"/>
                </a:lnTo>
                <a:lnTo>
                  <a:pt x="2236470" y="0"/>
                </a:lnTo>
                <a:close/>
              </a:path>
              <a:path w="3672840" h="1008379">
                <a:moveTo>
                  <a:pt x="2846070" y="0"/>
                </a:moveTo>
                <a:lnTo>
                  <a:pt x="2785686" y="1658"/>
                </a:lnTo>
                <a:lnTo>
                  <a:pt x="2727066" y="6491"/>
                </a:lnTo>
                <a:lnTo>
                  <a:pt x="2671127" y="14287"/>
                </a:lnTo>
                <a:lnTo>
                  <a:pt x="2618787" y="24835"/>
                </a:lnTo>
                <a:lnTo>
                  <a:pt x="2570962" y="37923"/>
                </a:lnTo>
                <a:lnTo>
                  <a:pt x="2528570" y="53339"/>
                </a:lnTo>
                <a:lnTo>
                  <a:pt x="3157030" y="53339"/>
                </a:lnTo>
                <a:lnTo>
                  <a:pt x="3084830" y="28180"/>
                </a:lnTo>
                <a:lnTo>
                  <a:pt x="3031490" y="16227"/>
                </a:lnTo>
                <a:lnTo>
                  <a:pt x="2973352" y="7379"/>
                </a:lnTo>
                <a:lnTo>
                  <a:pt x="2911263" y="1886"/>
                </a:lnTo>
                <a:lnTo>
                  <a:pt x="2846070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9179" y="3671570"/>
            <a:ext cx="3672840" cy="1008380"/>
          </a:xfrm>
          <a:custGeom>
            <a:avLst/>
            <a:gdLst/>
            <a:ahLst/>
            <a:cxnLst/>
            <a:rect l="l" t="t" r="r" b="b"/>
            <a:pathLst>
              <a:path w="3672840" h="1008379">
                <a:moveTo>
                  <a:pt x="328930" y="334009"/>
                </a:moveTo>
                <a:lnTo>
                  <a:pt x="320501" y="310775"/>
                </a:lnTo>
                <a:lnTo>
                  <a:pt x="320558" y="287853"/>
                </a:lnTo>
                <a:lnTo>
                  <a:pt x="328536" y="265407"/>
                </a:lnTo>
                <a:lnTo>
                  <a:pt x="366002" y="222599"/>
                </a:lnTo>
                <a:lnTo>
                  <a:pt x="428389" y="183661"/>
                </a:lnTo>
                <a:lnTo>
                  <a:pt x="467518" y="166052"/>
                </a:lnTo>
                <a:lnTo>
                  <a:pt x="511187" y="149902"/>
                </a:lnTo>
                <a:lnTo>
                  <a:pt x="558832" y="135374"/>
                </a:lnTo>
                <a:lnTo>
                  <a:pt x="609888" y="122631"/>
                </a:lnTo>
                <a:lnTo>
                  <a:pt x="663793" y="111839"/>
                </a:lnTo>
                <a:lnTo>
                  <a:pt x="719982" y="103160"/>
                </a:lnTo>
                <a:lnTo>
                  <a:pt x="777892" y="96758"/>
                </a:lnTo>
                <a:lnTo>
                  <a:pt x="836959" y="92796"/>
                </a:lnTo>
                <a:lnTo>
                  <a:pt x="896620" y="91439"/>
                </a:lnTo>
                <a:lnTo>
                  <a:pt x="946908" y="91928"/>
                </a:lnTo>
                <a:lnTo>
                  <a:pt x="997091" y="94497"/>
                </a:lnTo>
                <a:lnTo>
                  <a:pt x="1046638" y="98901"/>
                </a:lnTo>
                <a:lnTo>
                  <a:pt x="1095022" y="104892"/>
                </a:lnTo>
                <a:lnTo>
                  <a:pt x="1141712" y="112224"/>
                </a:lnTo>
                <a:lnTo>
                  <a:pt x="1186180" y="120650"/>
                </a:lnTo>
                <a:lnTo>
                  <a:pt x="1219835" y="100731"/>
                </a:lnTo>
                <a:lnTo>
                  <a:pt x="1259443" y="82986"/>
                </a:lnTo>
                <a:lnTo>
                  <a:pt x="1304409" y="67563"/>
                </a:lnTo>
                <a:lnTo>
                  <a:pt x="1354137" y="54610"/>
                </a:lnTo>
                <a:lnTo>
                  <a:pt x="1408033" y="44276"/>
                </a:lnTo>
                <a:lnTo>
                  <a:pt x="1465500" y="36710"/>
                </a:lnTo>
                <a:lnTo>
                  <a:pt x="1525944" y="32062"/>
                </a:lnTo>
                <a:lnTo>
                  <a:pt x="1588770" y="30479"/>
                </a:lnTo>
                <a:lnTo>
                  <a:pt x="1645626" y="32379"/>
                </a:lnTo>
                <a:lnTo>
                  <a:pt x="1702411" y="36782"/>
                </a:lnTo>
                <a:lnTo>
                  <a:pt x="1757997" y="43656"/>
                </a:lnTo>
                <a:lnTo>
                  <a:pt x="1811255" y="52963"/>
                </a:lnTo>
                <a:lnTo>
                  <a:pt x="1861055" y="64670"/>
                </a:lnTo>
                <a:lnTo>
                  <a:pt x="1906270" y="78739"/>
                </a:lnTo>
                <a:lnTo>
                  <a:pt x="1936424" y="58782"/>
                </a:lnTo>
                <a:lnTo>
                  <a:pt x="1973953" y="41469"/>
                </a:lnTo>
                <a:lnTo>
                  <a:pt x="2017837" y="26955"/>
                </a:lnTo>
                <a:lnTo>
                  <a:pt x="2067052" y="15395"/>
                </a:lnTo>
                <a:lnTo>
                  <a:pt x="2120577" y="6946"/>
                </a:lnTo>
                <a:lnTo>
                  <a:pt x="2177390" y="1762"/>
                </a:lnTo>
                <a:lnTo>
                  <a:pt x="2236470" y="0"/>
                </a:lnTo>
                <a:lnTo>
                  <a:pt x="2294002" y="1658"/>
                </a:lnTo>
                <a:lnTo>
                  <a:pt x="2349170" y="6491"/>
                </a:lnTo>
                <a:lnTo>
                  <a:pt x="2401093" y="14287"/>
                </a:lnTo>
                <a:lnTo>
                  <a:pt x="2448889" y="24835"/>
                </a:lnTo>
                <a:lnTo>
                  <a:pt x="2491675" y="37923"/>
                </a:lnTo>
                <a:lnTo>
                  <a:pt x="2528570" y="53339"/>
                </a:lnTo>
                <a:lnTo>
                  <a:pt x="2570962" y="37923"/>
                </a:lnTo>
                <a:lnTo>
                  <a:pt x="2618787" y="24835"/>
                </a:lnTo>
                <a:lnTo>
                  <a:pt x="2671127" y="14287"/>
                </a:lnTo>
                <a:lnTo>
                  <a:pt x="2727066" y="6491"/>
                </a:lnTo>
                <a:lnTo>
                  <a:pt x="2785686" y="1658"/>
                </a:lnTo>
                <a:lnTo>
                  <a:pt x="2846070" y="0"/>
                </a:lnTo>
                <a:lnTo>
                  <a:pt x="2911263" y="1886"/>
                </a:lnTo>
                <a:lnTo>
                  <a:pt x="2973352" y="7379"/>
                </a:lnTo>
                <a:lnTo>
                  <a:pt x="3031490" y="16227"/>
                </a:lnTo>
                <a:lnTo>
                  <a:pt x="3084830" y="28180"/>
                </a:lnTo>
                <a:lnTo>
                  <a:pt x="3132525" y="42986"/>
                </a:lnTo>
                <a:lnTo>
                  <a:pt x="3173730" y="60395"/>
                </a:lnTo>
                <a:lnTo>
                  <a:pt x="3207596" y="80156"/>
                </a:lnTo>
                <a:lnTo>
                  <a:pt x="3249929" y="125729"/>
                </a:lnTo>
                <a:lnTo>
                  <a:pt x="3319231" y="135478"/>
                </a:lnTo>
                <a:lnTo>
                  <a:pt x="3382625" y="149185"/>
                </a:lnTo>
                <a:lnTo>
                  <a:pt x="3439083" y="166404"/>
                </a:lnTo>
                <a:lnTo>
                  <a:pt x="3487578" y="186689"/>
                </a:lnTo>
                <a:lnTo>
                  <a:pt x="3527085" y="209594"/>
                </a:lnTo>
                <a:lnTo>
                  <a:pt x="3556575" y="234672"/>
                </a:lnTo>
                <a:lnTo>
                  <a:pt x="3581400" y="289559"/>
                </a:lnTo>
                <a:lnTo>
                  <a:pt x="3579356" y="307220"/>
                </a:lnTo>
                <a:lnTo>
                  <a:pt x="3572668" y="324167"/>
                </a:lnTo>
                <a:lnTo>
                  <a:pt x="3560504" y="340637"/>
                </a:lnTo>
                <a:lnTo>
                  <a:pt x="3542029" y="356869"/>
                </a:lnTo>
                <a:lnTo>
                  <a:pt x="3596759" y="386774"/>
                </a:lnTo>
                <a:lnTo>
                  <a:pt x="3637915" y="418941"/>
                </a:lnTo>
                <a:lnTo>
                  <a:pt x="3663830" y="452774"/>
                </a:lnTo>
                <a:lnTo>
                  <a:pt x="3672840" y="487679"/>
                </a:lnTo>
                <a:lnTo>
                  <a:pt x="3668353" y="513972"/>
                </a:lnTo>
                <a:lnTo>
                  <a:pt x="3634105" y="563701"/>
                </a:lnTo>
                <a:lnTo>
                  <a:pt x="3569799" y="608296"/>
                </a:lnTo>
                <a:lnTo>
                  <a:pt x="3527742" y="628173"/>
                </a:lnTo>
                <a:lnTo>
                  <a:pt x="3479811" y="646172"/>
                </a:lnTo>
                <a:lnTo>
                  <a:pt x="3426554" y="662093"/>
                </a:lnTo>
                <a:lnTo>
                  <a:pt x="3368516" y="675739"/>
                </a:lnTo>
                <a:lnTo>
                  <a:pt x="3306245" y="686911"/>
                </a:lnTo>
                <a:lnTo>
                  <a:pt x="3240287" y="695410"/>
                </a:lnTo>
                <a:lnTo>
                  <a:pt x="3171190" y="701039"/>
                </a:lnTo>
                <a:lnTo>
                  <a:pt x="3166759" y="725956"/>
                </a:lnTo>
                <a:lnTo>
                  <a:pt x="3133010" y="772279"/>
                </a:lnTo>
                <a:lnTo>
                  <a:pt x="3069839" y="812569"/>
                </a:lnTo>
                <a:lnTo>
                  <a:pt x="3028632" y="829944"/>
                </a:lnTo>
                <a:lnTo>
                  <a:pt x="2981763" y="845204"/>
                </a:lnTo>
                <a:lnTo>
                  <a:pt x="2929795" y="858143"/>
                </a:lnTo>
                <a:lnTo>
                  <a:pt x="2873295" y="868560"/>
                </a:lnTo>
                <a:lnTo>
                  <a:pt x="2812826" y="876252"/>
                </a:lnTo>
                <a:lnTo>
                  <a:pt x="2748953" y="881016"/>
                </a:lnTo>
                <a:lnTo>
                  <a:pt x="2682240" y="882649"/>
                </a:lnTo>
                <a:lnTo>
                  <a:pt x="2626512" y="881573"/>
                </a:lnTo>
                <a:lnTo>
                  <a:pt x="2572308" y="878301"/>
                </a:lnTo>
                <a:lnTo>
                  <a:pt x="2519933" y="872774"/>
                </a:lnTo>
                <a:lnTo>
                  <a:pt x="2469692" y="864930"/>
                </a:lnTo>
                <a:lnTo>
                  <a:pt x="2421890" y="854709"/>
                </a:lnTo>
                <a:lnTo>
                  <a:pt x="2400955" y="876675"/>
                </a:lnTo>
                <a:lnTo>
                  <a:pt x="2341483" y="916761"/>
                </a:lnTo>
                <a:lnTo>
                  <a:pt x="2303827" y="934625"/>
                </a:lnTo>
                <a:lnTo>
                  <a:pt x="2261479" y="950867"/>
                </a:lnTo>
                <a:lnTo>
                  <a:pt x="2214880" y="965358"/>
                </a:lnTo>
                <a:lnTo>
                  <a:pt x="2164470" y="977971"/>
                </a:lnTo>
                <a:lnTo>
                  <a:pt x="2110692" y="988577"/>
                </a:lnTo>
                <a:lnTo>
                  <a:pt x="2053986" y="997049"/>
                </a:lnTo>
                <a:lnTo>
                  <a:pt x="1994793" y="1003258"/>
                </a:lnTo>
                <a:lnTo>
                  <a:pt x="1933554" y="1007078"/>
                </a:lnTo>
                <a:lnTo>
                  <a:pt x="1870710" y="1008379"/>
                </a:lnTo>
                <a:lnTo>
                  <a:pt x="1814342" y="1007253"/>
                </a:lnTo>
                <a:lnTo>
                  <a:pt x="1759010" y="1003940"/>
                </a:lnTo>
                <a:lnTo>
                  <a:pt x="1705066" y="998538"/>
                </a:lnTo>
                <a:lnTo>
                  <a:pt x="1652859" y="991148"/>
                </a:lnTo>
                <a:lnTo>
                  <a:pt x="1602740" y="981868"/>
                </a:lnTo>
                <a:lnTo>
                  <a:pt x="1555059" y="970798"/>
                </a:lnTo>
                <a:lnTo>
                  <a:pt x="1510167" y="958035"/>
                </a:lnTo>
                <a:lnTo>
                  <a:pt x="1468414" y="943681"/>
                </a:lnTo>
                <a:lnTo>
                  <a:pt x="1430152" y="927832"/>
                </a:lnTo>
                <a:lnTo>
                  <a:pt x="1395730" y="910589"/>
                </a:lnTo>
                <a:lnTo>
                  <a:pt x="1367634" y="917873"/>
                </a:lnTo>
                <a:lnTo>
                  <a:pt x="1346699" y="924457"/>
                </a:lnTo>
                <a:lnTo>
                  <a:pt x="1328890" y="930298"/>
                </a:lnTo>
                <a:lnTo>
                  <a:pt x="1310171" y="935355"/>
                </a:lnTo>
                <a:lnTo>
                  <a:pt x="1253866" y="942951"/>
                </a:lnTo>
                <a:lnTo>
                  <a:pt x="1208210" y="945406"/>
                </a:lnTo>
                <a:lnTo>
                  <a:pt x="1145506" y="946909"/>
                </a:lnTo>
                <a:lnTo>
                  <a:pt x="1061720" y="947419"/>
                </a:lnTo>
                <a:lnTo>
                  <a:pt x="1002818" y="946450"/>
                </a:lnTo>
                <a:lnTo>
                  <a:pt x="945050" y="943580"/>
                </a:lnTo>
                <a:lnTo>
                  <a:pt x="888702" y="938867"/>
                </a:lnTo>
                <a:lnTo>
                  <a:pt x="834060" y="932368"/>
                </a:lnTo>
                <a:lnTo>
                  <a:pt x="781412" y="924140"/>
                </a:lnTo>
                <a:lnTo>
                  <a:pt x="731043" y="914241"/>
                </a:lnTo>
                <a:lnTo>
                  <a:pt x="683241" y="902728"/>
                </a:lnTo>
                <a:lnTo>
                  <a:pt x="638292" y="889658"/>
                </a:lnTo>
                <a:lnTo>
                  <a:pt x="596483" y="875089"/>
                </a:lnTo>
                <a:lnTo>
                  <a:pt x="558100" y="859078"/>
                </a:lnTo>
                <a:lnTo>
                  <a:pt x="523430" y="841682"/>
                </a:lnTo>
                <a:lnTo>
                  <a:pt x="492760" y="822959"/>
                </a:lnTo>
                <a:lnTo>
                  <a:pt x="415196" y="820832"/>
                </a:lnTo>
                <a:lnTo>
                  <a:pt x="345602" y="815390"/>
                </a:lnTo>
                <a:lnTo>
                  <a:pt x="284025" y="806900"/>
                </a:lnTo>
                <a:lnTo>
                  <a:pt x="230510" y="795629"/>
                </a:lnTo>
                <a:lnTo>
                  <a:pt x="185102" y="781843"/>
                </a:lnTo>
                <a:lnTo>
                  <a:pt x="147848" y="765810"/>
                </a:lnTo>
                <a:lnTo>
                  <a:pt x="97983" y="728065"/>
                </a:lnTo>
                <a:lnTo>
                  <a:pt x="81280" y="684529"/>
                </a:lnTo>
                <a:lnTo>
                  <a:pt x="87868" y="658395"/>
                </a:lnTo>
                <a:lnTo>
                  <a:pt x="107315" y="633571"/>
                </a:lnTo>
                <a:lnTo>
                  <a:pt x="139144" y="610413"/>
                </a:lnTo>
                <a:lnTo>
                  <a:pt x="182880" y="589279"/>
                </a:lnTo>
                <a:lnTo>
                  <a:pt x="118506" y="573714"/>
                </a:lnTo>
                <a:lnTo>
                  <a:pt x="67482" y="553455"/>
                </a:lnTo>
                <a:lnTo>
                  <a:pt x="30358" y="529295"/>
                </a:lnTo>
                <a:lnTo>
                  <a:pt x="7680" y="502025"/>
                </a:lnTo>
                <a:lnTo>
                  <a:pt x="0" y="472439"/>
                </a:lnTo>
                <a:lnTo>
                  <a:pt x="6528" y="446385"/>
                </a:lnTo>
                <a:lnTo>
                  <a:pt x="55185" y="399395"/>
                </a:lnTo>
                <a:lnTo>
                  <a:pt x="94932" y="379412"/>
                </a:lnTo>
                <a:lnTo>
                  <a:pt x="143371" y="362406"/>
                </a:lnTo>
                <a:lnTo>
                  <a:pt x="199310" y="348853"/>
                </a:lnTo>
                <a:lnTo>
                  <a:pt x="261560" y="339228"/>
                </a:lnTo>
                <a:lnTo>
                  <a:pt x="328930" y="3340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28109" y="4005579"/>
            <a:ext cx="26670" cy="35560"/>
          </a:xfrm>
          <a:custGeom>
            <a:avLst/>
            <a:gdLst/>
            <a:ahLst/>
            <a:cxnLst/>
            <a:rect l="l" t="t" r="r" b="b"/>
            <a:pathLst>
              <a:path w="26670" h="35560">
                <a:moveTo>
                  <a:pt x="0" y="0"/>
                </a:moveTo>
                <a:lnTo>
                  <a:pt x="3988" y="8770"/>
                </a:lnTo>
                <a:lnTo>
                  <a:pt x="10953" y="17780"/>
                </a:lnTo>
                <a:lnTo>
                  <a:pt x="19109" y="26789"/>
                </a:lnTo>
                <a:lnTo>
                  <a:pt x="26669" y="3556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5359" y="3792220"/>
            <a:ext cx="118110" cy="33020"/>
          </a:xfrm>
          <a:custGeom>
            <a:avLst/>
            <a:gdLst/>
            <a:ahLst/>
            <a:cxnLst/>
            <a:rect l="l" t="t" r="r" b="b"/>
            <a:pathLst>
              <a:path w="118110" h="33020">
                <a:moveTo>
                  <a:pt x="0" y="0"/>
                </a:moveTo>
                <a:lnTo>
                  <a:pt x="30063" y="7302"/>
                </a:lnTo>
                <a:lnTo>
                  <a:pt x="61436" y="15557"/>
                </a:lnTo>
                <a:lnTo>
                  <a:pt x="91618" y="24288"/>
                </a:lnTo>
                <a:lnTo>
                  <a:pt x="11811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4970" y="3750309"/>
            <a:ext cx="30480" cy="33020"/>
          </a:xfrm>
          <a:custGeom>
            <a:avLst/>
            <a:gdLst/>
            <a:ahLst/>
            <a:cxnLst/>
            <a:rect l="l" t="t" r="r" b="b"/>
            <a:pathLst>
              <a:path w="30479" h="33020">
                <a:moveTo>
                  <a:pt x="30479" y="0"/>
                </a:moveTo>
                <a:lnTo>
                  <a:pt x="21074" y="7838"/>
                </a:lnTo>
                <a:lnTo>
                  <a:pt x="13334" y="16033"/>
                </a:lnTo>
                <a:lnTo>
                  <a:pt x="6548" y="24467"/>
                </a:lnTo>
                <a:lnTo>
                  <a:pt x="0" y="3301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71870" y="3724909"/>
            <a:ext cx="55880" cy="39370"/>
          </a:xfrm>
          <a:custGeom>
            <a:avLst/>
            <a:gdLst/>
            <a:ahLst/>
            <a:cxnLst/>
            <a:rect l="l" t="t" r="r" b="b"/>
            <a:pathLst>
              <a:path w="55879" h="39370">
                <a:moveTo>
                  <a:pt x="55879" y="0"/>
                </a:moveTo>
                <a:lnTo>
                  <a:pt x="38754" y="9187"/>
                </a:lnTo>
                <a:lnTo>
                  <a:pt x="24606" y="19208"/>
                </a:lnTo>
                <a:lnTo>
                  <a:pt x="12124" y="29467"/>
                </a:lnTo>
                <a:lnTo>
                  <a:pt x="0" y="3936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49109" y="379730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4" h="31750">
                <a:moveTo>
                  <a:pt x="0" y="0"/>
                </a:moveTo>
                <a:lnTo>
                  <a:pt x="4127" y="8175"/>
                </a:lnTo>
                <a:lnTo>
                  <a:pt x="10160" y="17780"/>
                </a:lnTo>
                <a:lnTo>
                  <a:pt x="14287" y="26431"/>
                </a:lnTo>
                <a:lnTo>
                  <a:pt x="12700" y="317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9290" y="4028440"/>
            <a:ext cx="121920" cy="62230"/>
          </a:xfrm>
          <a:custGeom>
            <a:avLst/>
            <a:gdLst/>
            <a:ahLst/>
            <a:cxnLst/>
            <a:rect l="l" t="t" r="r" b="b"/>
            <a:pathLst>
              <a:path w="121920" h="62229">
                <a:moveTo>
                  <a:pt x="121919" y="0"/>
                </a:moveTo>
                <a:lnTo>
                  <a:pt x="98226" y="17581"/>
                </a:lnTo>
                <a:lnTo>
                  <a:pt x="70484" y="33972"/>
                </a:lnTo>
                <a:lnTo>
                  <a:pt x="37980" y="48934"/>
                </a:lnTo>
                <a:lnTo>
                  <a:pt x="0" y="6223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89700" y="4206240"/>
            <a:ext cx="283845" cy="166370"/>
          </a:xfrm>
          <a:custGeom>
            <a:avLst/>
            <a:gdLst/>
            <a:ahLst/>
            <a:cxnLst/>
            <a:rect l="l" t="t" r="r" b="b"/>
            <a:pathLst>
              <a:path w="283845" h="166370">
                <a:moveTo>
                  <a:pt x="283209" y="166370"/>
                </a:moveTo>
                <a:lnTo>
                  <a:pt x="275034" y="129123"/>
                </a:lnTo>
                <a:lnTo>
                  <a:pt x="228282" y="81756"/>
                </a:lnTo>
                <a:lnTo>
                  <a:pt x="188952" y="57663"/>
                </a:lnTo>
                <a:lnTo>
                  <a:pt x="138191" y="35103"/>
                </a:lnTo>
                <a:lnTo>
                  <a:pt x="75406" y="15430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1070" y="4481829"/>
            <a:ext cx="21590" cy="44450"/>
          </a:xfrm>
          <a:custGeom>
            <a:avLst/>
            <a:gdLst/>
            <a:ahLst/>
            <a:cxnLst/>
            <a:rect l="l" t="t" r="r" b="b"/>
            <a:pathLst>
              <a:path w="21589" h="44450">
                <a:moveTo>
                  <a:pt x="0" y="44450"/>
                </a:moveTo>
                <a:lnTo>
                  <a:pt x="8195" y="33218"/>
                </a:lnTo>
                <a:lnTo>
                  <a:pt x="14128" y="22225"/>
                </a:lnTo>
                <a:lnTo>
                  <a:pt x="18395" y="11231"/>
                </a:lnTo>
                <a:lnTo>
                  <a:pt x="215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36490" y="4541520"/>
            <a:ext cx="60960" cy="40640"/>
          </a:xfrm>
          <a:custGeom>
            <a:avLst/>
            <a:gdLst/>
            <a:ahLst/>
            <a:cxnLst/>
            <a:rect l="l" t="t" r="r" b="b"/>
            <a:pathLst>
              <a:path w="60960" h="40639">
                <a:moveTo>
                  <a:pt x="60960" y="40639"/>
                </a:moveTo>
                <a:lnTo>
                  <a:pt x="41969" y="31611"/>
                </a:lnTo>
                <a:lnTo>
                  <a:pt x="26193" y="21748"/>
                </a:lnTo>
                <a:lnTo>
                  <a:pt x="12561" y="11172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91940" y="4485640"/>
            <a:ext cx="96520" cy="8890"/>
          </a:xfrm>
          <a:custGeom>
            <a:avLst/>
            <a:gdLst/>
            <a:ahLst/>
            <a:cxnLst/>
            <a:rect l="l" t="t" r="r" b="b"/>
            <a:pathLst>
              <a:path w="96520" h="8889">
                <a:moveTo>
                  <a:pt x="0" y="8890"/>
                </a:moveTo>
                <a:lnTo>
                  <a:pt x="24546" y="7679"/>
                </a:lnTo>
                <a:lnTo>
                  <a:pt x="48736" y="5873"/>
                </a:lnTo>
                <a:lnTo>
                  <a:pt x="72687" y="3353"/>
                </a:lnTo>
                <a:lnTo>
                  <a:pt x="9652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82059" y="4260850"/>
            <a:ext cx="213360" cy="20320"/>
          </a:xfrm>
          <a:custGeom>
            <a:avLst/>
            <a:gdLst/>
            <a:ahLst/>
            <a:cxnLst/>
            <a:rect l="l" t="t" r="r" b="b"/>
            <a:pathLst>
              <a:path w="213360" h="20320">
                <a:moveTo>
                  <a:pt x="0" y="0"/>
                </a:moveTo>
                <a:lnTo>
                  <a:pt x="43695" y="9048"/>
                </a:lnTo>
                <a:lnTo>
                  <a:pt x="92392" y="16192"/>
                </a:lnTo>
                <a:lnTo>
                  <a:pt x="148232" y="20002"/>
                </a:lnTo>
                <a:lnTo>
                  <a:pt x="213360" y="190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9179" y="36715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72019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061200" y="4705350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 </a:t>
            </a:r>
            <a:r>
              <a:rPr sz="1800" dirty="0">
                <a:latin typeface="Liberation Sans"/>
                <a:cs typeface="Liberation Sans"/>
              </a:rPr>
              <a:t>-r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32144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370" y="3683000"/>
            <a:ext cx="6308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First thing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need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know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444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network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always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34328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358390"/>
            <a:ext cx="6971030" cy="42176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09370" marR="643255" indent="-576580">
              <a:lnSpc>
                <a:spcPts val="3130"/>
              </a:lnSpc>
              <a:spcBef>
                <a:spcPts val="39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Planes, mountain retreats, 3G/4G  failures, </a:t>
            </a:r>
            <a:r>
              <a:rPr sz="2800" dirty="0">
                <a:latin typeface="Liberation Sans"/>
                <a:cs typeface="Liberation Sans"/>
              </a:rPr>
              <a:t>airports, </a:t>
            </a:r>
            <a:r>
              <a:rPr sz="2800" spc="-5" dirty="0">
                <a:latin typeface="Liberation Sans"/>
                <a:cs typeface="Liberation Sans"/>
              </a:rPr>
              <a:t>bad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hotels...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140"/>
              </a:spcBef>
            </a:pPr>
            <a:r>
              <a:rPr sz="3200" dirty="0">
                <a:latin typeface="Liberation Sans"/>
                <a:cs typeface="Liberation Sans"/>
              </a:rPr>
              <a:t>What do you do when you do not</a:t>
            </a:r>
            <a:r>
              <a:rPr sz="3200" spc="-7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have  network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connectivity?</a:t>
            </a:r>
            <a:endParaRPr sz="3200">
              <a:latin typeface="Liberation Sans"/>
              <a:cs typeface="Liberation Sans"/>
            </a:endParaRPr>
          </a:p>
          <a:p>
            <a:pPr marL="1309370" indent="-576580">
              <a:lnSpc>
                <a:spcPct val="100000"/>
              </a:lnSpc>
              <a:spcBef>
                <a:spcPts val="111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10" dirty="0">
                <a:latin typeface="Liberation Sans"/>
                <a:cs typeface="Liberation Sans"/>
              </a:rPr>
              <a:t>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working?</a:t>
            </a:r>
            <a:endParaRPr sz="2800">
              <a:latin typeface="Liberation Sans"/>
              <a:cs typeface="Liberation Sans"/>
            </a:endParaRPr>
          </a:p>
          <a:p>
            <a:pPr marL="1309370" marR="196215" indent="-576580" algn="just">
              <a:lnSpc>
                <a:spcPts val="3130"/>
              </a:lnSpc>
              <a:spcBef>
                <a:spcPts val="1205"/>
              </a:spcBef>
              <a:buSzPct val="75000"/>
              <a:buFont typeface="Trebuchet MS"/>
              <a:buChar char="–"/>
              <a:tabLst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Or 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 using version control  and then commit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huge 200-lines  commit fixing </a:t>
            </a:r>
            <a:r>
              <a:rPr sz="2800" dirty="0">
                <a:latin typeface="Liberation Sans"/>
                <a:cs typeface="Liberation Sans"/>
              </a:rPr>
              <a:t>five </a:t>
            </a:r>
            <a:r>
              <a:rPr sz="2800" spc="-5" dirty="0">
                <a:latin typeface="Liberation Sans"/>
                <a:cs typeface="Liberation Sans"/>
              </a:rPr>
              <a:t>bugs and adding  two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features?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444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network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always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34328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358390"/>
            <a:ext cx="6971030" cy="47599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09370" marR="643255" indent="-576580">
              <a:lnSpc>
                <a:spcPts val="3130"/>
              </a:lnSpc>
              <a:spcBef>
                <a:spcPts val="39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Planes, mountain retreats, 3G/4G  failures, </a:t>
            </a:r>
            <a:r>
              <a:rPr sz="2800" dirty="0">
                <a:latin typeface="Liberation Sans"/>
                <a:cs typeface="Liberation Sans"/>
              </a:rPr>
              <a:t>airports, </a:t>
            </a:r>
            <a:r>
              <a:rPr sz="2800" spc="-5" dirty="0">
                <a:latin typeface="Liberation Sans"/>
                <a:cs typeface="Liberation Sans"/>
              </a:rPr>
              <a:t>bad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hotels...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140"/>
              </a:spcBef>
            </a:pPr>
            <a:r>
              <a:rPr sz="3200" dirty="0">
                <a:latin typeface="Liberation Sans"/>
                <a:cs typeface="Liberation Sans"/>
              </a:rPr>
              <a:t>What do you do when you do not</a:t>
            </a:r>
            <a:r>
              <a:rPr sz="3200" spc="-7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have  network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connectivity?</a:t>
            </a:r>
            <a:endParaRPr sz="3200">
              <a:latin typeface="Liberation Sans"/>
              <a:cs typeface="Liberation Sans"/>
            </a:endParaRPr>
          </a:p>
          <a:p>
            <a:pPr marL="1309370" indent="-576580">
              <a:lnSpc>
                <a:spcPct val="100000"/>
              </a:lnSpc>
              <a:spcBef>
                <a:spcPts val="111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10" dirty="0">
                <a:latin typeface="Liberation Sans"/>
                <a:cs typeface="Liberation Sans"/>
              </a:rPr>
              <a:t>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</a:t>
            </a:r>
            <a:r>
              <a:rPr sz="2800" spc="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working?</a:t>
            </a:r>
            <a:endParaRPr sz="2800">
              <a:latin typeface="Liberation Sans"/>
              <a:cs typeface="Liberation Sans"/>
            </a:endParaRPr>
          </a:p>
          <a:p>
            <a:pPr marL="1309370" marR="196215" indent="-576580" algn="just">
              <a:lnSpc>
                <a:spcPts val="3130"/>
              </a:lnSpc>
              <a:spcBef>
                <a:spcPts val="1205"/>
              </a:spcBef>
              <a:buSzPct val="75000"/>
              <a:buFont typeface="Trebuchet MS"/>
              <a:buChar char="–"/>
              <a:tabLst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Or do </a:t>
            </a:r>
            <a:r>
              <a:rPr sz="2800" dirty="0">
                <a:latin typeface="Liberation Sans"/>
                <a:cs typeface="Liberation Sans"/>
              </a:rPr>
              <a:t>you </a:t>
            </a:r>
            <a:r>
              <a:rPr sz="2800" spc="-5" dirty="0">
                <a:latin typeface="Liberation Sans"/>
                <a:cs typeface="Liberation Sans"/>
              </a:rPr>
              <a:t>stop using version control  and then commit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huge 200-lines  commit fixing </a:t>
            </a:r>
            <a:r>
              <a:rPr sz="2800" dirty="0">
                <a:latin typeface="Liberation Sans"/>
                <a:cs typeface="Liberation Sans"/>
              </a:rPr>
              <a:t>five </a:t>
            </a:r>
            <a:r>
              <a:rPr sz="2800" spc="-5" dirty="0">
                <a:latin typeface="Liberation Sans"/>
                <a:cs typeface="Liberation Sans"/>
              </a:rPr>
              <a:t>bugs and adding  two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features?</a:t>
            </a:r>
            <a:endParaRPr sz="2800">
              <a:latin typeface="Liberation Sans"/>
              <a:cs typeface="Liberation Sans"/>
            </a:endParaRPr>
          </a:p>
          <a:p>
            <a:pPr marL="1309370" indent="-576580">
              <a:lnSpc>
                <a:spcPct val="100000"/>
              </a:lnSpc>
              <a:spcBef>
                <a:spcPts val="84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Both options are</a:t>
            </a:r>
            <a:r>
              <a:rPr sz="2800" spc="35" dirty="0">
                <a:latin typeface="Liberation Sans"/>
                <a:cs typeface="Liberation Sans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wrong</a:t>
            </a:r>
            <a:r>
              <a:rPr sz="2800" spc="-5" dirty="0">
                <a:latin typeface="Liberation Sans"/>
                <a:cs typeface="Liberation Sans"/>
              </a:rPr>
              <a:t>!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720" y="1165859"/>
            <a:ext cx="7136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solidFill>
                  <a:srgbClr val="000000"/>
                </a:solidFill>
                <a:latin typeface="Liberation Sans"/>
                <a:cs typeface="Liberation Sans"/>
              </a:rPr>
              <a:t>NO </a:t>
            </a:r>
            <a:r>
              <a:rPr sz="320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SCALABILITY: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</a:t>
            </a:r>
            <a:r>
              <a:rPr sz="3200" b="0" i="0" spc="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evident...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770" y="937259"/>
            <a:ext cx="632968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635" marR="5080" indent="-11557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...but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we have seen that every</a:t>
            </a:r>
            <a:r>
              <a:rPr sz="3200" b="0" i="0" spc="-8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  there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system...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update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39" y="937259"/>
            <a:ext cx="719010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02130" marR="5080" indent="-178943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chance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creating 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 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else.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070" y="937259"/>
            <a:ext cx="508889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6642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is quite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annoying  and breaks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flow of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work.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200" y="470535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937259"/>
            <a:ext cx="547052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1450" marR="5080" indent="-15875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project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3</a:t>
            </a:r>
            <a:r>
              <a:rPr sz="3200" b="0" i="0" spc="-9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programmers,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happens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sometimes.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1200" y="470535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44409" y="6192520"/>
            <a:ext cx="863600" cy="720090"/>
          </a:xfrm>
          <a:custGeom>
            <a:avLst/>
            <a:gdLst/>
            <a:ahLst/>
            <a:cxnLst/>
            <a:rect l="l" t="t" r="r" b="b"/>
            <a:pathLst>
              <a:path w="863600" h="720090">
                <a:moveTo>
                  <a:pt x="431800" y="0"/>
                </a:moveTo>
                <a:lnTo>
                  <a:pt x="380217" y="2333"/>
                </a:lnTo>
                <a:lnTo>
                  <a:pt x="330703" y="9178"/>
                </a:lnTo>
                <a:lnTo>
                  <a:pt x="283539" y="20306"/>
                </a:lnTo>
                <a:lnTo>
                  <a:pt x="239004" y="35485"/>
                </a:lnTo>
                <a:lnTo>
                  <a:pt x="197379" y="54486"/>
                </a:lnTo>
                <a:lnTo>
                  <a:pt x="158946" y="77077"/>
                </a:lnTo>
                <a:lnTo>
                  <a:pt x="123983" y="103028"/>
                </a:lnTo>
                <a:lnTo>
                  <a:pt x="92772" y="132109"/>
                </a:lnTo>
                <a:lnTo>
                  <a:pt x="65594" y="164089"/>
                </a:lnTo>
                <a:lnTo>
                  <a:pt x="42728" y="198738"/>
                </a:lnTo>
                <a:lnTo>
                  <a:pt x="24455" y="235825"/>
                </a:lnTo>
                <a:lnTo>
                  <a:pt x="11056" y="275119"/>
                </a:lnTo>
                <a:lnTo>
                  <a:pt x="2810" y="316391"/>
                </a:lnTo>
                <a:lnTo>
                  <a:pt x="0" y="359409"/>
                </a:lnTo>
                <a:lnTo>
                  <a:pt x="2810" y="402446"/>
                </a:lnTo>
                <a:lnTo>
                  <a:pt x="11056" y="443770"/>
                </a:lnTo>
                <a:lnTo>
                  <a:pt x="24455" y="483144"/>
                </a:lnTo>
                <a:lnTo>
                  <a:pt x="42728" y="520333"/>
                </a:lnTo>
                <a:lnTo>
                  <a:pt x="65594" y="555100"/>
                </a:lnTo>
                <a:lnTo>
                  <a:pt x="92772" y="587210"/>
                </a:lnTo>
                <a:lnTo>
                  <a:pt x="123983" y="616426"/>
                </a:lnTo>
                <a:lnTo>
                  <a:pt x="158946" y="642512"/>
                </a:lnTo>
                <a:lnTo>
                  <a:pt x="197379" y="665233"/>
                </a:lnTo>
                <a:lnTo>
                  <a:pt x="239004" y="684352"/>
                </a:lnTo>
                <a:lnTo>
                  <a:pt x="283539" y="699633"/>
                </a:lnTo>
                <a:lnTo>
                  <a:pt x="330703" y="710840"/>
                </a:lnTo>
                <a:lnTo>
                  <a:pt x="380217" y="717738"/>
                </a:lnTo>
                <a:lnTo>
                  <a:pt x="431800" y="720089"/>
                </a:lnTo>
                <a:lnTo>
                  <a:pt x="483382" y="717738"/>
                </a:lnTo>
                <a:lnTo>
                  <a:pt x="532896" y="710840"/>
                </a:lnTo>
                <a:lnTo>
                  <a:pt x="580060" y="699633"/>
                </a:lnTo>
                <a:lnTo>
                  <a:pt x="624595" y="684352"/>
                </a:lnTo>
                <a:lnTo>
                  <a:pt x="666220" y="665233"/>
                </a:lnTo>
                <a:lnTo>
                  <a:pt x="704653" y="642512"/>
                </a:lnTo>
                <a:lnTo>
                  <a:pt x="739616" y="616426"/>
                </a:lnTo>
                <a:lnTo>
                  <a:pt x="770827" y="587210"/>
                </a:lnTo>
                <a:lnTo>
                  <a:pt x="798005" y="555100"/>
                </a:lnTo>
                <a:lnTo>
                  <a:pt x="820871" y="520333"/>
                </a:lnTo>
                <a:lnTo>
                  <a:pt x="839144" y="483144"/>
                </a:lnTo>
                <a:lnTo>
                  <a:pt x="852543" y="443770"/>
                </a:lnTo>
                <a:lnTo>
                  <a:pt x="860789" y="402446"/>
                </a:lnTo>
                <a:lnTo>
                  <a:pt x="863600" y="359409"/>
                </a:lnTo>
                <a:lnTo>
                  <a:pt x="860789" y="316391"/>
                </a:lnTo>
                <a:lnTo>
                  <a:pt x="852543" y="275119"/>
                </a:lnTo>
                <a:lnTo>
                  <a:pt x="839144" y="235825"/>
                </a:lnTo>
                <a:lnTo>
                  <a:pt x="820871" y="198738"/>
                </a:lnTo>
                <a:lnTo>
                  <a:pt x="798005" y="164089"/>
                </a:lnTo>
                <a:lnTo>
                  <a:pt x="770827" y="132109"/>
                </a:lnTo>
                <a:lnTo>
                  <a:pt x="739616" y="103028"/>
                </a:lnTo>
                <a:lnTo>
                  <a:pt x="704653" y="77077"/>
                </a:lnTo>
                <a:lnTo>
                  <a:pt x="666220" y="54486"/>
                </a:lnTo>
                <a:lnTo>
                  <a:pt x="624595" y="35485"/>
                </a:lnTo>
                <a:lnTo>
                  <a:pt x="580060" y="20306"/>
                </a:lnTo>
                <a:lnTo>
                  <a:pt x="532896" y="9178"/>
                </a:lnTo>
                <a:lnTo>
                  <a:pt x="483382" y="2333"/>
                </a:lnTo>
                <a:lnTo>
                  <a:pt x="4318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44409" y="6192520"/>
            <a:ext cx="863600" cy="720090"/>
          </a:xfrm>
          <a:custGeom>
            <a:avLst/>
            <a:gdLst/>
            <a:ahLst/>
            <a:cxnLst/>
            <a:rect l="l" t="t" r="r" b="b"/>
            <a:pathLst>
              <a:path w="863600" h="720090">
                <a:moveTo>
                  <a:pt x="431800" y="0"/>
                </a:moveTo>
                <a:lnTo>
                  <a:pt x="483382" y="2333"/>
                </a:lnTo>
                <a:lnTo>
                  <a:pt x="532896" y="9178"/>
                </a:lnTo>
                <a:lnTo>
                  <a:pt x="580060" y="20306"/>
                </a:lnTo>
                <a:lnTo>
                  <a:pt x="624595" y="35485"/>
                </a:lnTo>
                <a:lnTo>
                  <a:pt x="666220" y="54486"/>
                </a:lnTo>
                <a:lnTo>
                  <a:pt x="704653" y="77077"/>
                </a:lnTo>
                <a:lnTo>
                  <a:pt x="739616" y="103028"/>
                </a:lnTo>
                <a:lnTo>
                  <a:pt x="770827" y="132109"/>
                </a:lnTo>
                <a:lnTo>
                  <a:pt x="798005" y="164089"/>
                </a:lnTo>
                <a:lnTo>
                  <a:pt x="820871" y="198738"/>
                </a:lnTo>
                <a:lnTo>
                  <a:pt x="839144" y="235825"/>
                </a:lnTo>
                <a:lnTo>
                  <a:pt x="852543" y="275119"/>
                </a:lnTo>
                <a:lnTo>
                  <a:pt x="860789" y="316391"/>
                </a:lnTo>
                <a:lnTo>
                  <a:pt x="863600" y="359409"/>
                </a:lnTo>
                <a:lnTo>
                  <a:pt x="860789" y="402446"/>
                </a:lnTo>
                <a:lnTo>
                  <a:pt x="852543" y="443770"/>
                </a:lnTo>
                <a:lnTo>
                  <a:pt x="839144" y="483144"/>
                </a:lnTo>
                <a:lnTo>
                  <a:pt x="820871" y="520333"/>
                </a:lnTo>
                <a:lnTo>
                  <a:pt x="798005" y="555100"/>
                </a:lnTo>
                <a:lnTo>
                  <a:pt x="770827" y="587210"/>
                </a:lnTo>
                <a:lnTo>
                  <a:pt x="739616" y="616426"/>
                </a:lnTo>
                <a:lnTo>
                  <a:pt x="704653" y="642512"/>
                </a:lnTo>
                <a:lnTo>
                  <a:pt x="666220" y="665233"/>
                </a:lnTo>
                <a:lnTo>
                  <a:pt x="624595" y="684352"/>
                </a:lnTo>
                <a:lnTo>
                  <a:pt x="580060" y="699633"/>
                </a:lnTo>
                <a:lnTo>
                  <a:pt x="532896" y="710840"/>
                </a:lnTo>
                <a:lnTo>
                  <a:pt x="483382" y="717738"/>
                </a:lnTo>
                <a:lnTo>
                  <a:pt x="431800" y="720089"/>
                </a:lnTo>
                <a:lnTo>
                  <a:pt x="380217" y="717738"/>
                </a:lnTo>
                <a:lnTo>
                  <a:pt x="330703" y="710840"/>
                </a:lnTo>
                <a:lnTo>
                  <a:pt x="283539" y="699633"/>
                </a:lnTo>
                <a:lnTo>
                  <a:pt x="239004" y="684352"/>
                </a:lnTo>
                <a:lnTo>
                  <a:pt x="197379" y="665233"/>
                </a:lnTo>
                <a:lnTo>
                  <a:pt x="158946" y="642512"/>
                </a:lnTo>
                <a:lnTo>
                  <a:pt x="123983" y="616426"/>
                </a:lnTo>
                <a:lnTo>
                  <a:pt x="92772" y="587210"/>
                </a:lnTo>
                <a:lnTo>
                  <a:pt x="65594" y="555100"/>
                </a:lnTo>
                <a:lnTo>
                  <a:pt x="42728" y="520333"/>
                </a:lnTo>
                <a:lnTo>
                  <a:pt x="24455" y="483144"/>
                </a:lnTo>
                <a:lnTo>
                  <a:pt x="11056" y="443770"/>
                </a:lnTo>
                <a:lnTo>
                  <a:pt x="2810" y="402446"/>
                </a:lnTo>
                <a:lnTo>
                  <a:pt x="0" y="359409"/>
                </a:lnTo>
                <a:lnTo>
                  <a:pt x="2810" y="316391"/>
                </a:lnTo>
                <a:lnTo>
                  <a:pt x="11056" y="275119"/>
                </a:lnTo>
                <a:lnTo>
                  <a:pt x="24455" y="235825"/>
                </a:lnTo>
                <a:lnTo>
                  <a:pt x="42728" y="198738"/>
                </a:lnTo>
                <a:lnTo>
                  <a:pt x="65594" y="164089"/>
                </a:lnTo>
                <a:lnTo>
                  <a:pt x="92772" y="132109"/>
                </a:lnTo>
                <a:lnTo>
                  <a:pt x="123983" y="103028"/>
                </a:lnTo>
                <a:lnTo>
                  <a:pt x="158946" y="77077"/>
                </a:lnTo>
                <a:lnTo>
                  <a:pt x="197379" y="54486"/>
                </a:lnTo>
                <a:lnTo>
                  <a:pt x="239004" y="35485"/>
                </a:lnTo>
                <a:lnTo>
                  <a:pt x="283539" y="20306"/>
                </a:lnTo>
                <a:lnTo>
                  <a:pt x="330703" y="9178"/>
                </a:lnTo>
                <a:lnTo>
                  <a:pt x="380217" y="2333"/>
                </a:lnTo>
                <a:lnTo>
                  <a:pt x="43180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89519" y="6403340"/>
            <a:ext cx="92709" cy="77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8919" y="6403340"/>
            <a:ext cx="92709" cy="774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719" y="6709409"/>
            <a:ext cx="474980" cy="50800"/>
          </a:xfrm>
          <a:custGeom>
            <a:avLst/>
            <a:gdLst/>
            <a:ahLst/>
            <a:cxnLst/>
            <a:rect l="l" t="t" r="r" b="b"/>
            <a:pathLst>
              <a:path w="474979" h="50800">
                <a:moveTo>
                  <a:pt x="0" y="0"/>
                </a:moveTo>
                <a:lnTo>
                  <a:pt x="46217" y="18173"/>
                </a:lnTo>
                <a:lnTo>
                  <a:pt x="93289" y="32308"/>
                </a:lnTo>
                <a:lnTo>
                  <a:pt x="141000" y="42405"/>
                </a:lnTo>
                <a:lnTo>
                  <a:pt x="189138" y="48463"/>
                </a:lnTo>
                <a:lnTo>
                  <a:pt x="237489" y="50482"/>
                </a:lnTo>
                <a:lnTo>
                  <a:pt x="285841" y="48463"/>
                </a:lnTo>
                <a:lnTo>
                  <a:pt x="333979" y="42405"/>
                </a:lnTo>
                <a:lnTo>
                  <a:pt x="381690" y="32308"/>
                </a:lnTo>
                <a:lnTo>
                  <a:pt x="428762" y="18173"/>
                </a:lnTo>
                <a:lnTo>
                  <a:pt x="4749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44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8009" y="69126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270" y="937259"/>
            <a:ext cx="569722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15340" marR="5080" indent="-80264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project of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30</a:t>
            </a:r>
            <a:r>
              <a:rPr sz="3200" b="0" i="0" spc="-9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programmers,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happens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often.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1200" y="456057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75350" y="3239770"/>
            <a:ext cx="1645920" cy="2604770"/>
          </a:xfrm>
          <a:custGeom>
            <a:avLst/>
            <a:gdLst/>
            <a:ahLst/>
            <a:cxnLst/>
            <a:rect l="l" t="t" r="r" b="b"/>
            <a:pathLst>
              <a:path w="1645920" h="2604770">
                <a:moveTo>
                  <a:pt x="0" y="0"/>
                </a:moveTo>
                <a:lnTo>
                  <a:pt x="164592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71740" y="5810250"/>
            <a:ext cx="132080" cy="165100"/>
          </a:xfrm>
          <a:custGeom>
            <a:avLst/>
            <a:gdLst/>
            <a:ahLst/>
            <a:cxnLst/>
            <a:rect l="l" t="t" r="r" b="b"/>
            <a:pathLst>
              <a:path w="132079" h="165100">
                <a:moveTo>
                  <a:pt x="91439" y="0"/>
                </a:moveTo>
                <a:lnTo>
                  <a:pt x="0" y="57150"/>
                </a:lnTo>
                <a:lnTo>
                  <a:pt x="132079" y="165100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0309" y="604774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05374" y="3940"/>
                </a:lnTo>
                <a:lnTo>
                  <a:pt x="162361" y="15344"/>
                </a:lnTo>
                <a:lnTo>
                  <a:pt x="123048" y="33584"/>
                </a:lnTo>
                <a:lnTo>
                  <a:pt x="88063" y="58033"/>
                </a:lnTo>
                <a:lnTo>
                  <a:pt x="58033" y="88063"/>
                </a:lnTo>
                <a:lnTo>
                  <a:pt x="33584" y="123048"/>
                </a:lnTo>
                <a:lnTo>
                  <a:pt x="15344" y="162361"/>
                </a:lnTo>
                <a:lnTo>
                  <a:pt x="3940" y="205374"/>
                </a:lnTo>
                <a:lnTo>
                  <a:pt x="0" y="251460"/>
                </a:lnTo>
                <a:lnTo>
                  <a:pt x="3940" y="297923"/>
                </a:lnTo>
                <a:lnTo>
                  <a:pt x="15344" y="341231"/>
                </a:lnTo>
                <a:lnTo>
                  <a:pt x="33584" y="380764"/>
                </a:lnTo>
                <a:lnTo>
                  <a:pt x="58033" y="415908"/>
                </a:lnTo>
                <a:lnTo>
                  <a:pt x="88063" y="446045"/>
                </a:lnTo>
                <a:lnTo>
                  <a:pt x="123048" y="470558"/>
                </a:lnTo>
                <a:lnTo>
                  <a:pt x="162361" y="488831"/>
                </a:lnTo>
                <a:lnTo>
                  <a:pt x="205374" y="500247"/>
                </a:lnTo>
                <a:lnTo>
                  <a:pt x="251460" y="504190"/>
                </a:lnTo>
                <a:lnTo>
                  <a:pt x="297545" y="500247"/>
                </a:lnTo>
                <a:lnTo>
                  <a:pt x="340558" y="488831"/>
                </a:lnTo>
                <a:lnTo>
                  <a:pt x="379871" y="470558"/>
                </a:lnTo>
                <a:lnTo>
                  <a:pt x="414856" y="446045"/>
                </a:lnTo>
                <a:lnTo>
                  <a:pt x="444886" y="415908"/>
                </a:lnTo>
                <a:lnTo>
                  <a:pt x="469335" y="380764"/>
                </a:lnTo>
                <a:lnTo>
                  <a:pt x="487575" y="341231"/>
                </a:lnTo>
                <a:lnTo>
                  <a:pt x="498979" y="297923"/>
                </a:lnTo>
                <a:lnTo>
                  <a:pt x="502920" y="251460"/>
                </a:lnTo>
                <a:lnTo>
                  <a:pt x="498979" y="205374"/>
                </a:lnTo>
                <a:lnTo>
                  <a:pt x="487575" y="162361"/>
                </a:lnTo>
                <a:lnTo>
                  <a:pt x="469335" y="123048"/>
                </a:lnTo>
                <a:lnTo>
                  <a:pt x="444886" y="88063"/>
                </a:lnTo>
                <a:lnTo>
                  <a:pt x="414856" y="58033"/>
                </a:lnTo>
                <a:lnTo>
                  <a:pt x="379871" y="33584"/>
                </a:lnTo>
                <a:lnTo>
                  <a:pt x="340558" y="15344"/>
                </a:lnTo>
                <a:lnTo>
                  <a:pt x="297545" y="3940"/>
                </a:lnTo>
                <a:lnTo>
                  <a:pt x="2514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60309" y="604774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60"/>
                </a:lnTo>
                <a:lnTo>
                  <a:pt x="498979" y="297923"/>
                </a:lnTo>
                <a:lnTo>
                  <a:pt x="487575" y="341231"/>
                </a:lnTo>
                <a:lnTo>
                  <a:pt x="469335" y="380764"/>
                </a:lnTo>
                <a:lnTo>
                  <a:pt x="444886" y="415908"/>
                </a:lnTo>
                <a:lnTo>
                  <a:pt x="414856" y="446045"/>
                </a:lnTo>
                <a:lnTo>
                  <a:pt x="379871" y="470558"/>
                </a:lnTo>
                <a:lnTo>
                  <a:pt x="340558" y="488831"/>
                </a:lnTo>
                <a:lnTo>
                  <a:pt x="297545" y="500247"/>
                </a:lnTo>
                <a:lnTo>
                  <a:pt x="251460" y="504190"/>
                </a:lnTo>
                <a:lnTo>
                  <a:pt x="205374" y="500247"/>
                </a:lnTo>
                <a:lnTo>
                  <a:pt x="162361" y="488831"/>
                </a:lnTo>
                <a:lnTo>
                  <a:pt x="123048" y="470558"/>
                </a:lnTo>
                <a:lnTo>
                  <a:pt x="88063" y="446045"/>
                </a:lnTo>
                <a:lnTo>
                  <a:pt x="58033" y="415908"/>
                </a:lnTo>
                <a:lnTo>
                  <a:pt x="33584" y="380764"/>
                </a:lnTo>
                <a:lnTo>
                  <a:pt x="15344" y="341231"/>
                </a:lnTo>
                <a:lnTo>
                  <a:pt x="3940" y="297923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255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7940" y="0"/>
                </a:moveTo>
                <a:lnTo>
                  <a:pt x="17145" y="2024"/>
                </a:lnTo>
                <a:lnTo>
                  <a:pt x="8254" y="7620"/>
                </a:lnTo>
                <a:lnTo>
                  <a:pt x="2222" y="16073"/>
                </a:lnTo>
                <a:lnTo>
                  <a:pt x="0" y="26670"/>
                </a:lnTo>
                <a:lnTo>
                  <a:pt x="2222" y="37266"/>
                </a:lnTo>
                <a:lnTo>
                  <a:pt x="8254" y="45720"/>
                </a:lnTo>
                <a:lnTo>
                  <a:pt x="17145" y="51315"/>
                </a:lnTo>
                <a:lnTo>
                  <a:pt x="27940" y="53340"/>
                </a:lnTo>
                <a:lnTo>
                  <a:pt x="38000" y="51315"/>
                </a:lnTo>
                <a:lnTo>
                  <a:pt x="46513" y="45720"/>
                </a:lnTo>
                <a:lnTo>
                  <a:pt x="52407" y="37266"/>
                </a:lnTo>
                <a:lnTo>
                  <a:pt x="54609" y="26670"/>
                </a:lnTo>
                <a:lnTo>
                  <a:pt x="52407" y="16073"/>
                </a:lnTo>
                <a:lnTo>
                  <a:pt x="46513" y="7620"/>
                </a:lnTo>
                <a:lnTo>
                  <a:pt x="38000" y="2024"/>
                </a:lnTo>
                <a:lnTo>
                  <a:pt x="2794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255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7940" y="0"/>
                </a:moveTo>
                <a:lnTo>
                  <a:pt x="38000" y="2024"/>
                </a:lnTo>
                <a:lnTo>
                  <a:pt x="46513" y="7620"/>
                </a:lnTo>
                <a:lnTo>
                  <a:pt x="52407" y="16073"/>
                </a:lnTo>
                <a:lnTo>
                  <a:pt x="54609" y="26670"/>
                </a:lnTo>
                <a:lnTo>
                  <a:pt x="52407" y="37266"/>
                </a:lnTo>
                <a:lnTo>
                  <a:pt x="46513" y="45720"/>
                </a:lnTo>
                <a:lnTo>
                  <a:pt x="38000" y="51315"/>
                </a:lnTo>
                <a:lnTo>
                  <a:pt x="27940" y="53340"/>
                </a:lnTo>
                <a:lnTo>
                  <a:pt x="17145" y="51315"/>
                </a:lnTo>
                <a:lnTo>
                  <a:pt x="8254" y="45720"/>
                </a:lnTo>
                <a:lnTo>
                  <a:pt x="2222" y="37266"/>
                </a:lnTo>
                <a:lnTo>
                  <a:pt x="0" y="26670"/>
                </a:lnTo>
                <a:lnTo>
                  <a:pt x="2222" y="16073"/>
                </a:lnTo>
                <a:lnTo>
                  <a:pt x="8254" y="7620"/>
                </a:lnTo>
                <a:lnTo>
                  <a:pt x="17145" y="2024"/>
                </a:lnTo>
                <a:lnTo>
                  <a:pt x="2794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6638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6670" y="0"/>
                </a:moveTo>
                <a:lnTo>
                  <a:pt x="16073" y="2024"/>
                </a:lnTo>
                <a:lnTo>
                  <a:pt x="7619" y="7620"/>
                </a:lnTo>
                <a:lnTo>
                  <a:pt x="2024" y="16073"/>
                </a:lnTo>
                <a:lnTo>
                  <a:pt x="0" y="26670"/>
                </a:lnTo>
                <a:lnTo>
                  <a:pt x="2024" y="37266"/>
                </a:lnTo>
                <a:lnTo>
                  <a:pt x="7620" y="45720"/>
                </a:lnTo>
                <a:lnTo>
                  <a:pt x="16073" y="51315"/>
                </a:lnTo>
                <a:lnTo>
                  <a:pt x="26670" y="53340"/>
                </a:lnTo>
                <a:lnTo>
                  <a:pt x="37464" y="51315"/>
                </a:lnTo>
                <a:lnTo>
                  <a:pt x="46355" y="45720"/>
                </a:lnTo>
                <a:lnTo>
                  <a:pt x="52387" y="37266"/>
                </a:lnTo>
                <a:lnTo>
                  <a:pt x="54610" y="26670"/>
                </a:lnTo>
                <a:lnTo>
                  <a:pt x="52387" y="16073"/>
                </a:lnTo>
                <a:lnTo>
                  <a:pt x="46355" y="7620"/>
                </a:lnTo>
                <a:lnTo>
                  <a:pt x="37465" y="2024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6380" y="6196329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6670" y="0"/>
                </a:moveTo>
                <a:lnTo>
                  <a:pt x="37465" y="2024"/>
                </a:lnTo>
                <a:lnTo>
                  <a:pt x="46355" y="7620"/>
                </a:lnTo>
                <a:lnTo>
                  <a:pt x="52387" y="16073"/>
                </a:lnTo>
                <a:lnTo>
                  <a:pt x="54610" y="26670"/>
                </a:lnTo>
                <a:lnTo>
                  <a:pt x="52387" y="37266"/>
                </a:lnTo>
                <a:lnTo>
                  <a:pt x="46355" y="45720"/>
                </a:lnTo>
                <a:lnTo>
                  <a:pt x="37465" y="51315"/>
                </a:lnTo>
                <a:lnTo>
                  <a:pt x="26670" y="53340"/>
                </a:lnTo>
                <a:lnTo>
                  <a:pt x="16073" y="51315"/>
                </a:lnTo>
                <a:lnTo>
                  <a:pt x="7620" y="45720"/>
                </a:lnTo>
                <a:lnTo>
                  <a:pt x="2024" y="37266"/>
                </a:lnTo>
                <a:lnTo>
                  <a:pt x="0" y="26670"/>
                </a:lnTo>
                <a:lnTo>
                  <a:pt x="2024" y="16073"/>
                </a:lnTo>
                <a:lnTo>
                  <a:pt x="7619" y="7620"/>
                </a:lnTo>
                <a:lnTo>
                  <a:pt x="16073" y="2024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73340" y="6409690"/>
            <a:ext cx="276860" cy="35560"/>
          </a:xfrm>
          <a:custGeom>
            <a:avLst/>
            <a:gdLst/>
            <a:ahLst/>
            <a:cxnLst/>
            <a:rect l="l" t="t" r="r" b="b"/>
            <a:pathLst>
              <a:path w="276859" h="35560">
                <a:moveTo>
                  <a:pt x="0" y="0"/>
                </a:moveTo>
                <a:lnTo>
                  <a:pt x="45202" y="19579"/>
                </a:lnTo>
                <a:lnTo>
                  <a:pt x="91534" y="31326"/>
                </a:lnTo>
                <a:lnTo>
                  <a:pt x="138430" y="35242"/>
                </a:lnTo>
                <a:lnTo>
                  <a:pt x="185325" y="31326"/>
                </a:lnTo>
                <a:lnTo>
                  <a:pt x="231657" y="19579"/>
                </a:lnTo>
                <a:lnTo>
                  <a:pt x="27685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60309" y="6047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64500" y="65519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3140" y="6191250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90">
                <a:moveTo>
                  <a:pt x="252729" y="0"/>
                </a:moveTo>
                <a:lnTo>
                  <a:pt x="206266" y="3940"/>
                </a:lnTo>
                <a:lnTo>
                  <a:pt x="162958" y="15344"/>
                </a:lnTo>
                <a:lnTo>
                  <a:pt x="123425" y="33584"/>
                </a:lnTo>
                <a:lnTo>
                  <a:pt x="88281" y="58033"/>
                </a:lnTo>
                <a:lnTo>
                  <a:pt x="58144" y="88063"/>
                </a:lnTo>
                <a:lnTo>
                  <a:pt x="33631" y="123048"/>
                </a:lnTo>
                <a:lnTo>
                  <a:pt x="15358" y="162361"/>
                </a:lnTo>
                <a:lnTo>
                  <a:pt x="3942" y="205374"/>
                </a:lnTo>
                <a:lnTo>
                  <a:pt x="0" y="251459"/>
                </a:lnTo>
                <a:lnTo>
                  <a:pt x="3942" y="297923"/>
                </a:lnTo>
                <a:lnTo>
                  <a:pt x="15358" y="341231"/>
                </a:lnTo>
                <a:lnTo>
                  <a:pt x="33631" y="380764"/>
                </a:lnTo>
                <a:lnTo>
                  <a:pt x="58144" y="415908"/>
                </a:lnTo>
                <a:lnTo>
                  <a:pt x="88281" y="446045"/>
                </a:lnTo>
                <a:lnTo>
                  <a:pt x="123425" y="470558"/>
                </a:lnTo>
                <a:lnTo>
                  <a:pt x="162958" y="488831"/>
                </a:lnTo>
                <a:lnTo>
                  <a:pt x="206266" y="500247"/>
                </a:lnTo>
                <a:lnTo>
                  <a:pt x="252729" y="504190"/>
                </a:lnTo>
                <a:lnTo>
                  <a:pt x="298815" y="500247"/>
                </a:lnTo>
                <a:lnTo>
                  <a:pt x="341828" y="488831"/>
                </a:lnTo>
                <a:lnTo>
                  <a:pt x="381141" y="470558"/>
                </a:lnTo>
                <a:lnTo>
                  <a:pt x="416126" y="446045"/>
                </a:lnTo>
                <a:lnTo>
                  <a:pt x="446156" y="415908"/>
                </a:lnTo>
                <a:lnTo>
                  <a:pt x="470605" y="380764"/>
                </a:lnTo>
                <a:lnTo>
                  <a:pt x="488845" y="341231"/>
                </a:lnTo>
                <a:lnTo>
                  <a:pt x="500249" y="297923"/>
                </a:lnTo>
                <a:lnTo>
                  <a:pt x="504189" y="251459"/>
                </a:lnTo>
                <a:lnTo>
                  <a:pt x="500249" y="205374"/>
                </a:lnTo>
                <a:lnTo>
                  <a:pt x="488845" y="162361"/>
                </a:lnTo>
                <a:lnTo>
                  <a:pt x="470605" y="123048"/>
                </a:lnTo>
                <a:lnTo>
                  <a:pt x="446156" y="88063"/>
                </a:lnTo>
                <a:lnTo>
                  <a:pt x="416126" y="58033"/>
                </a:lnTo>
                <a:lnTo>
                  <a:pt x="381141" y="33584"/>
                </a:lnTo>
                <a:lnTo>
                  <a:pt x="341828" y="15344"/>
                </a:lnTo>
                <a:lnTo>
                  <a:pt x="298815" y="3940"/>
                </a:lnTo>
                <a:lnTo>
                  <a:pt x="25272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43140" y="6191250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90">
                <a:moveTo>
                  <a:pt x="252729" y="0"/>
                </a:moveTo>
                <a:lnTo>
                  <a:pt x="298815" y="3940"/>
                </a:lnTo>
                <a:lnTo>
                  <a:pt x="341828" y="15344"/>
                </a:lnTo>
                <a:lnTo>
                  <a:pt x="381141" y="33584"/>
                </a:lnTo>
                <a:lnTo>
                  <a:pt x="416126" y="58033"/>
                </a:lnTo>
                <a:lnTo>
                  <a:pt x="446156" y="88063"/>
                </a:lnTo>
                <a:lnTo>
                  <a:pt x="470605" y="123048"/>
                </a:lnTo>
                <a:lnTo>
                  <a:pt x="488845" y="162361"/>
                </a:lnTo>
                <a:lnTo>
                  <a:pt x="500249" y="205374"/>
                </a:lnTo>
                <a:lnTo>
                  <a:pt x="504189" y="251459"/>
                </a:lnTo>
                <a:lnTo>
                  <a:pt x="500249" y="297923"/>
                </a:lnTo>
                <a:lnTo>
                  <a:pt x="488845" y="341231"/>
                </a:lnTo>
                <a:lnTo>
                  <a:pt x="470605" y="380764"/>
                </a:lnTo>
                <a:lnTo>
                  <a:pt x="446156" y="415908"/>
                </a:lnTo>
                <a:lnTo>
                  <a:pt x="416126" y="446045"/>
                </a:lnTo>
                <a:lnTo>
                  <a:pt x="381141" y="470558"/>
                </a:lnTo>
                <a:lnTo>
                  <a:pt x="341828" y="488831"/>
                </a:lnTo>
                <a:lnTo>
                  <a:pt x="298815" y="500247"/>
                </a:lnTo>
                <a:lnTo>
                  <a:pt x="252729" y="504190"/>
                </a:lnTo>
                <a:lnTo>
                  <a:pt x="206266" y="500247"/>
                </a:lnTo>
                <a:lnTo>
                  <a:pt x="162958" y="488831"/>
                </a:lnTo>
                <a:lnTo>
                  <a:pt x="123425" y="470558"/>
                </a:lnTo>
                <a:lnTo>
                  <a:pt x="88281" y="446045"/>
                </a:lnTo>
                <a:lnTo>
                  <a:pt x="58144" y="415908"/>
                </a:lnTo>
                <a:lnTo>
                  <a:pt x="33631" y="380764"/>
                </a:lnTo>
                <a:lnTo>
                  <a:pt x="15358" y="341231"/>
                </a:lnTo>
                <a:lnTo>
                  <a:pt x="3942" y="297923"/>
                </a:lnTo>
                <a:lnTo>
                  <a:pt x="0" y="251459"/>
                </a:lnTo>
                <a:lnTo>
                  <a:pt x="3942" y="205374"/>
                </a:lnTo>
                <a:lnTo>
                  <a:pt x="15358" y="162361"/>
                </a:lnTo>
                <a:lnTo>
                  <a:pt x="33631" y="123048"/>
                </a:lnTo>
                <a:lnTo>
                  <a:pt x="58144" y="88063"/>
                </a:lnTo>
                <a:lnTo>
                  <a:pt x="88281" y="58033"/>
                </a:lnTo>
                <a:lnTo>
                  <a:pt x="123425" y="33584"/>
                </a:lnTo>
                <a:lnTo>
                  <a:pt x="162958" y="15344"/>
                </a:lnTo>
                <a:lnTo>
                  <a:pt x="206266" y="3940"/>
                </a:lnTo>
                <a:lnTo>
                  <a:pt x="25272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8665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16073" y="2024"/>
                </a:lnTo>
                <a:lnTo>
                  <a:pt x="7619" y="7620"/>
                </a:lnTo>
                <a:lnTo>
                  <a:pt x="2024" y="16073"/>
                </a:lnTo>
                <a:lnTo>
                  <a:pt x="0" y="26670"/>
                </a:lnTo>
                <a:lnTo>
                  <a:pt x="2024" y="37266"/>
                </a:lnTo>
                <a:lnTo>
                  <a:pt x="7620" y="45720"/>
                </a:lnTo>
                <a:lnTo>
                  <a:pt x="16073" y="51315"/>
                </a:lnTo>
                <a:lnTo>
                  <a:pt x="26670" y="53340"/>
                </a:lnTo>
                <a:lnTo>
                  <a:pt x="37266" y="51315"/>
                </a:lnTo>
                <a:lnTo>
                  <a:pt x="45719" y="45720"/>
                </a:lnTo>
                <a:lnTo>
                  <a:pt x="51315" y="37266"/>
                </a:lnTo>
                <a:lnTo>
                  <a:pt x="53340" y="26670"/>
                </a:lnTo>
                <a:lnTo>
                  <a:pt x="51315" y="16073"/>
                </a:lnTo>
                <a:lnTo>
                  <a:pt x="45720" y="7620"/>
                </a:lnTo>
                <a:lnTo>
                  <a:pt x="37266" y="2024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8665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37266" y="2024"/>
                </a:lnTo>
                <a:lnTo>
                  <a:pt x="45720" y="7620"/>
                </a:lnTo>
                <a:lnTo>
                  <a:pt x="51315" y="16073"/>
                </a:lnTo>
                <a:lnTo>
                  <a:pt x="53340" y="26670"/>
                </a:lnTo>
                <a:lnTo>
                  <a:pt x="51315" y="37266"/>
                </a:lnTo>
                <a:lnTo>
                  <a:pt x="45719" y="45720"/>
                </a:lnTo>
                <a:lnTo>
                  <a:pt x="37266" y="51315"/>
                </a:lnTo>
                <a:lnTo>
                  <a:pt x="26670" y="53340"/>
                </a:lnTo>
                <a:lnTo>
                  <a:pt x="16073" y="51315"/>
                </a:lnTo>
                <a:lnTo>
                  <a:pt x="7620" y="45720"/>
                </a:lnTo>
                <a:lnTo>
                  <a:pt x="2024" y="37266"/>
                </a:lnTo>
                <a:lnTo>
                  <a:pt x="0" y="26670"/>
                </a:lnTo>
                <a:lnTo>
                  <a:pt x="2024" y="16073"/>
                </a:lnTo>
                <a:lnTo>
                  <a:pt x="7619" y="7620"/>
                </a:lnTo>
                <a:lnTo>
                  <a:pt x="16073" y="2024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5048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16073" y="2024"/>
                </a:lnTo>
                <a:lnTo>
                  <a:pt x="7619" y="7620"/>
                </a:lnTo>
                <a:lnTo>
                  <a:pt x="2024" y="16073"/>
                </a:lnTo>
                <a:lnTo>
                  <a:pt x="0" y="26670"/>
                </a:lnTo>
                <a:lnTo>
                  <a:pt x="2024" y="37266"/>
                </a:lnTo>
                <a:lnTo>
                  <a:pt x="7620" y="45720"/>
                </a:lnTo>
                <a:lnTo>
                  <a:pt x="16073" y="51315"/>
                </a:lnTo>
                <a:lnTo>
                  <a:pt x="26670" y="53340"/>
                </a:lnTo>
                <a:lnTo>
                  <a:pt x="37266" y="51315"/>
                </a:lnTo>
                <a:lnTo>
                  <a:pt x="45720" y="45720"/>
                </a:lnTo>
                <a:lnTo>
                  <a:pt x="51315" y="37266"/>
                </a:lnTo>
                <a:lnTo>
                  <a:pt x="53340" y="26670"/>
                </a:lnTo>
                <a:lnTo>
                  <a:pt x="51315" y="16073"/>
                </a:lnTo>
                <a:lnTo>
                  <a:pt x="45720" y="7620"/>
                </a:lnTo>
                <a:lnTo>
                  <a:pt x="37266" y="2024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50480" y="633984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70" y="0"/>
                </a:moveTo>
                <a:lnTo>
                  <a:pt x="37266" y="2024"/>
                </a:lnTo>
                <a:lnTo>
                  <a:pt x="45720" y="7620"/>
                </a:lnTo>
                <a:lnTo>
                  <a:pt x="51315" y="16073"/>
                </a:lnTo>
                <a:lnTo>
                  <a:pt x="53340" y="26670"/>
                </a:lnTo>
                <a:lnTo>
                  <a:pt x="51315" y="37266"/>
                </a:lnTo>
                <a:lnTo>
                  <a:pt x="45720" y="45720"/>
                </a:lnTo>
                <a:lnTo>
                  <a:pt x="37266" y="51315"/>
                </a:lnTo>
                <a:lnTo>
                  <a:pt x="26670" y="53340"/>
                </a:lnTo>
                <a:lnTo>
                  <a:pt x="16073" y="51315"/>
                </a:lnTo>
                <a:lnTo>
                  <a:pt x="7620" y="45720"/>
                </a:lnTo>
                <a:lnTo>
                  <a:pt x="2024" y="37266"/>
                </a:lnTo>
                <a:lnTo>
                  <a:pt x="0" y="26670"/>
                </a:lnTo>
                <a:lnTo>
                  <a:pt x="2024" y="16073"/>
                </a:lnTo>
                <a:lnTo>
                  <a:pt x="7619" y="7620"/>
                </a:lnTo>
                <a:lnTo>
                  <a:pt x="16073" y="2024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57440" y="6553200"/>
            <a:ext cx="276860" cy="35560"/>
          </a:xfrm>
          <a:custGeom>
            <a:avLst/>
            <a:gdLst/>
            <a:ahLst/>
            <a:cxnLst/>
            <a:rect l="l" t="t" r="r" b="b"/>
            <a:pathLst>
              <a:path w="276859" h="35559">
                <a:moveTo>
                  <a:pt x="0" y="0"/>
                </a:moveTo>
                <a:lnTo>
                  <a:pt x="45202" y="19579"/>
                </a:lnTo>
                <a:lnTo>
                  <a:pt x="91534" y="31326"/>
                </a:lnTo>
                <a:lnTo>
                  <a:pt x="138430" y="35242"/>
                </a:lnTo>
                <a:lnTo>
                  <a:pt x="185325" y="31326"/>
                </a:lnTo>
                <a:lnTo>
                  <a:pt x="231657" y="19579"/>
                </a:lnTo>
                <a:lnTo>
                  <a:pt x="27685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43140" y="619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48600" y="66954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28509" y="6336029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05039" y="3940"/>
                </a:lnTo>
                <a:lnTo>
                  <a:pt x="161849" y="15344"/>
                </a:lnTo>
                <a:lnTo>
                  <a:pt x="122484" y="33584"/>
                </a:lnTo>
                <a:lnTo>
                  <a:pt x="87541" y="58033"/>
                </a:lnTo>
                <a:lnTo>
                  <a:pt x="57615" y="88063"/>
                </a:lnTo>
                <a:lnTo>
                  <a:pt x="33302" y="123048"/>
                </a:lnTo>
                <a:lnTo>
                  <a:pt x="15198" y="162361"/>
                </a:lnTo>
                <a:lnTo>
                  <a:pt x="3898" y="205374"/>
                </a:lnTo>
                <a:lnTo>
                  <a:pt x="0" y="251460"/>
                </a:lnTo>
                <a:lnTo>
                  <a:pt x="3898" y="297589"/>
                </a:lnTo>
                <a:lnTo>
                  <a:pt x="15198" y="340718"/>
                </a:lnTo>
                <a:lnTo>
                  <a:pt x="33302" y="380200"/>
                </a:lnTo>
                <a:lnTo>
                  <a:pt x="57615" y="415385"/>
                </a:lnTo>
                <a:lnTo>
                  <a:pt x="87541" y="445627"/>
                </a:lnTo>
                <a:lnTo>
                  <a:pt x="122484" y="470276"/>
                </a:lnTo>
                <a:lnTo>
                  <a:pt x="161849" y="488685"/>
                </a:lnTo>
                <a:lnTo>
                  <a:pt x="205039" y="500205"/>
                </a:lnTo>
                <a:lnTo>
                  <a:pt x="251460" y="504190"/>
                </a:lnTo>
                <a:lnTo>
                  <a:pt x="297545" y="500205"/>
                </a:lnTo>
                <a:lnTo>
                  <a:pt x="340558" y="488685"/>
                </a:lnTo>
                <a:lnTo>
                  <a:pt x="379871" y="470276"/>
                </a:lnTo>
                <a:lnTo>
                  <a:pt x="414856" y="445627"/>
                </a:lnTo>
                <a:lnTo>
                  <a:pt x="444886" y="415385"/>
                </a:lnTo>
                <a:lnTo>
                  <a:pt x="469335" y="380200"/>
                </a:lnTo>
                <a:lnTo>
                  <a:pt x="487575" y="340718"/>
                </a:lnTo>
                <a:lnTo>
                  <a:pt x="498979" y="297589"/>
                </a:lnTo>
                <a:lnTo>
                  <a:pt x="502920" y="251460"/>
                </a:lnTo>
                <a:lnTo>
                  <a:pt x="498979" y="205374"/>
                </a:lnTo>
                <a:lnTo>
                  <a:pt x="487575" y="162361"/>
                </a:lnTo>
                <a:lnTo>
                  <a:pt x="469335" y="123048"/>
                </a:lnTo>
                <a:lnTo>
                  <a:pt x="444886" y="88063"/>
                </a:lnTo>
                <a:lnTo>
                  <a:pt x="414856" y="58033"/>
                </a:lnTo>
                <a:lnTo>
                  <a:pt x="379871" y="33584"/>
                </a:lnTo>
                <a:lnTo>
                  <a:pt x="340558" y="15344"/>
                </a:lnTo>
                <a:lnTo>
                  <a:pt x="297545" y="3940"/>
                </a:lnTo>
                <a:lnTo>
                  <a:pt x="2514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28509" y="6336029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90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60"/>
                </a:lnTo>
                <a:lnTo>
                  <a:pt x="498979" y="297589"/>
                </a:lnTo>
                <a:lnTo>
                  <a:pt x="487575" y="340718"/>
                </a:lnTo>
                <a:lnTo>
                  <a:pt x="469335" y="380200"/>
                </a:lnTo>
                <a:lnTo>
                  <a:pt x="444886" y="415385"/>
                </a:lnTo>
                <a:lnTo>
                  <a:pt x="414856" y="445627"/>
                </a:lnTo>
                <a:lnTo>
                  <a:pt x="379871" y="470276"/>
                </a:lnTo>
                <a:lnTo>
                  <a:pt x="340558" y="488685"/>
                </a:lnTo>
                <a:lnTo>
                  <a:pt x="297545" y="500205"/>
                </a:lnTo>
                <a:lnTo>
                  <a:pt x="251460" y="504190"/>
                </a:lnTo>
                <a:lnTo>
                  <a:pt x="205039" y="500205"/>
                </a:lnTo>
                <a:lnTo>
                  <a:pt x="161849" y="488685"/>
                </a:lnTo>
                <a:lnTo>
                  <a:pt x="122484" y="470276"/>
                </a:lnTo>
                <a:lnTo>
                  <a:pt x="87541" y="445627"/>
                </a:lnTo>
                <a:lnTo>
                  <a:pt x="57615" y="415385"/>
                </a:lnTo>
                <a:lnTo>
                  <a:pt x="33302" y="380200"/>
                </a:lnTo>
                <a:lnTo>
                  <a:pt x="15198" y="340718"/>
                </a:lnTo>
                <a:lnTo>
                  <a:pt x="3898" y="297589"/>
                </a:lnTo>
                <a:lnTo>
                  <a:pt x="0" y="251460"/>
                </a:lnTo>
                <a:lnTo>
                  <a:pt x="3898" y="205374"/>
                </a:lnTo>
                <a:lnTo>
                  <a:pt x="15198" y="162361"/>
                </a:lnTo>
                <a:lnTo>
                  <a:pt x="33302" y="123048"/>
                </a:lnTo>
                <a:lnTo>
                  <a:pt x="57615" y="88063"/>
                </a:lnTo>
                <a:lnTo>
                  <a:pt x="87541" y="58033"/>
                </a:lnTo>
                <a:lnTo>
                  <a:pt x="122484" y="33584"/>
                </a:lnTo>
                <a:lnTo>
                  <a:pt x="161849" y="15344"/>
                </a:lnTo>
                <a:lnTo>
                  <a:pt x="205039" y="3940"/>
                </a:lnTo>
                <a:lnTo>
                  <a:pt x="2514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70750" y="648335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6670" y="0"/>
                </a:moveTo>
                <a:lnTo>
                  <a:pt x="16073" y="2222"/>
                </a:lnTo>
                <a:lnTo>
                  <a:pt x="7619" y="8254"/>
                </a:lnTo>
                <a:lnTo>
                  <a:pt x="2024" y="17144"/>
                </a:lnTo>
                <a:lnTo>
                  <a:pt x="0" y="27940"/>
                </a:lnTo>
                <a:lnTo>
                  <a:pt x="2024" y="38536"/>
                </a:lnTo>
                <a:lnTo>
                  <a:pt x="7620" y="46990"/>
                </a:lnTo>
                <a:lnTo>
                  <a:pt x="16073" y="52585"/>
                </a:lnTo>
                <a:lnTo>
                  <a:pt x="26670" y="54609"/>
                </a:lnTo>
                <a:lnTo>
                  <a:pt x="37464" y="52585"/>
                </a:lnTo>
                <a:lnTo>
                  <a:pt x="46354" y="46990"/>
                </a:lnTo>
                <a:lnTo>
                  <a:pt x="52387" y="38536"/>
                </a:lnTo>
                <a:lnTo>
                  <a:pt x="54609" y="27940"/>
                </a:lnTo>
                <a:lnTo>
                  <a:pt x="52387" y="17144"/>
                </a:lnTo>
                <a:lnTo>
                  <a:pt x="46354" y="8254"/>
                </a:lnTo>
                <a:lnTo>
                  <a:pt x="37464" y="2222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70750" y="648335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09" h="54609">
                <a:moveTo>
                  <a:pt x="26670" y="0"/>
                </a:moveTo>
                <a:lnTo>
                  <a:pt x="37464" y="2222"/>
                </a:lnTo>
                <a:lnTo>
                  <a:pt x="46354" y="8254"/>
                </a:lnTo>
                <a:lnTo>
                  <a:pt x="52387" y="17144"/>
                </a:lnTo>
                <a:lnTo>
                  <a:pt x="54609" y="27940"/>
                </a:lnTo>
                <a:lnTo>
                  <a:pt x="52387" y="38536"/>
                </a:lnTo>
                <a:lnTo>
                  <a:pt x="46354" y="46989"/>
                </a:lnTo>
                <a:lnTo>
                  <a:pt x="37465" y="52585"/>
                </a:lnTo>
                <a:lnTo>
                  <a:pt x="26670" y="54609"/>
                </a:lnTo>
                <a:lnTo>
                  <a:pt x="16073" y="52585"/>
                </a:lnTo>
                <a:lnTo>
                  <a:pt x="7620" y="46990"/>
                </a:lnTo>
                <a:lnTo>
                  <a:pt x="2024" y="38536"/>
                </a:lnTo>
                <a:lnTo>
                  <a:pt x="0" y="27940"/>
                </a:lnTo>
                <a:lnTo>
                  <a:pt x="2024" y="17144"/>
                </a:lnTo>
                <a:lnTo>
                  <a:pt x="7619" y="8254"/>
                </a:lnTo>
                <a:lnTo>
                  <a:pt x="16073" y="2222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34580" y="64833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40" h="54609">
                <a:moveTo>
                  <a:pt x="26670" y="0"/>
                </a:moveTo>
                <a:lnTo>
                  <a:pt x="16073" y="2222"/>
                </a:lnTo>
                <a:lnTo>
                  <a:pt x="7619" y="8254"/>
                </a:lnTo>
                <a:lnTo>
                  <a:pt x="2024" y="17144"/>
                </a:lnTo>
                <a:lnTo>
                  <a:pt x="0" y="27940"/>
                </a:lnTo>
                <a:lnTo>
                  <a:pt x="2024" y="38536"/>
                </a:lnTo>
                <a:lnTo>
                  <a:pt x="7620" y="46990"/>
                </a:lnTo>
                <a:lnTo>
                  <a:pt x="16073" y="52585"/>
                </a:lnTo>
                <a:lnTo>
                  <a:pt x="26670" y="54609"/>
                </a:lnTo>
                <a:lnTo>
                  <a:pt x="37266" y="52585"/>
                </a:lnTo>
                <a:lnTo>
                  <a:pt x="45720" y="46990"/>
                </a:lnTo>
                <a:lnTo>
                  <a:pt x="51315" y="38536"/>
                </a:lnTo>
                <a:lnTo>
                  <a:pt x="53340" y="27940"/>
                </a:lnTo>
                <a:lnTo>
                  <a:pt x="51315" y="17144"/>
                </a:lnTo>
                <a:lnTo>
                  <a:pt x="45720" y="8254"/>
                </a:lnTo>
                <a:lnTo>
                  <a:pt x="37266" y="2222"/>
                </a:lnTo>
                <a:lnTo>
                  <a:pt x="26670" y="0"/>
                </a:lnTo>
                <a:close/>
              </a:path>
            </a:pathLst>
          </a:custGeom>
          <a:solidFill>
            <a:srgbClr val="A5B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34580" y="6483350"/>
            <a:ext cx="53340" cy="54610"/>
          </a:xfrm>
          <a:custGeom>
            <a:avLst/>
            <a:gdLst/>
            <a:ahLst/>
            <a:cxnLst/>
            <a:rect l="l" t="t" r="r" b="b"/>
            <a:pathLst>
              <a:path w="53340" h="54609">
                <a:moveTo>
                  <a:pt x="26670" y="0"/>
                </a:moveTo>
                <a:lnTo>
                  <a:pt x="37266" y="2222"/>
                </a:lnTo>
                <a:lnTo>
                  <a:pt x="45720" y="8254"/>
                </a:lnTo>
                <a:lnTo>
                  <a:pt x="51315" y="17144"/>
                </a:lnTo>
                <a:lnTo>
                  <a:pt x="53340" y="27940"/>
                </a:lnTo>
                <a:lnTo>
                  <a:pt x="51315" y="38536"/>
                </a:lnTo>
                <a:lnTo>
                  <a:pt x="45720" y="46989"/>
                </a:lnTo>
                <a:lnTo>
                  <a:pt x="37266" y="52585"/>
                </a:lnTo>
                <a:lnTo>
                  <a:pt x="26670" y="54609"/>
                </a:lnTo>
                <a:lnTo>
                  <a:pt x="16073" y="52585"/>
                </a:lnTo>
                <a:lnTo>
                  <a:pt x="7620" y="46990"/>
                </a:lnTo>
                <a:lnTo>
                  <a:pt x="2024" y="38536"/>
                </a:lnTo>
                <a:lnTo>
                  <a:pt x="0" y="27940"/>
                </a:lnTo>
                <a:lnTo>
                  <a:pt x="2024" y="17144"/>
                </a:lnTo>
                <a:lnTo>
                  <a:pt x="7619" y="8254"/>
                </a:lnTo>
                <a:lnTo>
                  <a:pt x="16073" y="2222"/>
                </a:lnTo>
                <a:lnTo>
                  <a:pt x="2667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1540" y="6697980"/>
            <a:ext cx="276860" cy="35560"/>
          </a:xfrm>
          <a:custGeom>
            <a:avLst/>
            <a:gdLst/>
            <a:ahLst/>
            <a:cxnLst/>
            <a:rect l="l" t="t" r="r" b="b"/>
            <a:pathLst>
              <a:path w="276859" h="35559">
                <a:moveTo>
                  <a:pt x="0" y="0"/>
                </a:moveTo>
                <a:lnTo>
                  <a:pt x="45202" y="19579"/>
                </a:lnTo>
                <a:lnTo>
                  <a:pt x="91534" y="31326"/>
                </a:lnTo>
                <a:lnTo>
                  <a:pt x="138430" y="35242"/>
                </a:lnTo>
                <a:lnTo>
                  <a:pt x="185325" y="31326"/>
                </a:lnTo>
                <a:lnTo>
                  <a:pt x="231657" y="19579"/>
                </a:lnTo>
                <a:lnTo>
                  <a:pt x="27685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28509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32700" y="68402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75350" y="3239770"/>
            <a:ext cx="1371600" cy="2741930"/>
          </a:xfrm>
          <a:custGeom>
            <a:avLst/>
            <a:gdLst/>
            <a:ahLst/>
            <a:cxnLst/>
            <a:rect l="l" t="t" r="r" b="b"/>
            <a:pathLst>
              <a:path w="1371600" h="2741929">
                <a:moveTo>
                  <a:pt x="0" y="0"/>
                </a:moveTo>
                <a:lnTo>
                  <a:pt x="1371600" y="2741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94880" y="5951220"/>
            <a:ext cx="120650" cy="168910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59"/>
                </a:lnTo>
                <a:lnTo>
                  <a:pt x="120650" y="168909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75350" y="3238500"/>
            <a:ext cx="1097280" cy="2880360"/>
          </a:xfrm>
          <a:custGeom>
            <a:avLst/>
            <a:gdLst/>
            <a:ahLst/>
            <a:cxnLst/>
            <a:rect l="l" t="t" r="r" b="b"/>
            <a:pathLst>
              <a:path w="1097279" h="2880360">
                <a:moveTo>
                  <a:pt x="0" y="0"/>
                </a:moveTo>
                <a:lnTo>
                  <a:pt x="1097279" y="2880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20559" y="6093459"/>
            <a:ext cx="107950" cy="170180"/>
          </a:xfrm>
          <a:custGeom>
            <a:avLst/>
            <a:gdLst/>
            <a:ahLst/>
            <a:cxnLst/>
            <a:rect l="l" t="t" r="r" b="b"/>
            <a:pathLst>
              <a:path w="107950" h="170179">
                <a:moveTo>
                  <a:pt x="100330" y="0"/>
                </a:moveTo>
                <a:lnTo>
                  <a:pt x="0" y="38099"/>
                </a:lnTo>
                <a:lnTo>
                  <a:pt x="107950" y="170179"/>
                </a:lnTo>
                <a:lnTo>
                  <a:pt x="100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937259"/>
            <a:ext cx="761492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839469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project of 300 programmers,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conflict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happens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the time to</a:t>
            </a:r>
            <a:r>
              <a:rPr sz="3200" b="0" spc="5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5" dirty="0">
                <a:solidFill>
                  <a:srgbClr val="000000"/>
                </a:solidFill>
                <a:latin typeface="Liberation Sans"/>
                <a:cs typeface="Liberation Sans"/>
              </a:rPr>
              <a:t>everybody</a:t>
            </a:r>
            <a:r>
              <a:rPr sz="3200" b="0" i="0" spc="5" dirty="0">
                <a:solidFill>
                  <a:srgbClr val="000000"/>
                </a:solidFill>
                <a:latin typeface="Liberation Sans"/>
                <a:cs typeface="Liberation Sans"/>
              </a:rPr>
              <a:t>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7920" y="4776470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20540" y="3371850"/>
            <a:ext cx="1574800" cy="2604770"/>
          </a:xfrm>
          <a:custGeom>
            <a:avLst/>
            <a:gdLst/>
            <a:ahLst/>
            <a:cxnLst/>
            <a:rect l="l" t="t" r="r" b="b"/>
            <a:pathLst>
              <a:path w="1574800" h="2604770">
                <a:moveTo>
                  <a:pt x="0" y="2604770"/>
                </a:moveTo>
                <a:lnTo>
                  <a:pt x="157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5809" y="3239770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130810" y="0"/>
                </a:moveTo>
                <a:lnTo>
                  <a:pt x="0" y="110489"/>
                </a:lnTo>
                <a:lnTo>
                  <a:pt x="92710" y="16636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6620" y="3239770"/>
            <a:ext cx="1644650" cy="2604770"/>
          </a:xfrm>
          <a:custGeom>
            <a:avLst/>
            <a:gdLst/>
            <a:ahLst/>
            <a:cxnLst/>
            <a:rect l="l" t="t" r="r" b="b"/>
            <a:pathLst>
              <a:path w="1644650" h="2604770">
                <a:moveTo>
                  <a:pt x="0" y="0"/>
                </a:moveTo>
                <a:lnTo>
                  <a:pt x="1644650" y="26047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71740" y="5810250"/>
            <a:ext cx="132080" cy="166370"/>
          </a:xfrm>
          <a:custGeom>
            <a:avLst/>
            <a:gdLst/>
            <a:ahLst/>
            <a:cxnLst/>
            <a:rect l="l" t="t" r="r" b="b"/>
            <a:pathLst>
              <a:path w="132079" h="166370">
                <a:moveTo>
                  <a:pt x="91439" y="0"/>
                </a:moveTo>
                <a:lnTo>
                  <a:pt x="0" y="57150"/>
                </a:lnTo>
                <a:lnTo>
                  <a:pt x="132079" y="166369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61200" y="4403090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svn </a:t>
            </a:r>
            <a:r>
              <a:rPr sz="1800" spc="-10" dirty="0">
                <a:latin typeface="Liberation Sans"/>
                <a:cs typeface="Liberation Sans"/>
              </a:rPr>
              <a:t>update: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CONFLICT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5350" y="3239770"/>
            <a:ext cx="1855470" cy="2609850"/>
          </a:xfrm>
          <a:custGeom>
            <a:avLst/>
            <a:gdLst/>
            <a:ahLst/>
            <a:cxnLst/>
            <a:rect l="l" t="t" r="r" b="b"/>
            <a:pathLst>
              <a:path w="1855470" h="2609850">
                <a:moveTo>
                  <a:pt x="0" y="0"/>
                </a:moveTo>
                <a:lnTo>
                  <a:pt x="1855470" y="26098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82559" y="5812790"/>
            <a:ext cx="137160" cy="163830"/>
          </a:xfrm>
          <a:custGeom>
            <a:avLst/>
            <a:gdLst/>
            <a:ahLst/>
            <a:cxnLst/>
            <a:rect l="l" t="t" r="r" b="b"/>
            <a:pathLst>
              <a:path w="137159" h="163829">
                <a:moveTo>
                  <a:pt x="87630" y="0"/>
                </a:moveTo>
                <a:lnTo>
                  <a:pt x="0" y="62230"/>
                </a:lnTo>
                <a:lnTo>
                  <a:pt x="137160" y="163830"/>
                </a:lnTo>
                <a:lnTo>
                  <a:pt x="87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75350" y="3239770"/>
            <a:ext cx="1230630" cy="2595880"/>
          </a:xfrm>
          <a:custGeom>
            <a:avLst/>
            <a:gdLst/>
            <a:ahLst/>
            <a:cxnLst/>
            <a:rect l="l" t="t" r="r" b="b"/>
            <a:pathLst>
              <a:path w="1230629" h="2595879">
                <a:moveTo>
                  <a:pt x="0" y="0"/>
                </a:moveTo>
                <a:lnTo>
                  <a:pt x="1230629" y="25958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3909" y="5806440"/>
            <a:ext cx="118110" cy="170180"/>
          </a:xfrm>
          <a:custGeom>
            <a:avLst/>
            <a:gdLst/>
            <a:ahLst/>
            <a:cxnLst/>
            <a:rect l="l" t="t" r="r" b="b"/>
            <a:pathLst>
              <a:path w="118109" h="170179">
                <a:moveTo>
                  <a:pt x="97790" y="0"/>
                </a:moveTo>
                <a:lnTo>
                  <a:pt x="0" y="46990"/>
                </a:lnTo>
                <a:lnTo>
                  <a:pt x="118110" y="170180"/>
                </a:lnTo>
                <a:lnTo>
                  <a:pt x="97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75350" y="3239770"/>
            <a:ext cx="1437640" cy="2600960"/>
          </a:xfrm>
          <a:custGeom>
            <a:avLst/>
            <a:gdLst/>
            <a:ahLst/>
            <a:cxnLst/>
            <a:rect l="l" t="t" r="r" b="b"/>
            <a:pathLst>
              <a:path w="1437640" h="2600960">
                <a:moveTo>
                  <a:pt x="0" y="0"/>
                </a:moveTo>
                <a:lnTo>
                  <a:pt x="1437640" y="26009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190" y="5807709"/>
            <a:ext cx="125730" cy="167640"/>
          </a:xfrm>
          <a:custGeom>
            <a:avLst/>
            <a:gdLst/>
            <a:ahLst/>
            <a:cxnLst/>
            <a:rect l="l" t="t" r="r" b="b"/>
            <a:pathLst>
              <a:path w="125729" h="167639">
                <a:moveTo>
                  <a:pt x="95250" y="0"/>
                </a:moveTo>
                <a:lnTo>
                  <a:pt x="0" y="52069"/>
                </a:lnTo>
                <a:lnTo>
                  <a:pt x="125729" y="167639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5350" y="3239770"/>
            <a:ext cx="1023619" cy="2592070"/>
          </a:xfrm>
          <a:custGeom>
            <a:avLst/>
            <a:gdLst/>
            <a:ahLst/>
            <a:cxnLst/>
            <a:rect l="l" t="t" r="r" b="b"/>
            <a:pathLst>
              <a:path w="1023620" h="2592070">
                <a:moveTo>
                  <a:pt x="0" y="0"/>
                </a:moveTo>
                <a:lnTo>
                  <a:pt x="1023620" y="25920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45630" y="5805170"/>
            <a:ext cx="110489" cy="171450"/>
          </a:xfrm>
          <a:custGeom>
            <a:avLst/>
            <a:gdLst/>
            <a:ahLst/>
            <a:cxnLst/>
            <a:rect l="l" t="t" r="r" b="b"/>
            <a:pathLst>
              <a:path w="110490" h="171450">
                <a:moveTo>
                  <a:pt x="101600" y="0"/>
                </a:moveTo>
                <a:lnTo>
                  <a:pt x="0" y="40639"/>
                </a:lnTo>
                <a:lnTo>
                  <a:pt x="110490" y="171449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5440" y="6045200"/>
            <a:ext cx="1296669" cy="867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75350" y="3239770"/>
            <a:ext cx="886460" cy="2589530"/>
          </a:xfrm>
          <a:custGeom>
            <a:avLst/>
            <a:gdLst/>
            <a:ahLst/>
            <a:cxnLst/>
            <a:rect l="l" t="t" r="r" b="b"/>
            <a:pathLst>
              <a:path w="886459" h="2589529">
                <a:moveTo>
                  <a:pt x="0" y="0"/>
                </a:moveTo>
                <a:lnTo>
                  <a:pt x="886459" y="2589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8469" y="5805170"/>
            <a:ext cx="104139" cy="171450"/>
          </a:xfrm>
          <a:custGeom>
            <a:avLst/>
            <a:gdLst/>
            <a:ahLst/>
            <a:cxnLst/>
            <a:rect l="l" t="t" r="r" b="b"/>
            <a:pathLst>
              <a:path w="104140" h="171450">
                <a:moveTo>
                  <a:pt x="102870" y="0"/>
                </a:moveTo>
                <a:lnTo>
                  <a:pt x="0" y="35559"/>
                </a:lnTo>
                <a:lnTo>
                  <a:pt x="104139" y="171449"/>
                </a:lnTo>
                <a:lnTo>
                  <a:pt x="10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5350" y="3239770"/>
            <a:ext cx="749300" cy="2586990"/>
          </a:xfrm>
          <a:custGeom>
            <a:avLst/>
            <a:gdLst/>
            <a:ahLst/>
            <a:cxnLst/>
            <a:rect l="l" t="t" r="r" b="b"/>
            <a:pathLst>
              <a:path w="749300" h="2586990">
                <a:moveTo>
                  <a:pt x="0" y="0"/>
                </a:moveTo>
                <a:lnTo>
                  <a:pt x="749300" y="25869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1309" y="5805170"/>
            <a:ext cx="104139" cy="171450"/>
          </a:xfrm>
          <a:custGeom>
            <a:avLst/>
            <a:gdLst/>
            <a:ahLst/>
            <a:cxnLst/>
            <a:rect l="l" t="t" r="r" b="b"/>
            <a:pathLst>
              <a:path w="104140" h="171450">
                <a:moveTo>
                  <a:pt x="104140" y="0"/>
                </a:moveTo>
                <a:lnTo>
                  <a:pt x="0" y="30479"/>
                </a:lnTo>
                <a:lnTo>
                  <a:pt x="96520" y="171449"/>
                </a:lnTo>
                <a:lnTo>
                  <a:pt x="104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620" y="3455670"/>
            <a:ext cx="612076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4780" marR="5080" indent="-132080">
              <a:lnSpc>
                <a:spcPts val="3590"/>
              </a:lnSpc>
              <a:spcBef>
                <a:spcPts val="425"/>
              </a:spcBef>
            </a:pP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Additionally,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creating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merging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branches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SVN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nightmare.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7779" y="3312159"/>
            <a:ext cx="407289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3715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SVN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b="1" dirty="0">
                <a:latin typeface="Liberation Sans"/>
                <a:cs typeface="Liberation Sans"/>
              </a:rPr>
              <a:t>centralised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3715"/>
              </a:lnSpc>
            </a:pPr>
            <a:r>
              <a:rPr sz="3200" dirty="0">
                <a:latin typeface="Liberation Sans"/>
                <a:cs typeface="Liberation Sans"/>
              </a:rPr>
              <a:t>version control</a:t>
            </a:r>
            <a:r>
              <a:rPr sz="3200" spc="-10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system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4540" y="4239259"/>
            <a:ext cx="2583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(so </a:t>
            </a:r>
            <a:r>
              <a:rPr sz="2000" spc="-5" dirty="0">
                <a:latin typeface="Liberation Sans"/>
                <a:cs typeface="Liberation Sans"/>
              </a:rPr>
              <a:t>is CVS </a:t>
            </a:r>
            <a:r>
              <a:rPr sz="2000" dirty="0">
                <a:latin typeface="Liberation Sans"/>
                <a:cs typeface="Liberation Sans"/>
              </a:rPr>
              <a:t>and</a:t>
            </a:r>
            <a:r>
              <a:rPr sz="2000" spc="-7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others)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689" y="3227070"/>
            <a:ext cx="601662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Branches are important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10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project  where not all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visible  all the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090" y="3683000"/>
            <a:ext cx="3935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experimental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features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770" y="3683000"/>
            <a:ext cx="2963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not</a:t>
            </a:r>
            <a:r>
              <a:rPr sz="3200" b="0" i="0" spc="-8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mature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389" y="3683000"/>
            <a:ext cx="6494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different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features for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different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clients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010" y="3683000"/>
            <a:ext cx="5976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All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of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that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quite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difficult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20" y="3455670"/>
            <a:ext cx="495427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32385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Let's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see 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works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solve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these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problems!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910" y="1165859"/>
            <a:ext cx="6384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Git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centralised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</a:t>
            </a:r>
            <a:r>
              <a:rPr sz="3200" b="0" i="0" spc="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distributed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639" y="1165859"/>
            <a:ext cx="7392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means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one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server...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406038" y="1098584"/>
                </a:lnTo>
                <a:lnTo>
                  <a:pt x="505542" y="1107530"/>
                </a:lnTo>
                <a:lnTo>
                  <a:pt x="671049" y="1119662"/>
                </a:lnTo>
                <a:lnTo>
                  <a:pt x="854203" y="1130106"/>
                </a:lnTo>
                <a:lnTo>
                  <a:pt x="1122250" y="1141124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2188261" y="1148466"/>
                </a:lnTo>
                <a:lnTo>
                  <a:pt x="2548027" y="1138699"/>
                </a:lnTo>
                <a:lnTo>
                  <a:pt x="2809435" y="1126822"/>
                </a:lnTo>
                <a:lnTo>
                  <a:pt x="2986834" y="1115797"/>
                </a:lnTo>
                <a:lnTo>
                  <a:pt x="3145917" y="1103138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3600450" cy="1151890"/>
          </a:xfrm>
          <a:custGeom>
            <a:avLst/>
            <a:gdLst/>
            <a:ahLst/>
            <a:cxnLst/>
            <a:rect l="l" t="t" r="r" b="b"/>
            <a:pathLst>
              <a:path w="3600450" h="11518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0" y="1008380"/>
                </a:lnTo>
                <a:lnTo>
                  <a:pt x="43196" y="1039410"/>
                </a:lnTo>
                <a:lnTo>
                  <a:pt x="83401" y="1051226"/>
                </a:lnTo>
                <a:lnTo>
                  <a:pt x="135780" y="1062628"/>
                </a:lnTo>
                <a:lnTo>
                  <a:pt x="199713" y="1073568"/>
                </a:lnTo>
                <a:lnTo>
                  <a:pt x="274583" y="1083999"/>
                </a:lnTo>
                <a:lnTo>
                  <a:pt x="315925" y="1089008"/>
                </a:lnTo>
                <a:lnTo>
                  <a:pt x="359769" y="1093872"/>
                </a:lnTo>
                <a:lnTo>
                  <a:pt x="406038" y="1098584"/>
                </a:lnTo>
                <a:lnTo>
                  <a:pt x="454655" y="1103138"/>
                </a:lnTo>
                <a:lnTo>
                  <a:pt x="505542" y="1107530"/>
                </a:lnTo>
                <a:lnTo>
                  <a:pt x="558621" y="1111751"/>
                </a:lnTo>
                <a:lnTo>
                  <a:pt x="613816" y="1115797"/>
                </a:lnTo>
                <a:lnTo>
                  <a:pt x="671049" y="1119662"/>
                </a:lnTo>
                <a:lnTo>
                  <a:pt x="730242" y="1123339"/>
                </a:lnTo>
                <a:lnTo>
                  <a:pt x="791319" y="1126822"/>
                </a:lnTo>
                <a:lnTo>
                  <a:pt x="854203" y="1130106"/>
                </a:lnTo>
                <a:lnTo>
                  <a:pt x="918815" y="1133184"/>
                </a:lnTo>
                <a:lnTo>
                  <a:pt x="985078" y="1136050"/>
                </a:lnTo>
                <a:lnTo>
                  <a:pt x="1052916" y="1138699"/>
                </a:lnTo>
                <a:lnTo>
                  <a:pt x="1122250" y="1141124"/>
                </a:lnTo>
                <a:lnTo>
                  <a:pt x="1193004" y="1143319"/>
                </a:lnTo>
                <a:lnTo>
                  <a:pt x="1265100" y="1145279"/>
                </a:lnTo>
                <a:lnTo>
                  <a:pt x="1338461" y="1146996"/>
                </a:lnTo>
                <a:lnTo>
                  <a:pt x="1413010" y="1148466"/>
                </a:lnTo>
                <a:lnTo>
                  <a:pt x="1488669" y="1149683"/>
                </a:lnTo>
                <a:lnTo>
                  <a:pt x="1565360" y="1150639"/>
                </a:lnTo>
                <a:lnTo>
                  <a:pt x="1643008" y="1151330"/>
                </a:lnTo>
                <a:lnTo>
                  <a:pt x="1721533" y="1151749"/>
                </a:lnTo>
                <a:lnTo>
                  <a:pt x="1800860" y="1151890"/>
                </a:lnTo>
                <a:lnTo>
                  <a:pt x="1880086" y="1151749"/>
                </a:lnTo>
                <a:lnTo>
                  <a:pt x="1958516" y="1151330"/>
                </a:lnTo>
                <a:lnTo>
                  <a:pt x="2036074" y="1150639"/>
                </a:lnTo>
                <a:lnTo>
                  <a:pt x="2112681" y="1149683"/>
                </a:lnTo>
                <a:lnTo>
                  <a:pt x="2188261" y="1148466"/>
                </a:lnTo>
                <a:lnTo>
                  <a:pt x="2262735" y="1146996"/>
                </a:lnTo>
                <a:lnTo>
                  <a:pt x="2336026" y="1145279"/>
                </a:lnTo>
                <a:lnTo>
                  <a:pt x="2408056" y="1143319"/>
                </a:lnTo>
                <a:lnTo>
                  <a:pt x="2478749" y="1141124"/>
                </a:lnTo>
                <a:lnTo>
                  <a:pt x="2548027" y="1138699"/>
                </a:lnTo>
                <a:lnTo>
                  <a:pt x="2615812" y="1136050"/>
                </a:lnTo>
                <a:lnTo>
                  <a:pt x="2682026" y="1133184"/>
                </a:lnTo>
                <a:lnTo>
                  <a:pt x="2746593" y="1130106"/>
                </a:lnTo>
                <a:lnTo>
                  <a:pt x="2809435" y="1126822"/>
                </a:lnTo>
                <a:lnTo>
                  <a:pt x="2870474" y="1123339"/>
                </a:lnTo>
                <a:lnTo>
                  <a:pt x="2929633" y="1119662"/>
                </a:lnTo>
                <a:lnTo>
                  <a:pt x="2986834" y="1115797"/>
                </a:lnTo>
                <a:lnTo>
                  <a:pt x="3042000" y="1111751"/>
                </a:lnTo>
                <a:lnTo>
                  <a:pt x="3095054" y="1107530"/>
                </a:lnTo>
                <a:lnTo>
                  <a:pt x="3145917" y="1103138"/>
                </a:lnTo>
                <a:lnTo>
                  <a:pt x="3194513" y="1098584"/>
                </a:lnTo>
                <a:lnTo>
                  <a:pt x="3240764" y="1093872"/>
                </a:lnTo>
                <a:lnTo>
                  <a:pt x="3284593" y="1089008"/>
                </a:lnTo>
                <a:lnTo>
                  <a:pt x="3325922" y="1083999"/>
                </a:lnTo>
                <a:lnTo>
                  <a:pt x="3364673" y="1078850"/>
                </a:lnTo>
                <a:lnTo>
                  <a:pt x="3434133" y="1068158"/>
                </a:lnTo>
                <a:lnTo>
                  <a:pt x="3492354" y="1056981"/>
                </a:lnTo>
                <a:lnTo>
                  <a:pt x="3538716" y="1045367"/>
                </a:lnTo>
                <a:lnTo>
                  <a:pt x="3584668" y="1027230"/>
                </a:lnTo>
                <a:lnTo>
                  <a:pt x="3600449" y="1008380"/>
                </a:lnTo>
                <a:lnTo>
                  <a:pt x="3600449" y="143510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265100" y="6610"/>
                </a:lnTo>
                <a:lnTo>
                  <a:pt x="918815" y="18705"/>
                </a:lnTo>
                <a:lnTo>
                  <a:pt x="671049" y="32227"/>
                </a:lnTo>
                <a:lnTo>
                  <a:pt x="505542" y="44359"/>
                </a:lnTo>
                <a:lnTo>
                  <a:pt x="406038" y="53305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54655" y="238826"/>
                </a:lnTo>
                <a:lnTo>
                  <a:pt x="613816" y="251639"/>
                </a:lnTo>
                <a:lnTo>
                  <a:pt x="791319" y="262814"/>
                </a:lnTo>
                <a:lnTo>
                  <a:pt x="1052916" y="274871"/>
                </a:lnTo>
                <a:lnTo>
                  <a:pt x="1413010" y="284803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478749" y="277335"/>
                </a:lnTo>
                <a:lnTo>
                  <a:pt x="2746593" y="266146"/>
                </a:lnTo>
                <a:lnTo>
                  <a:pt x="2929633" y="255555"/>
                </a:lnTo>
                <a:lnTo>
                  <a:pt x="3095054" y="243269"/>
                </a:lnTo>
                <a:lnTo>
                  <a:pt x="3194513" y="234221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194513" y="53305"/>
                </a:lnTo>
                <a:lnTo>
                  <a:pt x="3095054" y="44359"/>
                </a:lnTo>
                <a:lnTo>
                  <a:pt x="2929633" y="32227"/>
                </a:lnTo>
                <a:lnTo>
                  <a:pt x="2682026" y="18705"/>
                </a:lnTo>
                <a:lnTo>
                  <a:pt x="2336026" y="6610"/>
                </a:lnTo>
                <a:lnTo>
                  <a:pt x="1958516" y="559"/>
                </a:lnTo>
                <a:lnTo>
                  <a:pt x="18008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3600450" cy="288290"/>
          </a:xfrm>
          <a:custGeom>
            <a:avLst/>
            <a:gdLst/>
            <a:ahLst/>
            <a:cxnLst/>
            <a:rect l="l" t="t" r="r" b="b"/>
            <a:pathLst>
              <a:path w="3600450" h="288289">
                <a:moveTo>
                  <a:pt x="1800860" y="0"/>
                </a:moveTo>
                <a:lnTo>
                  <a:pt x="1721533" y="140"/>
                </a:lnTo>
                <a:lnTo>
                  <a:pt x="1643008" y="559"/>
                </a:lnTo>
                <a:lnTo>
                  <a:pt x="1565360" y="1250"/>
                </a:lnTo>
                <a:lnTo>
                  <a:pt x="1488669" y="2206"/>
                </a:lnTo>
                <a:lnTo>
                  <a:pt x="1413010" y="3423"/>
                </a:lnTo>
                <a:lnTo>
                  <a:pt x="1338461" y="4893"/>
                </a:lnTo>
                <a:lnTo>
                  <a:pt x="1265100" y="6610"/>
                </a:lnTo>
                <a:lnTo>
                  <a:pt x="1193004" y="8570"/>
                </a:lnTo>
                <a:lnTo>
                  <a:pt x="1122250" y="10765"/>
                </a:lnTo>
                <a:lnTo>
                  <a:pt x="1052916" y="13190"/>
                </a:lnTo>
                <a:lnTo>
                  <a:pt x="985078" y="15839"/>
                </a:lnTo>
                <a:lnTo>
                  <a:pt x="918815" y="18705"/>
                </a:lnTo>
                <a:lnTo>
                  <a:pt x="854203" y="21783"/>
                </a:lnTo>
                <a:lnTo>
                  <a:pt x="791319" y="25067"/>
                </a:lnTo>
                <a:lnTo>
                  <a:pt x="730242" y="28550"/>
                </a:lnTo>
                <a:lnTo>
                  <a:pt x="671049" y="32227"/>
                </a:lnTo>
                <a:lnTo>
                  <a:pt x="613816" y="36092"/>
                </a:lnTo>
                <a:lnTo>
                  <a:pt x="558621" y="40138"/>
                </a:lnTo>
                <a:lnTo>
                  <a:pt x="505542" y="44359"/>
                </a:lnTo>
                <a:lnTo>
                  <a:pt x="454655" y="48751"/>
                </a:lnTo>
                <a:lnTo>
                  <a:pt x="406038" y="53305"/>
                </a:lnTo>
                <a:lnTo>
                  <a:pt x="359769" y="58017"/>
                </a:lnTo>
                <a:lnTo>
                  <a:pt x="315925" y="62881"/>
                </a:lnTo>
                <a:lnTo>
                  <a:pt x="274583" y="67890"/>
                </a:lnTo>
                <a:lnTo>
                  <a:pt x="235819" y="73039"/>
                </a:lnTo>
                <a:lnTo>
                  <a:pt x="166341" y="83731"/>
                </a:lnTo>
                <a:lnTo>
                  <a:pt x="108108" y="94908"/>
                </a:lnTo>
                <a:lnTo>
                  <a:pt x="61738" y="106522"/>
                </a:lnTo>
                <a:lnTo>
                  <a:pt x="15782" y="124659"/>
                </a:lnTo>
                <a:lnTo>
                  <a:pt x="0" y="143510"/>
                </a:lnTo>
                <a:lnTo>
                  <a:pt x="1779" y="149865"/>
                </a:lnTo>
                <a:lnTo>
                  <a:pt x="43196" y="174604"/>
                </a:lnTo>
                <a:lnTo>
                  <a:pt x="83401" y="186475"/>
                </a:lnTo>
                <a:lnTo>
                  <a:pt x="135780" y="197946"/>
                </a:lnTo>
                <a:lnTo>
                  <a:pt x="199713" y="208968"/>
                </a:lnTo>
                <a:lnTo>
                  <a:pt x="274583" y="219489"/>
                </a:lnTo>
                <a:lnTo>
                  <a:pt x="315925" y="224546"/>
                </a:lnTo>
                <a:lnTo>
                  <a:pt x="359769" y="229458"/>
                </a:lnTo>
                <a:lnTo>
                  <a:pt x="406038" y="234221"/>
                </a:lnTo>
                <a:lnTo>
                  <a:pt x="454655" y="238826"/>
                </a:lnTo>
                <a:lnTo>
                  <a:pt x="505542" y="243269"/>
                </a:lnTo>
                <a:lnTo>
                  <a:pt x="558621" y="247542"/>
                </a:lnTo>
                <a:lnTo>
                  <a:pt x="613816" y="251639"/>
                </a:lnTo>
                <a:lnTo>
                  <a:pt x="671049" y="255555"/>
                </a:lnTo>
                <a:lnTo>
                  <a:pt x="730242" y="259282"/>
                </a:lnTo>
                <a:lnTo>
                  <a:pt x="791319" y="262814"/>
                </a:lnTo>
                <a:lnTo>
                  <a:pt x="854203" y="266146"/>
                </a:lnTo>
                <a:lnTo>
                  <a:pt x="918815" y="269270"/>
                </a:lnTo>
                <a:lnTo>
                  <a:pt x="985078" y="272180"/>
                </a:lnTo>
                <a:lnTo>
                  <a:pt x="1052916" y="274871"/>
                </a:lnTo>
                <a:lnTo>
                  <a:pt x="1122250" y="277335"/>
                </a:lnTo>
                <a:lnTo>
                  <a:pt x="1193004" y="279567"/>
                </a:lnTo>
                <a:lnTo>
                  <a:pt x="1265100" y="281559"/>
                </a:lnTo>
                <a:lnTo>
                  <a:pt x="1338461" y="283307"/>
                </a:lnTo>
                <a:lnTo>
                  <a:pt x="1413010" y="284803"/>
                </a:lnTo>
                <a:lnTo>
                  <a:pt x="1488669" y="286041"/>
                </a:lnTo>
                <a:lnTo>
                  <a:pt x="1565360" y="287015"/>
                </a:lnTo>
                <a:lnTo>
                  <a:pt x="1643008" y="287719"/>
                </a:lnTo>
                <a:lnTo>
                  <a:pt x="1721533" y="288146"/>
                </a:lnTo>
                <a:lnTo>
                  <a:pt x="1800860" y="288290"/>
                </a:lnTo>
                <a:lnTo>
                  <a:pt x="1880086" y="288146"/>
                </a:lnTo>
                <a:lnTo>
                  <a:pt x="1958516" y="287719"/>
                </a:lnTo>
                <a:lnTo>
                  <a:pt x="2036074" y="287015"/>
                </a:lnTo>
                <a:lnTo>
                  <a:pt x="2112681" y="286041"/>
                </a:lnTo>
                <a:lnTo>
                  <a:pt x="2188261" y="284803"/>
                </a:lnTo>
                <a:lnTo>
                  <a:pt x="2262735" y="283307"/>
                </a:lnTo>
                <a:lnTo>
                  <a:pt x="2336026" y="281559"/>
                </a:lnTo>
                <a:lnTo>
                  <a:pt x="2408056" y="279567"/>
                </a:lnTo>
                <a:lnTo>
                  <a:pt x="2478749" y="277335"/>
                </a:lnTo>
                <a:lnTo>
                  <a:pt x="2548027" y="274871"/>
                </a:lnTo>
                <a:lnTo>
                  <a:pt x="2615812" y="272180"/>
                </a:lnTo>
                <a:lnTo>
                  <a:pt x="2682026" y="269270"/>
                </a:lnTo>
                <a:lnTo>
                  <a:pt x="2746593" y="266146"/>
                </a:lnTo>
                <a:lnTo>
                  <a:pt x="2809435" y="262814"/>
                </a:lnTo>
                <a:lnTo>
                  <a:pt x="2870474" y="259282"/>
                </a:lnTo>
                <a:lnTo>
                  <a:pt x="2929633" y="255555"/>
                </a:lnTo>
                <a:lnTo>
                  <a:pt x="2986834" y="251639"/>
                </a:lnTo>
                <a:lnTo>
                  <a:pt x="3042000" y="247542"/>
                </a:lnTo>
                <a:lnTo>
                  <a:pt x="3095054" y="243269"/>
                </a:lnTo>
                <a:lnTo>
                  <a:pt x="3145917" y="238826"/>
                </a:lnTo>
                <a:lnTo>
                  <a:pt x="3194513" y="234221"/>
                </a:lnTo>
                <a:lnTo>
                  <a:pt x="3240764" y="229458"/>
                </a:lnTo>
                <a:lnTo>
                  <a:pt x="3284593" y="224546"/>
                </a:lnTo>
                <a:lnTo>
                  <a:pt x="3325922" y="219489"/>
                </a:lnTo>
                <a:lnTo>
                  <a:pt x="3364673" y="214294"/>
                </a:lnTo>
                <a:lnTo>
                  <a:pt x="3434133" y="203517"/>
                </a:lnTo>
                <a:lnTo>
                  <a:pt x="3492354" y="192264"/>
                </a:lnTo>
                <a:lnTo>
                  <a:pt x="3538716" y="180586"/>
                </a:lnTo>
                <a:lnTo>
                  <a:pt x="3584668" y="162384"/>
                </a:lnTo>
                <a:lnTo>
                  <a:pt x="3600449" y="143510"/>
                </a:lnTo>
                <a:lnTo>
                  <a:pt x="3598670" y="137157"/>
                </a:lnTo>
                <a:lnTo>
                  <a:pt x="3557256" y="112479"/>
                </a:lnTo>
                <a:lnTo>
                  <a:pt x="3517056" y="100663"/>
                </a:lnTo>
                <a:lnTo>
                  <a:pt x="3464687" y="89261"/>
                </a:lnTo>
                <a:lnTo>
                  <a:pt x="3400769" y="78321"/>
                </a:lnTo>
                <a:lnTo>
                  <a:pt x="3325922" y="67890"/>
                </a:lnTo>
                <a:lnTo>
                  <a:pt x="3284593" y="62881"/>
                </a:lnTo>
                <a:lnTo>
                  <a:pt x="3240764" y="58017"/>
                </a:lnTo>
                <a:lnTo>
                  <a:pt x="3194513" y="53305"/>
                </a:lnTo>
                <a:lnTo>
                  <a:pt x="3145917" y="48751"/>
                </a:lnTo>
                <a:lnTo>
                  <a:pt x="3095054" y="44359"/>
                </a:lnTo>
                <a:lnTo>
                  <a:pt x="3042000" y="40138"/>
                </a:lnTo>
                <a:lnTo>
                  <a:pt x="2986834" y="36092"/>
                </a:lnTo>
                <a:lnTo>
                  <a:pt x="2929633" y="32227"/>
                </a:lnTo>
                <a:lnTo>
                  <a:pt x="2870474" y="28550"/>
                </a:lnTo>
                <a:lnTo>
                  <a:pt x="2809435" y="25067"/>
                </a:lnTo>
                <a:lnTo>
                  <a:pt x="2746593" y="21783"/>
                </a:lnTo>
                <a:lnTo>
                  <a:pt x="2682026" y="18705"/>
                </a:lnTo>
                <a:lnTo>
                  <a:pt x="2615812" y="15839"/>
                </a:lnTo>
                <a:lnTo>
                  <a:pt x="2548027" y="13190"/>
                </a:lnTo>
                <a:lnTo>
                  <a:pt x="2478749" y="10765"/>
                </a:lnTo>
                <a:lnTo>
                  <a:pt x="2408056" y="8570"/>
                </a:lnTo>
                <a:lnTo>
                  <a:pt x="2336026" y="6610"/>
                </a:lnTo>
                <a:lnTo>
                  <a:pt x="2262735" y="4893"/>
                </a:lnTo>
                <a:lnTo>
                  <a:pt x="2188261" y="3423"/>
                </a:lnTo>
                <a:lnTo>
                  <a:pt x="2112681" y="2206"/>
                </a:lnTo>
                <a:lnTo>
                  <a:pt x="2036074" y="1250"/>
                </a:lnTo>
                <a:lnTo>
                  <a:pt x="1958516" y="559"/>
                </a:lnTo>
                <a:lnTo>
                  <a:pt x="1880086" y="140"/>
                </a:lnTo>
                <a:lnTo>
                  <a:pt x="18008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6209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420" y="1165859"/>
            <a:ext cx="20345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...but</a:t>
            </a:r>
            <a:r>
              <a:rPr sz="3200" b="0" i="0" spc="-9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many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594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79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79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594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3510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3510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090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3070" y="287529"/>
                </a:lnTo>
                <a:lnTo>
                  <a:pt x="864120" y="285298"/>
                </a:lnTo>
                <a:lnTo>
                  <a:pt x="932856" y="281676"/>
                </a:lnTo>
                <a:lnTo>
                  <a:pt x="998894" y="276740"/>
                </a:lnTo>
                <a:lnTo>
                  <a:pt x="1061852" y="270570"/>
                </a:lnTo>
                <a:lnTo>
                  <a:pt x="1121345" y="263242"/>
                </a:lnTo>
                <a:lnTo>
                  <a:pt x="1176991" y="254835"/>
                </a:lnTo>
                <a:lnTo>
                  <a:pt x="1228407" y="245427"/>
                </a:lnTo>
                <a:lnTo>
                  <a:pt x="1275209" y="235096"/>
                </a:lnTo>
                <a:lnTo>
                  <a:pt x="1317014" y="223921"/>
                </a:lnTo>
                <a:lnTo>
                  <a:pt x="1353439" y="211980"/>
                </a:lnTo>
                <a:lnTo>
                  <a:pt x="1408616" y="186110"/>
                </a:lnTo>
                <a:lnTo>
                  <a:pt x="1437674" y="158111"/>
                </a:lnTo>
                <a:lnTo>
                  <a:pt x="1441450" y="143510"/>
                </a:lnTo>
                <a:lnTo>
                  <a:pt x="1437674" y="128922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89" y="288290"/>
                </a:lnTo>
                <a:lnTo>
                  <a:pt x="793070" y="287529"/>
                </a:lnTo>
                <a:lnTo>
                  <a:pt x="864120" y="285298"/>
                </a:lnTo>
                <a:lnTo>
                  <a:pt x="932856" y="281676"/>
                </a:lnTo>
                <a:lnTo>
                  <a:pt x="998894" y="276740"/>
                </a:lnTo>
                <a:lnTo>
                  <a:pt x="1061852" y="270570"/>
                </a:lnTo>
                <a:lnTo>
                  <a:pt x="1121345" y="263242"/>
                </a:lnTo>
                <a:lnTo>
                  <a:pt x="1176991" y="254835"/>
                </a:lnTo>
                <a:lnTo>
                  <a:pt x="1228407" y="245427"/>
                </a:lnTo>
                <a:lnTo>
                  <a:pt x="1275209" y="235096"/>
                </a:lnTo>
                <a:lnTo>
                  <a:pt x="1317014" y="223921"/>
                </a:lnTo>
                <a:lnTo>
                  <a:pt x="1353439" y="211980"/>
                </a:lnTo>
                <a:lnTo>
                  <a:pt x="1408616" y="186110"/>
                </a:lnTo>
                <a:lnTo>
                  <a:pt x="1437674" y="158111"/>
                </a:lnTo>
                <a:lnTo>
                  <a:pt x="1441450" y="143510"/>
                </a:lnTo>
                <a:lnTo>
                  <a:pt x="1437674" y="128922"/>
                </a:lnTo>
                <a:lnTo>
                  <a:pt x="1408616" y="101027"/>
                </a:lnTo>
                <a:lnTo>
                  <a:pt x="1353439" y="75334"/>
                </a:lnTo>
                <a:lnTo>
                  <a:pt x="1317014" y="63500"/>
                </a:lnTo>
                <a:lnTo>
                  <a:pt x="1275209" y="52439"/>
                </a:lnTo>
                <a:lnTo>
                  <a:pt x="1228407" y="42227"/>
                </a:lnTo>
                <a:lnTo>
                  <a:pt x="1176991" y="32938"/>
                </a:lnTo>
                <a:lnTo>
                  <a:pt x="1121345" y="24645"/>
                </a:lnTo>
                <a:lnTo>
                  <a:pt x="1061852" y="17425"/>
                </a:lnTo>
                <a:lnTo>
                  <a:pt x="998894" y="11350"/>
                </a:lnTo>
                <a:lnTo>
                  <a:pt x="932856" y="6496"/>
                </a:lnTo>
                <a:lnTo>
                  <a:pt x="864120" y="2936"/>
                </a:lnTo>
                <a:lnTo>
                  <a:pt x="793070" y="746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0090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8459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3761" y="158111"/>
                </a:lnTo>
                <a:lnTo>
                  <a:pt x="32716" y="186110"/>
                </a:lnTo>
                <a:lnTo>
                  <a:pt x="87715" y="211980"/>
                </a:lnTo>
                <a:lnTo>
                  <a:pt x="124033" y="223921"/>
                </a:lnTo>
                <a:lnTo>
                  <a:pt x="165723" y="235096"/>
                </a:lnTo>
                <a:lnTo>
                  <a:pt x="212407" y="245427"/>
                </a:lnTo>
                <a:lnTo>
                  <a:pt x="263704" y="254835"/>
                </a:lnTo>
                <a:lnTo>
                  <a:pt x="319236" y="263242"/>
                </a:lnTo>
                <a:lnTo>
                  <a:pt x="378622" y="270570"/>
                </a:lnTo>
                <a:lnTo>
                  <a:pt x="441483" y="276740"/>
                </a:lnTo>
                <a:lnTo>
                  <a:pt x="507440" y="281676"/>
                </a:lnTo>
                <a:lnTo>
                  <a:pt x="576113" y="285298"/>
                </a:lnTo>
                <a:lnTo>
                  <a:pt x="647123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46"/>
                </a:lnTo>
                <a:lnTo>
                  <a:pt x="576113" y="2936"/>
                </a:lnTo>
                <a:lnTo>
                  <a:pt x="507440" y="6496"/>
                </a:lnTo>
                <a:lnTo>
                  <a:pt x="441483" y="11350"/>
                </a:lnTo>
                <a:lnTo>
                  <a:pt x="378622" y="17425"/>
                </a:lnTo>
                <a:lnTo>
                  <a:pt x="319236" y="24645"/>
                </a:lnTo>
                <a:lnTo>
                  <a:pt x="263704" y="32938"/>
                </a:lnTo>
                <a:lnTo>
                  <a:pt x="212407" y="42227"/>
                </a:lnTo>
                <a:lnTo>
                  <a:pt x="165723" y="52439"/>
                </a:lnTo>
                <a:lnTo>
                  <a:pt x="124033" y="63500"/>
                </a:lnTo>
                <a:lnTo>
                  <a:pt x="87715" y="75334"/>
                </a:lnTo>
                <a:lnTo>
                  <a:pt x="32716" y="101027"/>
                </a:lnTo>
                <a:lnTo>
                  <a:pt x="3761" y="128922"/>
                </a:lnTo>
                <a:lnTo>
                  <a:pt x="0" y="143510"/>
                </a:lnTo>
                <a:lnTo>
                  <a:pt x="3761" y="158111"/>
                </a:lnTo>
                <a:lnTo>
                  <a:pt x="32716" y="186110"/>
                </a:lnTo>
                <a:lnTo>
                  <a:pt x="87715" y="211980"/>
                </a:lnTo>
                <a:lnTo>
                  <a:pt x="124033" y="223921"/>
                </a:lnTo>
                <a:lnTo>
                  <a:pt x="165723" y="235096"/>
                </a:lnTo>
                <a:lnTo>
                  <a:pt x="212407" y="245427"/>
                </a:lnTo>
                <a:lnTo>
                  <a:pt x="263704" y="254835"/>
                </a:lnTo>
                <a:lnTo>
                  <a:pt x="319236" y="263242"/>
                </a:lnTo>
                <a:lnTo>
                  <a:pt x="378622" y="270570"/>
                </a:lnTo>
                <a:lnTo>
                  <a:pt x="441483" y="276740"/>
                </a:lnTo>
                <a:lnTo>
                  <a:pt x="507440" y="281676"/>
                </a:lnTo>
                <a:lnTo>
                  <a:pt x="576113" y="285298"/>
                </a:lnTo>
                <a:lnTo>
                  <a:pt x="647123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8459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3510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3225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46"/>
                </a:lnTo>
                <a:lnTo>
                  <a:pt x="576478" y="2936"/>
                </a:lnTo>
                <a:lnTo>
                  <a:pt x="507912" y="6496"/>
                </a:lnTo>
                <a:lnTo>
                  <a:pt x="442019" y="11350"/>
                </a:lnTo>
                <a:lnTo>
                  <a:pt x="379185" y="17425"/>
                </a:lnTo>
                <a:lnTo>
                  <a:pt x="319794" y="24645"/>
                </a:lnTo>
                <a:lnTo>
                  <a:pt x="264232" y="32938"/>
                </a:lnTo>
                <a:lnTo>
                  <a:pt x="212883" y="42227"/>
                </a:lnTo>
                <a:lnTo>
                  <a:pt x="166134" y="52439"/>
                </a:lnTo>
                <a:lnTo>
                  <a:pt x="124368" y="63500"/>
                </a:lnTo>
                <a:lnTo>
                  <a:pt x="87971" y="75334"/>
                </a:lnTo>
                <a:lnTo>
                  <a:pt x="32824" y="101027"/>
                </a:lnTo>
                <a:lnTo>
                  <a:pt x="3775" y="128922"/>
                </a:lnTo>
                <a:lnTo>
                  <a:pt x="0" y="143510"/>
                </a:lnTo>
                <a:lnTo>
                  <a:pt x="3775" y="158111"/>
                </a:lnTo>
                <a:lnTo>
                  <a:pt x="32824" y="186110"/>
                </a:lnTo>
                <a:lnTo>
                  <a:pt x="87971" y="211980"/>
                </a:lnTo>
                <a:lnTo>
                  <a:pt x="124368" y="223921"/>
                </a:lnTo>
                <a:lnTo>
                  <a:pt x="166134" y="235096"/>
                </a:lnTo>
                <a:lnTo>
                  <a:pt x="212883" y="245427"/>
                </a:lnTo>
                <a:lnTo>
                  <a:pt x="264232" y="254835"/>
                </a:lnTo>
                <a:lnTo>
                  <a:pt x="319794" y="263242"/>
                </a:lnTo>
                <a:lnTo>
                  <a:pt x="379185" y="270570"/>
                </a:lnTo>
                <a:lnTo>
                  <a:pt x="442019" y="276740"/>
                </a:lnTo>
                <a:lnTo>
                  <a:pt x="507912" y="281676"/>
                </a:lnTo>
                <a:lnTo>
                  <a:pt x="576478" y="285298"/>
                </a:lnTo>
                <a:lnTo>
                  <a:pt x="647332" y="287529"/>
                </a:lnTo>
                <a:lnTo>
                  <a:pt x="720090" y="288290"/>
                </a:lnTo>
                <a:lnTo>
                  <a:pt x="792847" y="287529"/>
                </a:lnTo>
                <a:lnTo>
                  <a:pt x="863701" y="285298"/>
                </a:lnTo>
                <a:lnTo>
                  <a:pt x="932267" y="281676"/>
                </a:lnTo>
                <a:lnTo>
                  <a:pt x="998160" y="276740"/>
                </a:lnTo>
                <a:lnTo>
                  <a:pt x="1060994" y="270570"/>
                </a:lnTo>
                <a:lnTo>
                  <a:pt x="1120385" y="263242"/>
                </a:lnTo>
                <a:lnTo>
                  <a:pt x="1175947" y="254835"/>
                </a:lnTo>
                <a:lnTo>
                  <a:pt x="1227296" y="245427"/>
                </a:lnTo>
                <a:lnTo>
                  <a:pt x="1274045" y="235096"/>
                </a:lnTo>
                <a:lnTo>
                  <a:pt x="1315811" y="223921"/>
                </a:lnTo>
                <a:lnTo>
                  <a:pt x="1352208" y="211980"/>
                </a:lnTo>
                <a:lnTo>
                  <a:pt x="1407355" y="186110"/>
                </a:lnTo>
                <a:lnTo>
                  <a:pt x="1436404" y="158111"/>
                </a:lnTo>
                <a:lnTo>
                  <a:pt x="1440180" y="143510"/>
                </a:lnTo>
                <a:lnTo>
                  <a:pt x="1436404" y="128922"/>
                </a:lnTo>
                <a:lnTo>
                  <a:pt x="1407355" y="101027"/>
                </a:lnTo>
                <a:lnTo>
                  <a:pt x="1352208" y="75334"/>
                </a:lnTo>
                <a:lnTo>
                  <a:pt x="1315811" y="63500"/>
                </a:lnTo>
                <a:lnTo>
                  <a:pt x="1274045" y="52439"/>
                </a:lnTo>
                <a:lnTo>
                  <a:pt x="1227296" y="42227"/>
                </a:lnTo>
                <a:lnTo>
                  <a:pt x="1175947" y="32938"/>
                </a:lnTo>
                <a:lnTo>
                  <a:pt x="1120385" y="24645"/>
                </a:lnTo>
                <a:lnTo>
                  <a:pt x="1060994" y="17425"/>
                </a:lnTo>
                <a:lnTo>
                  <a:pt x="998160" y="11350"/>
                </a:lnTo>
                <a:lnTo>
                  <a:pt x="932267" y="6496"/>
                </a:lnTo>
                <a:lnTo>
                  <a:pt x="863701" y="2936"/>
                </a:lnTo>
                <a:lnTo>
                  <a:pt x="792847" y="746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32250" y="323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0" y="1165859"/>
            <a:ext cx="637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Actually,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one per</a:t>
            </a:r>
            <a:r>
              <a:rPr sz="3200" b="0" i="0" spc="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computer.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0270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611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242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89"/>
                </a:lnTo>
                <a:lnTo>
                  <a:pt x="1079500" y="935989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3959" y="5976620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89"/>
                </a:lnTo>
                <a:lnTo>
                  <a:pt x="53975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89"/>
                </a:lnTo>
                <a:lnTo>
                  <a:pt x="1080770" y="935989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67419" y="597662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41020" y="935989"/>
                </a:moveTo>
                <a:lnTo>
                  <a:pt x="0" y="935989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89"/>
                </a:lnTo>
                <a:lnTo>
                  <a:pt x="541020" y="93598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779" y="3460750"/>
            <a:ext cx="7199630" cy="1651000"/>
          </a:xfrm>
          <a:custGeom>
            <a:avLst/>
            <a:gdLst/>
            <a:ahLst/>
            <a:cxnLst/>
            <a:rect l="l" t="t" r="r" b="b"/>
            <a:pathLst>
              <a:path w="7199630" h="1651000">
                <a:moveTo>
                  <a:pt x="3980220" y="1638300"/>
                </a:moveTo>
                <a:lnTo>
                  <a:pt x="3325909" y="1638300"/>
                </a:lnTo>
                <a:lnTo>
                  <a:pt x="3380903" y="1651000"/>
                </a:lnTo>
                <a:lnTo>
                  <a:pt x="3919420" y="1651000"/>
                </a:lnTo>
                <a:lnTo>
                  <a:pt x="3980220" y="1638300"/>
                </a:lnTo>
                <a:close/>
              </a:path>
              <a:path w="7199630" h="1651000">
                <a:moveTo>
                  <a:pt x="4615026" y="1498600"/>
                </a:moveTo>
                <a:lnTo>
                  <a:pt x="2736849" y="1498600"/>
                </a:lnTo>
                <a:lnTo>
                  <a:pt x="2771090" y="1511300"/>
                </a:lnTo>
                <a:lnTo>
                  <a:pt x="2807567" y="1524000"/>
                </a:lnTo>
                <a:lnTo>
                  <a:pt x="2846174" y="1536700"/>
                </a:lnTo>
                <a:lnTo>
                  <a:pt x="2886803" y="1549400"/>
                </a:lnTo>
                <a:lnTo>
                  <a:pt x="2929349" y="1562100"/>
                </a:lnTo>
                <a:lnTo>
                  <a:pt x="2973705" y="1574800"/>
                </a:lnTo>
                <a:lnTo>
                  <a:pt x="3019764" y="1587500"/>
                </a:lnTo>
                <a:lnTo>
                  <a:pt x="3116564" y="1612900"/>
                </a:lnTo>
                <a:lnTo>
                  <a:pt x="3167092" y="1612900"/>
                </a:lnTo>
                <a:lnTo>
                  <a:pt x="3271871" y="1638300"/>
                </a:lnTo>
                <a:lnTo>
                  <a:pt x="4039801" y="1638300"/>
                </a:lnTo>
                <a:lnTo>
                  <a:pt x="4098040" y="1625600"/>
                </a:lnTo>
                <a:lnTo>
                  <a:pt x="4154815" y="1625600"/>
                </a:lnTo>
                <a:lnTo>
                  <a:pt x="4263481" y="1600200"/>
                </a:lnTo>
                <a:lnTo>
                  <a:pt x="4364818" y="1574800"/>
                </a:lnTo>
                <a:lnTo>
                  <a:pt x="4412430" y="1574800"/>
                </a:lnTo>
                <a:lnTo>
                  <a:pt x="4457842" y="1549400"/>
                </a:lnTo>
                <a:lnTo>
                  <a:pt x="4500930" y="1536700"/>
                </a:lnTo>
                <a:lnTo>
                  <a:pt x="4541572" y="1524000"/>
                </a:lnTo>
                <a:lnTo>
                  <a:pt x="4579645" y="1511300"/>
                </a:lnTo>
                <a:lnTo>
                  <a:pt x="4615026" y="1498600"/>
                </a:lnTo>
                <a:close/>
              </a:path>
              <a:path w="7199630" h="1651000">
                <a:moveTo>
                  <a:pt x="2321243" y="1549400"/>
                </a:moveTo>
                <a:lnTo>
                  <a:pt x="1960278" y="1549400"/>
                </a:lnTo>
                <a:lnTo>
                  <a:pt x="2020019" y="1562100"/>
                </a:lnTo>
                <a:lnTo>
                  <a:pt x="2252767" y="1562100"/>
                </a:lnTo>
                <a:lnTo>
                  <a:pt x="2321243" y="1549400"/>
                </a:lnTo>
                <a:close/>
              </a:path>
              <a:path w="7199630" h="1651000">
                <a:moveTo>
                  <a:pt x="2557479" y="1536700"/>
                </a:moveTo>
                <a:lnTo>
                  <a:pt x="1727954" y="1536700"/>
                </a:lnTo>
                <a:lnTo>
                  <a:pt x="1784875" y="1549400"/>
                </a:lnTo>
                <a:lnTo>
                  <a:pt x="2533001" y="1549400"/>
                </a:lnTo>
                <a:lnTo>
                  <a:pt x="2557479" y="1536700"/>
                </a:lnTo>
                <a:close/>
              </a:path>
              <a:path w="7199630" h="1651000">
                <a:moveTo>
                  <a:pt x="2616383" y="1524000"/>
                </a:moveTo>
                <a:lnTo>
                  <a:pt x="1616924" y="1524000"/>
                </a:lnTo>
                <a:lnTo>
                  <a:pt x="1671943" y="1536700"/>
                </a:lnTo>
                <a:lnTo>
                  <a:pt x="2597991" y="1536700"/>
                </a:lnTo>
                <a:lnTo>
                  <a:pt x="2616383" y="1524000"/>
                </a:lnTo>
                <a:close/>
              </a:path>
              <a:path w="7199630" h="1651000">
                <a:moveTo>
                  <a:pt x="2655332" y="1511300"/>
                </a:moveTo>
                <a:lnTo>
                  <a:pt x="1510190" y="1511300"/>
                </a:lnTo>
                <a:lnTo>
                  <a:pt x="1562978" y="1524000"/>
                </a:lnTo>
                <a:lnTo>
                  <a:pt x="2635104" y="1524000"/>
                </a:lnTo>
                <a:lnTo>
                  <a:pt x="2655332" y="1511300"/>
                </a:lnTo>
                <a:close/>
              </a:path>
              <a:path w="7199630" h="1651000">
                <a:moveTo>
                  <a:pt x="2179855" y="177800"/>
                </a:moveTo>
                <a:lnTo>
                  <a:pt x="1330224" y="177800"/>
                </a:lnTo>
                <a:lnTo>
                  <a:pt x="1161767" y="215900"/>
                </a:lnTo>
                <a:lnTo>
                  <a:pt x="1108743" y="215900"/>
                </a:lnTo>
                <a:lnTo>
                  <a:pt x="1057564" y="228600"/>
                </a:lnTo>
                <a:lnTo>
                  <a:pt x="1008398" y="241300"/>
                </a:lnTo>
                <a:lnTo>
                  <a:pt x="961414" y="254000"/>
                </a:lnTo>
                <a:lnTo>
                  <a:pt x="916781" y="279400"/>
                </a:lnTo>
                <a:lnTo>
                  <a:pt x="874666" y="292100"/>
                </a:lnTo>
                <a:lnTo>
                  <a:pt x="835239" y="304800"/>
                </a:lnTo>
                <a:lnTo>
                  <a:pt x="798667" y="317500"/>
                </a:lnTo>
                <a:lnTo>
                  <a:pt x="765120" y="342900"/>
                </a:lnTo>
                <a:lnTo>
                  <a:pt x="734765" y="355600"/>
                </a:lnTo>
                <a:lnTo>
                  <a:pt x="707772" y="368300"/>
                </a:lnTo>
                <a:lnTo>
                  <a:pt x="684308" y="393700"/>
                </a:lnTo>
                <a:lnTo>
                  <a:pt x="664543" y="406400"/>
                </a:lnTo>
                <a:lnTo>
                  <a:pt x="648644" y="431800"/>
                </a:lnTo>
                <a:lnTo>
                  <a:pt x="636781" y="444500"/>
                </a:lnTo>
                <a:lnTo>
                  <a:pt x="629121" y="469900"/>
                </a:lnTo>
                <a:lnTo>
                  <a:pt x="625834" y="495300"/>
                </a:lnTo>
                <a:lnTo>
                  <a:pt x="627087" y="508000"/>
                </a:lnTo>
                <a:lnTo>
                  <a:pt x="633049" y="533400"/>
                </a:lnTo>
                <a:lnTo>
                  <a:pt x="643889" y="546100"/>
                </a:lnTo>
                <a:lnTo>
                  <a:pt x="572184" y="558800"/>
                </a:lnTo>
                <a:lnTo>
                  <a:pt x="503092" y="558800"/>
                </a:lnTo>
                <a:lnTo>
                  <a:pt x="436961" y="571500"/>
                </a:lnTo>
                <a:lnTo>
                  <a:pt x="374135" y="584200"/>
                </a:lnTo>
                <a:lnTo>
                  <a:pt x="314960" y="584200"/>
                </a:lnTo>
                <a:lnTo>
                  <a:pt x="259781" y="596900"/>
                </a:lnTo>
                <a:lnTo>
                  <a:pt x="208943" y="622300"/>
                </a:lnTo>
                <a:lnTo>
                  <a:pt x="162793" y="635000"/>
                </a:lnTo>
                <a:lnTo>
                  <a:pt x="121676" y="647700"/>
                </a:lnTo>
                <a:lnTo>
                  <a:pt x="85936" y="673100"/>
                </a:lnTo>
                <a:lnTo>
                  <a:pt x="55920" y="685800"/>
                </a:lnTo>
                <a:lnTo>
                  <a:pt x="31973" y="711200"/>
                </a:lnTo>
                <a:lnTo>
                  <a:pt x="14440" y="736600"/>
                </a:lnTo>
                <a:lnTo>
                  <a:pt x="3667" y="749300"/>
                </a:lnTo>
                <a:lnTo>
                  <a:pt x="4670" y="800100"/>
                </a:lnTo>
                <a:lnTo>
                  <a:pt x="41439" y="850900"/>
                </a:lnTo>
                <a:lnTo>
                  <a:pt x="73140" y="876300"/>
                </a:lnTo>
                <a:lnTo>
                  <a:pt x="113455" y="901700"/>
                </a:lnTo>
                <a:lnTo>
                  <a:pt x="162183" y="927100"/>
                </a:lnTo>
                <a:lnTo>
                  <a:pt x="219128" y="939800"/>
                </a:lnTo>
                <a:lnTo>
                  <a:pt x="284089" y="952500"/>
                </a:lnTo>
                <a:lnTo>
                  <a:pt x="356869" y="965200"/>
                </a:lnTo>
                <a:lnTo>
                  <a:pt x="298191" y="990600"/>
                </a:lnTo>
                <a:lnTo>
                  <a:pt x="249390" y="1016000"/>
                </a:lnTo>
                <a:lnTo>
                  <a:pt x="210819" y="1041400"/>
                </a:lnTo>
                <a:lnTo>
                  <a:pt x="165782" y="1092200"/>
                </a:lnTo>
                <a:lnTo>
                  <a:pt x="160019" y="1130300"/>
                </a:lnTo>
                <a:lnTo>
                  <a:pt x="162287" y="1143000"/>
                </a:lnTo>
                <a:lnTo>
                  <a:pt x="169081" y="1168400"/>
                </a:lnTo>
                <a:lnTo>
                  <a:pt x="180392" y="1181100"/>
                </a:lnTo>
                <a:lnTo>
                  <a:pt x="196207" y="1206500"/>
                </a:lnTo>
                <a:lnTo>
                  <a:pt x="216516" y="1219200"/>
                </a:lnTo>
                <a:lnTo>
                  <a:pt x="241308" y="1231900"/>
                </a:lnTo>
                <a:lnTo>
                  <a:pt x="270571" y="1244600"/>
                </a:lnTo>
                <a:lnTo>
                  <a:pt x="304295" y="1270000"/>
                </a:lnTo>
                <a:lnTo>
                  <a:pt x="342468" y="1282700"/>
                </a:lnTo>
                <a:lnTo>
                  <a:pt x="385079" y="1295400"/>
                </a:lnTo>
                <a:lnTo>
                  <a:pt x="432118" y="1308100"/>
                </a:lnTo>
                <a:lnTo>
                  <a:pt x="483572" y="1320800"/>
                </a:lnTo>
                <a:lnTo>
                  <a:pt x="539432" y="1320800"/>
                </a:lnTo>
                <a:lnTo>
                  <a:pt x="599685" y="1333500"/>
                </a:lnTo>
                <a:lnTo>
                  <a:pt x="664321" y="1346200"/>
                </a:lnTo>
                <a:lnTo>
                  <a:pt x="806697" y="1346200"/>
                </a:lnTo>
                <a:lnTo>
                  <a:pt x="884414" y="1358900"/>
                </a:lnTo>
                <a:lnTo>
                  <a:pt x="966469" y="1358900"/>
                </a:lnTo>
                <a:lnTo>
                  <a:pt x="996763" y="1371600"/>
                </a:lnTo>
                <a:lnTo>
                  <a:pt x="1029279" y="1384300"/>
                </a:lnTo>
                <a:lnTo>
                  <a:pt x="1063936" y="1397000"/>
                </a:lnTo>
                <a:lnTo>
                  <a:pt x="1100651" y="1409700"/>
                </a:lnTo>
                <a:lnTo>
                  <a:pt x="1139343" y="1422400"/>
                </a:lnTo>
                <a:lnTo>
                  <a:pt x="1179930" y="1447800"/>
                </a:lnTo>
                <a:lnTo>
                  <a:pt x="1222329" y="1460500"/>
                </a:lnTo>
                <a:lnTo>
                  <a:pt x="1266458" y="1460500"/>
                </a:lnTo>
                <a:lnTo>
                  <a:pt x="1359580" y="1485900"/>
                </a:lnTo>
                <a:lnTo>
                  <a:pt x="1458639" y="1511300"/>
                </a:lnTo>
                <a:lnTo>
                  <a:pt x="2678246" y="1511300"/>
                </a:lnTo>
                <a:lnTo>
                  <a:pt x="2705026" y="1498600"/>
                </a:lnTo>
                <a:lnTo>
                  <a:pt x="4615026" y="1498600"/>
                </a:lnTo>
                <a:lnTo>
                  <a:pt x="4647593" y="1473200"/>
                </a:lnTo>
                <a:lnTo>
                  <a:pt x="4677222" y="1460500"/>
                </a:lnTo>
                <a:lnTo>
                  <a:pt x="4703792" y="1447800"/>
                </a:lnTo>
                <a:lnTo>
                  <a:pt x="4727178" y="1422400"/>
                </a:lnTo>
                <a:lnTo>
                  <a:pt x="4747260" y="1409700"/>
                </a:lnTo>
                <a:lnTo>
                  <a:pt x="5760934" y="1409700"/>
                </a:lnTo>
                <a:lnTo>
                  <a:pt x="5814515" y="1397000"/>
                </a:lnTo>
                <a:lnTo>
                  <a:pt x="5865466" y="1384300"/>
                </a:lnTo>
                <a:lnTo>
                  <a:pt x="5913628" y="1371600"/>
                </a:lnTo>
                <a:lnTo>
                  <a:pt x="5958845" y="1358900"/>
                </a:lnTo>
                <a:lnTo>
                  <a:pt x="6000957" y="1346200"/>
                </a:lnTo>
                <a:lnTo>
                  <a:pt x="6039808" y="1333500"/>
                </a:lnTo>
                <a:lnTo>
                  <a:pt x="6075240" y="1308100"/>
                </a:lnTo>
                <a:lnTo>
                  <a:pt x="6107094" y="1295400"/>
                </a:lnTo>
                <a:lnTo>
                  <a:pt x="6135213" y="1270000"/>
                </a:lnTo>
                <a:lnTo>
                  <a:pt x="6159438" y="1257300"/>
                </a:lnTo>
                <a:lnTo>
                  <a:pt x="6179614" y="1231900"/>
                </a:lnTo>
                <a:lnTo>
                  <a:pt x="6195580" y="1219200"/>
                </a:lnTo>
                <a:lnTo>
                  <a:pt x="6207180" y="1193800"/>
                </a:lnTo>
                <a:lnTo>
                  <a:pt x="6214256" y="1168400"/>
                </a:lnTo>
                <a:lnTo>
                  <a:pt x="6216650" y="1155700"/>
                </a:lnTo>
                <a:lnTo>
                  <a:pt x="6288143" y="1143000"/>
                </a:lnTo>
                <a:lnTo>
                  <a:pt x="6358074" y="1143000"/>
                </a:lnTo>
                <a:lnTo>
                  <a:pt x="6426294" y="1130300"/>
                </a:lnTo>
                <a:lnTo>
                  <a:pt x="6492650" y="1130300"/>
                </a:lnTo>
                <a:lnTo>
                  <a:pt x="6619175" y="1104900"/>
                </a:lnTo>
                <a:lnTo>
                  <a:pt x="6736445" y="1079500"/>
                </a:lnTo>
                <a:lnTo>
                  <a:pt x="6791235" y="1066800"/>
                </a:lnTo>
                <a:lnTo>
                  <a:pt x="6843259" y="1054100"/>
                </a:lnTo>
                <a:lnTo>
                  <a:pt x="6892369" y="1041400"/>
                </a:lnTo>
                <a:lnTo>
                  <a:pt x="6938414" y="1028700"/>
                </a:lnTo>
                <a:lnTo>
                  <a:pt x="6981244" y="1003300"/>
                </a:lnTo>
                <a:lnTo>
                  <a:pt x="7020708" y="990600"/>
                </a:lnTo>
                <a:lnTo>
                  <a:pt x="7056656" y="977900"/>
                </a:lnTo>
                <a:lnTo>
                  <a:pt x="7088938" y="952500"/>
                </a:lnTo>
                <a:lnTo>
                  <a:pt x="7117403" y="939800"/>
                </a:lnTo>
                <a:lnTo>
                  <a:pt x="7141902" y="914400"/>
                </a:lnTo>
                <a:lnTo>
                  <a:pt x="7162283" y="889000"/>
                </a:lnTo>
                <a:lnTo>
                  <a:pt x="7178397" y="876300"/>
                </a:lnTo>
                <a:lnTo>
                  <a:pt x="7190092" y="850900"/>
                </a:lnTo>
                <a:lnTo>
                  <a:pt x="7197220" y="825500"/>
                </a:lnTo>
                <a:lnTo>
                  <a:pt x="7199630" y="800100"/>
                </a:lnTo>
                <a:lnTo>
                  <a:pt x="7193820" y="774700"/>
                </a:lnTo>
                <a:lnTo>
                  <a:pt x="7176792" y="736600"/>
                </a:lnTo>
                <a:lnTo>
                  <a:pt x="7149144" y="711200"/>
                </a:lnTo>
                <a:lnTo>
                  <a:pt x="7111477" y="673100"/>
                </a:lnTo>
                <a:lnTo>
                  <a:pt x="7064391" y="647700"/>
                </a:lnTo>
                <a:lnTo>
                  <a:pt x="7008485" y="622300"/>
                </a:lnTo>
                <a:lnTo>
                  <a:pt x="6944360" y="584200"/>
                </a:lnTo>
                <a:lnTo>
                  <a:pt x="6979840" y="558800"/>
                </a:lnTo>
                <a:lnTo>
                  <a:pt x="7003415" y="533400"/>
                </a:lnTo>
                <a:lnTo>
                  <a:pt x="7016511" y="508000"/>
                </a:lnTo>
                <a:lnTo>
                  <a:pt x="7020560" y="482600"/>
                </a:lnTo>
                <a:lnTo>
                  <a:pt x="7017401" y="457200"/>
                </a:lnTo>
                <a:lnTo>
                  <a:pt x="7008090" y="431800"/>
                </a:lnTo>
                <a:lnTo>
                  <a:pt x="6992875" y="406400"/>
                </a:lnTo>
                <a:lnTo>
                  <a:pt x="6972002" y="393700"/>
                </a:lnTo>
                <a:lnTo>
                  <a:pt x="6945719" y="368300"/>
                </a:lnTo>
                <a:lnTo>
                  <a:pt x="6914274" y="342900"/>
                </a:lnTo>
                <a:lnTo>
                  <a:pt x="6877914" y="330200"/>
                </a:lnTo>
                <a:lnTo>
                  <a:pt x="6836886" y="304800"/>
                </a:lnTo>
                <a:lnTo>
                  <a:pt x="6791438" y="292100"/>
                </a:lnTo>
                <a:lnTo>
                  <a:pt x="6741817" y="279400"/>
                </a:lnTo>
                <a:lnTo>
                  <a:pt x="6688271" y="266700"/>
                </a:lnTo>
                <a:lnTo>
                  <a:pt x="6631047" y="254000"/>
                </a:lnTo>
                <a:lnTo>
                  <a:pt x="6570392" y="241300"/>
                </a:lnTo>
                <a:lnTo>
                  <a:pt x="6439781" y="215900"/>
                </a:lnTo>
                <a:lnTo>
                  <a:pt x="6370320" y="203200"/>
                </a:lnTo>
                <a:lnTo>
                  <a:pt x="2324099" y="203200"/>
                </a:lnTo>
                <a:lnTo>
                  <a:pt x="2277529" y="190500"/>
                </a:lnTo>
                <a:lnTo>
                  <a:pt x="2229385" y="190500"/>
                </a:lnTo>
                <a:lnTo>
                  <a:pt x="2179855" y="177800"/>
                </a:lnTo>
                <a:close/>
              </a:path>
              <a:path w="7199630" h="1651000">
                <a:moveTo>
                  <a:pt x="5523462" y="1435100"/>
                </a:moveTo>
                <a:lnTo>
                  <a:pt x="4990465" y="1435100"/>
                </a:lnTo>
                <a:lnTo>
                  <a:pt x="5042154" y="1447800"/>
                </a:lnTo>
                <a:lnTo>
                  <a:pt x="5459096" y="1447800"/>
                </a:lnTo>
                <a:lnTo>
                  <a:pt x="5523462" y="1435100"/>
                </a:lnTo>
                <a:close/>
              </a:path>
              <a:path w="7199630" h="1651000">
                <a:moveTo>
                  <a:pt x="5760934" y="1409700"/>
                </a:moveTo>
                <a:lnTo>
                  <a:pt x="4793615" y="1409700"/>
                </a:lnTo>
                <a:lnTo>
                  <a:pt x="4889906" y="1435100"/>
                </a:lnTo>
                <a:lnTo>
                  <a:pt x="5585986" y="1435100"/>
                </a:lnTo>
                <a:lnTo>
                  <a:pt x="5646512" y="1422400"/>
                </a:lnTo>
                <a:lnTo>
                  <a:pt x="5704880" y="1422400"/>
                </a:lnTo>
                <a:lnTo>
                  <a:pt x="5760934" y="1409700"/>
                </a:lnTo>
                <a:close/>
              </a:path>
              <a:path w="7199630" h="1651000">
                <a:moveTo>
                  <a:pt x="3498882" y="76200"/>
                </a:moveTo>
                <a:lnTo>
                  <a:pt x="2705718" y="76200"/>
                </a:lnTo>
                <a:lnTo>
                  <a:pt x="2653823" y="88900"/>
                </a:lnTo>
                <a:lnTo>
                  <a:pt x="2603967" y="101600"/>
                </a:lnTo>
                <a:lnTo>
                  <a:pt x="2556294" y="114300"/>
                </a:lnTo>
                <a:lnTo>
                  <a:pt x="2510945" y="127000"/>
                </a:lnTo>
                <a:lnTo>
                  <a:pt x="2468066" y="139700"/>
                </a:lnTo>
                <a:lnTo>
                  <a:pt x="2427798" y="152400"/>
                </a:lnTo>
                <a:lnTo>
                  <a:pt x="2390286" y="165100"/>
                </a:lnTo>
                <a:lnTo>
                  <a:pt x="2324099" y="203200"/>
                </a:lnTo>
                <a:lnTo>
                  <a:pt x="6370320" y="203200"/>
                </a:lnTo>
                <a:lnTo>
                  <a:pt x="6355331" y="190500"/>
                </a:lnTo>
                <a:lnTo>
                  <a:pt x="6335183" y="165100"/>
                </a:lnTo>
                <a:lnTo>
                  <a:pt x="6310119" y="152400"/>
                </a:lnTo>
                <a:lnTo>
                  <a:pt x="6280386" y="127000"/>
                </a:lnTo>
                <a:lnTo>
                  <a:pt x="3737609" y="127000"/>
                </a:lnTo>
                <a:lnTo>
                  <a:pt x="3694344" y="114300"/>
                </a:lnTo>
                <a:lnTo>
                  <a:pt x="3648557" y="114300"/>
                </a:lnTo>
                <a:lnTo>
                  <a:pt x="3600529" y="101600"/>
                </a:lnTo>
                <a:lnTo>
                  <a:pt x="3498882" y="76200"/>
                </a:lnTo>
                <a:close/>
              </a:path>
              <a:path w="7199630" h="1651000">
                <a:moveTo>
                  <a:pt x="2077394" y="165100"/>
                </a:moveTo>
                <a:lnTo>
                  <a:pt x="1448664" y="165100"/>
                </a:lnTo>
                <a:lnTo>
                  <a:pt x="1388943" y="177800"/>
                </a:lnTo>
                <a:lnTo>
                  <a:pt x="2129128" y="177800"/>
                </a:lnTo>
                <a:lnTo>
                  <a:pt x="2077394" y="165100"/>
                </a:lnTo>
                <a:close/>
              </a:path>
              <a:path w="7199630" h="1651000">
                <a:moveTo>
                  <a:pt x="1971659" y="152400"/>
                </a:moveTo>
                <a:lnTo>
                  <a:pt x="1570440" y="152400"/>
                </a:lnTo>
                <a:lnTo>
                  <a:pt x="1509219" y="165100"/>
                </a:lnTo>
                <a:lnTo>
                  <a:pt x="2024841" y="165100"/>
                </a:lnTo>
                <a:lnTo>
                  <a:pt x="1971659" y="152400"/>
                </a:lnTo>
                <a:close/>
              </a:path>
              <a:path w="7199630" h="1651000">
                <a:moveTo>
                  <a:pt x="4656751" y="12700"/>
                </a:moveTo>
                <a:lnTo>
                  <a:pt x="4140209" y="12700"/>
                </a:lnTo>
                <a:lnTo>
                  <a:pt x="4083456" y="25400"/>
                </a:lnTo>
                <a:lnTo>
                  <a:pt x="4028997" y="25400"/>
                </a:lnTo>
                <a:lnTo>
                  <a:pt x="3977135" y="38100"/>
                </a:lnTo>
                <a:lnTo>
                  <a:pt x="3928176" y="50800"/>
                </a:lnTo>
                <a:lnTo>
                  <a:pt x="3882425" y="63500"/>
                </a:lnTo>
                <a:lnTo>
                  <a:pt x="3840188" y="76200"/>
                </a:lnTo>
                <a:lnTo>
                  <a:pt x="3801770" y="101600"/>
                </a:lnTo>
                <a:lnTo>
                  <a:pt x="3767475" y="114300"/>
                </a:lnTo>
                <a:lnTo>
                  <a:pt x="3737609" y="127000"/>
                </a:lnTo>
                <a:lnTo>
                  <a:pt x="6280386" y="127000"/>
                </a:lnTo>
                <a:lnTo>
                  <a:pt x="6246228" y="114300"/>
                </a:lnTo>
                <a:lnTo>
                  <a:pt x="6207889" y="101600"/>
                </a:lnTo>
                <a:lnTo>
                  <a:pt x="6186753" y="88900"/>
                </a:lnTo>
                <a:lnTo>
                  <a:pt x="4956810" y="88900"/>
                </a:lnTo>
                <a:lnTo>
                  <a:pt x="4921917" y="76200"/>
                </a:lnTo>
                <a:lnTo>
                  <a:pt x="4884043" y="63500"/>
                </a:lnTo>
                <a:lnTo>
                  <a:pt x="4843383" y="50800"/>
                </a:lnTo>
                <a:lnTo>
                  <a:pt x="4800129" y="38100"/>
                </a:lnTo>
                <a:lnTo>
                  <a:pt x="4754477" y="38100"/>
                </a:lnTo>
                <a:lnTo>
                  <a:pt x="4706620" y="25400"/>
                </a:lnTo>
                <a:lnTo>
                  <a:pt x="4656751" y="12700"/>
                </a:lnTo>
                <a:close/>
              </a:path>
              <a:path w="7199630" h="1651000">
                <a:moveTo>
                  <a:pt x="5962076" y="25400"/>
                </a:moveTo>
                <a:lnTo>
                  <a:pt x="5211786" y="25400"/>
                </a:lnTo>
                <a:lnTo>
                  <a:pt x="5164180" y="38100"/>
                </a:lnTo>
                <a:lnTo>
                  <a:pt x="5118378" y="50800"/>
                </a:lnTo>
                <a:lnTo>
                  <a:pt x="5074559" y="50800"/>
                </a:lnTo>
                <a:lnTo>
                  <a:pt x="5032904" y="63500"/>
                </a:lnTo>
                <a:lnTo>
                  <a:pt x="4993594" y="76200"/>
                </a:lnTo>
                <a:lnTo>
                  <a:pt x="4956810" y="88900"/>
                </a:lnTo>
                <a:lnTo>
                  <a:pt x="6186753" y="88900"/>
                </a:lnTo>
                <a:lnTo>
                  <a:pt x="6165616" y="76200"/>
                </a:lnTo>
                <a:lnTo>
                  <a:pt x="6119653" y="63500"/>
                </a:lnTo>
                <a:lnTo>
                  <a:pt x="6070245" y="50800"/>
                </a:lnTo>
                <a:lnTo>
                  <a:pt x="6017638" y="38100"/>
                </a:lnTo>
                <a:lnTo>
                  <a:pt x="5962076" y="25400"/>
                </a:lnTo>
                <a:close/>
              </a:path>
              <a:path w="7199630" h="1651000">
                <a:moveTo>
                  <a:pt x="3391661" y="63500"/>
                </a:moveTo>
                <a:lnTo>
                  <a:pt x="2815052" y="63500"/>
                </a:lnTo>
                <a:lnTo>
                  <a:pt x="2759509" y="76200"/>
                </a:lnTo>
                <a:lnTo>
                  <a:pt x="3445827" y="76200"/>
                </a:lnTo>
                <a:lnTo>
                  <a:pt x="3391661" y="63500"/>
                </a:lnTo>
                <a:close/>
              </a:path>
              <a:path w="7199630" h="1651000">
                <a:moveTo>
                  <a:pt x="3225317" y="50800"/>
                </a:moveTo>
                <a:lnTo>
                  <a:pt x="2930822" y="50800"/>
                </a:lnTo>
                <a:lnTo>
                  <a:pt x="2872204" y="63500"/>
                </a:lnTo>
                <a:lnTo>
                  <a:pt x="3281124" y="63500"/>
                </a:lnTo>
                <a:lnTo>
                  <a:pt x="3225317" y="50800"/>
                </a:lnTo>
                <a:close/>
              </a:path>
              <a:path w="7199630" h="1651000">
                <a:moveTo>
                  <a:pt x="5843068" y="12700"/>
                </a:moveTo>
                <a:lnTo>
                  <a:pt x="5311688" y="12700"/>
                </a:lnTo>
                <a:lnTo>
                  <a:pt x="5261016" y="25400"/>
                </a:lnTo>
                <a:lnTo>
                  <a:pt x="5903804" y="25400"/>
                </a:lnTo>
                <a:lnTo>
                  <a:pt x="5843068" y="12700"/>
                </a:lnTo>
                <a:close/>
              </a:path>
              <a:path w="7199630" h="1651000">
                <a:moveTo>
                  <a:pt x="4497022" y="0"/>
                </a:moveTo>
                <a:lnTo>
                  <a:pt x="4259370" y="0"/>
                </a:lnTo>
                <a:lnTo>
                  <a:pt x="4198948" y="12700"/>
                </a:lnTo>
                <a:lnTo>
                  <a:pt x="4551759" y="12700"/>
                </a:lnTo>
                <a:lnTo>
                  <a:pt x="4497022" y="0"/>
                </a:lnTo>
                <a:close/>
              </a:path>
              <a:path w="7199630" h="1651000">
                <a:moveTo>
                  <a:pt x="5715183" y="0"/>
                </a:moveTo>
                <a:lnTo>
                  <a:pt x="5470558" y="0"/>
                </a:lnTo>
                <a:lnTo>
                  <a:pt x="5416640" y="12700"/>
                </a:lnTo>
                <a:lnTo>
                  <a:pt x="5780113" y="12700"/>
                </a:lnTo>
                <a:lnTo>
                  <a:pt x="5715183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779" y="3455670"/>
            <a:ext cx="7199630" cy="1656080"/>
          </a:xfrm>
          <a:custGeom>
            <a:avLst/>
            <a:gdLst/>
            <a:ahLst/>
            <a:cxnLst/>
            <a:rect l="l" t="t" r="r" b="b"/>
            <a:pathLst>
              <a:path w="7199630" h="1656079">
                <a:moveTo>
                  <a:pt x="643889" y="549909"/>
                </a:moveTo>
                <a:lnTo>
                  <a:pt x="633049" y="529385"/>
                </a:lnTo>
                <a:lnTo>
                  <a:pt x="627087" y="508984"/>
                </a:lnTo>
                <a:lnTo>
                  <a:pt x="625834" y="488749"/>
                </a:lnTo>
                <a:lnTo>
                  <a:pt x="629121" y="468718"/>
                </a:lnTo>
                <a:lnTo>
                  <a:pt x="648644" y="429432"/>
                </a:lnTo>
                <a:lnTo>
                  <a:pt x="684308" y="391447"/>
                </a:lnTo>
                <a:lnTo>
                  <a:pt x="734765" y="355082"/>
                </a:lnTo>
                <a:lnTo>
                  <a:pt x="798667" y="320659"/>
                </a:lnTo>
                <a:lnTo>
                  <a:pt x="835239" y="304276"/>
                </a:lnTo>
                <a:lnTo>
                  <a:pt x="874666" y="288499"/>
                </a:lnTo>
                <a:lnTo>
                  <a:pt x="916781" y="273367"/>
                </a:lnTo>
                <a:lnTo>
                  <a:pt x="961414" y="258921"/>
                </a:lnTo>
                <a:lnTo>
                  <a:pt x="1008398" y="245201"/>
                </a:lnTo>
                <a:lnTo>
                  <a:pt x="1057564" y="232247"/>
                </a:lnTo>
                <a:lnTo>
                  <a:pt x="1108743" y="220099"/>
                </a:lnTo>
                <a:lnTo>
                  <a:pt x="1161767" y="208797"/>
                </a:lnTo>
                <a:lnTo>
                  <a:pt x="1216468" y="198381"/>
                </a:lnTo>
                <a:lnTo>
                  <a:pt x="1272676" y="188892"/>
                </a:lnTo>
                <a:lnTo>
                  <a:pt x="1330224" y="180368"/>
                </a:lnTo>
                <a:lnTo>
                  <a:pt x="1388943" y="172852"/>
                </a:lnTo>
                <a:lnTo>
                  <a:pt x="1448664" y="166381"/>
                </a:lnTo>
                <a:lnTo>
                  <a:pt x="1509219" y="160997"/>
                </a:lnTo>
                <a:lnTo>
                  <a:pt x="1570440" y="156740"/>
                </a:lnTo>
                <a:lnTo>
                  <a:pt x="1632157" y="153650"/>
                </a:lnTo>
                <a:lnTo>
                  <a:pt x="1694203" y="151766"/>
                </a:lnTo>
                <a:lnTo>
                  <a:pt x="1756409" y="151129"/>
                </a:lnTo>
                <a:lnTo>
                  <a:pt x="1810222" y="151280"/>
                </a:lnTo>
                <a:lnTo>
                  <a:pt x="1864160" y="152399"/>
                </a:lnTo>
                <a:lnTo>
                  <a:pt x="1918035" y="154444"/>
                </a:lnTo>
                <a:lnTo>
                  <a:pt x="1971659" y="157377"/>
                </a:lnTo>
                <a:lnTo>
                  <a:pt x="2024841" y="161158"/>
                </a:lnTo>
                <a:lnTo>
                  <a:pt x="2077394" y="165745"/>
                </a:lnTo>
                <a:lnTo>
                  <a:pt x="2129128" y="171100"/>
                </a:lnTo>
                <a:lnTo>
                  <a:pt x="2179855" y="177182"/>
                </a:lnTo>
                <a:lnTo>
                  <a:pt x="2229385" y="183951"/>
                </a:lnTo>
                <a:lnTo>
                  <a:pt x="2277529" y="191367"/>
                </a:lnTo>
                <a:lnTo>
                  <a:pt x="2324099" y="199389"/>
                </a:lnTo>
                <a:lnTo>
                  <a:pt x="2355672" y="182428"/>
                </a:lnTo>
                <a:lnTo>
                  <a:pt x="2390286" y="166332"/>
                </a:lnTo>
                <a:lnTo>
                  <a:pt x="2427798" y="151133"/>
                </a:lnTo>
                <a:lnTo>
                  <a:pt x="2468066" y="136862"/>
                </a:lnTo>
                <a:lnTo>
                  <a:pt x="2510945" y="123551"/>
                </a:lnTo>
                <a:lnTo>
                  <a:pt x="2556294" y="111231"/>
                </a:lnTo>
                <a:lnTo>
                  <a:pt x="2603967" y="99935"/>
                </a:lnTo>
                <a:lnTo>
                  <a:pt x="2653823" y="89693"/>
                </a:lnTo>
                <a:lnTo>
                  <a:pt x="2705718" y="80538"/>
                </a:lnTo>
                <a:lnTo>
                  <a:pt x="2759509" y="72501"/>
                </a:lnTo>
                <a:lnTo>
                  <a:pt x="2815052" y="65614"/>
                </a:lnTo>
                <a:lnTo>
                  <a:pt x="2872204" y="59908"/>
                </a:lnTo>
                <a:lnTo>
                  <a:pt x="2930822" y="55415"/>
                </a:lnTo>
                <a:lnTo>
                  <a:pt x="2990763" y="52166"/>
                </a:lnTo>
                <a:lnTo>
                  <a:pt x="3051883" y="50194"/>
                </a:lnTo>
                <a:lnTo>
                  <a:pt x="3114040" y="49529"/>
                </a:lnTo>
                <a:lnTo>
                  <a:pt x="3169529" y="50959"/>
                </a:lnTo>
                <a:lnTo>
                  <a:pt x="3225317" y="53345"/>
                </a:lnTo>
                <a:lnTo>
                  <a:pt x="3281124" y="56693"/>
                </a:lnTo>
                <a:lnTo>
                  <a:pt x="3336666" y="61007"/>
                </a:lnTo>
                <a:lnTo>
                  <a:pt x="3391661" y="66290"/>
                </a:lnTo>
                <a:lnTo>
                  <a:pt x="3445827" y="72548"/>
                </a:lnTo>
                <a:lnTo>
                  <a:pt x="3498882" y="79785"/>
                </a:lnTo>
                <a:lnTo>
                  <a:pt x="3550543" y="88006"/>
                </a:lnTo>
                <a:lnTo>
                  <a:pt x="3600529" y="97214"/>
                </a:lnTo>
                <a:lnTo>
                  <a:pt x="3648557" y="107414"/>
                </a:lnTo>
                <a:lnTo>
                  <a:pt x="3694344" y="118611"/>
                </a:lnTo>
                <a:lnTo>
                  <a:pt x="3737609" y="130809"/>
                </a:lnTo>
                <a:lnTo>
                  <a:pt x="3767475" y="112375"/>
                </a:lnTo>
                <a:lnTo>
                  <a:pt x="3801770" y="95195"/>
                </a:lnTo>
                <a:lnTo>
                  <a:pt x="3840188" y="79309"/>
                </a:lnTo>
                <a:lnTo>
                  <a:pt x="3882425" y="64756"/>
                </a:lnTo>
                <a:lnTo>
                  <a:pt x="3928176" y="51572"/>
                </a:lnTo>
                <a:lnTo>
                  <a:pt x="3977135" y="39796"/>
                </a:lnTo>
                <a:lnTo>
                  <a:pt x="4028997" y="29467"/>
                </a:lnTo>
                <a:lnTo>
                  <a:pt x="4083456" y="20622"/>
                </a:lnTo>
                <a:lnTo>
                  <a:pt x="4140209" y="13300"/>
                </a:lnTo>
                <a:lnTo>
                  <a:pt x="4198948" y="7538"/>
                </a:lnTo>
                <a:lnTo>
                  <a:pt x="4259370" y="3375"/>
                </a:lnTo>
                <a:lnTo>
                  <a:pt x="4321169" y="850"/>
                </a:lnTo>
                <a:lnTo>
                  <a:pt x="4384040" y="0"/>
                </a:lnTo>
                <a:lnTo>
                  <a:pt x="4441051" y="730"/>
                </a:lnTo>
                <a:lnTo>
                  <a:pt x="4497022" y="2881"/>
                </a:lnTo>
                <a:lnTo>
                  <a:pt x="4551759" y="6389"/>
                </a:lnTo>
                <a:lnTo>
                  <a:pt x="4605067" y="11194"/>
                </a:lnTo>
                <a:lnTo>
                  <a:pt x="4656751" y="17234"/>
                </a:lnTo>
                <a:lnTo>
                  <a:pt x="4706620" y="24447"/>
                </a:lnTo>
                <a:lnTo>
                  <a:pt x="4754477" y="32771"/>
                </a:lnTo>
                <a:lnTo>
                  <a:pt x="4800129" y="42145"/>
                </a:lnTo>
                <a:lnTo>
                  <a:pt x="4843383" y="52506"/>
                </a:lnTo>
                <a:lnTo>
                  <a:pt x="4884043" y="63793"/>
                </a:lnTo>
                <a:lnTo>
                  <a:pt x="4921917" y="75945"/>
                </a:lnTo>
                <a:lnTo>
                  <a:pt x="4956810" y="88900"/>
                </a:lnTo>
                <a:lnTo>
                  <a:pt x="4993594" y="76664"/>
                </a:lnTo>
                <a:lnTo>
                  <a:pt x="5032904" y="65189"/>
                </a:lnTo>
                <a:lnTo>
                  <a:pt x="5074559" y="54511"/>
                </a:lnTo>
                <a:lnTo>
                  <a:pt x="5118378" y="44669"/>
                </a:lnTo>
                <a:lnTo>
                  <a:pt x="5164180" y="35701"/>
                </a:lnTo>
                <a:lnTo>
                  <a:pt x="5211786" y="27645"/>
                </a:lnTo>
                <a:lnTo>
                  <a:pt x="5261016" y="20539"/>
                </a:lnTo>
                <a:lnTo>
                  <a:pt x="5311688" y="14422"/>
                </a:lnTo>
                <a:lnTo>
                  <a:pt x="5363623" y="9332"/>
                </a:lnTo>
                <a:lnTo>
                  <a:pt x="5416640" y="5306"/>
                </a:lnTo>
                <a:lnTo>
                  <a:pt x="5470558" y="2383"/>
                </a:lnTo>
                <a:lnTo>
                  <a:pt x="5525198" y="602"/>
                </a:lnTo>
                <a:lnTo>
                  <a:pt x="5580380" y="0"/>
                </a:lnTo>
                <a:lnTo>
                  <a:pt x="5648523" y="886"/>
                </a:lnTo>
                <a:lnTo>
                  <a:pt x="5715183" y="3503"/>
                </a:lnTo>
                <a:lnTo>
                  <a:pt x="5780113" y="7789"/>
                </a:lnTo>
                <a:lnTo>
                  <a:pt x="5843068" y="13681"/>
                </a:lnTo>
                <a:lnTo>
                  <a:pt x="5903804" y="21119"/>
                </a:lnTo>
                <a:lnTo>
                  <a:pt x="5962076" y="30039"/>
                </a:lnTo>
                <a:lnTo>
                  <a:pt x="6017638" y="40380"/>
                </a:lnTo>
                <a:lnTo>
                  <a:pt x="6070245" y="52080"/>
                </a:lnTo>
                <a:lnTo>
                  <a:pt x="6119653" y="65076"/>
                </a:lnTo>
                <a:lnTo>
                  <a:pt x="6165616" y="79307"/>
                </a:lnTo>
                <a:lnTo>
                  <a:pt x="6207889" y="94710"/>
                </a:lnTo>
                <a:lnTo>
                  <a:pt x="6246228" y="111224"/>
                </a:lnTo>
                <a:lnTo>
                  <a:pt x="6280386" y="128786"/>
                </a:lnTo>
                <a:lnTo>
                  <a:pt x="6335183" y="166808"/>
                </a:lnTo>
                <a:lnTo>
                  <a:pt x="6370320" y="208279"/>
                </a:lnTo>
                <a:lnTo>
                  <a:pt x="6439781" y="215363"/>
                </a:lnTo>
                <a:lnTo>
                  <a:pt x="6506554" y="224172"/>
                </a:lnTo>
                <a:lnTo>
                  <a:pt x="6570392" y="234614"/>
                </a:lnTo>
                <a:lnTo>
                  <a:pt x="6631047" y="246598"/>
                </a:lnTo>
                <a:lnTo>
                  <a:pt x="6688271" y="260033"/>
                </a:lnTo>
                <a:lnTo>
                  <a:pt x="6741817" y="274828"/>
                </a:lnTo>
                <a:lnTo>
                  <a:pt x="6791438" y="290892"/>
                </a:lnTo>
                <a:lnTo>
                  <a:pt x="6836886" y="308133"/>
                </a:lnTo>
                <a:lnTo>
                  <a:pt x="6877914" y="326461"/>
                </a:lnTo>
                <a:lnTo>
                  <a:pt x="6914274" y="345784"/>
                </a:lnTo>
                <a:lnTo>
                  <a:pt x="6972002" y="387052"/>
                </a:lnTo>
                <a:lnTo>
                  <a:pt x="7008090" y="431207"/>
                </a:lnTo>
                <a:lnTo>
                  <a:pt x="7020560" y="477519"/>
                </a:lnTo>
                <a:lnTo>
                  <a:pt x="7016511" y="505856"/>
                </a:lnTo>
                <a:lnTo>
                  <a:pt x="7003415" y="533717"/>
                </a:lnTo>
                <a:lnTo>
                  <a:pt x="6979840" y="561101"/>
                </a:lnTo>
                <a:lnTo>
                  <a:pt x="6944360" y="588009"/>
                </a:lnTo>
                <a:lnTo>
                  <a:pt x="7008485" y="615028"/>
                </a:lnTo>
                <a:lnTo>
                  <a:pt x="7064391" y="643667"/>
                </a:lnTo>
                <a:lnTo>
                  <a:pt x="7111477" y="673685"/>
                </a:lnTo>
                <a:lnTo>
                  <a:pt x="7149144" y="704835"/>
                </a:lnTo>
                <a:lnTo>
                  <a:pt x="7176792" y="736873"/>
                </a:lnTo>
                <a:lnTo>
                  <a:pt x="7199630" y="802639"/>
                </a:lnTo>
                <a:lnTo>
                  <a:pt x="7197220" y="825333"/>
                </a:lnTo>
                <a:lnTo>
                  <a:pt x="7178397" y="869585"/>
                </a:lnTo>
                <a:lnTo>
                  <a:pt x="7141902" y="912013"/>
                </a:lnTo>
                <a:lnTo>
                  <a:pt x="7088938" y="952246"/>
                </a:lnTo>
                <a:lnTo>
                  <a:pt x="7020708" y="989914"/>
                </a:lnTo>
                <a:lnTo>
                  <a:pt x="6981244" y="1007670"/>
                </a:lnTo>
                <a:lnTo>
                  <a:pt x="6938414" y="1024646"/>
                </a:lnTo>
                <a:lnTo>
                  <a:pt x="6892369" y="1040795"/>
                </a:lnTo>
                <a:lnTo>
                  <a:pt x="6843259" y="1056071"/>
                </a:lnTo>
                <a:lnTo>
                  <a:pt x="6791235" y="1070428"/>
                </a:lnTo>
                <a:lnTo>
                  <a:pt x="6736445" y="1083819"/>
                </a:lnTo>
                <a:lnTo>
                  <a:pt x="6679042" y="1096198"/>
                </a:lnTo>
                <a:lnTo>
                  <a:pt x="6619175" y="1107519"/>
                </a:lnTo>
                <a:lnTo>
                  <a:pt x="6556994" y="1117734"/>
                </a:lnTo>
                <a:lnTo>
                  <a:pt x="6492650" y="1126799"/>
                </a:lnTo>
                <a:lnTo>
                  <a:pt x="6426294" y="1134666"/>
                </a:lnTo>
                <a:lnTo>
                  <a:pt x="6358074" y="1141290"/>
                </a:lnTo>
                <a:lnTo>
                  <a:pt x="6288143" y="1146623"/>
                </a:lnTo>
                <a:lnTo>
                  <a:pt x="6216650" y="1150619"/>
                </a:lnTo>
                <a:lnTo>
                  <a:pt x="6214256" y="1172435"/>
                </a:lnTo>
                <a:lnTo>
                  <a:pt x="6195580" y="1214624"/>
                </a:lnTo>
                <a:lnTo>
                  <a:pt x="6159438" y="1254578"/>
                </a:lnTo>
                <a:lnTo>
                  <a:pt x="6107094" y="1291922"/>
                </a:lnTo>
                <a:lnTo>
                  <a:pt x="6039808" y="1326280"/>
                </a:lnTo>
                <a:lnTo>
                  <a:pt x="6000957" y="1342222"/>
                </a:lnTo>
                <a:lnTo>
                  <a:pt x="5958845" y="1357276"/>
                </a:lnTo>
                <a:lnTo>
                  <a:pt x="5913628" y="1371396"/>
                </a:lnTo>
                <a:lnTo>
                  <a:pt x="5865466" y="1384534"/>
                </a:lnTo>
                <a:lnTo>
                  <a:pt x="5814515" y="1396645"/>
                </a:lnTo>
                <a:lnTo>
                  <a:pt x="5760934" y="1407679"/>
                </a:lnTo>
                <a:lnTo>
                  <a:pt x="5704880" y="1417592"/>
                </a:lnTo>
                <a:lnTo>
                  <a:pt x="5646512" y="1426335"/>
                </a:lnTo>
                <a:lnTo>
                  <a:pt x="5585986" y="1433862"/>
                </a:lnTo>
                <a:lnTo>
                  <a:pt x="5523462" y="1440126"/>
                </a:lnTo>
                <a:lnTo>
                  <a:pt x="5459096" y="1445080"/>
                </a:lnTo>
                <a:lnTo>
                  <a:pt x="5393047" y="1448676"/>
                </a:lnTo>
                <a:lnTo>
                  <a:pt x="5325472" y="1450868"/>
                </a:lnTo>
                <a:lnTo>
                  <a:pt x="5256530" y="1451609"/>
                </a:lnTo>
                <a:lnTo>
                  <a:pt x="5201945" y="1451117"/>
                </a:lnTo>
                <a:lnTo>
                  <a:pt x="5147970" y="1449649"/>
                </a:lnTo>
                <a:lnTo>
                  <a:pt x="5094681" y="1447220"/>
                </a:lnTo>
                <a:lnTo>
                  <a:pt x="5042154" y="1443847"/>
                </a:lnTo>
                <a:lnTo>
                  <a:pt x="4990465" y="1439544"/>
                </a:lnTo>
                <a:lnTo>
                  <a:pt x="4939690" y="1434327"/>
                </a:lnTo>
                <a:lnTo>
                  <a:pt x="4889906" y="1428211"/>
                </a:lnTo>
                <a:lnTo>
                  <a:pt x="4841189" y="1421211"/>
                </a:lnTo>
                <a:lnTo>
                  <a:pt x="4793615" y="1413342"/>
                </a:lnTo>
                <a:lnTo>
                  <a:pt x="4747260" y="1404619"/>
                </a:lnTo>
                <a:lnTo>
                  <a:pt x="4727178" y="1423585"/>
                </a:lnTo>
                <a:lnTo>
                  <a:pt x="4677222" y="1459927"/>
                </a:lnTo>
                <a:lnTo>
                  <a:pt x="4615026" y="1493950"/>
                </a:lnTo>
                <a:lnTo>
                  <a:pt x="4579645" y="1510016"/>
                </a:lnTo>
                <a:lnTo>
                  <a:pt x="4541572" y="1525412"/>
                </a:lnTo>
                <a:lnTo>
                  <a:pt x="4500930" y="1540107"/>
                </a:lnTo>
                <a:lnTo>
                  <a:pt x="4457842" y="1554073"/>
                </a:lnTo>
                <a:lnTo>
                  <a:pt x="4412430" y="1567278"/>
                </a:lnTo>
                <a:lnTo>
                  <a:pt x="4364818" y="1579693"/>
                </a:lnTo>
                <a:lnTo>
                  <a:pt x="4315127" y="1591287"/>
                </a:lnTo>
                <a:lnTo>
                  <a:pt x="4263481" y="1602031"/>
                </a:lnTo>
                <a:lnTo>
                  <a:pt x="4210003" y="1611895"/>
                </a:lnTo>
                <a:lnTo>
                  <a:pt x="4154815" y="1620847"/>
                </a:lnTo>
                <a:lnTo>
                  <a:pt x="4098040" y="1628859"/>
                </a:lnTo>
                <a:lnTo>
                  <a:pt x="4039801" y="1635901"/>
                </a:lnTo>
                <a:lnTo>
                  <a:pt x="3980220" y="1641941"/>
                </a:lnTo>
                <a:lnTo>
                  <a:pt x="3919420" y="1646951"/>
                </a:lnTo>
                <a:lnTo>
                  <a:pt x="3857525" y="1650900"/>
                </a:lnTo>
                <a:lnTo>
                  <a:pt x="3794656" y="1653757"/>
                </a:lnTo>
                <a:lnTo>
                  <a:pt x="3730937" y="1655494"/>
                </a:lnTo>
                <a:lnTo>
                  <a:pt x="3666490" y="1656079"/>
                </a:lnTo>
                <a:lnTo>
                  <a:pt x="3608312" y="1655566"/>
                </a:lnTo>
                <a:lnTo>
                  <a:pt x="3550559" y="1654042"/>
                </a:lnTo>
                <a:lnTo>
                  <a:pt x="3493335" y="1651530"/>
                </a:lnTo>
                <a:lnTo>
                  <a:pt x="3436747" y="1648054"/>
                </a:lnTo>
                <a:lnTo>
                  <a:pt x="3380903" y="1643637"/>
                </a:lnTo>
                <a:lnTo>
                  <a:pt x="3325909" y="1638302"/>
                </a:lnTo>
                <a:lnTo>
                  <a:pt x="3271871" y="1632073"/>
                </a:lnTo>
                <a:lnTo>
                  <a:pt x="3218897" y="1624973"/>
                </a:lnTo>
                <a:lnTo>
                  <a:pt x="3167092" y="1617025"/>
                </a:lnTo>
                <a:lnTo>
                  <a:pt x="3116564" y="1608253"/>
                </a:lnTo>
                <a:lnTo>
                  <a:pt x="3067419" y="1598680"/>
                </a:lnTo>
                <a:lnTo>
                  <a:pt x="3019764" y="1588329"/>
                </a:lnTo>
                <a:lnTo>
                  <a:pt x="2973705" y="1577224"/>
                </a:lnTo>
                <a:lnTo>
                  <a:pt x="2929349" y="1565388"/>
                </a:lnTo>
                <a:lnTo>
                  <a:pt x="2886803" y="1552845"/>
                </a:lnTo>
                <a:lnTo>
                  <a:pt x="2846174" y="1539616"/>
                </a:lnTo>
                <a:lnTo>
                  <a:pt x="2807567" y="1525727"/>
                </a:lnTo>
                <a:lnTo>
                  <a:pt x="2771090" y="1511201"/>
                </a:lnTo>
                <a:lnTo>
                  <a:pt x="2736849" y="1496059"/>
                </a:lnTo>
                <a:lnTo>
                  <a:pt x="2705026" y="1502611"/>
                </a:lnTo>
                <a:lnTo>
                  <a:pt x="2678246" y="1508813"/>
                </a:lnTo>
                <a:lnTo>
                  <a:pt x="2655332" y="1514660"/>
                </a:lnTo>
                <a:lnTo>
                  <a:pt x="2635104" y="1520145"/>
                </a:lnTo>
                <a:lnTo>
                  <a:pt x="2616383" y="1525263"/>
                </a:lnTo>
                <a:lnTo>
                  <a:pt x="2597991" y="1530008"/>
                </a:lnTo>
                <a:lnTo>
                  <a:pt x="2557479" y="1538350"/>
                </a:lnTo>
                <a:lnTo>
                  <a:pt x="2504137" y="1545122"/>
                </a:lnTo>
                <a:lnTo>
                  <a:pt x="2428535" y="1550276"/>
                </a:lnTo>
                <a:lnTo>
                  <a:pt x="2379440" y="1552230"/>
                </a:lnTo>
                <a:lnTo>
                  <a:pt x="2321243" y="1553760"/>
                </a:lnTo>
                <a:lnTo>
                  <a:pt x="2252767" y="1554861"/>
                </a:lnTo>
                <a:lnTo>
                  <a:pt x="2172832" y="1555526"/>
                </a:lnTo>
                <a:lnTo>
                  <a:pt x="2080259" y="1555749"/>
                </a:lnTo>
                <a:lnTo>
                  <a:pt x="2020019" y="1555313"/>
                </a:lnTo>
                <a:lnTo>
                  <a:pt x="1960278" y="1554011"/>
                </a:lnTo>
                <a:lnTo>
                  <a:pt x="1901119" y="1551860"/>
                </a:lnTo>
                <a:lnTo>
                  <a:pt x="1842624" y="1548874"/>
                </a:lnTo>
                <a:lnTo>
                  <a:pt x="1784875" y="1545066"/>
                </a:lnTo>
                <a:lnTo>
                  <a:pt x="1727954" y="1540452"/>
                </a:lnTo>
                <a:lnTo>
                  <a:pt x="1671943" y="1535045"/>
                </a:lnTo>
                <a:lnTo>
                  <a:pt x="1616924" y="1528861"/>
                </a:lnTo>
                <a:lnTo>
                  <a:pt x="1562978" y="1521913"/>
                </a:lnTo>
                <a:lnTo>
                  <a:pt x="1510190" y="1514216"/>
                </a:lnTo>
                <a:lnTo>
                  <a:pt x="1458639" y="1505785"/>
                </a:lnTo>
                <a:lnTo>
                  <a:pt x="1408408" y="1496633"/>
                </a:lnTo>
                <a:lnTo>
                  <a:pt x="1359580" y="1486776"/>
                </a:lnTo>
                <a:lnTo>
                  <a:pt x="1312236" y="1476227"/>
                </a:lnTo>
                <a:lnTo>
                  <a:pt x="1266458" y="1465001"/>
                </a:lnTo>
                <a:lnTo>
                  <a:pt x="1222329" y="1453112"/>
                </a:lnTo>
                <a:lnTo>
                  <a:pt x="1179930" y="1440576"/>
                </a:lnTo>
                <a:lnTo>
                  <a:pt x="1139343" y="1427405"/>
                </a:lnTo>
                <a:lnTo>
                  <a:pt x="1100651" y="1413615"/>
                </a:lnTo>
                <a:lnTo>
                  <a:pt x="1063936" y="1399220"/>
                </a:lnTo>
                <a:lnTo>
                  <a:pt x="996763" y="1368673"/>
                </a:lnTo>
                <a:lnTo>
                  <a:pt x="966469" y="1352549"/>
                </a:lnTo>
                <a:lnTo>
                  <a:pt x="884414" y="1351346"/>
                </a:lnTo>
                <a:lnTo>
                  <a:pt x="806697" y="1348581"/>
                </a:lnTo>
                <a:lnTo>
                  <a:pt x="733328" y="1344317"/>
                </a:lnTo>
                <a:lnTo>
                  <a:pt x="664321" y="1338618"/>
                </a:lnTo>
                <a:lnTo>
                  <a:pt x="599685" y="1331547"/>
                </a:lnTo>
                <a:lnTo>
                  <a:pt x="539432" y="1323167"/>
                </a:lnTo>
                <a:lnTo>
                  <a:pt x="483572" y="1313542"/>
                </a:lnTo>
                <a:lnTo>
                  <a:pt x="432118" y="1302735"/>
                </a:lnTo>
                <a:lnTo>
                  <a:pt x="385079" y="1290809"/>
                </a:lnTo>
                <a:lnTo>
                  <a:pt x="342468" y="1277827"/>
                </a:lnTo>
                <a:lnTo>
                  <a:pt x="304295" y="1263854"/>
                </a:lnTo>
                <a:lnTo>
                  <a:pt x="241308" y="1233184"/>
                </a:lnTo>
                <a:lnTo>
                  <a:pt x="196207" y="1199305"/>
                </a:lnTo>
                <a:lnTo>
                  <a:pt x="169081" y="1162725"/>
                </a:lnTo>
                <a:lnTo>
                  <a:pt x="160019" y="1123949"/>
                </a:lnTo>
                <a:lnTo>
                  <a:pt x="165782" y="1095275"/>
                </a:lnTo>
                <a:lnTo>
                  <a:pt x="210819" y="1041241"/>
                </a:lnTo>
                <a:lnTo>
                  <a:pt x="249390" y="1015952"/>
                </a:lnTo>
                <a:lnTo>
                  <a:pt x="298191" y="991864"/>
                </a:lnTo>
                <a:lnTo>
                  <a:pt x="356869" y="969009"/>
                </a:lnTo>
                <a:lnTo>
                  <a:pt x="284089" y="955449"/>
                </a:lnTo>
                <a:lnTo>
                  <a:pt x="219128" y="939453"/>
                </a:lnTo>
                <a:lnTo>
                  <a:pt x="162183" y="921220"/>
                </a:lnTo>
                <a:lnTo>
                  <a:pt x="113455" y="900949"/>
                </a:lnTo>
                <a:lnTo>
                  <a:pt x="73140" y="878838"/>
                </a:lnTo>
                <a:lnTo>
                  <a:pt x="41439" y="855086"/>
                </a:lnTo>
                <a:lnTo>
                  <a:pt x="4670" y="803453"/>
                </a:lnTo>
                <a:lnTo>
                  <a:pt x="0" y="775969"/>
                </a:lnTo>
                <a:lnTo>
                  <a:pt x="3667" y="752891"/>
                </a:lnTo>
                <a:lnTo>
                  <a:pt x="31973" y="708812"/>
                </a:lnTo>
                <a:lnTo>
                  <a:pt x="85936" y="668255"/>
                </a:lnTo>
                <a:lnTo>
                  <a:pt x="121676" y="649579"/>
                </a:lnTo>
                <a:lnTo>
                  <a:pt x="162793" y="632123"/>
                </a:lnTo>
                <a:lnTo>
                  <a:pt x="208943" y="615998"/>
                </a:lnTo>
                <a:lnTo>
                  <a:pt x="259781" y="601319"/>
                </a:lnTo>
                <a:lnTo>
                  <a:pt x="314960" y="588198"/>
                </a:lnTo>
                <a:lnTo>
                  <a:pt x="374135" y="576747"/>
                </a:lnTo>
                <a:lnTo>
                  <a:pt x="436961" y="567080"/>
                </a:lnTo>
                <a:lnTo>
                  <a:pt x="503092" y="559309"/>
                </a:lnTo>
                <a:lnTo>
                  <a:pt x="572184" y="553548"/>
                </a:lnTo>
                <a:lnTo>
                  <a:pt x="643889" y="54990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47670" y="4005579"/>
            <a:ext cx="53340" cy="57150"/>
          </a:xfrm>
          <a:custGeom>
            <a:avLst/>
            <a:gdLst/>
            <a:ahLst/>
            <a:cxnLst/>
            <a:rect l="l" t="t" r="r" b="b"/>
            <a:pathLst>
              <a:path w="53339" h="57150">
                <a:moveTo>
                  <a:pt x="0" y="0"/>
                </a:moveTo>
                <a:lnTo>
                  <a:pt x="8512" y="14644"/>
                </a:lnTo>
                <a:lnTo>
                  <a:pt x="22383" y="29527"/>
                </a:lnTo>
                <a:lnTo>
                  <a:pt x="38397" y="43934"/>
                </a:lnTo>
                <a:lnTo>
                  <a:pt x="53340" y="5715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7879" y="3655059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0" y="0"/>
                </a:moveTo>
                <a:lnTo>
                  <a:pt x="47335" y="9580"/>
                </a:lnTo>
                <a:lnTo>
                  <a:pt x="96438" y="19954"/>
                </a:lnTo>
                <a:lnTo>
                  <a:pt x="145115" y="30998"/>
                </a:lnTo>
                <a:lnTo>
                  <a:pt x="191170" y="42590"/>
                </a:lnTo>
                <a:lnTo>
                  <a:pt x="232410" y="5461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80429" y="3586479"/>
            <a:ext cx="60960" cy="53340"/>
          </a:xfrm>
          <a:custGeom>
            <a:avLst/>
            <a:gdLst/>
            <a:ahLst/>
            <a:cxnLst/>
            <a:rect l="l" t="t" r="r" b="b"/>
            <a:pathLst>
              <a:path w="60960" h="53339">
                <a:moveTo>
                  <a:pt x="60960" y="0"/>
                </a:moveTo>
                <a:lnTo>
                  <a:pt x="42505" y="12263"/>
                </a:lnTo>
                <a:lnTo>
                  <a:pt x="26670" y="25717"/>
                </a:lnTo>
                <a:lnTo>
                  <a:pt x="12739" y="39647"/>
                </a:lnTo>
                <a:lnTo>
                  <a:pt x="0" y="5334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0100" y="3544570"/>
            <a:ext cx="110489" cy="66040"/>
          </a:xfrm>
          <a:custGeom>
            <a:avLst/>
            <a:gdLst/>
            <a:ahLst/>
            <a:cxnLst/>
            <a:rect l="l" t="t" r="r" b="b"/>
            <a:pathLst>
              <a:path w="110490" h="66039">
                <a:moveTo>
                  <a:pt x="110490" y="0"/>
                </a:moveTo>
                <a:lnTo>
                  <a:pt x="77152" y="15140"/>
                </a:lnTo>
                <a:lnTo>
                  <a:pt x="49530" y="31591"/>
                </a:lnTo>
                <a:lnTo>
                  <a:pt x="24765" y="48756"/>
                </a:lnTo>
                <a:lnTo>
                  <a:pt x="0" y="660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74100" y="3663950"/>
            <a:ext cx="29845" cy="50800"/>
          </a:xfrm>
          <a:custGeom>
            <a:avLst/>
            <a:gdLst/>
            <a:ahLst/>
            <a:cxnLst/>
            <a:rect l="l" t="t" r="r" b="b"/>
            <a:pathLst>
              <a:path w="29845" h="50800">
                <a:moveTo>
                  <a:pt x="0" y="0"/>
                </a:moveTo>
                <a:lnTo>
                  <a:pt x="8810" y="12938"/>
                </a:lnTo>
                <a:lnTo>
                  <a:pt x="20955" y="28257"/>
                </a:lnTo>
                <a:lnTo>
                  <a:pt x="29289" y="42148"/>
                </a:lnTo>
                <a:lnTo>
                  <a:pt x="26670" y="508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08109" y="4043679"/>
            <a:ext cx="240029" cy="101600"/>
          </a:xfrm>
          <a:custGeom>
            <a:avLst/>
            <a:gdLst/>
            <a:ahLst/>
            <a:cxnLst/>
            <a:rect l="l" t="t" r="r" b="b"/>
            <a:pathLst>
              <a:path w="240029" h="101600">
                <a:moveTo>
                  <a:pt x="240030" y="0"/>
                </a:moveTo>
                <a:lnTo>
                  <a:pt x="203240" y="22514"/>
                </a:lnTo>
                <a:lnTo>
                  <a:pt x="161208" y="44175"/>
                </a:lnTo>
                <a:lnTo>
                  <a:pt x="113568" y="64739"/>
                </a:lnTo>
                <a:lnTo>
                  <a:pt x="59954" y="83962"/>
                </a:lnTo>
                <a:lnTo>
                  <a:pt x="0" y="10160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0519" y="4333240"/>
            <a:ext cx="556895" cy="273050"/>
          </a:xfrm>
          <a:custGeom>
            <a:avLst/>
            <a:gdLst/>
            <a:ahLst/>
            <a:cxnLst/>
            <a:rect l="l" t="t" r="r" b="b"/>
            <a:pathLst>
              <a:path w="556895" h="273050">
                <a:moveTo>
                  <a:pt x="553720" y="273050"/>
                </a:moveTo>
                <a:lnTo>
                  <a:pt x="556640" y="258401"/>
                </a:lnTo>
                <a:lnTo>
                  <a:pt x="553838" y="241396"/>
                </a:lnTo>
                <a:lnTo>
                  <a:pt x="545110" y="222435"/>
                </a:lnTo>
                <a:lnTo>
                  <a:pt x="509064" y="180259"/>
                </a:lnTo>
                <a:lnTo>
                  <a:pt x="446881" y="135096"/>
                </a:lnTo>
                <a:lnTo>
                  <a:pt x="405481" y="112400"/>
                </a:lnTo>
                <a:lnTo>
                  <a:pt x="356939" y="90165"/>
                </a:lnTo>
                <a:lnTo>
                  <a:pt x="301052" y="68794"/>
                </a:lnTo>
                <a:lnTo>
                  <a:pt x="237618" y="48689"/>
                </a:lnTo>
                <a:lnTo>
                  <a:pt x="166432" y="30254"/>
                </a:lnTo>
                <a:lnTo>
                  <a:pt x="87294" y="13889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51040" y="4786629"/>
            <a:ext cx="43180" cy="73660"/>
          </a:xfrm>
          <a:custGeom>
            <a:avLst/>
            <a:gdLst/>
            <a:ahLst/>
            <a:cxnLst/>
            <a:rect l="l" t="t" r="r" b="b"/>
            <a:pathLst>
              <a:path w="43179" h="73660">
                <a:moveTo>
                  <a:pt x="0" y="73660"/>
                </a:moveTo>
                <a:lnTo>
                  <a:pt x="17105" y="55006"/>
                </a:lnTo>
                <a:lnTo>
                  <a:pt x="29209" y="36830"/>
                </a:lnTo>
                <a:lnTo>
                  <a:pt x="37504" y="18653"/>
                </a:lnTo>
                <a:lnTo>
                  <a:pt x="4317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3790" y="4885690"/>
            <a:ext cx="120650" cy="66040"/>
          </a:xfrm>
          <a:custGeom>
            <a:avLst/>
            <a:gdLst/>
            <a:ahLst/>
            <a:cxnLst/>
            <a:rect l="l" t="t" r="r" b="b"/>
            <a:pathLst>
              <a:path w="120650" h="66039">
                <a:moveTo>
                  <a:pt x="120650" y="66040"/>
                </a:moveTo>
                <a:lnTo>
                  <a:pt x="83939" y="50363"/>
                </a:lnTo>
                <a:lnTo>
                  <a:pt x="52704" y="33972"/>
                </a:lnTo>
                <a:lnTo>
                  <a:pt x="25280" y="1710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70250" y="4794250"/>
            <a:ext cx="186690" cy="13970"/>
          </a:xfrm>
          <a:custGeom>
            <a:avLst/>
            <a:gdLst/>
            <a:ahLst/>
            <a:cxnLst/>
            <a:rect l="l" t="t" r="r" b="b"/>
            <a:pathLst>
              <a:path w="186689" h="13970">
                <a:moveTo>
                  <a:pt x="0" y="13969"/>
                </a:moveTo>
                <a:lnTo>
                  <a:pt x="47565" y="11608"/>
                </a:lnTo>
                <a:lnTo>
                  <a:pt x="94773" y="8413"/>
                </a:lnTo>
                <a:lnTo>
                  <a:pt x="141267" y="4504"/>
                </a:lnTo>
                <a:lnTo>
                  <a:pt x="18668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60650" y="4424679"/>
            <a:ext cx="420370" cy="32384"/>
          </a:xfrm>
          <a:custGeom>
            <a:avLst/>
            <a:gdLst/>
            <a:ahLst/>
            <a:cxnLst/>
            <a:rect l="l" t="t" r="r" b="b"/>
            <a:pathLst>
              <a:path w="420369" h="32385">
                <a:moveTo>
                  <a:pt x="0" y="0"/>
                </a:moveTo>
                <a:lnTo>
                  <a:pt x="42232" y="7456"/>
                </a:lnTo>
                <a:lnTo>
                  <a:pt x="86399" y="14406"/>
                </a:lnTo>
                <a:lnTo>
                  <a:pt x="133007" y="20582"/>
                </a:lnTo>
                <a:lnTo>
                  <a:pt x="182562" y="25717"/>
                </a:lnTo>
                <a:lnTo>
                  <a:pt x="235570" y="29542"/>
                </a:lnTo>
                <a:lnTo>
                  <a:pt x="292536" y="31789"/>
                </a:lnTo>
                <a:lnTo>
                  <a:pt x="353967" y="32191"/>
                </a:lnTo>
                <a:lnTo>
                  <a:pt x="42036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03779" y="3455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04680" y="5111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6350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49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59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16350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59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63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5234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6350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89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6350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89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63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5234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31389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39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30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19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31389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39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30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20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3138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6865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31389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40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30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31389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39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30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20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3138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6865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43550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40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29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19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43550" y="5759450"/>
            <a:ext cx="937260" cy="504190"/>
          </a:xfrm>
          <a:custGeom>
            <a:avLst/>
            <a:gdLst/>
            <a:ahLst/>
            <a:cxnLst/>
            <a:rect l="l" t="t" r="r" b="b"/>
            <a:pathLst>
              <a:path w="937260" h="504189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978" y="470523"/>
                </a:lnTo>
                <a:lnTo>
                  <a:pt x="91440" y="478678"/>
                </a:lnTo>
                <a:lnTo>
                  <a:pt x="138588" y="485933"/>
                </a:lnTo>
                <a:lnTo>
                  <a:pt x="193395" y="492160"/>
                </a:lnTo>
                <a:lnTo>
                  <a:pt x="254831" y="497229"/>
                </a:lnTo>
                <a:lnTo>
                  <a:pt x="321868" y="501009"/>
                </a:lnTo>
                <a:lnTo>
                  <a:pt x="393477" y="503373"/>
                </a:lnTo>
                <a:lnTo>
                  <a:pt x="468629" y="504190"/>
                </a:lnTo>
                <a:lnTo>
                  <a:pt x="543782" y="503373"/>
                </a:lnTo>
                <a:lnTo>
                  <a:pt x="615391" y="501009"/>
                </a:lnTo>
                <a:lnTo>
                  <a:pt x="682428" y="497229"/>
                </a:lnTo>
                <a:lnTo>
                  <a:pt x="743864" y="492160"/>
                </a:lnTo>
                <a:lnTo>
                  <a:pt x="798671" y="485933"/>
                </a:lnTo>
                <a:lnTo>
                  <a:pt x="845820" y="478678"/>
                </a:lnTo>
                <a:lnTo>
                  <a:pt x="884281" y="470523"/>
                </a:lnTo>
                <a:lnTo>
                  <a:pt x="931030" y="452034"/>
                </a:lnTo>
                <a:lnTo>
                  <a:pt x="937260" y="441959"/>
                </a:lnTo>
                <a:lnTo>
                  <a:pt x="937260" y="63500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435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80809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43550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40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29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43550" y="5759450"/>
            <a:ext cx="937260" cy="127000"/>
          </a:xfrm>
          <a:custGeom>
            <a:avLst/>
            <a:gdLst/>
            <a:ahLst/>
            <a:cxnLst/>
            <a:rect l="l" t="t" r="r" b="b"/>
            <a:pathLst>
              <a:path w="937260" h="127000">
                <a:moveTo>
                  <a:pt x="468629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610"/>
                </a:lnTo>
                <a:lnTo>
                  <a:pt x="52978" y="92337"/>
                </a:lnTo>
                <a:lnTo>
                  <a:pt x="91440" y="100665"/>
                </a:lnTo>
                <a:lnTo>
                  <a:pt x="138588" y="108108"/>
                </a:lnTo>
                <a:lnTo>
                  <a:pt x="193395" y="114523"/>
                </a:lnTo>
                <a:lnTo>
                  <a:pt x="254831" y="119764"/>
                </a:lnTo>
                <a:lnTo>
                  <a:pt x="321868" y="123687"/>
                </a:lnTo>
                <a:lnTo>
                  <a:pt x="393477" y="126147"/>
                </a:lnTo>
                <a:lnTo>
                  <a:pt x="468629" y="127000"/>
                </a:lnTo>
                <a:lnTo>
                  <a:pt x="543782" y="126147"/>
                </a:lnTo>
                <a:lnTo>
                  <a:pt x="615391" y="123687"/>
                </a:lnTo>
                <a:lnTo>
                  <a:pt x="682428" y="119764"/>
                </a:lnTo>
                <a:lnTo>
                  <a:pt x="743864" y="114523"/>
                </a:lnTo>
                <a:lnTo>
                  <a:pt x="798671" y="108108"/>
                </a:lnTo>
                <a:lnTo>
                  <a:pt x="845820" y="100665"/>
                </a:lnTo>
                <a:lnTo>
                  <a:pt x="884281" y="92337"/>
                </a:lnTo>
                <a:lnTo>
                  <a:pt x="931030" y="73610"/>
                </a:lnTo>
                <a:lnTo>
                  <a:pt x="937260" y="63500"/>
                </a:lnTo>
                <a:lnTo>
                  <a:pt x="931030" y="53389"/>
                </a:lnTo>
                <a:lnTo>
                  <a:pt x="884281" y="34662"/>
                </a:lnTo>
                <a:lnTo>
                  <a:pt x="845819" y="26334"/>
                </a:lnTo>
                <a:lnTo>
                  <a:pt x="798671" y="18891"/>
                </a:lnTo>
                <a:lnTo>
                  <a:pt x="743864" y="12476"/>
                </a:lnTo>
                <a:lnTo>
                  <a:pt x="682428" y="7235"/>
                </a:lnTo>
                <a:lnTo>
                  <a:pt x="615391" y="3312"/>
                </a:lnTo>
                <a:lnTo>
                  <a:pt x="543782" y="852"/>
                </a:lnTo>
                <a:lnTo>
                  <a:pt x="46862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43550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80809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28509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49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90" y="441959"/>
                </a:lnTo>
                <a:lnTo>
                  <a:pt x="935990" y="63500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28509" y="57594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59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90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90" y="441959"/>
                </a:lnTo>
                <a:lnTo>
                  <a:pt x="935990" y="63500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2850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6450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28509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90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90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28509" y="5759450"/>
            <a:ext cx="935990" cy="127000"/>
          </a:xfrm>
          <a:custGeom>
            <a:avLst/>
            <a:gdLst/>
            <a:ahLst/>
            <a:cxnLst/>
            <a:rect l="l" t="t" r="r" b="b"/>
            <a:pathLst>
              <a:path w="935990" h="127000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610"/>
                </a:lnTo>
                <a:lnTo>
                  <a:pt x="52703" y="92337"/>
                </a:lnTo>
                <a:lnTo>
                  <a:pt x="90992" y="100665"/>
                </a:lnTo>
                <a:lnTo>
                  <a:pt x="137953" y="108108"/>
                </a:lnTo>
                <a:lnTo>
                  <a:pt x="192572" y="114523"/>
                </a:lnTo>
                <a:lnTo>
                  <a:pt x="253836" y="119764"/>
                </a:lnTo>
                <a:lnTo>
                  <a:pt x="320730" y="123687"/>
                </a:lnTo>
                <a:lnTo>
                  <a:pt x="392243" y="126147"/>
                </a:lnTo>
                <a:lnTo>
                  <a:pt x="467360" y="127000"/>
                </a:lnTo>
                <a:lnTo>
                  <a:pt x="542512" y="126147"/>
                </a:lnTo>
                <a:lnTo>
                  <a:pt x="614121" y="123687"/>
                </a:lnTo>
                <a:lnTo>
                  <a:pt x="681158" y="119764"/>
                </a:lnTo>
                <a:lnTo>
                  <a:pt x="742594" y="114523"/>
                </a:lnTo>
                <a:lnTo>
                  <a:pt x="797401" y="108108"/>
                </a:lnTo>
                <a:lnTo>
                  <a:pt x="844550" y="100665"/>
                </a:lnTo>
                <a:lnTo>
                  <a:pt x="883011" y="92337"/>
                </a:lnTo>
                <a:lnTo>
                  <a:pt x="929760" y="73610"/>
                </a:lnTo>
                <a:lnTo>
                  <a:pt x="935990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50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28509" y="5759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64500" y="6264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39809" y="58318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0690"/>
                </a:lnTo>
                <a:lnTo>
                  <a:pt x="52978" y="470087"/>
                </a:lnTo>
                <a:lnTo>
                  <a:pt x="91440" y="478403"/>
                </a:lnTo>
                <a:lnTo>
                  <a:pt x="138588" y="485775"/>
                </a:lnTo>
                <a:lnTo>
                  <a:pt x="193395" y="492079"/>
                </a:lnTo>
                <a:lnTo>
                  <a:pt x="254831" y="497194"/>
                </a:lnTo>
                <a:lnTo>
                  <a:pt x="321868" y="500999"/>
                </a:lnTo>
                <a:lnTo>
                  <a:pt x="393477" y="503372"/>
                </a:lnTo>
                <a:lnTo>
                  <a:pt x="468630" y="504190"/>
                </a:lnTo>
                <a:lnTo>
                  <a:pt x="543746" y="503372"/>
                </a:lnTo>
                <a:lnTo>
                  <a:pt x="615259" y="500999"/>
                </a:lnTo>
                <a:lnTo>
                  <a:pt x="682153" y="497194"/>
                </a:lnTo>
                <a:lnTo>
                  <a:pt x="743417" y="492079"/>
                </a:lnTo>
                <a:lnTo>
                  <a:pt x="798036" y="485775"/>
                </a:lnTo>
                <a:lnTo>
                  <a:pt x="844997" y="478403"/>
                </a:lnTo>
                <a:lnTo>
                  <a:pt x="883286" y="470087"/>
                </a:lnTo>
                <a:lnTo>
                  <a:pt x="929796" y="451109"/>
                </a:lnTo>
                <a:lnTo>
                  <a:pt x="935990" y="440690"/>
                </a:lnTo>
                <a:lnTo>
                  <a:pt x="935990" y="63500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39809" y="58318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40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0" y="440690"/>
                </a:lnTo>
                <a:lnTo>
                  <a:pt x="52978" y="470087"/>
                </a:lnTo>
                <a:lnTo>
                  <a:pt x="91440" y="478403"/>
                </a:lnTo>
                <a:lnTo>
                  <a:pt x="138588" y="485775"/>
                </a:lnTo>
                <a:lnTo>
                  <a:pt x="193395" y="492079"/>
                </a:lnTo>
                <a:lnTo>
                  <a:pt x="254831" y="497194"/>
                </a:lnTo>
                <a:lnTo>
                  <a:pt x="321868" y="500999"/>
                </a:lnTo>
                <a:lnTo>
                  <a:pt x="393477" y="503372"/>
                </a:lnTo>
                <a:lnTo>
                  <a:pt x="468630" y="504190"/>
                </a:lnTo>
                <a:lnTo>
                  <a:pt x="543746" y="503372"/>
                </a:lnTo>
                <a:lnTo>
                  <a:pt x="615259" y="500999"/>
                </a:lnTo>
                <a:lnTo>
                  <a:pt x="682153" y="497194"/>
                </a:lnTo>
                <a:lnTo>
                  <a:pt x="743417" y="492079"/>
                </a:lnTo>
                <a:lnTo>
                  <a:pt x="798036" y="485775"/>
                </a:lnTo>
                <a:lnTo>
                  <a:pt x="844997" y="478403"/>
                </a:lnTo>
                <a:lnTo>
                  <a:pt x="883286" y="470087"/>
                </a:lnTo>
                <a:lnTo>
                  <a:pt x="929796" y="451109"/>
                </a:lnTo>
                <a:lnTo>
                  <a:pt x="935990" y="440690"/>
                </a:lnTo>
                <a:lnTo>
                  <a:pt x="935990" y="63500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39809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5800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39809" y="58318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39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574"/>
                </a:lnTo>
                <a:lnTo>
                  <a:pt x="52978" y="92063"/>
                </a:lnTo>
                <a:lnTo>
                  <a:pt x="91440" y="100218"/>
                </a:lnTo>
                <a:lnTo>
                  <a:pt x="138588" y="107473"/>
                </a:lnTo>
                <a:lnTo>
                  <a:pt x="193395" y="113700"/>
                </a:lnTo>
                <a:lnTo>
                  <a:pt x="254831" y="118769"/>
                </a:lnTo>
                <a:lnTo>
                  <a:pt x="321868" y="122549"/>
                </a:lnTo>
                <a:lnTo>
                  <a:pt x="393477" y="124913"/>
                </a:lnTo>
                <a:lnTo>
                  <a:pt x="468630" y="125730"/>
                </a:lnTo>
                <a:lnTo>
                  <a:pt x="543746" y="124913"/>
                </a:lnTo>
                <a:lnTo>
                  <a:pt x="615259" y="122549"/>
                </a:lnTo>
                <a:lnTo>
                  <a:pt x="682153" y="118769"/>
                </a:lnTo>
                <a:lnTo>
                  <a:pt x="743417" y="113700"/>
                </a:lnTo>
                <a:lnTo>
                  <a:pt x="798036" y="107473"/>
                </a:lnTo>
                <a:lnTo>
                  <a:pt x="844997" y="100218"/>
                </a:lnTo>
                <a:lnTo>
                  <a:pt x="883286" y="92063"/>
                </a:lnTo>
                <a:lnTo>
                  <a:pt x="929796" y="73574"/>
                </a:lnTo>
                <a:lnTo>
                  <a:pt x="935990" y="63500"/>
                </a:lnTo>
                <a:lnTo>
                  <a:pt x="929796" y="53389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39809" y="58318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8630" y="0"/>
                </a:moveTo>
                <a:lnTo>
                  <a:pt x="393477" y="852"/>
                </a:lnTo>
                <a:lnTo>
                  <a:pt x="321868" y="3312"/>
                </a:lnTo>
                <a:lnTo>
                  <a:pt x="254831" y="7235"/>
                </a:lnTo>
                <a:lnTo>
                  <a:pt x="193395" y="12476"/>
                </a:lnTo>
                <a:lnTo>
                  <a:pt x="138588" y="18891"/>
                </a:lnTo>
                <a:lnTo>
                  <a:pt x="91440" y="26334"/>
                </a:lnTo>
                <a:lnTo>
                  <a:pt x="52978" y="34662"/>
                </a:lnTo>
                <a:lnTo>
                  <a:pt x="6229" y="53389"/>
                </a:lnTo>
                <a:lnTo>
                  <a:pt x="0" y="63500"/>
                </a:lnTo>
                <a:lnTo>
                  <a:pt x="6229" y="73574"/>
                </a:lnTo>
                <a:lnTo>
                  <a:pt x="52978" y="92063"/>
                </a:lnTo>
                <a:lnTo>
                  <a:pt x="91440" y="100218"/>
                </a:lnTo>
                <a:lnTo>
                  <a:pt x="138588" y="107473"/>
                </a:lnTo>
                <a:lnTo>
                  <a:pt x="193395" y="113700"/>
                </a:lnTo>
                <a:lnTo>
                  <a:pt x="254831" y="118769"/>
                </a:lnTo>
                <a:lnTo>
                  <a:pt x="321868" y="122549"/>
                </a:lnTo>
                <a:lnTo>
                  <a:pt x="393477" y="124913"/>
                </a:lnTo>
                <a:lnTo>
                  <a:pt x="468630" y="125730"/>
                </a:lnTo>
                <a:lnTo>
                  <a:pt x="543746" y="124913"/>
                </a:lnTo>
                <a:lnTo>
                  <a:pt x="615259" y="122549"/>
                </a:lnTo>
                <a:lnTo>
                  <a:pt x="682153" y="118769"/>
                </a:lnTo>
                <a:lnTo>
                  <a:pt x="743417" y="113700"/>
                </a:lnTo>
                <a:lnTo>
                  <a:pt x="798036" y="107473"/>
                </a:lnTo>
                <a:lnTo>
                  <a:pt x="844997" y="100218"/>
                </a:lnTo>
                <a:lnTo>
                  <a:pt x="883286" y="92063"/>
                </a:lnTo>
                <a:lnTo>
                  <a:pt x="929796" y="73574"/>
                </a:lnTo>
                <a:lnTo>
                  <a:pt x="935990" y="63500"/>
                </a:lnTo>
                <a:lnTo>
                  <a:pt x="929796" y="53389"/>
                </a:lnTo>
                <a:lnTo>
                  <a:pt x="883286" y="34662"/>
                </a:lnTo>
                <a:lnTo>
                  <a:pt x="844997" y="26334"/>
                </a:lnTo>
                <a:lnTo>
                  <a:pt x="798036" y="18891"/>
                </a:lnTo>
                <a:lnTo>
                  <a:pt x="743417" y="12476"/>
                </a:lnTo>
                <a:lnTo>
                  <a:pt x="682153" y="7235"/>
                </a:lnTo>
                <a:lnTo>
                  <a:pt x="615259" y="3312"/>
                </a:lnTo>
                <a:lnTo>
                  <a:pt x="543746" y="852"/>
                </a:lnTo>
                <a:lnTo>
                  <a:pt x="46863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39809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75800" y="63360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150" y="3683000"/>
            <a:ext cx="951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5" dirty="0">
                <a:solidFill>
                  <a:srgbClr val="000000"/>
                </a:solidFill>
                <a:latin typeface="Liberation Sans"/>
                <a:cs typeface="Liberation Sans"/>
              </a:rPr>
              <a:t>wh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i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0" y="1165859"/>
            <a:ext cx="6012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Git,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every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computer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5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server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8470" y="2160270"/>
            <a:ext cx="8208009" cy="295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0" y="1165859"/>
            <a:ext cx="6701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version control happens</a:t>
            </a:r>
            <a:r>
              <a:rPr sz="3200" b="0" i="0" spc="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spc="-30" dirty="0">
                <a:solidFill>
                  <a:srgbClr val="000000"/>
                </a:solidFill>
                <a:latin typeface="Liberation Sans"/>
                <a:cs typeface="Liberation Sans"/>
              </a:rPr>
              <a:t>locally...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8470" y="2160270"/>
            <a:ext cx="8208009" cy="295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624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...which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means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version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control</a:t>
            </a:r>
            <a:r>
              <a:rPr sz="3200" b="0" i="0" spc="-5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is...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41186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244090"/>
            <a:ext cx="7211059" cy="27051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21080" indent="-288290">
              <a:lnSpc>
                <a:spcPct val="100000"/>
              </a:lnSpc>
              <a:spcBef>
                <a:spcPts val="10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fast,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works </a:t>
            </a:r>
            <a:r>
              <a:rPr sz="2800" spc="-10" dirty="0">
                <a:latin typeface="Liberation Sans"/>
                <a:cs typeface="Liberation Sans"/>
              </a:rPr>
              <a:t>offline,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and</a:t>
            </a:r>
            <a:r>
              <a:rPr sz="2800" spc="-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scales!</a:t>
            </a:r>
            <a:endParaRPr sz="28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205"/>
              </a:spcBef>
            </a:pPr>
            <a:r>
              <a:rPr sz="3200" spc="-5" dirty="0">
                <a:latin typeface="Liberation Sans"/>
                <a:cs typeface="Liberation Sans"/>
              </a:rPr>
              <a:t>It also means that setting </a:t>
            </a:r>
            <a:r>
              <a:rPr sz="3200" dirty="0">
                <a:latin typeface="Liberation Sans"/>
                <a:cs typeface="Liberation Sans"/>
              </a:rPr>
              <a:t>a new git repo  </a:t>
            </a:r>
            <a:r>
              <a:rPr sz="3200" spc="-5" dirty="0">
                <a:latin typeface="Liberation Sans"/>
                <a:cs typeface="Liberation Sans"/>
              </a:rPr>
              <a:t>is trivial!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500" y="51854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20" dirty="0">
                <a:latin typeface="Trebuchet MS"/>
                <a:cs typeface="Trebuchet MS"/>
              </a:rPr>
              <a:t>●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3400" y="5081270"/>
            <a:ext cx="5338445" cy="1421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28600" marR="5080" indent="-215900">
              <a:lnSpc>
                <a:spcPct val="93900"/>
              </a:lnSpc>
              <a:spcBef>
                <a:spcPts val="275"/>
              </a:spcBef>
            </a:pPr>
            <a:r>
              <a:rPr sz="2400" spc="-145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start working with </a:t>
            </a:r>
            <a:r>
              <a:rPr sz="2400" spc="-10" dirty="0">
                <a:latin typeface="Liberation Sans"/>
                <a:cs typeface="Liberation Sans"/>
              </a:rPr>
              <a:t>SVN </a:t>
            </a:r>
            <a:r>
              <a:rPr sz="2400" dirty="0">
                <a:latin typeface="Liberation Sans"/>
                <a:cs typeface="Liberation Sans"/>
              </a:rPr>
              <a:t>you </a:t>
            </a:r>
            <a:r>
              <a:rPr sz="2400" spc="-10" dirty="0">
                <a:latin typeface="Liberation Sans"/>
                <a:cs typeface="Liberation Sans"/>
              </a:rPr>
              <a:t>need </a:t>
            </a:r>
            <a:r>
              <a:rPr sz="2400" dirty="0">
                <a:latin typeface="Liberation Sans"/>
                <a:cs typeface="Liberation Sans"/>
              </a:rPr>
              <a:t>to  </a:t>
            </a:r>
            <a:r>
              <a:rPr sz="2400" spc="-10" dirty="0">
                <a:latin typeface="Liberation Sans"/>
                <a:cs typeface="Liberation Sans"/>
              </a:rPr>
              <a:t>put </a:t>
            </a:r>
            <a:r>
              <a:rPr sz="2400" spc="-5" dirty="0">
                <a:latin typeface="Liberation Sans"/>
                <a:cs typeface="Liberation Sans"/>
              </a:rPr>
              <a:t>up </a:t>
            </a:r>
            <a:r>
              <a:rPr sz="2400" dirty="0">
                <a:latin typeface="Liberation Sans"/>
                <a:cs typeface="Liberation Sans"/>
              </a:rPr>
              <a:t>a </a:t>
            </a:r>
            <a:r>
              <a:rPr sz="2400" spc="-5" dirty="0">
                <a:latin typeface="Liberation Sans"/>
                <a:cs typeface="Liberation Sans"/>
              </a:rPr>
              <a:t>server or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have access </a:t>
            </a:r>
            <a:r>
              <a:rPr sz="2400" dirty="0">
                <a:latin typeface="Liberation Sans"/>
                <a:cs typeface="Liberation Sans"/>
              </a:rPr>
              <a:t>to a  </a:t>
            </a:r>
            <a:r>
              <a:rPr sz="2400" spc="-20" dirty="0">
                <a:latin typeface="Liberation Sans"/>
                <a:cs typeface="Liberation Sans"/>
              </a:rPr>
              <a:t>server. </a:t>
            </a:r>
            <a:r>
              <a:rPr sz="2400" dirty="0">
                <a:latin typeface="Liberation Sans"/>
                <a:cs typeface="Liberation Sans"/>
              </a:rPr>
              <a:t>In </a:t>
            </a:r>
            <a:r>
              <a:rPr sz="2400" spc="-5" dirty="0">
                <a:latin typeface="Liberation Sans"/>
                <a:cs typeface="Liberation Sans"/>
              </a:rPr>
              <a:t>git you </a:t>
            </a:r>
            <a:r>
              <a:rPr sz="2400" spc="-10" dirty="0">
                <a:latin typeface="Liberation Sans"/>
                <a:cs typeface="Liberation Sans"/>
              </a:rPr>
              <a:t>just </a:t>
            </a:r>
            <a:r>
              <a:rPr sz="2400" spc="-5" dirty="0">
                <a:latin typeface="Liberation Sans"/>
                <a:cs typeface="Liberation Sans"/>
              </a:rPr>
              <a:t>say 'git init' </a:t>
            </a:r>
            <a:r>
              <a:rPr sz="2400" spc="-10" dirty="0">
                <a:latin typeface="Liberation Sans"/>
                <a:cs typeface="Liberation Sans"/>
              </a:rPr>
              <a:t>and  </a:t>
            </a:r>
            <a:r>
              <a:rPr sz="2400" spc="-5" dirty="0">
                <a:latin typeface="Liberation Sans"/>
                <a:cs typeface="Liberation Sans"/>
              </a:rPr>
              <a:t>you are ready </a:t>
            </a:r>
            <a:r>
              <a:rPr sz="2400" spc="5" dirty="0">
                <a:latin typeface="Liberation Sans"/>
                <a:cs typeface="Liberation Sans"/>
              </a:rPr>
              <a:t>to</a:t>
            </a:r>
            <a:r>
              <a:rPr sz="2400" spc="-10" dirty="0">
                <a:latin typeface="Liberation Sans"/>
                <a:cs typeface="Liberation Sans"/>
              </a:rPr>
              <a:t> go!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920" y="937259"/>
            <a:ext cx="59670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70534" marR="5080" indent="-458470">
              <a:lnSpc>
                <a:spcPts val="3590"/>
              </a:lnSpc>
              <a:spcBef>
                <a:spcPts val="425"/>
              </a:spcBef>
            </a:pPr>
            <a:r>
              <a:rPr sz="3200" i="0" spc="-110" dirty="0">
                <a:solidFill>
                  <a:srgbClr val="000000"/>
                </a:solidFill>
                <a:latin typeface="Liberation Sans"/>
                <a:cs typeface="Liberation Sans"/>
              </a:rPr>
              <a:t>FAST: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commits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are local, so they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instantaneus and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cheap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3528059" y="0"/>
                </a:moveTo>
                <a:lnTo>
                  <a:pt x="0" y="0"/>
                </a:lnTo>
                <a:lnTo>
                  <a:pt x="0" y="2745740"/>
                </a:lnTo>
                <a:lnTo>
                  <a:pt x="3528059" y="2745740"/>
                </a:lnTo>
                <a:lnTo>
                  <a:pt x="35280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1764029" y="2745740"/>
                </a:moveTo>
                <a:lnTo>
                  <a:pt x="0" y="2745740"/>
                </a:lnTo>
                <a:lnTo>
                  <a:pt x="0" y="0"/>
                </a:lnTo>
                <a:lnTo>
                  <a:pt x="3528059" y="0"/>
                </a:lnTo>
                <a:lnTo>
                  <a:pt x="3528059" y="2745740"/>
                </a:lnTo>
                <a:lnTo>
                  <a:pt x="1764029" y="27457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78284" y="1446401"/>
                </a:lnTo>
                <a:lnTo>
                  <a:pt x="804291" y="1455738"/>
                </a:lnTo>
                <a:lnTo>
                  <a:pt x="937617" y="1463595"/>
                </a:lnTo>
                <a:lnTo>
                  <a:pt x="1077446" y="1469874"/>
                </a:lnTo>
                <a:lnTo>
                  <a:pt x="1297603" y="1476124"/>
                </a:lnTo>
                <a:lnTo>
                  <a:pt x="1527810" y="1478279"/>
                </a:lnTo>
                <a:lnTo>
                  <a:pt x="1758341" y="1476124"/>
                </a:lnTo>
                <a:lnTo>
                  <a:pt x="1978762" y="1469874"/>
                </a:lnTo>
                <a:lnTo>
                  <a:pt x="2118737" y="1463595"/>
                </a:lnTo>
                <a:lnTo>
                  <a:pt x="2252185" y="1455738"/>
                </a:lnTo>
                <a:lnTo>
                  <a:pt x="2378295" y="1446401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18279" y="1441207"/>
                </a:lnTo>
                <a:lnTo>
                  <a:pt x="678284" y="1446401"/>
                </a:lnTo>
                <a:lnTo>
                  <a:pt x="740322" y="1451248"/>
                </a:lnTo>
                <a:lnTo>
                  <a:pt x="804291" y="1455738"/>
                </a:lnTo>
                <a:lnTo>
                  <a:pt x="870090" y="1459858"/>
                </a:lnTo>
                <a:lnTo>
                  <a:pt x="937617" y="1463595"/>
                </a:lnTo>
                <a:lnTo>
                  <a:pt x="1006769" y="1466938"/>
                </a:lnTo>
                <a:lnTo>
                  <a:pt x="1077446" y="1469874"/>
                </a:lnTo>
                <a:lnTo>
                  <a:pt x="1149545" y="1472392"/>
                </a:lnTo>
                <a:lnTo>
                  <a:pt x="1222965" y="1474479"/>
                </a:lnTo>
                <a:lnTo>
                  <a:pt x="1297603" y="1476124"/>
                </a:lnTo>
                <a:lnTo>
                  <a:pt x="1373358" y="1477313"/>
                </a:lnTo>
                <a:lnTo>
                  <a:pt x="1450127" y="1478036"/>
                </a:lnTo>
                <a:lnTo>
                  <a:pt x="1527810" y="1478279"/>
                </a:lnTo>
                <a:lnTo>
                  <a:pt x="1605607" y="1478036"/>
                </a:lnTo>
                <a:lnTo>
                  <a:pt x="1682485" y="1477313"/>
                </a:lnTo>
                <a:lnTo>
                  <a:pt x="1758341" y="1476124"/>
                </a:lnTo>
                <a:lnTo>
                  <a:pt x="1833073" y="1474479"/>
                </a:lnTo>
                <a:lnTo>
                  <a:pt x="1906581" y="1472392"/>
                </a:lnTo>
                <a:lnTo>
                  <a:pt x="1978762" y="1469874"/>
                </a:lnTo>
                <a:lnTo>
                  <a:pt x="2049514" y="1466938"/>
                </a:lnTo>
                <a:lnTo>
                  <a:pt x="2118737" y="1463595"/>
                </a:lnTo>
                <a:lnTo>
                  <a:pt x="2186328" y="1459858"/>
                </a:lnTo>
                <a:lnTo>
                  <a:pt x="2252185" y="1455738"/>
                </a:lnTo>
                <a:lnTo>
                  <a:pt x="2316209" y="1451248"/>
                </a:lnTo>
                <a:lnTo>
                  <a:pt x="2378295" y="1446401"/>
                </a:lnTo>
                <a:lnTo>
                  <a:pt x="2438344" y="1441207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78284" y="336487"/>
                </a:lnTo>
                <a:lnTo>
                  <a:pt x="804291" y="345797"/>
                </a:lnTo>
                <a:lnTo>
                  <a:pt x="937617" y="353635"/>
                </a:lnTo>
                <a:lnTo>
                  <a:pt x="1077446" y="359903"/>
                </a:lnTo>
                <a:lnTo>
                  <a:pt x="1297603" y="366145"/>
                </a:lnTo>
                <a:lnTo>
                  <a:pt x="1527810" y="368300"/>
                </a:lnTo>
                <a:lnTo>
                  <a:pt x="1758341" y="366145"/>
                </a:lnTo>
                <a:lnTo>
                  <a:pt x="1978762" y="359903"/>
                </a:lnTo>
                <a:lnTo>
                  <a:pt x="2118737" y="353635"/>
                </a:lnTo>
                <a:lnTo>
                  <a:pt x="2252185" y="345797"/>
                </a:lnTo>
                <a:lnTo>
                  <a:pt x="2378295" y="336487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18279" y="331312"/>
                </a:lnTo>
                <a:lnTo>
                  <a:pt x="678284" y="336487"/>
                </a:lnTo>
                <a:lnTo>
                  <a:pt x="740322" y="341320"/>
                </a:lnTo>
                <a:lnTo>
                  <a:pt x="804291" y="345797"/>
                </a:lnTo>
                <a:lnTo>
                  <a:pt x="870090" y="349906"/>
                </a:lnTo>
                <a:lnTo>
                  <a:pt x="937617" y="353635"/>
                </a:lnTo>
                <a:lnTo>
                  <a:pt x="1006769" y="356971"/>
                </a:lnTo>
                <a:lnTo>
                  <a:pt x="1077446" y="359903"/>
                </a:lnTo>
                <a:lnTo>
                  <a:pt x="1149545" y="362417"/>
                </a:lnTo>
                <a:lnTo>
                  <a:pt x="1222965" y="364502"/>
                </a:lnTo>
                <a:lnTo>
                  <a:pt x="1297603" y="366145"/>
                </a:lnTo>
                <a:lnTo>
                  <a:pt x="1373358" y="367334"/>
                </a:lnTo>
                <a:lnTo>
                  <a:pt x="1450127" y="368056"/>
                </a:lnTo>
                <a:lnTo>
                  <a:pt x="1527810" y="368300"/>
                </a:lnTo>
                <a:lnTo>
                  <a:pt x="1605607" y="368056"/>
                </a:lnTo>
                <a:lnTo>
                  <a:pt x="1682485" y="367334"/>
                </a:lnTo>
                <a:lnTo>
                  <a:pt x="1758341" y="366145"/>
                </a:lnTo>
                <a:lnTo>
                  <a:pt x="1833073" y="364502"/>
                </a:lnTo>
                <a:lnTo>
                  <a:pt x="1906581" y="362417"/>
                </a:lnTo>
                <a:lnTo>
                  <a:pt x="1978762" y="359903"/>
                </a:lnTo>
                <a:lnTo>
                  <a:pt x="2049514" y="356971"/>
                </a:lnTo>
                <a:lnTo>
                  <a:pt x="2118737" y="353635"/>
                </a:lnTo>
                <a:lnTo>
                  <a:pt x="2186328" y="349906"/>
                </a:lnTo>
                <a:lnTo>
                  <a:pt x="2252185" y="345797"/>
                </a:lnTo>
                <a:lnTo>
                  <a:pt x="2316209" y="341320"/>
                </a:lnTo>
                <a:lnTo>
                  <a:pt x="2378295" y="336487"/>
                </a:lnTo>
                <a:lnTo>
                  <a:pt x="2438344" y="331312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529" y="427227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824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362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4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52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9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970" y="838200"/>
            <a:ext cx="5677535" cy="967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07440" marR="5080" indent="-1094740">
              <a:lnSpc>
                <a:spcPts val="3579"/>
              </a:lnSpc>
              <a:spcBef>
                <a:spcPts val="434"/>
              </a:spcBef>
            </a:pP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OFFLINE: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operations are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local,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needed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3528059" y="0"/>
                </a:moveTo>
                <a:lnTo>
                  <a:pt x="0" y="0"/>
                </a:lnTo>
                <a:lnTo>
                  <a:pt x="0" y="2745740"/>
                </a:lnTo>
                <a:lnTo>
                  <a:pt x="3528059" y="2745740"/>
                </a:lnTo>
                <a:lnTo>
                  <a:pt x="35280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1764029" y="2745740"/>
                </a:moveTo>
                <a:lnTo>
                  <a:pt x="0" y="2745740"/>
                </a:lnTo>
                <a:lnTo>
                  <a:pt x="0" y="0"/>
                </a:lnTo>
                <a:lnTo>
                  <a:pt x="3528059" y="0"/>
                </a:lnTo>
                <a:lnTo>
                  <a:pt x="3528059" y="2745740"/>
                </a:lnTo>
                <a:lnTo>
                  <a:pt x="1764029" y="27457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78284" y="1446401"/>
                </a:lnTo>
                <a:lnTo>
                  <a:pt x="804291" y="1455738"/>
                </a:lnTo>
                <a:lnTo>
                  <a:pt x="937617" y="1463595"/>
                </a:lnTo>
                <a:lnTo>
                  <a:pt x="1077446" y="1469874"/>
                </a:lnTo>
                <a:lnTo>
                  <a:pt x="1297603" y="1476124"/>
                </a:lnTo>
                <a:lnTo>
                  <a:pt x="1527810" y="1478279"/>
                </a:lnTo>
                <a:lnTo>
                  <a:pt x="1758341" y="1476124"/>
                </a:lnTo>
                <a:lnTo>
                  <a:pt x="1978762" y="1469874"/>
                </a:lnTo>
                <a:lnTo>
                  <a:pt x="2118737" y="1463595"/>
                </a:lnTo>
                <a:lnTo>
                  <a:pt x="2252185" y="1455738"/>
                </a:lnTo>
                <a:lnTo>
                  <a:pt x="2378295" y="1446401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18279" y="1441207"/>
                </a:lnTo>
                <a:lnTo>
                  <a:pt x="678284" y="1446401"/>
                </a:lnTo>
                <a:lnTo>
                  <a:pt x="740322" y="1451248"/>
                </a:lnTo>
                <a:lnTo>
                  <a:pt x="804291" y="1455738"/>
                </a:lnTo>
                <a:lnTo>
                  <a:pt x="870090" y="1459858"/>
                </a:lnTo>
                <a:lnTo>
                  <a:pt x="937617" y="1463595"/>
                </a:lnTo>
                <a:lnTo>
                  <a:pt x="1006769" y="1466938"/>
                </a:lnTo>
                <a:lnTo>
                  <a:pt x="1077446" y="1469874"/>
                </a:lnTo>
                <a:lnTo>
                  <a:pt x="1149545" y="1472392"/>
                </a:lnTo>
                <a:lnTo>
                  <a:pt x="1222965" y="1474479"/>
                </a:lnTo>
                <a:lnTo>
                  <a:pt x="1297603" y="1476124"/>
                </a:lnTo>
                <a:lnTo>
                  <a:pt x="1373358" y="1477313"/>
                </a:lnTo>
                <a:lnTo>
                  <a:pt x="1450127" y="1478036"/>
                </a:lnTo>
                <a:lnTo>
                  <a:pt x="1527810" y="1478279"/>
                </a:lnTo>
                <a:lnTo>
                  <a:pt x="1605607" y="1478036"/>
                </a:lnTo>
                <a:lnTo>
                  <a:pt x="1682485" y="1477313"/>
                </a:lnTo>
                <a:lnTo>
                  <a:pt x="1758341" y="1476124"/>
                </a:lnTo>
                <a:lnTo>
                  <a:pt x="1833073" y="1474479"/>
                </a:lnTo>
                <a:lnTo>
                  <a:pt x="1906581" y="1472392"/>
                </a:lnTo>
                <a:lnTo>
                  <a:pt x="1978762" y="1469874"/>
                </a:lnTo>
                <a:lnTo>
                  <a:pt x="2049514" y="1466938"/>
                </a:lnTo>
                <a:lnTo>
                  <a:pt x="2118737" y="1463595"/>
                </a:lnTo>
                <a:lnTo>
                  <a:pt x="2186328" y="1459858"/>
                </a:lnTo>
                <a:lnTo>
                  <a:pt x="2252185" y="1455738"/>
                </a:lnTo>
                <a:lnTo>
                  <a:pt x="2316209" y="1451248"/>
                </a:lnTo>
                <a:lnTo>
                  <a:pt x="2378295" y="1446401"/>
                </a:lnTo>
                <a:lnTo>
                  <a:pt x="2438344" y="1441207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78284" y="336487"/>
                </a:lnTo>
                <a:lnTo>
                  <a:pt x="804291" y="345797"/>
                </a:lnTo>
                <a:lnTo>
                  <a:pt x="937617" y="353635"/>
                </a:lnTo>
                <a:lnTo>
                  <a:pt x="1077446" y="359903"/>
                </a:lnTo>
                <a:lnTo>
                  <a:pt x="1297603" y="366145"/>
                </a:lnTo>
                <a:lnTo>
                  <a:pt x="1527810" y="368300"/>
                </a:lnTo>
                <a:lnTo>
                  <a:pt x="1758341" y="366145"/>
                </a:lnTo>
                <a:lnTo>
                  <a:pt x="1978762" y="359903"/>
                </a:lnTo>
                <a:lnTo>
                  <a:pt x="2118737" y="353635"/>
                </a:lnTo>
                <a:lnTo>
                  <a:pt x="2252185" y="345797"/>
                </a:lnTo>
                <a:lnTo>
                  <a:pt x="2378295" y="336487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18279" y="331312"/>
                </a:lnTo>
                <a:lnTo>
                  <a:pt x="678284" y="336487"/>
                </a:lnTo>
                <a:lnTo>
                  <a:pt x="740322" y="341320"/>
                </a:lnTo>
                <a:lnTo>
                  <a:pt x="804291" y="345797"/>
                </a:lnTo>
                <a:lnTo>
                  <a:pt x="870090" y="349906"/>
                </a:lnTo>
                <a:lnTo>
                  <a:pt x="937617" y="353635"/>
                </a:lnTo>
                <a:lnTo>
                  <a:pt x="1006769" y="356971"/>
                </a:lnTo>
                <a:lnTo>
                  <a:pt x="1077446" y="359903"/>
                </a:lnTo>
                <a:lnTo>
                  <a:pt x="1149545" y="362417"/>
                </a:lnTo>
                <a:lnTo>
                  <a:pt x="1222965" y="364502"/>
                </a:lnTo>
                <a:lnTo>
                  <a:pt x="1297603" y="366145"/>
                </a:lnTo>
                <a:lnTo>
                  <a:pt x="1373358" y="367334"/>
                </a:lnTo>
                <a:lnTo>
                  <a:pt x="1450127" y="368056"/>
                </a:lnTo>
                <a:lnTo>
                  <a:pt x="1527810" y="368300"/>
                </a:lnTo>
                <a:lnTo>
                  <a:pt x="1605607" y="368056"/>
                </a:lnTo>
                <a:lnTo>
                  <a:pt x="1682485" y="367334"/>
                </a:lnTo>
                <a:lnTo>
                  <a:pt x="1758341" y="366145"/>
                </a:lnTo>
                <a:lnTo>
                  <a:pt x="1833073" y="364502"/>
                </a:lnTo>
                <a:lnTo>
                  <a:pt x="1906581" y="362417"/>
                </a:lnTo>
                <a:lnTo>
                  <a:pt x="1978762" y="359903"/>
                </a:lnTo>
                <a:lnTo>
                  <a:pt x="2049514" y="356971"/>
                </a:lnTo>
                <a:lnTo>
                  <a:pt x="2118737" y="353635"/>
                </a:lnTo>
                <a:lnTo>
                  <a:pt x="2186328" y="349906"/>
                </a:lnTo>
                <a:lnTo>
                  <a:pt x="2252185" y="345797"/>
                </a:lnTo>
                <a:lnTo>
                  <a:pt x="2316209" y="341320"/>
                </a:lnTo>
                <a:lnTo>
                  <a:pt x="2378295" y="336487"/>
                </a:lnTo>
                <a:lnTo>
                  <a:pt x="2438344" y="331312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529" y="427227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824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362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4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52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9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842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38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27800" y="4344670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branch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970" y="838200"/>
            <a:ext cx="5677535" cy="1170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ts val="3579"/>
              </a:lnSpc>
              <a:spcBef>
                <a:spcPts val="434"/>
              </a:spcBef>
            </a:pP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OFFLINE: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operations are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local,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network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needed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1525"/>
              </a:lnSpc>
            </a:pP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(only for sharing </a:t>
            </a:r>
            <a:r>
              <a:rPr sz="14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with others... we </a:t>
            </a: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will come </a:t>
            </a:r>
            <a:r>
              <a:rPr sz="14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to that </a:t>
            </a: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14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1400" b="0" i="0" spc="9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14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second)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3528059" y="0"/>
                </a:moveTo>
                <a:lnTo>
                  <a:pt x="0" y="0"/>
                </a:lnTo>
                <a:lnTo>
                  <a:pt x="0" y="2745740"/>
                </a:lnTo>
                <a:lnTo>
                  <a:pt x="3528059" y="2745740"/>
                </a:lnTo>
                <a:lnTo>
                  <a:pt x="35280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7470" y="3013710"/>
            <a:ext cx="3528060" cy="2745740"/>
          </a:xfrm>
          <a:custGeom>
            <a:avLst/>
            <a:gdLst/>
            <a:ahLst/>
            <a:cxnLst/>
            <a:rect l="l" t="t" r="r" b="b"/>
            <a:pathLst>
              <a:path w="3528059" h="2745740">
                <a:moveTo>
                  <a:pt x="1764029" y="2745740"/>
                </a:moveTo>
                <a:lnTo>
                  <a:pt x="0" y="2745740"/>
                </a:lnTo>
                <a:lnTo>
                  <a:pt x="0" y="0"/>
                </a:lnTo>
                <a:lnTo>
                  <a:pt x="3528059" y="0"/>
                </a:lnTo>
                <a:lnTo>
                  <a:pt x="3528059" y="2745740"/>
                </a:lnTo>
                <a:lnTo>
                  <a:pt x="1764029" y="274574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78284" y="1446401"/>
                </a:lnTo>
                <a:lnTo>
                  <a:pt x="804291" y="1455738"/>
                </a:lnTo>
                <a:lnTo>
                  <a:pt x="937617" y="1463595"/>
                </a:lnTo>
                <a:lnTo>
                  <a:pt x="1077446" y="1469874"/>
                </a:lnTo>
                <a:lnTo>
                  <a:pt x="1297603" y="1476124"/>
                </a:lnTo>
                <a:lnTo>
                  <a:pt x="1527810" y="1478279"/>
                </a:lnTo>
                <a:lnTo>
                  <a:pt x="1758341" y="1476124"/>
                </a:lnTo>
                <a:lnTo>
                  <a:pt x="1978762" y="1469874"/>
                </a:lnTo>
                <a:lnTo>
                  <a:pt x="2118737" y="1463595"/>
                </a:lnTo>
                <a:lnTo>
                  <a:pt x="2252185" y="1455738"/>
                </a:lnTo>
                <a:lnTo>
                  <a:pt x="2378295" y="1446401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3690" y="2592070"/>
            <a:ext cx="3056890" cy="1478280"/>
          </a:xfrm>
          <a:custGeom>
            <a:avLst/>
            <a:gdLst/>
            <a:ahLst/>
            <a:cxnLst/>
            <a:rect l="l" t="t" r="r" b="b"/>
            <a:pathLst>
              <a:path w="3056890" h="1478279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0" y="1292859"/>
                </a:lnTo>
                <a:lnTo>
                  <a:pt x="31477" y="1329997"/>
                </a:lnTo>
                <a:lnTo>
                  <a:pt x="69601" y="1347699"/>
                </a:lnTo>
                <a:lnTo>
                  <a:pt x="121562" y="1364694"/>
                </a:lnTo>
                <a:lnTo>
                  <a:pt x="186546" y="1380885"/>
                </a:lnTo>
                <a:lnTo>
                  <a:pt x="263738" y="1396176"/>
                </a:lnTo>
                <a:lnTo>
                  <a:pt x="306657" y="1403454"/>
                </a:lnTo>
                <a:lnTo>
                  <a:pt x="352322" y="1410470"/>
                </a:lnTo>
                <a:lnTo>
                  <a:pt x="400632" y="1417212"/>
                </a:lnTo>
                <a:lnTo>
                  <a:pt x="451485" y="1423669"/>
                </a:lnTo>
                <a:lnTo>
                  <a:pt x="504778" y="1429829"/>
                </a:lnTo>
                <a:lnTo>
                  <a:pt x="560410" y="1435679"/>
                </a:lnTo>
                <a:lnTo>
                  <a:pt x="618279" y="1441207"/>
                </a:lnTo>
                <a:lnTo>
                  <a:pt x="678284" y="1446401"/>
                </a:lnTo>
                <a:lnTo>
                  <a:pt x="740322" y="1451248"/>
                </a:lnTo>
                <a:lnTo>
                  <a:pt x="804291" y="1455738"/>
                </a:lnTo>
                <a:lnTo>
                  <a:pt x="870090" y="1459858"/>
                </a:lnTo>
                <a:lnTo>
                  <a:pt x="937617" y="1463595"/>
                </a:lnTo>
                <a:lnTo>
                  <a:pt x="1006769" y="1466938"/>
                </a:lnTo>
                <a:lnTo>
                  <a:pt x="1077446" y="1469874"/>
                </a:lnTo>
                <a:lnTo>
                  <a:pt x="1149545" y="1472392"/>
                </a:lnTo>
                <a:lnTo>
                  <a:pt x="1222965" y="1474479"/>
                </a:lnTo>
                <a:lnTo>
                  <a:pt x="1297603" y="1476124"/>
                </a:lnTo>
                <a:lnTo>
                  <a:pt x="1373358" y="1477313"/>
                </a:lnTo>
                <a:lnTo>
                  <a:pt x="1450127" y="1478036"/>
                </a:lnTo>
                <a:lnTo>
                  <a:pt x="1527810" y="1478279"/>
                </a:lnTo>
                <a:lnTo>
                  <a:pt x="1605607" y="1478036"/>
                </a:lnTo>
                <a:lnTo>
                  <a:pt x="1682485" y="1477313"/>
                </a:lnTo>
                <a:lnTo>
                  <a:pt x="1758341" y="1476124"/>
                </a:lnTo>
                <a:lnTo>
                  <a:pt x="1833073" y="1474479"/>
                </a:lnTo>
                <a:lnTo>
                  <a:pt x="1906581" y="1472392"/>
                </a:lnTo>
                <a:lnTo>
                  <a:pt x="1978762" y="1469874"/>
                </a:lnTo>
                <a:lnTo>
                  <a:pt x="2049514" y="1466938"/>
                </a:lnTo>
                <a:lnTo>
                  <a:pt x="2118737" y="1463595"/>
                </a:lnTo>
                <a:lnTo>
                  <a:pt x="2186328" y="1459858"/>
                </a:lnTo>
                <a:lnTo>
                  <a:pt x="2252185" y="1455738"/>
                </a:lnTo>
                <a:lnTo>
                  <a:pt x="2316209" y="1451248"/>
                </a:lnTo>
                <a:lnTo>
                  <a:pt x="2378295" y="1446401"/>
                </a:lnTo>
                <a:lnTo>
                  <a:pt x="2438344" y="1441207"/>
                </a:lnTo>
                <a:lnTo>
                  <a:pt x="2496253" y="1435679"/>
                </a:lnTo>
                <a:lnTo>
                  <a:pt x="2551921" y="1429829"/>
                </a:lnTo>
                <a:lnTo>
                  <a:pt x="2605246" y="1423669"/>
                </a:lnTo>
                <a:lnTo>
                  <a:pt x="2656126" y="1417212"/>
                </a:lnTo>
                <a:lnTo>
                  <a:pt x="2704460" y="1410470"/>
                </a:lnTo>
                <a:lnTo>
                  <a:pt x="2750147" y="1403454"/>
                </a:lnTo>
                <a:lnTo>
                  <a:pt x="2793084" y="1396176"/>
                </a:lnTo>
                <a:lnTo>
                  <a:pt x="2833170" y="1388649"/>
                </a:lnTo>
                <a:lnTo>
                  <a:pt x="2904383" y="1372896"/>
                </a:lnTo>
                <a:lnTo>
                  <a:pt x="2962973" y="1356291"/>
                </a:lnTo>
                <a:lnTo>
                  <a:pt x="3008126" y="1338930"/>
                </a:lnTo>
                <a:lnTo>
                  <a:pt x="3048884" y="1311685"/>
                </a:lnTo>
                <a:lnTo>
                  <a:pt x="3056890" y="1292859"/>
                </a:lnTo>
                <a:lnTo>
                  <a:pt x="3056890" y="184150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222965" y="3797"/>
                </a:lnTo>
                <a:lnTo>
                  <a:pt x="1006769" y="11328"/>
                </a:lnTo>
                <a:lnTo>
                  <a:pt x="870090" y="18393"/>
                </a:lnTo>
                <a:lnTo>
                  <a:pt x="740322" y="26979"/>
                </a:lnTo>
                <a:lnTo>
                  <a:pt x="618279" y="36987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78284" y="336487"/>
                </a:lnTo>
                <a:lnTo>
                  <a:pt x="804291" y="345797"/>
                </a:lnTo>
                <a:lnTo>
                  <a:pt x="937617" y="353635"/>
                </a:lnTo>
                <a:lnTo>
                  <a:pt x="1077446" y="359903"/>
                </a:lnTo>
                <a:lnTo>
                  <a:pt x="1297603" y="366145"/>
                </a:lnTo>
                <a:lnTo>
                  <a:pt x="1527810" y="368300"/>
                </a:lnTo>
                <a:lnTo>
                  <a:pt x="1758341" y="366145"/>
                </a:lnTo>
                <a:lnTo>
                  <a:pt x="1978762" y="359903"/>
                </a:lnTo>
                <a:lnTo>
                  <a:pt x="2118737" y="353635"/>
                </a:lnTo>
                <a:lnTo>
                  <a:pt x="2252185" y="345797"/>
                </a:lnTo>
                <a:lnTo>
                  <a:pt x="2378295" y="336487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38344" y="36987"/>
                </a:lnTo>
                <a:lnTo>
                  <a:pt x="2316209" y="26979"/>
                </a:lnTo>
                <a:lnTo>
                  <a:pt x="2186328" y="18393"/>
                </a:lnTo>
                <a:lnTo>
                  <a:pt x="2049514" y="11328"/>
                </a:lnTo>
                <a:lnTo>
                  <a:pt x="1833073" y="3797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3690" y="2592070"/>
            <a:ext cx="3056890" cy="368300"/>
          </a:xfrm>
          <a:custGeom>
            <a:avLst/>
            <a:gdLst/>
            <a:ahLst/>
            <a:cxnLst/>
            <a:rect l="l" t="t" r="r" b="b"/>
            <a:pathLst>
              <a:path w="3056890" h="368300">
                <a:moveTo>
                  <a:pt x="1527810" y="0"/>
                </a:moveTo>
                <a:lnTo>
                  <a:pt x="1450127" y="243"/>
                </a:lnTo>
                <a:lnTo>
                  <a:pt x="1373358" y="965"/>
                </a:lnTo>
                <a:lnTo>
                  <a:pt x="1297603" y="2154"/>
                </a:lnTo>
                <a:lnTo>
                  <a:pt x="1222965" y="3797"/>
                </a:lnTo>
                <a:lnTo>
                  <a:pt x="1149545" y="5882"/>
                </a:lnTo>
                <a:lnTo>
                  <a:pt x="1077446" y="8396"/>
                </a:lnTo>
                <a:lnTo>
                  <a:pt x="1006769" y="11328"/>
                </a:lnTo>
                <a:lnTo>
                  <a:pt x="937617" y="14664"/>
                </a:lnTo>
                <a:lnTo>
                  <a:pt x="870090" y="18393"/>
                </a:lnTo>
                <a:lnTo>
                  <a:pt x="804291" y="22502"/>
                </a:lnTo>
                <a:lnTo>
                  <a:pt x="740322" y="26979"/>
                </a:lnTo>
                <a:lnTo>
                  <a:pt x="678284" y="31812"/>
                </a:lnTo>
                <a:lnTo>
                  <a:pt x="618279" y="36987"/>
                </a:lnTo>
                <a:lnTo>
                  <a:pt x="560410" y="42494"/>
                </a:lnTo>
                <a:lnTo>
                  <a:pt x="504778" y="48319"/>
                </a:lnTo>
                <a:lnTo>
                  <a:pt x="451484" y="54451"/>
                </a:lnTo>
                <a:lnTo>
                  <a:pt x="400632" y="60876"/>
                </a:lnTo>
                <a:lnTo>
                  <a:pt x="352322" y="67583"/>
                </a:lnTo>
                <a:lnTo>
                  <a:pt x="306657" y="74560"/>
                </a:lnTo>
                <a:lnTo>
                  <a:pt x="263738" y="81793"/>
                </a:lnTo>
                <a:lnTo>
                  <a:pt x="223667" y="89271"/>
                </a:lnTo>
                <a:lnTo>
                  <a:pt x="152477" y="104911"/>
                </a:lnTo>
                <a:lnTo>
                  <a:pt x="93903" y="121383"/>
                </a:lnTo>
                <a:lnTo>
                  <a:pt x="48758" y="138586"/>
                </a:lnTo>
                <a:lnTo>
                  <a:pt x="8005" y="165548"/>
                </a:lnTo>
                <a:lnTo>
                  <a:pt x="0" y="184150"/>
                </a:lnTo>
                <a:lnTo>
                  <a:pt x="2018" y="193505"/>
                </a:lnTo>
                <a:lnTo>
                  <a:pt x="31477" y="220868"/>
                </a:lnTo>
                <a:lnTo>
                  <a:pt x="69601" y="238400"/>
                </a:lnTo>
                <a:lnTo>
                  <a:pt x="121562" y="255250"/>
                </a:lnTo>
                <a:lnTo>
                  <a:pt x="186546" y="271318"/>
                </a:lnTo>
                <a:lnTo>
                  <a:pt x="263738" y="286506"/>
                </a:lnTo>
                <a:lnTo>
                  <a:pt x="306657" y="293739"/>
                </a:lnTo>
                <a:lnTo>
                  <a:pt x="352322" y="300716"/>
                </a:lnTo>
                <a:lnTo>
                  <a:pt x="400632" y="307423"/>
                </a:lnTo>
                <a:lnTo>
                  <a:pt x="451485" y="313848"/>
                </a:lnTo>
                <a:lnTo>
                  <a:pt x="504778" y="319980"/>
                </a:lnTo>
                <a:lnTo>
                  <a:pt x="560410" y="325805"/>
                </a:lnTo>
                <a:lnTo>
                  <a:pt x="618279" y="331312"/>
                </a:lnTo>
                <a:lnTo>
                  <a:pt x="678284" y="336487"/>
                </a:lnTo>
                <a:lnTo>
                  <a:pt x="740322" y="341320"/>
                </a:lnTo>
                <a:lnTo>
                  <a:pt x="804291" y="345797"/>
                </a:lnTo>
                <a:lnTo>
                  <a:pt x="870090" y="349906"/>
                </a:lnTo>
                <a:lnTo>
                  <a:pt x="937617" y="353635"/>
                </a:lnTo>
                <a:lnTo>
                  <a:pt x="1006769" y="356971"/>
                </a:lnTo>
                <a:lnTo>
                  <a:pt x="1077446" y="359903"/>
                </a:lnTo>
                <a:lnTo>
                  <a:pt x="1149545" y="362417"/>
                </a:lnTo>
                <a:lnTo>
                  <a:pt x="1222965" y="364502"/>
                </a:lnTo>
                <a:lnTo>
                  <a:pt x="1297603" y="366145"/>
                </a:lnTo>
                <a:lnTo>
                  <a:pt x="1373358" y="367334"/>
                </a:lnTo>
                <a:lnTo>
                  <a:pt x="1450127" y="368056"/>
                </a:lnTo>
                <a:lnTo>
                  <a:pt x="1527810" y="368300"/>
                </a:lnTo>
                <a:lnTo>
                  <a:pt x="1605607" y="368056"/>
                </a:lnTo>
                <a:lnTo>
                  <a:pt x="1682485" y="367334"/>
                </a:lnTo>
                <a:lnTo>
                  <a:pt x="1758341" y="366145"/>
                </a:lnTo>
                <a:lnTo>
                  <a:pt x="1833073" y="364502"/>
                </a:lnTo>
                <a:lnTo>
                  <a:pt x="1906581" y="362417"/>
                </a:lnTo>
                <a:lnTo>
                  <a:pt x="1978762" y="359903"/>
                </a:lnTo>
                <a:lnTo>
                  <a:pt x="2049514" y="356971"/>
                </a:lnTo>
                <a:lnTo>
                  <a:pt x="2118737" y="353635"/>
                </a:lnTo>
                <a:lnTo>
                  <a:pt x="2186328" y="349906"/>
                </a:lnTo>
                <a:lnTo>
                  <a:pt x="2252185" y="345797"/>
                </a:lnTo>
                <a:lnTo>
                  <a:pt x="2316209" y="341320"/>
                </a:lnTo>
                <a:lnTo>
                  <a:pt x="2378295" y="336487"/>
                </a:lnTo>
                <a:lnTo>
                  <a:pt x="2438344" y="331312"/>
                </a:lnTo>
                <a:lnTo>
                  <a:pt x="2496253" y="325805"/>
                </a:lnTo>
                <a:lnTo>
                  <a:pt x="2551921" y="319980"/>
                </a:lnTo>
                <a:lnTo>
                  <a:pt x="2605246" y="313848"/>
                </a:lnTo>
                <a:lnTo>
                  <a:pt x="2656126" y="307423"/>
                </a:lnTo>
                <a:lnTo>
                  <a:pt x="2704460" y="300716"/>
                </a:lnTo>
                <a:lnTo>
                  <a:pt x="2750147" y="293739"/>
                </a:lnTo>
                <a:lnTo>
                  <a:pt x="2793084" y="286506"/>
                </a:lnTo>
                <a:lnTo>
                  <a:pt x="2833170" y="279028"/>
                </a:lnTo>
                <a:lnTo>
                  <a:pt x="2904383" y="263388"/>
                </a:lnTo>
                <a:lnTo>
                  <a:pt x="2962973" y="246916"/>
                </a:lnTo>
                <a:lnTo>
                  <a:pt x="3008126" y="229713"/>
                </a:lnTo>
                <a:lnTo>
                  <a:pt x="3048884" y="202751"/>
                </a:lnTo>
                <a:lnTo>
                  <a:pt x="3056890" y="184150"/>
                </a:lnTo>
                <a:lnTo>
                  <a:pt x="3054871" y="174794"/>
                </a:lnTo>
                <a:lnTo>
                  <a:pt x="3025410" y="147431"/>
                </a:lnTo>
                <a:lnTo>
                  <a:pt x="2987280" y="129899"/>
                </a:lnTo>
                <a:lnTo>
                  <a:pt x="2935307" y="113049"/>
                </a:lnTo>
                <a:lnTo>
                  <a:pt x="2870304" y="96981"/>
                </a:lnTo>
                <a:lnTo>
                  <a:pt x="2793084" y="81793"/>
                </a:lnTo>
                <a:lnTo>
                  <a:pt x="2750147" y="74560"/>
                </a:lnTo>
                <a:lnTo>
                  <a:pt x="2704460" y="67583"/>
                </a:lnTo>
                <a:lnTo>
                  <a:pt x="2656126" y="60876"/>
                </a:lnTo>
                <a:lnTo>
                  <a:pt x="2605246" y="54451"/>
                </a:lnTo>
                <a:lnTo>
                  <a:pt x="2551921" y="48319"/>
                </a:lnTo>
                <a:lnTo>
                  <a:pt x="2496253" y="42494"/>
                </a:lnTo>
                <a:lnTo>
                  <a:pt x="2438344" y="36987"/>
                </a:lnTo>
                <a:lnTo>
                  <a:pt x="2378295" y="31812"/>
                </a:lnTo>
                <a:lnTo>
                  <a:pt x="2316209" y="26979"/>
                </a:lnTo>
                <a:lnTo>
                  <a:pt x="2252185" y="22502"/>
                </a:lnTo>
                <a:lnTo>
                  <a:pt x="2186328" y="18393"/>
                </a:lnTo>
                <a:lnTo>
                  <a:pt x="2118737" y="14664"/>
                </a:lnTo>
                <a:lnTo>
                  <a:pt x="2049514" y="11328"/>
                </a:lnTo>
                <a:lnTo>
                  <a:pt x="1978762" y="8396"/>
                </a:lnTo>
                <a:lnTo>
                  <a:pt x="1906581" y="5882"/>
                </a:lnTo>
                <a:lnTo>
                  <a:pt x="1833073" y="3797"/>
                </a:lnTo>
                <a:lnTo>
                  <a:pt x="1758341" y="2154"/>
                </a:lnTo>
                <a:lnTo>
                  <a:pt x="1682485" y="965"/>
                </a:lnTo>
                <a:lnTo>
                  <a:pt x="1605607" y="243"/>
                </a:lnTo>
                <a:lnTo>
                  <a:pt x="152781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345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529" y="427227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824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362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1750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409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652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192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0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3809" y="3610609"/>
            <a:ext cx="0" cy="1285240"/>
          </a:xfrm>
          <a:custGeom>
            <a:avLst/>
            <a:gdLst/>
            <a:ahLst/>
            <a:cxnLst/>
            <a:rect l="l" t="t" r="r" b="b"/>
            <a:pathLst>
              <a:path h="1285239">
                <a:moveTo>
                  <a:pt x="0" y="128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0470" y="34556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73190" y="4344670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branch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3455670"/>
            <a:ext cx="609536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31900" marR="5080" indent="-121920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Let's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talk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about sharing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before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talk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about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scalability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510" y="3227070"/>
            <a:ext cx="534162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share your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project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mates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</a:t>
            </a:r>
            <a:endParaRPr sz="3200">
              <a:latin typeface="Liberation Sans"/>
              <a:cs typeface="Liberation Sans"/>
            </a:endParaRPr>
          </a:p>
          <a:p>
            <a:pPr marL="8890" algn="ctr">
              <a:lnSpc>
                <a:spcPts val="3510"/>
              </a:lnSpc>
            </a:pP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...?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510" y="3227070"/>
            <a:ext cx="534162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share your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project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mates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in</a:t>
            </a:r>
            <a:r>
              <a:rPr sz="3200" b="0" i="0" spc="-6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</a:t>
            </a:r>
            <a:endParaRPr sz="3200">
              <a:latin typeface="Liberation Sans"/>
              <a:cs typeface="Liberation Sans"/>
            </a:endParaRPr>
          </a:p>
          <a:p>
            <a:pPr marL="10160"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...if commits are</a:t>
            </a:r>
            <a:r>
              <a:rPr sz="3200" b="0" i="0" spc="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local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3455670"/>
            <a:ext cx="592836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0700" marR="5080" indent="-508000">
              <a:lnSpc>
                <a:spcPts val="3590"/>
              </a:lnSpc>
              <a:spcBef>
                <a:spcPts val="425"/>
              </a:spcBef>
            </a:pPr>
            <a:r>
              <a:rPr sz="3200" b="0" i="0" spc="-100" dirty="0">
                <a:solidFill>
                  <a:srgbClr val="000000"/>
                </a:solidFill>
                <a:latin typeface="Liberation Sans"/>
                <a:cs typeface="Liberation Sans"/>
              </a:rPr>
              <a:t>You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their commits from them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(and 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they with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yours)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7779" y="3312159"/>
            <a:ext cx="407289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3715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Git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b="1" spc="-5" dirty="0">
                <a:latin typeface="Liberation Sans"/>
                <a:cs typeface="Liberation Sans"/>
              </a:rPr>
              <a:t>distributed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3715"/>
              </a:lnSpc>
            </a:pPr>
            <a:r>
              <a:rPr sz="3200" dirty="0">
                <a:latin typeface="Liberation Sans"/>
                <a:cs typeface="Liberation Sans"/>
              </a:rPr>
              <a:t>version control</a:t>
            </a:r>
            <a:r>
              <a:rPr sz="3200" spc="-10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system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1650" y="4239259"/>
            <a:ext cx="3108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(so is Mercurial and</a:t>
            </a:r>
            <a:r>
              <a:rPr sz="2000" spc="-10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others)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9770" y="554355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400040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89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470" y="2160270"/>
            <a:ext cx="8208009" cy="2951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2159" y="532765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0" y="441960"/>
                </a:lnTo>
                <a:lnTo>
                  <a:pt x="52703" y="470523"/>
                </a:lnTo>
                <a:lnTo>
                  <a:pt x="90992" y="478678"/>
                </a:lnTo>
                <a:lnTo>
                  <a:pt x="137953" y="485933"/>
                </a:lnTo>
                <a:lnTo>
                  <a:pt x="192572" y="492160"/>
                </a:lnTo>
                <a:lnTo>
                  <a:pt x="253836" y="497229"/>
                </a:lnTo>
                <a:lnTo>
                  <a:pt x="320730" y="501009"/>
                </a:lnTo>
                <a:lnTo>
                  <a:pt x="392243" y="503373"/>
                </a:lnTo>
                <a:lnTo>
                  <a:pt x="467360" y="504189"/>
                </a:lnTo>
                <a:lnTo>
                  <a:pt x="542512" y="503373"/>
                </a:lnTo>
                <a:lnTo>
                  <a:pt x="614121" y="501009"/>
                </a:lnTo>
                <a:lnTo>
                  <a:pt x="681158" y="497229"/>
                </a:lnTo>
                <a:lnTo>
                  <a:pt x="742594" y="492160"/>
                </a:lnTo>
                <a:lnTo>
                  <a:pt x="797401" y="485933"/>
                </a:lnTo>
                <a:lnTo>
                  <a:pt x="844550" y="478678"/>
                </a:lnTo>
                <a:lnTo>
                  <a:pt x="883011" y="470523"/>
                </a:lnTo>
                <a:lnTo>
                  <a:pt x="929760" y="452034"/>
                </a:lnTo>
                <a:lnTo>
                  <a:pt x="935989" y="441960"/>
                </a:lnTo>
                <a:lnTo>
                  <a:pt x="935989" y="63500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2159" y="532765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52"/>
                </a:lnTo>
                <a:lnTo>
                  <a:pt x="320730" y="3312"/>
                </a:lnTo>
                <a:lnTo>
                  <a:pt x="253836" y="7235"/>
                </a:lnTo>
                <a:lnTo>
                  <a:pt x="192572" y="12476"/>
                </a:lnTo>
                <a:lnTo>
                  <a:pt x="137953" y="18891"/>
                </a:lnTo>
                <a:lnTo>
                  <a:pt x="90992" y="26334"/>
                </a:lnTo>
                <a:lnTo>
                  <a:pt x="52703" y="34662"/>
                </a:lnTo>
                <a:lnTo>
                  <a:pt x="6193" y="53389"/>
                </a:lnTo>
                <a:lnTo>
                  <a:pt x="0" y="63500"/>
                </a:lnTo>
                <a:lnTo>
                  <a:pt x="6193" y="73574"/>
                </a:lnTo>
                <a:lnTo>
                  <a:pt x="52703" y="92063"/>
                </a:lnTo>
                <a:lnTo>
                  <a:pt x="90992" y="100218"/>
                </a:lnTo>
                <a:lnTo>
                  <a:pt x="137953" y="107473"/>
                </a:lnTo>
                <a:lnTo>
                  <a:pt x="192572" y="113700"/>
                </a:lnTo>
                <a:lnTo>
                  <a:pt x="253836" y="118769"/>
                </a:lnTo>
                <a:lnTo>
                  <a:pt x="320730" y="122549"/>
                </a:lnTo>
                <a:lnTo>
                  <a:pt x="392243" y="124913"/>
                </a:lnTo>
                <a:lnTo>
                  <a:pt x="467360" y="125730"/>
                </a:lnTo>
                <a:lnTo>
                  <a:pt x="542512" y="124913"/>
                </a:lnTo>
                <a:lnTo>
                  <a:pt x="614121" y="122549"/>
                </a:lnTo>
                <a:lnTo>
                  <a:pt x="681158" y="118769"/>
                </a:lnTo>
                <a:lnTo>
                  <a:pt x="742594" y="113700"/>
                </a:lnTo>
                <a:lnTo>
                  <a:pt x="797401" y="107473"/>
                </a:lnTo>
                <a:lnTo>
                  <a:pt x="844550" y="100218"/>
                </a:lnTo>
                <a:lnTo>
                  <a:pt x="883011" y="92063"/>
                </a:lnTo>
                <a:lnTo>
                  <a:pt x="929760" y="73574"/>
                </a:lnTo>
                <a:lnTo>
                  <a:pt x="935989" y="63500"/>
                </a:lnTo>
                <a:lnTo>
                  <a:pt x="929760" y="53389"/>
                </a:lnTo>
                <a:lnTo>
                  <a:pt x="883011" y="34662"/>
                </a:lnTo>
                <a:lnTo>
                  <a:pt x="844549" y="26334"/>
                </a:lnTo>
                <a:lnTo>
                  <a:pt x="797401" y="18891"/>
                </a:lnTo>
                <a:lnTo>
                  <a:pt x="742594" y="12476"/>
                </a:lnTo>
                <a:lnTo>
                  <a:pt x="681158" y="7235"/>
                </a:lnTo>
                <a:lnTo>
                  <a:pt x="614121" y="3312"/>
                </a:lnTo>
                <a:lnTo>
                  <a:pt x="542512" y="852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2159" y="53276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8150" y="5831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6209" y="5184140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6209" y="5184140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1220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9079" y="3021329"/>
            <a:ext cx="1017269" cy="2306320"/>
          </a:xfrm>
          <a:custGeom>
            <a:avLst/>
            <a:gdLst/>
            <a:ahLst/>
            <a:cxnLst/>
            <a:rect l="l" t="t" r="r" b="b"/>
            <a:pathLst>
              <a:path w="1017270" h="2306320">
                <a:moveTo>
                  <a:pt x="1017269" y="23063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5579" y="2880360"/>
            <a:ext cx="115570" cy="170180"/>
          </a:xfrm>
          <a:custGeom>
            <a:avLst/>
            <a:gdLst/>
            <a:ahLst/>
            <a:cxnLst/>
            <a:rect l="l" t="t" r="r" b="b"/>
            <a:pathLst>
              <a:path w="115569" h="170180">
                <a:moveTo>
                  <a:pt x="0" y="0"/>
                </a:moveTo>
                <a:lnTo>
                  <a:pt x="16509" y="170179"/>
                </a:lnTo>
                <a:lnTo>
                  <a:pt x="115569" y="1257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41490" y="2512060"/>
            <a:ext cx="1438910" cy="2672080"/>
          </a:xfrm>
          <a:custGeom>
            <a:avLst/>
            <a:gdLst/>
            <a:ahLst/>
            <a:cxnLst/>
            <a:rect l="l" t="t" r="r" b="b"/>
            <a:pathLst>
              <a:path w="1438909" h="2672079">
                <a:moveTo>
                  <a:pt x="1438909" y="26720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7830" y="2376170"/>
            <a:ext cx="124460" cy="167640"/>
          </a:xfrm>
          <a:custGeom>
            <a:avLst/>
            <a:gdLst/>
            <a:ahLst/>
            <a:cxnLst/>
            <a:rect l="l" t="t" r="r" b="b"/>
            <a:pathLst>
              <a:path w="124459" h="167639">
                <a:moveTo>
                  <a:pt x="0" y="0"/>
                </a:moveTo>
                <a:lnTo>
                  <a:pt x="29210" y="167639"/>
                </a:lnTo>
                <a:lnTo>
                  <a:pt x="124460" y="116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78959" y="2592070"/>
            <a:ext cx="4549140" cy="2868930"/>
          </a:xfrm>
          <a:custGeom>
            <a:avLst/>
            <a:gdLst/>
            <a:ahLst/>
            <a:cxnLst/>
            <a:rect l="l" t="t" r="r" b="b"/>
            <a:pathLst>
              <a:path w="4549140" h="2868929">
                <a:moveTo>
                  <a:pt x="4549140" y="0"/>
                </a:moveTo>
                <a:lnTo>
                  <a:pt x="0" y="28689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8150" y="5411470"/>
            <a:ext cx="166370" cy="132080"/>
          </a:xfrm>
          <a:custGeom>
            <a:avLst/>
            <a:gdLst/>
            <a:ahLst/>
            <a:cxnLst/>
            <a:rect l="l" t="t" r="r" b="b"/>
            <a:pathLst>
              <a:path w="166370" h="132079">
                <a:moveTo>
                  <a:pt x="107950" y="0"/>
                </a:moveTo>
                <a:lnTo>
                  <a:pt x="0" y="132079"/>
                </a:lnTo>
                <a:lnTo>
                  <a:pt x="166370" y="9143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08900" y="369697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52820" y="4488179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9629" y="389890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20" y="2999740"/>
            <a:ext cx="6409690" cy="18796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-11430" algn="ctr">
              <a:lnSpc>
                <a:spcPct val="93400"/>
              </a:lnSpc>
              <a:spcBef>
                <a:spcPts val="35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When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pull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from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someone, you  do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two things: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checkout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their  commits,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merge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them  with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code.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389" y="3683000"/>
            <a:ext cx="5989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git pull = git checkout +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</a:t>
            </a:r>
            <a:r>
              <a:rPr sz="3200" b="0" i="0" spc="-1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merge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6389" y="3683000"/>
            <a:ext cx="5989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git pull = git checkout + </a:t>
            </a:r>
            <a:r>
              <a:rPr sz="3200" spc="-5" dirty="0">
                <a:latin typeface="Liberation Sans"/>
                <a:cs typeface="Liberation Sans"/>
              </a:rPr>
              <a:t>git</a:t>
            </a:r>
            <a:r>
              <a:rPr sz="3200" spc="-13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merge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0" y="4320540"/>
            <a:ext cx="1151890" cy="1224280"/>
          </a:xfrm>
          <a:custGeom>
            <a:avLst/>
            <a:gdLst/>
            <a:ahLst/>
            <a:cxnLst/>
            <a:rect l="l" t="t" r="r" b="b"/>
            <a:pathLst>
              <a:path w="1151890" h="1224279">
                <a:moveTo>
                  <a:pt x="863600" y="306070"/>
                </a:moveTo>
                <a:lnTo>
                  <a:pt x="288289" y="306070"/>
                </a:lnTo>
                <a:lnTo>
                  <a:pt x="288289" y="1224280"/>
                </a:lnTo>
                <a:lnTo>
                  <a:pt x="863600" y="1224280"/>
                </a:lnTo>
                <a:lnTo>
                  <a:pt x="863600" y="306070"/>
                </a:lnTo>
                <a:close/>
              </a:path>
              <a:path w="1151890" h="1224279">
                <a:moveTo>
                  <a:pt x="576580" y="0"/>
                </a:moveTo>
                <a:lnTo>
                  <a:pt x="0" y="306070"/>
                </a:lnTo>
                <a:lnTo>
                  <a:pt x="1151889" y="306070"/>
                </a:lnTo>
                <a:lnTo>
                  <a:pt x="57658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00040" y="4320540"/>
            <a:ext cx="1151890" cy="1224280"/>
          </a:xfrm>
          <a:custGeom>
            <a:avLst/>
            <a:gdLst/>
            <a:ahLst/>
            <a:cxnLst/>
            <a:rect l="l" t="t" r="r" b="b"/>
            <a:pathLst>
              <a:path w="1151890" h="1224279">
                <a:moveTo>
                  <a:pt x="288289" y="1224280"/>
                </a:moveTo>
                <a:lnTo>
                  <a:pt x="288289" y="306070"/>
                </a:lnTo>
                <a:lnTo>
                  <a:pt x="0" y="306070"/>
                </a:lnTo>
                <a:lnTo>
                  <a:pt x="576580" y="0"/>
                </a:lnTo>
                <a:lnTo>
                  <a:pt x="1151889" y="306070"/>
                </a:lnTo>
                <a:lnTo>
                  <a:pt x="863600" y="306070"/>
                </a:lnTo>
                <a:lnTo>
                  <a:pt x="863600" y="1224280"/>
                </a:lnTo>
                <a:lnTo>
                  <a:pt x="288289" y="122428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3140" y="5665470"/>
            <a:ext cx="5511800" cy="1066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245"/>
              </a:spcBef>
            </a:pPr>
            <a:r>
              <a:rPr sz="1800" spc="-10" dirty="0">
                <a:latin typeface="Liberation Sans"/>
                <a:cs typeface="Liberation Sans"/>
              </a:rPr>
              <a:t>Beware! This </a:t>
            </a:r>
            <a:r>
              <a:rPr sz="1800" spc="-5" dirty="0">
                <a:latin typeface="Liberation Sans"/>
                <a:cs typeface="Liberation Sans"/>
              </a:rPr>
              <a:t>“git </a:t>
            </a:r>
            <a:r>
              <a:rPr sz="1800" spc="-10" dirty="0">
                <a:latin typeface="Liberation Sans"/>
                <a:cs typeface="Liberation Sans"/>
              </a:rPr>
              <a:t>checkout” does not </a:t>
            </a:r>
            <a:r>
              <a:rPr sz="1800" spc="-5" dirty="0">
                <a:latin typeface="Liberation Sans"/>
                <a:cs typeface="Liberation Sans"/>
              </a:rPr>
              <a:t>mean exactly the  </a:t>
            </a:r>
            <a:r>
              <a:rPr sz="1800" dirty="0">
                <a:latin typeface="Liberation Sans"/>
                <a:cs typeface="Liberation Sans"/>
              </a:rPr>
              <a:t>same </a:t>
            </a:r>
            <a:r>
              <a:rPr sz="1800" spc="-10" dirty="0">
                <a:latin typeface="Liberation Sans"/>
                <a:cs typeface="Liberation Sans"/>
              </a:rPr>
              <a:t>as </a:t>
            </a:r>
            <a:r>
              <a:rPr sz="1800" dirty="0">
                <a:latin typeface="Liberation Sans"/>
                <a:cs typeface="Liberation Sans"/>
              </a:rPr>
              <a:t>“svn </a:t>
            </a:r>
            <a:r>
              <a:rPr sz="1800" spc="-10" dirty="0">
                <a:latin typeface="Liberation Sans"/>
                <a:cs typeface="Liberation Sans"/>
              </a:rPr>
              <a:t>checkout”, </a:t>
            </a:r>
            <a:r>
              <a:rPr sz="1800" spc="-5" dirty="0">
                <a:latin typeface="Liberation Sans"/>
                <a:cs typeface="Liberation Sans"/>
              </a:rPr>
              <a:t>it </a:t>
            </a:r>
            <a:r>
              <a:rPr sz="1800" spc="-10" dirty="0">
                <a:latin typeface="Liberation Sans"/>
                <a:cs typeface="Liberation Sans"/>
              </a:rPr>
              <a:t>only </a:t>
            </a:r>
            <a:r>
              <a:rPr sz="1800" spc="-5" dirty="0">
                <a:latin typeface="Liberation Sans"/>
                <a:cs typeface="Liberation Sans"/>
              </a:rPr>
              <a:t>means “</a:t>
            </a:r>
            <a:r>
              <a:rPr sz="1800" i="1" spc="-5" dirty="0">
                <a:latin typeface="Liberation Sans"/>
                <a:cs typeface="Liberation Sans"/>
              </a:rPr>
              <a:t>get all the  commits from </a:t>
            </a:r>
            <a:r>
              <a:rPr sz="1800" i="1" spc="-10" dirty="0">
                <a:latin typeface="Liberation Sans"/>
                <a:cs typeface="Liberation Sans"/>
              </a:rPr>
              <a:t>that </a:t>
            </a:r>
            <a:r>
              <a:rPr sz="1800" i="1" spc="-5" dirty="0">
                <a:latin typeface="Liberation Sans"/>
                <a:cs typeface="Liberation Sans"/>
              </a:rPr>
              <a:t>machine</a:t>
            </a:r>
            <a:r>
              <a:rPr sz="1800" spc="-5" dirty="0">
                <a:latin typeface="Liberation Sans"/>
                <a:cs typeface="Liberation Sans"/>
              </a:rPr>
              <a:t>”, it </a:t>
            </a:r>
            <a:r>
              <a:rPr sz="1800" spc="-10" dirty="0">
                <a:latin typeface="Liberation Sans"/>
                <a:cs typeface="Liberation Sans"/>
              </a:rPr>
              <a:t>does </a:t>
            </a:r>
            <a:r>
              <a:rPr sz="1800" b="1" dirty="0">
                <a:latin typeface="Liberation Sans"/>
                <a:cs typeface="Liberation Sans"/>
              </a:rPr>
              <a:t>not </a:t>
            </a:r>
            <a:r>
              <a:rPr sz="1800" dirty="0">
                <a:latin typeface="Liberation Sans"/>
                <a:cs typeface="Liberation Sans"/>
              </a:rPr>
              <a:t>start a </a:t>
            </a:r>
            <a:r>
              <a:rPr sz="1800" spc="-10" dirty="0">
                <a:latin typeface="Liberation Sans"/>
                <a:cs typeface="Liberation Sans"/>
              </a:rPr>
              <a:t>local  </a:t>
            </a:r>
            <a:r>
              <a:rPr sz="1800" spc="-5" dirty="0">
                <a:latin typeface="Liberation Sans"/>
                <a:cs typeface="Liberation Sans"/>
              </a:rPr>
              <a:t>repository </a:t>
            </a:r>
            <a:r>
              <a:rPr sz="1800" spc="-10" dirty="0">
                <a:latin typeface="Liberation Sans"/>
                <a:cs typeface="Liberation Sans"/>
              </a:rPr>
              <a:t>as </a:t>
            </a:r>
            <a:r>
              <a:rPr sz="1800" spc="-5" dirty="0">
                <a:latin typeface="Liberation Sans"/>
                <a:cs typeface="Liberation Sans"/>
              </a:rPr>
              <a:t>in</a:t>
            </a:r>
            <a:r>
              <a:rPr sz="1800" spc="1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SVN.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7129" y="3511550"/>
            <a:ext cx="684847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54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Most of </a:t>
            </a:r>
            <a:r>
              <a:rPr sz="3200" spc="-5" dirty="0">
                <a:latin typeface="Liberation Sans"/>
                <a:cs typeface="Liberation Sans"/>
              </a:rPr>
              <a:t>the time, </a:t>
            </a:r>
            <a:r>
              <a:rPr sz="3200" dirty="0">
                <a:latin typeface="Liberation Sans"/>
                <a:cs typeface="Liberation Sans"/>
              </a:rPr>
              <a:t>most people just</a:t>
            </a:r>
            <a:r>
              <a:rPr sz="3200" spc="-1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pull</a:t>
            </a:r>
            <a:endParaRPr sz="3200">
              <a:latin typeface="Liberation Sans"/>
              <a:cs typeface="Liberation Sans"/>
            </a:endParaRPr>
          </a:p>
          <a:p>
            <a:pPr marL="5080" algn="ctr">
              <a:lnSpc>
                <a:spcPts val="2795"/>
              </a:lnSpc>
            </a:pPr>
            <a:r>
              <a:rPr sz="2400" spc="-5" dirty="0">
                <a:latin typeface="Liberation Sans"/>
                <a:cs typeface="Liberation Sans"/>
              </a:rPr>
              <a:t>(instead of </a:t>
            </a:r>
            <a:r>
              <a:rPr sz="2400" dirty="0">
                <a:latin typeface="Liberation Sans"/>
                <a:cs typeface="Liberation Sans"/>
              </a:rPr>
              <a:t>first </a:t>
            </a:r>
            <a:r>
              <a:rPr sz="2400" spc="-5" dirty="0">
                <a:latin typeface="Liberation Sans"/>
                <a:cs typeface="Liberation Sans"/>
              </a:rPr>
              <a:t>checking </a:t>
            </a:r>
            <a:r>
              <a:rPr sz="2400" spc="-10" dirty="0">
                <a:latin typeface="Liberation Sans"/>
                <a:cs typeface="Liberation Sans"/>
              </a:rPr>
              <a:t>out and </a:t>
            </a:r>
            <a:r>
              <a:rPr sz="2400" spc="-5" dirty="0">
                <a:latin typeface="Liberation Sans"/>
                <a:cs typeface="Liberation Sans"/>
              </a:rPr>
              <a:t>then</a:t>
            </a:r>
            <a:r>
              <a:rPr sz="2400" spc="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merging)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50" y="3227070"/>
            <a:ext cx="669544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distributed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approach works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well,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scales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perfectly,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</a:t>
            </a:r>
            <a:endParaRPr sz="3200">
              <a:latin typeface="Liberation Sans"/>
              <a:cs typeface="Liberation Sans"/>
            </a:endParaRPr>
          </a:p>
          <a:p>
            <a:pPr marL="114300"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there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still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small</a:t>
            </a:r>
            <a:r>
              <a:rPr sz="3200" b="0" i="0" spc="-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problem...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239" y="3227070"/>
            <a:ext cx="738378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...how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I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know where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your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machine?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I need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remember your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IP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address  or DNS name (if you have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one)?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729" y="3227070"/>
            <a:ext cx="551751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why most people use</a:t>
            </a:r>
            <a:r>
              <a:rPr sz="3200" b="0" i="0" spc="-10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public repository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where they  make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their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changes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10" dirty="0">
                <a:solidFill>
                  <a:srgbClr val="000000"/>
                </a:solidFill>
                <a:latin typeface="Liberation Sans"/>
                <a:cs typeface="Liberation Sans"/>
              </a:rPr>
              <a:t>public.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329" y="3455670"/>
            <a:ext cx="669607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4610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(GitHub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just one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of 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most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well-known public repository</a:t>
            </a:r>
            <a:r>
              <a:rPr sz="3200" b="0" i="0" spc="1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holders)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0829" y="3455670"/>
            <a:ext cx="606107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0065" marR="5080" indent="-50800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the same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way that you can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 else's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repository...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810" y="3683000"/>
            <a:ext cx="7647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 second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thing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 need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know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5260" y="2999740"/>
            <a:ext cx="6297930" cy="1879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algn="ctr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...you </a:t>
            </a:r>
            <a:r>
              <a:rPr sz="3200" dirty="0">
                <a:latin typeface="Liberation Sans"/>
                <a:cs typeface="Liberation Sans"/>
              </a:rPr>
              <a:t>can </a:t>
            </a:r>
            <a:r>
              <a:rPr sz="3200" i="1" dirty="0">
                <a:latin typeface="Liberation Sans"/>
                <a:cs typeface="Liberation Sans"/>
              </a:rPr>
              <a:t>push </a:t>
            </a:r>
            <a:r>
              <a:rPr sz="3200" dirty="0">
                <a:latin typeface="Liberation Sans"/>
                <a:cs typeface="Liberation Sans"/>
              </a:rPr>
              <a:t>your local changes  </a:t>
            </a:r>
            <a:r>
              <a:rPr sz="3200" spc="-5" dirty="0">
                <a:latin typeface="Liberation Sans"/>
                <a:cs typeface="Liberation Sans"/>
              </a:rPr>
              <a:t>into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remote</a:t>
            </a:r>
            <a:r>
              <a:rPr sz="320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repository</a:t>
            </a:r>
            <a:endParaRPr sz="3200">
              <a:latin typeface="Liberation Sans"/>
              <a:cs typeface="Liberation Sans"/>
            </a:endParaRPr>
          </a:p>
          <a:p>
            <a:pPr marR="105410" algn="ctr">
              <a:lnSpc>
                <a:spcPts val="3379"/>
              </a:lnSpc>
            </a:pPr>
            <a:r>
              <a:rPr sz="3200" dirty="0">
                <a:latin typeface="Liberation Sans"/>
                <a:cs typeface="Liberation Sans"/>
              </a:rPr>
              <a:t>(as long as </a:t>
            </a:r>
            <a:r>
              <a:rPr sz="3200" spc="-5" dirty="0">
                <a:latin typeface="Liberation Sans"/>
                <a:cs typeface="Liberation Sans"/>
              </a:rPr>
              <a:t>it is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yours,</a:t>
            </a:r>
            <a:endParaRPr sz="3200">
              <a:latin typeface="Liberation Sans"/>
              <a:cs typeface="Liberation Sans"/>
            </a:endParaRPr>
          </a:p>
          <a:p>
            <a:pPr marL="887094">
              <a:lnSpc>
                <a:spcPts val="3710"/>
              </a:lnSpc>
            </a:pPr>
            <a:r>
              <a:rPr sz="3200" spc="-5" dirty="0">
                <a:latin typeface="Liberation Sans"/>
                <a:cs typeface="Liberation Sans"/>
              </a:rPr>
              <a:t>i.e. </a:t>
            </a:r>
            <a:r>
              <a:rPr sz="3200" dirty="0">
                <a:latin typeface="Liberation Sans"/>
                <a:cs typeface="Liberation Sans"/>
              </a:rPr>
              <a:t>you have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permission)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829" y="3227070"/>
            <a:ext cx="631317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indent="10795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then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others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can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from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that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public repository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of yours, because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it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at a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well-known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location.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376170" y="1656079"/>
            <a:ext cx="6551930" cy="172847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GitHub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239770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86429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90"/>
                </a:lnTo>
                <a:lnTo>
                  <a:pt x="107949" y="161290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96260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41650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28059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473450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84550" y="605917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70">
                <a:moveTo>
                  <a:pt x="0" y="42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29940" y="5904229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90"/>
                </a:lnTo>
                <a:lnTo>
                  <a:pt x="107950" y="161290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663700" y="614425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38400" y="168020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410460" y="4907279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12159" y="3394709"/>
            <a:ext cx="0" cy="2293620"/>
          </a:xfrm>
          <a:custGeom>
            <a:avLst/>
            <a:gdLst/>
            <a:ahLst/>
            <a:cxnLst/>
            <a:rect l="l" t="t" r="r" b="b"/>
            <a:pathLst>
              <a:path h="2293620">
                <a:moveTo>
                  <a:pt x="0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57550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4610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253229" y="411480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12159" y="3239770"/>
            <a:ext cx="4757420" cy="2378710"/>
          </a:xfrm>
          <a:custGeom>
            <a:avLst/>
            <a:gdLst/>
            <a:ahLst/>
            <a:cxnLst/>
            <a:rect l="l" t="t" r="r" b="b"/>
            <a:pathLst>
              <a:path w="4757420" h="2378710">
                <a:moveTo>
                  <a:pt x="0" y="0"/>
                </a:moveTo>
                <a:lnTo>
                  <a:pt x="4757420" y="2378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39100" y="5567679"/>
            <a:ext cx="168910" cy="120650"/>
          </a:xfrm>
          <a:custGeom>
            <a:avLst/>
            <a:gdLst/>
            <a:ahLst/>
            <a:cxnLst/>
            <a:rect l="l" t="t" r="r" b="b"/>
            <a:pathLst>
              <a:path w="168909" h="120650">
                <a:moveTo>
                  <a:pt x="48259" y="0"/>
                </a:moveTo>
                <a:lnTo>
                  <a:pt x="0" y="96520"/>
                </a:lnTo>
                <a:lnTo>
                  <a:pt x="168909" y="120650"/>
                </a:lnTo>
                <a:lnTo>
                  <a:pt x="48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12159" y="3239770"/>
            <a:ext cx="1568450" cy="2320290"/>
          </a:xfrm>
          <a:custGeom>
            <a:avLst/>
            <a:gdLst/>
            <a:ahLst/>
            <a:cxnLst/>
            <a:rect l="l" t="t" r="r" b="b"/>
            <a:pathLst>
              <a:path w="1568450" h="2320290">
                <a:moveTo>
                  <a:pt x="0" y="0"/>
                </a:moveTo>
                <a:lnTo>
                  <a:pt x="1568450" y="23202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32350" y="5523229"/>
            <a:ext cx="135890" cy="165100"/>
          </a:xfrm>
          <a:custGeom>
            <a:avLst/>
            <a:gdLst/>
            <a:ahLst/>
            <a:cxnLst/>
            <a:rect l="l" t="t" r="r" b="b"/>
            <a:pathLst>
              <a:path w="135889" h="165100">
                <a:moveTo>
                  <a:pt x="90170" y="0"/>
                </a:moveTo>
                <a:lnTo>
                  <a:pt x="0" y="60960"/>
                </a:lnTo>
                <a:lnTo>
                  <a:pt x="135889" y="165100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376170" y="1656079"/>
            <a:ext cx="6551930" cy="172847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GitHub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82345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77012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67995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2660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1175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5840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6824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1362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10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255770" y="6922769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65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13561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8228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40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9210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3750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0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423909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370569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333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280400" y="6130290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4216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225790" y="597662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54609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711440" y="6936740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commit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766060" y="1165859"/>
            <a:ext cx="6264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usual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picture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looks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like</a:t>
            </a:r>
            <a:r>
              <a:rPr sz="3200" b="0" i="0" spc="-4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this: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38400" y="1680209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94150" y="4907279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7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895850" y="3394709"/>
            <a:ext cx="0" cy="2293620"/>
          </a:xfrm>
          <a:custGeom>
            <a:avLst/>
            <a:gdLst/>
            <a:ahLst/>
            <a:cxnLst/>
            <a:rect l="l" t="t" r="r" b="b"/>
            <a:pathLst>
              <a:path h="2293620">
                <a:moveTo>
                  <a:pt x="0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42509" y="32397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233919" y="4907279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073390" y="3394709"/>
            <a:ext cx="134620" cy="2293620"/>
          </a:xfrm>
          <a:custGeom>
            <a:avLst/>
            <a:gdLst/>
            <a:ahLst/>
            <a:cxnLst/>
            <a:rect l="l" t="t" r="r" b="b"/>
            <a:pathLst>
              <a:path w="134620" h="2293620">
                <a:moveTo>
                  <a:pt x="134619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20050" y="3239770"/>
            <a:ext cx="106680" cy="165100"/>
          </a:xfrm>
          <a:custGeom>
            <a:avLst/>
            <a:gdLst/>
            <a:ahLst/>
            <a:cxnLst/>
            <a:rect l="l" t="t" r="r" b="b"/>
            <a:pathLst>
              <a:path w="106679" h="165100">
                <a:moveTo>
                  <a:pt x="44450" y="0"/>
                </a:moveTo>
                <a:lnTo>
                  <a:pt x="0" y="165100"/>
                </a:lnTo>
                <a:lnTo>
                  <a:pt x="106679" y="15875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3208020" y="577850"/>
            <a:ext cx="537654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59385" marR="5080" indent="-14732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note that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first</a:t>
            </a:r>
            <a:r>
              <a:rPr sz="3200" b="0" i="0" spc="-114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  does 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 from the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fourth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94150" y="4907279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606039" y="577850"/>
            <a:ext cx="658050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658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maybe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they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do not know each  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other,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or they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trust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each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other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94150" y="4907279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3604259" y="577850"/>
            <a:ext cx="45904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5455" marR="5080" indent="-45339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maybe programmer</a:t>
            </a:r>
            <a:r>
              <a:rPr sz="3200" b="0" i="0" spc="-1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2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trusts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4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710429" y="505079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088890" y="3239770"/>
            <a:ext cx="2975610" cy="2352040"/>
          </a:xfrm>
          <a:custGeom>
            <a:avLst/>
            <a:gdLst/>
            <a:ahLst/>
            <a:cxnLst/>
            <a:rect l="l" t="t" r="r" b="b"/>
            <a:pathLst>
              <a:path w="2975609" h="2352040">
                <a:moveTo>
                  <a:pt x="2975610" y="0"/>
                </a:moveTo>
                <a:lnTo>
                  <a:pt x="0" y="2352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68240" y="5544820"/>
            <a:ext cx="160020" cy="143510"/>
          </a:xfrm>
          <a:custGeom>
            <a:avLst/>
            <a:gdLst/>
            <a:ahLst/>
            <a:cxnLst/>
            <a:rect l="l" t="t" r="r" b="b"/>
            <a:pathLst>
              <a:path w="160020" h="143510">
                <a:moveTo>
                  <a:pt x="93980" y="0"/>
                </a:moveTo>
                <a:lnTo>
                  <a:pt x="0" y="143509"/>
                </a:lnTo>
                <a:lnTo>
                  <a:pt x="160020" y="85089"/>
                </a:lnTo>
                <a:lnTo>
                  <a:pt x="9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2400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centralised</a:t>
            </a:r>
            <a:r>
              <a:rPr sz="3200" b="0" i="0" spc="-9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179" y="357632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029" y="2244090"/>
            <a:ext cx="4806950" cy="28270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21080" indent="-288290">
              <a:lnSpc>
                <a:spcPct val="100000"/>
              </a:lnSpc>
              <a:spcBef>
                <a:spcPts val="10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older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more common </a:t>
            </a:r>
            <a:r>
              <a:rPr sz="2800" dirty="0">
                <a:latin typeface="Liberation Sans"/>
                <a:cs typeface="Liberation Sans"/>
              </a:rPr>
              <a:t>(for</a:t>
            </a:r>
            <a:r>
              <a:rPr sz="2800" spc="-8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now)</a:t>
            </a:r>
            <a:endParaRPr sz="2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200" dirty="0">
                <a:latin typeface="Liberation Sans"/>
                <a:cs typeface="Liberation Sans"/>
              </a:rPr>
              <a:t>distributed</a:t>
            </a:r>
            <a:r>
              <a:rPr sz="3200" spc="-5" dirty="0">
                <a:latin typeface="Liberation Sans"/>
                <a:cs typeface="Liberation Sans"/>
              </a:rPr>
              <a:t> is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2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newer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spc="-5" dirty="0">
                <a:latin typeface="Liberation Sans"/>
                <a:cs typeface="Liberation Sans"/>
              </a:rPr>
              <a:t>better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3604259" y="577850"/>
            <a:ext cx="45904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5455" marR="5080" indent="-45339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but maybe programmer</a:t>
            </a:r>
            <a:r>
              <a:rPr sz="3200" b="0" i="0" spc="-1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2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trusts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programmer</a:t>
            </a:r>
            <a:r>
              <a:rPr sz="3200" b="0" i="0" spc="-3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4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376170" y="1656079"/>
            <a:ext cx="6551930" cy="1728470"/>
          </a:xfrm>
          <a:prstGeom prst="rect">
            <a:avLst/>
          </a:prstGeom>
          <a:ln w="3175">
            <a:solidFill>
              <a:srgbClr val="7F7F7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Liberation Sans"/>
                <a:cs typeface="Liberation Sans"/>
              </a:rPr>
              <a:t>GitHub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116829" y="5050790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git</a:t>
            </a:r>
            <a:r>
              <a:rPr sz="1800" spc="-80" dirty="0">
                <a:latin typeface="Liberation Sans"/>
                <a:cs typeface="Liberation Sans"/>
              </a:rPr>
              <a:t> </a:t>
            </a:r>
            <a:r>
              <a:rPr sz="1800" spc="-5" dirty="0">
                <a:latin typeface="Liberation Sans"/>
                <a:cs typeface="Liberation Sans"/>
              </a:rPr>
              <a:t>push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837429" y="3394709"/>
            <a:ext cx="203200" cy="2293620"/>
          </a:xfrm>
          <a:custGeom>
            <a:avLst/>
            <a:gdLst/>
            <a:ahLst/>
            <a:cxnLst/>
            <a:rect l="l" t="t" r="r" b="b"/>
            <a:pathLst>
              <a:path w="203200" h="2293620">
                <a:moveTo>
                  <a:pt x="203200" y="2293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784090" y="3239770"/>
            <a:ext cx="107950" cy="166370"/>
          </a:xfrm>
          <a:custGeom>
            <a:avLst/>
            <a:gdLst/>
            <a:ahLst/>
            <a:cxnLst/>
            <a:rect l="l" t="t" r="r" b="b"/>
            <a:pathLst>
              <a:path w="107950" h="166370">
                <a:moveTo>
                  <a:pt x="39370" y="0"/>
                </a:moveTo>
                <a:lnTo>
                  <a:pt x="0" y="166369"/>
                </a:lnTo>
                <a:lnTo>
                  <a:pt x="107950" y="157479"/>
                </a:lnTo>
                <a:lnTo>
                  <a:pt x="39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4236720" y="577850"/>
            <a:ext cx="323596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5080" indent="-9144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pr1 trusts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pr2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get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things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right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21429" y="505079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6551930" y="0"/>
                </a:moveTo>
                <a:lnTo>
                  <a:pt x="0" y="0"/>
                </a:lnTo>
                <a:lnTo>
                  <a:pt x="0" y="1728470"/>
                </a:lnTo>
                <a:lnTo>
                  <a:pt x="6551930" y="1728470"/>
                </a:lnTo>
                <a:lnTo>
                  <a:pt x="655193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6170" y="1656079"/>
            <a:ext cx="6551930" cy="1728470"/>
          </a:xfrm>
          <a:custGeom>
            <a:avLst/>
            <a:gdLst/>
            <a:ahLst/>
            <a:cxnLst/>
            <a:rect l="l" t="t" r="r" b="b"/>
            <a:pathLst>
              <a:path w="6551930" h="1728470">
                <a:moveTo>
                  <a:pt x="3275329" y="1728470"/>
                </a:moveTo>
                <a:lnTo>
                  <a:pt x="0" y="1728470"/>
                </a:lnTo>
                <a:lnTo>
                  <a:pt x="0" y="0"/>
                </a:lnTo>
                <a:lnTo>
                  <a:pt x="6551930" y="0"/>
                </a:lnTo>
                <a:lnTo>
                  <a:pt x="6551930" y="1728470"/>
                </a:lnTo>
                <a:lnTo>
                  <a:pt x="3275329" y="172847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970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70" y="0"/>
                </a:moveTo>
                <a:lnTo>
                  <a:pt x="0" y="0"/>
                </a:lnTo>
                <a:lnTo>
                  <a:pt x="0" y="935990"/>
                </a:lnTo>
                <a:lnTo>
                  <a:pt x="1080770" y="935990"/>
                </a:lnTo>
                <a:lnTo>
                  <a:pt x="108077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381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70" y="0"/>
                </a:lnTo>
                <a:lnTo>
                  <a:pt x="108077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1079500" y="0"/>
                </a:moveTo>
                <a:lnTo>
                  <a:pt x="0" y="0"/>
                </a:lnTo>
                <a:lnTo>
                  <a:pt x="0" y="935990"/>
                </a:lnTo>
                <a:lnTo>
                  <a:pt x="1079500" y="935990"/>
                </a:lnTo>
                <a:lnTo>
                  <a:pt x="107950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5904229"/>
            <a:ext cx="1079500" cy="935990"/>
          </a:xfrm>
          <a:custGeom>
            <a:avLst/>
            <a:gdLst/>
            <a:ahLst/>
            <a:cxnLst/>
            <a:rect l="l" t="t" r="r" b="b"/>
            <a:pathLst>
              <a:path w="107950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79500" y="0"/>
                </a:lnTo>
                <a:lnTo>
                  <a:pt x="1079500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1080769" y="0"/>
                </a:moveTo>
                <a:lnTo>
                  <a:pt x="0" y="0"/>
                </a:lnTo>
                <a:lnTo>
                  <a:pt x="0" y="935990"/>
                </a:lnTo>
                <a:lnTo>
                  <a:pt x="1080769" y="935990"/>
                </a:lnTo>
                <a:lnTo>
                  <a:pt x="108076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1659" y="5904229"/>
            <a:ext cx="1080770" cy="935990"/>
          </a:xfrm>
          <a:custGeom>
            <a:avLst/>
            <a:gdLst/>
            <a:ahLst/>
            <a:cxnLst/>
            <a:rect l="l" t="t" r="r" b="b"/>
            <a:pathLst>
              <a:path w="1080770" h="935990">
                <a:moveTo>
                  <a:pt x="539750" y="935990"/>
                </a:moveTo>
                <a:lnTo>
                  <a:pt x="0" y="935990"/>
                </a:lnTo>
                <a:lnTo>
                  <a:pt x="0" y="0"/>
                </a:lnTo>
                <a:lnTo>
                  <a:pt x="1080769" y="0"/>
                </a:lnTo>
                <a:lnTo>
                  <a:pt x="1080769" y="935990"/>
                </a:lnTo>
                <a:lnTo>
                  <a:pt x="539750" y="93599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2569" y="3888740"/>
            <a:ext cx="8279130" cy="863600"/>
          </a:xfrm>
          <a:custGeom>
            <a:avLst/>
            <a:gdLst/>
            <a:ahLst/>
            <a:cxnLst/>
            <a:rect l="l" t="t" r="r" b="b"/>
            <a:pathLst>
              <a:path w="8279130" h="863600">
                <a:moveTo>
                  <a:pt x="5298171" y="781050"/>
                </a:moveTo>
                <a:lnTo>
                  <a:pt x="3147060" y="781050"/>
                </a:lnTo>
                <a:lnTo>
                  <a:pt x="3182613" y="787400"/>
                </a:lnTo>
                <a:lnTo>
                  <a:pt x="3220272" y="795019"/>
                </a:lnTo>
                <a:lnTo>
                  <a:pt x="3259945" y="801369"/>
                </a:lnTo>
                <a:lnTo>
                  <a:pt x="3344978" y="814069"/>
                </a:lnTo>
                <a:lnTo>
                  <a:pt x="3586547" y="839469"/>
                </a:lnTo>
                <a:lnTo>
                  <a:pt x="3747777" y="850900"/>
                </a:lnTo>
                <a:lnTo>
                  <a:pt x="3976730" y="861060"/>
                </a:lnTo>
                <a:lnTo>
                  <a:pt x="4095584" y="863600"/>
                </a:lnTo>
                <a:lnTo>
                  <a:pt x="4352218" y="863600"/>
                </a:lnTo>
                <a:lnTo>
                  <a:pt x="4418957" y="862330"/>
                </a:lnTo>
                <a:lnTo>
                  <a:pt x="4484770" y="859789"/>
                </a:lnTo>
                <a:lnTo>
                  <a:pt x="4549546" y="858519"/>
                </a:lnTo>
                <a:lnTo>
                  <a:pt x="4613176" y="854710"/>
                </a:lnTo>
                <a:lnTo>
                  <a:pt x="4675550" y="852169"/>
                </a:lnTo>
                <a:lnTo>
                  <a:pt x="4796093" y="844550"/>
                </a:lnTo>
                <a:lnTo>
                  <a:pt x="4854041" y="839469"/>
                </a:lnTo>
                <a:lnTo>
                  <a:pt x="4910295" y="835660"/>
                </a:lnTo>
                <a:lnTo>
                  <a:pt x="4964744" y="830580"/>
                </a:lnTo>
                <a:lnTo>
                  <a:pt x="5116169" y="811530"/>
                </a:lnTo>
                <a:lnTo>
                  <a:pt x="5206085" y="798830"/>
                </a:lnTo>
                <a:lnTo>
                  <a:pt x="5247404" y="791210"/>
                </a:lnTo>
                <a:lnTo>
                  <a:pt x="5286150" y="783589"/>
                </a:lnTo>
                <a:lnTo>
                  <a:pt x="5298171" y="781050"/>
                </a:lnTo>
                <a:close/>
              </a:path>
              <a:path w="8279130" h="863600">
                <a:moveTo>
                  <a:pt x="2482960" y="811530"/>
                </a:moveTo>
                <a:lnTo>
                  <a:pt x="2327621" y="811530"/>
                </a:lnTo>
                <a:lnTo>
                  <a:pt x="2391410" y="812800"/>
                </a:lnTo>
                <a:lnTo>
                  <a:pt x="2482960" y="811530"/>
                </a:lnTo>
                <a:close/>
              </a:path>
              <a:path w="8279130" h="863600">
                <a:moveTo>
                  <a:pt x="2123996" y="78739"/>
                </a:moveTo>
                <a:lnTo>
                  <a:pt x="1885195" y="78739"/>
                </a:lnTo>
                <a:lnTo>
                  <a:pt x="1818531" y="81279"/>
                </a:lnTo>
                <a:lnTo>
                  <a:pt x="1752339" y="82550"/>
                </a:lnTo>
                <a:lnTo>
                  <a:pt x="1622009" y="87629"/>
                </a:lnTo>
                <a:lnTo>
                  <a:pt x="1495484" y="95250"/>
                </a:lnTo>
                <a:lnTo>
                  <a:pt x="1258959" y="115570"/>
                </a:lnTo>
                <a:lnTo>
                  <a:pt x="1101057" y="134620"/>
                </a:lnTo>
                <a:lnTo>
                  <a:pt x="1007468" y="149860"/>
                </a:lnTo>
                <a:lnTo>
                  <a:pt x="964656" y="157479"/>
                </a:lnTo>
                <a:lnTo>
                  <a:pt x="924712" y="165100"/>
                </a:lnTo>
                <a:lnTo>
                  <a:pt x="887796" y="173989"/>
                </a:lnTo>
                <a:lnTo>
                  <a:pt x="854068" y="181610"/>
                </a:lnTo>
                <a:lnTo>
                  <a:pt x="796814" y="199389"/>
                </a:lnTo>
                <a:lnTo>
                  <a:pt x="754228" y="218439"/>
                </a:lnTo>
                <a:lnTo>
                  <a:pt x="720648" y="246379"/>
                </a:lnTo>
                <a:lnTo>
                  <a:pt x="718173" y="256539"/>
                </a:lnTo>
                <a:lnTo>
                  <a:pt x="720323" y="266700"/>
                </a:lnTo>
                <a:lnTo>
                  <a:pt x="727259" y="276860"/>
                </a:lnTo>
                <a:lnTo>
                  <a:pt x="739140" y="285750"/>
                </a:lnTo>
                <a:lnTo>
                  <a:pt x="587417" y="290829"/>
                </a:lnTo>
                <a:lnTo>
                  <a:pt x="447377" y="298450"/>
                </a:lnTo>
                <a:lnTo>
                  <a:pt x="382561" y="304800"/>
                </a:lnTo>
                <a:lnTo>
                  <a:pt x="321654" y="309879"/>
                </a:lnTo>
                <a:lnTo>
                  <a:pt x="264985" y="317500"/>
                </a:lnTo>
                <a:lnTo>
                  <a:pt x="212883" y="325120"/>
                </a:lnTo>
                <a:lnTo>
                  <a:pt x="165678" y="332739"/>
                </a:lnTo>
                <a:lnTo>
                  <a:pt x="123698" y="341629"/>
                </a:lnTo>
                <a:lnTo>
                  <a:pt x="56733" y="360679"/>
                </a:lnTo>
                <a:lnTo>
                  <a:pt x="14622" y="382270"/>
                </a:lnTo>
                <a:lnTo>
                  <a:pt x="0" y="405129"/>
                </a:lnTo>
                <a:lnTo>
                  <a:pt x="5327" y="419100"/>
                </a:lnTo>
                <a:lnTo>
                  <a:pt x="47319" y="445769"/>
                </a:lnTo>
                <a:lnTo>
                  <a:pt x="83565" y="458469"/>
                </a:lnTo>
                <a:lnTo>
                  <a:pt x="129700" y="469900"/>
                </a:lnTo>
                <a:lnTo>
                  <a:pt x="185514" y="480060"/>
                </a:lnTo>
                <a:lnTo>
                  <a:pt x="250797" y="490219"/>
                </a:lnTo>
                <a:lnTo>
                  <a:pt x="325342" y="499110"/>
                </a:lnTo>
                <a:lnTo>
                  <a:pt x="408940" y="506730"/>
                </a:lnTo>
                <a:lnTo>
                  <a:pt x="329834" y="520700"/>
                </a:lnTo>
                <a:lnTo>
                  <a:pt x="266821" y="535939"/>
                </a:lnTo>
                <a:lnTo>
                  <a:pt x="220756" y="551180"/>
                </a:lnTo>
                <a:lnTo>
                  <a:pt x="192491" y="567689"/>
                </a:lnTo>
                <a:lnTo>
                  <a:pt x="182880" y="586739"/>
                </a:lnTo>
                <a:lnTo>
                  <a:pt x="185240" y="595630"/>
                </a:lnTo>
                <a:lnTo>
                  <a:pt x="220543" y="623569"/>
                </a:lnTo>
                <a:lnTo>
                  <a:pt x="267473" y="641350"/>
                </a:lnTo>
                <a:lnTo>
                  <a:pt x="333004" y="656589"/>
                </a:lnTo>
                <a:lnTo>
                  <a:pt x="372713" y="662939"/>
                </a:lnTo>
                <a:lnTo>
                  <a:pt x="417036" y="670560"/>
                </a:lnTo>
                <a:lnTo>
                  <a:pt x="465959" y="675639"/>
                </a:lnTo>
                <a:lnTo>
                  <a:pt x="519470" y="681989"/>
                </a:lnTo>
                <a:lnTo>
                  <a:pt x="640208" y="692150"/>
                </a:lnTo>
                <a:lnTo>
                  <a:pt x="707409" y="695960"/>
                </a:lnTo>
                <a:lnTo>
                  <a:pt x="936197" y="703580"/>
                </a:lnTo>
                <a:lnTo>
                  <a:pt x="1021478" y="704850"/>
                </a:lnTo>
                <a:lnTo>
                  <a:pt x="1111250" y="704850"/>
                </a:lnTo>
                <a:lnTo>
                  <a:pt x="1143144" y="713739"/>
                </a:lnTo>
                <a:lnTo>
                  <a:pt x="1177208" y="721360"/>
                </a:lnTo>
                <a:lnTo>
                  <a:pt x="1213370" y="727710"/>
                </a:lnTo>
                <a:lnTo>
                  <a:pt x="1251555" y="735330"/>
                </a:lnTo>
                <a:lnTo>
                  <a:pt x="1291691" y="741680"/>
                </a:lnTo>
                <a:lnTo>
                  <a:pt x="1423072" y="760730"/>
                </a:lnTo>
                <a:lnTo>
                  <a:pt x="1470280" y="765810"/>
                </a:lnTo>
                <a:lnTo>
                  <a:pt x="1519072" y="772160"/>
                </a:lnTo>
                <a:lnTo>
                  <a:pt x="1569376" y="777239"/>
                </a:lnTo>
                <a:lnTo>
                  <a:pt x="1621119" y="781050"/>
                </a:lnTo>
                <a:lnTo>
                  <a:pt x="1674227" y="786130"/>
                </a:lnTo>
                <a:lnTo>
                  <a:pt x="1841014" y="797560"/>
                </a:lnTo>
                <a:lnTo>
                  <a:pt x="2078075" y="807719"/>
                </a:lnTo>
                <a:lnTo>
                  <a:pt x="2264320" y="811530"/>
                </a:lnTo>
                <a:lnTo>
                  <a:pt x="2634929" y="811530"/>
                </a:lnTo>
                <a:lnTo>
                  <a:pt x="2697012" y="810260"/>
                </a:lnTo>
                <a:lnTo>
                  <a:pt x="2750939" y="810260"/>
                </a:lnTo>
                <a:lnTo>
                  <a:pt x="2872099" y="806450"/>
                </a:lnTo>
                <a:lnTo>
                  <a:pt x="2927349" y="803910"/>
                </a:lnTo>
                <a:lnTo>
                  <a:pt x="2949815" y="802639"/>
                </a:lnTo>
                <a:lnTo>
                  <a:pt x="2969950" y="800100"/>
                </a:lnTo>
                <a:lnTo>
                  <a:pt x="2988589" y="798830"/>
                </a:lnTo>
                <a:lnTo>
                  <a:pt x="3043844" y="791210"/>
                </a:lnTo>
                <a:lnTo>
                  <a:pt x="3088457" y="786130"/>
                </a:lnTo>
                <a:lnTo>
                  <a:pt x="3147060" y="781050"/>
                </a:lnTo>
                <a:lnTo>
                  <a:pt x="5298171" y="781050"/>
                </a:lnTo>
                <a:lnTo>
                  <a:pt x="5322214" y="775969"/>
                </a:lnTo>
                <a:lnTo>
                  <a:pt x="5355486" y="767080"/>
                </a:lnTo>
                <a:lnTo>
                  <a:pt x="5385856" y="759460"/>
                </a:lnTo>
                <a:lnTo>
                  <a:pt x="5413215" y="750569"/>
                </a:lnTo>
                <a:lnTo>
                  <a:pt x="5437453" y="741680"/>
                </a:lnTo>
                <a:lnTo>
                  <a:pt x="5458459" y="732789"/>
                </a:lnTo>
                <a:lnTo>
                  <a:pt x="6639620" y="732789"/>
                </a:lnTo>
                <a:lnTo>
                  <a:pt x="6663650" y="730250"/>
                </a:lnTo>
                <a:lnTo>
                  <a:pt x="6720998" y="725169"/>
                </a:lnTo>
                <a:lnTo>
                  <a:pt x="6775463" y="718819"/>
                </a:lnTo>
                <a:lnTo>
                  <a:pt x="6826884" y="711200"/>
                </a:lnTo>
                <a:lnTo>
                  <a:pt x="6875105" y="704850"/>
                </a:lnTo>
                <a:lnTo>
                  <a:pt x="6919965" y="695960"/>
                </a:lnTo>
                <a:lnTo>
                  <a:pt x="6961306" y="688339"/>
                </a:lnTo>
                <a:lnTo>
                  <a:pt x="6998970" y="679450"/>
                </a:lnTo>
                <a:lnTo>
                  <a:pt x="7062628" y="661669"/>
                </a:lnTo>
                <a:lnTo>
                  <a:pt x="7109671" y="642619"/>
                </a:lnTo>
                <a:lnTo>
                  <a:pt x="7146303" y="610869"/>
                </a:lnTo>
                <a:lnTo>
                  <a:pt x="7148830" y="600710"/>
                </a:lnTo>
                <a:lnTo>
                  <a:pt x="7304730" y="595630"/>
                </a:lnTo>
                <a:lnTo>
                  <a:pt x="7524796" y="584200"/>
                </a:lnTo>
                <a:lnTo>
                  <a:pt x="7660536" y="574039"/>
                </a:lnTo>
                <a:lnTo>
                  <a:pt x="7786074" y="561339"/>
                </a:lnTo>
                <a:lnTo>
                  <a:pt x="7900189" y="546100"/>
                </a:lnTo>
                <a:lnTo>
                  <a:pt x="8001659" y="530860"/>
                </a:lnTo>
                <a:lnTo>
                  <a:pt x="8047270" y="521969"/>
                </a:lnTo>
                <a:lnTo>
                  <a:pt x="8089262" y="513080"/>
                </a:lnTo>
                <a:lnTo>
                  <a:pt x="8161778" y="494030"/>
                </a:lnTo>
                <a:lnTo>
                  <a:pt x="8217984" y="473710"/>
                </a:lnTo>
                <a:lnTo>
                  <a:pt x="8256659" y="452119"/>
                </a:lnTo>
                <a:lnTo>
                  <a:pt x="8279130" y="419100"/>
                </a:lnTo>
                <a:lnTo>
                  <a:pt x="8272472" y="401320"/>
                </a:lnTo>
                <a:lnTo>
                  <a:pt x="8221146" y="367029"/>
                </a:lnTo>
                <a:lnTo>
                  <a:pt x="8177766" y="351789"/>
                </a:lnTo>
                <a:lnTo>
                  <a:pt x="8123434" y="335279"/>
                </a:lnTo>
                <a:lnTo>
                  <a:pt x="8058794" y="321310"/>
                </a:lnTo>
                <a:lnTo>
                  <a:pt x="7984489" y="307339"/>
                </a:lnTo>
                <a:lnTo>
                  <a:pt x="8025507" y="292100"/>
                </a:lnTo>
                <a:lnTo>
                  <a:pt x="8052593" y="278129"/>
                </a:lnTo>
                <a:lnTo>
                  <a:pt x="8067536" y="262889"/>
                </a:lnTo>
                <a:lnTo>
                  <a:pt x="8072120" y="247650"/>
                </a:lnTo>
                <a:lnTo>
                  <a:pt x="8068491" y="236220"/>
                </a:lnTo>
                <a:lnTo>
                  <a:pt x="8016339" y="201929"/>
                </a:lnTo>
                <a:lnTo>
                  <a:pt x="7950028" y="180339"/>
                </a:lnTo>
                <a:lnTo>
                  <a:pt x="7908264" y="170179"/>
                </a:lnTo>
                <a:lnTo>
                  <a:pt x="7861141" y="161289"/>
                </a:lnTo>
                <a:lnTo>
                  <a:pt x="7808942" y="152400"/>
                </a:lnTo>
                <a:lnTo>
                  <a:pt x="7751953" y="143510"/>
                </a:lnTo>
                <a:lnTo>
                  <a:pt x="7624742" y="128270"/>
                </a:lnTo>
                <a:lnTo>
                  <a:pt x="7555090" y="121920"/>
                </a:lnTo>
                <a:lnTo>
                  <a:pt x="7405114" y="111760"/>
                </a:lnTo>
                <a:lnTo>
                  <a:pt x="7325359" y="107950"/>
                </a:lnTo>
                <a:lnTo>
                  <a:pt x="7319262" y="104139"/>
                </a:lnTo>
                <a:lnTo>
                  <a:pt x="2670810" y="104139"/>
                </a:lnTo>
                <a:lnTo>
                  <a:pt x="2579505" y="96520"/>
                </a:lnTo>
                <a:lnTo>
                  <a:pt x="2332306" y="83820"/>
                </a:lnTo>
                <a:lnTo>
                  <a:pt x="2123996" y="78739"/>
                </a:lnTo>
                <a:close/>
              </a:path>
              <a:path w="8279130" h="863600">
                <a:moveTo>
                  <a:pt x="6639620" y="732789"/>
                </a:moveTo>
                <a:lnTo>
                  <a:pt x="5458459" y="732789"/>
                </a:lnTo>
                <a:lnTo>
                  <a:pt x="5503061" y="736600"/>
                </a:lnTo>
                <a:lnTo>
                  <a:pt x="5548571" y="739139"/>
                </a:lnTo>
                <a:lnTo>
                  <a:pt x="5594945" y="742950"/>
                </a:lnTo>
                <a:lnTo>
                  <a:pt x="5642139" y="745489"/>
                </a:lnTo>
                <a:lnTo>
                  <a:pt x="5690110" y="749300"/>
                </a:lnTo>
                <a:lnTo>
                  <a:pt x="5738812" y="750569"/>
                </a:lnTo>
                <a:lnTo>
                  <a:pt x="5788202" y="753110"/>
                </a:lnTo>
                <a:lnTo>
                  <a:pt x="5940060" y="756919"/>
                </a:lnTo>
                <a:lnTo>
                  <a:pt x="5991761" y="756919"/>
                </a:lnTo>
                <a:lnTo>
                  <a:pt x="6043930" y="758189"/>
                </a:lnTo>
                <a:lnTo>
                  <a:pt x="6267886" y="754380"/>
                </a:lnTo>
                <a:lnTo>
                  <a:pt x="6408591" y="749300"/>
                </a:lnTo>
                <a:lnTo>
                  <a:pt x="6475888" y="745489"/>
                </a:lnTo>
                <a:lnTo>
                  <a:pt x="6540936" y="740410"/>
                </a:lnTo>
                <a:lnTo>
                  <a:pt x="6603576" y="736600"/>
                </a:lnTo>
                <a:lnTo>
                  <a:pt x="6639620" y="732789"/>
                </a:lnTo>
                <a:close/>
              </a:path>
              <a:path w="8279130" h="863600">
                <a:moveTo>
                  <a:pt x="3580129" y="25400"/>
                </a:moveTo>
                <a:lnTo>
                  <a:pt x="3516614" y="26669"/>
                </a:lnTo>
                <a:lnTo>
                  <a:pt x="3453994" y="26669"/>
                </a:lnTo>
                <a:lnTo>
                  <a:pt x="3392387" y="27939"/>
                </a:lnTo>
                <a:lnTo>
                  <a:pt x="3158478" y="38100"/>
                </a:lnTo>
                <a:lnTo>
                  <a:pt x="3103724" y="41910"/>
                </a:lnTo>
                <a:lnTo>
                  <a:pt x="3050698" y="46989"/>
                </a:lnTo>
                <a:lnTo>
                  <a:pt x="2999518" y="50800"/>
                </a:lnTo>
                <a:lnTo>
                  <a:pt x="2950303" y="55879"/>
                </a:lnTo>
                <a:lnTo>
                  <a:pt x="2903172" y="62229"/>
                </a:lnTo>
                <a:lnTo>
                  <a:pt x="2858244" y="67310"/>
                </a:lnTo>
                <a:lnTo>
                  <a:pt x="2815638" y="73660"/>
                </a:lnTo>
                <a:lnTo>
                  <a:pt x="2775473" y="81279"/>
                </a:lnTo>
                <a:lnTo>
                  <a:pt x="2737867" y="87629"/>
                </a:lnTo>
                <a:lnTo>
                  <a:pt x="2702939" y="95250"/>
                </a:lnTo>
                <a:lnTo>
                  <a:pt x="2670810" y="104139"/>
                </a:lnTo>
                <a:lnTo>
                  <a:pt x="7319262" y="104139"/>
                </a:lnTo>
                <a:lnTo>
                  <a:pt x="7309100" y="97789"/>
                </a:lnTo>
                <a:lnTo>
                  <a:pt x="7287570" y="87629"/>
                </a:lnTo>
                <a:lnTo>
                  <a:pt x="7261001" y="78739"/>
                </a:lnTo>
                <a:lnTo>
                  <a:pt x="7229627" y="68579"/>
                </a:lnTo>
                <a:lnTo>
                  <a:pt x="4296409" y="68579"/>
                </a:lnTo>
                <a:lnTo>
                  <a:pt x="4254145" y="62229"/>
                </a:lnTo>
                <a:lnTo>
                  <a:pt x="4163219" y="52070"/>
                </a:lnTo>
                <a:lnTo>
                  <a:pt x="4013959" y="40639"/>
                </a:lnTo>
                <a:lnTo>
                  <a:pt x="3961606" y="38100"/>
                </a:lnTo>
                <a:lnTo>
                  <a:pt x="3908300" y="34289"/>
                </a:lnTo>
                <a:lnTo>
                  <a:pt x="3854251" y="31750"/>
                </a:lnTo>
                <a:lnTo>
                  <a:pt x="3580129" y="25400"/>
                </a:lnTo>
                <a:close/>
              </a:path>
              <a:path w="8279130" h="863600">
                <a:moveTo>
                  <a:pt x="5101154" y="0"/>
                </a:moveTo>
                <a:lnTo>
                  <a:pt x="4977997" y="0"/>
                </a:lnTo>
                <a:lnTo>
                  <a:pt x="4855575" y="2539"/>
                </a:lnTo>
                <a:lnTo>
                  <a:pt x="4738464" y="7619"/>
                </a:lnTo>
                <a:lnTo>
                  <a:pt x="4628486" y="15239"/>
                </a:lnTo>
                <a:lnTo>
                  <a:pt x="4480889" y="30480"/>
                </a:lnTo>
                <a:lnTo>
                  <a:pt x="4437233" y="36830"/>
                </a:lnTo>
                <a:lnTo>
                  <a:pt x="4396729" y="44450"/>
                </a:lnTo>
                <a:lnTo>
                  <a:pt x="4326089" y="59689"/>
                </a:lnTo>
                <a:lnTo>
                  <a:pt x="4296409" y="68579"/>
                </a:lnTo>
                <a:lnTo>
                  <a:pt x="7229627" y="68579"/>
                </a:lnTo>
                <a:lnTo>
                  <a:pt x="7153392" y="52070"/>
                </a:lnTo>
                <a:lnTo>
                  <a:pt x="7123795" y="46989"/>
                </a:lnTo>
                <a:lnTo>
                  <a:pt x="5699759" y="46989"/>
                </a:lnTo>
                <a:lnTo>
                  <a:pt x="5662771" y="40639"/>
                </a:lnTo>
                <a:lnTo>
                  <a:pt x="5622848" y="34289"/>
                </a:lnTo>
                <a:lnTo>
                  <a:pt x="5580169" y="27939"/>
                </a:lnTo>
                <a:lnTo>
                  <a:pt x="5534908" y="22860"/>
                </a:lnTo>
                <a:lnTo>
                  <a:pt x="5487244" y="19050"/>
                </a:lnTo>
                <a:lnTo>
                  <a:pt x="5437353" y="13969"/>
                </a:lnTo>
                <a:lnTo>
                  <a:pt x="5385413" y="10160"/>
                </a:lnTo>
                <a:lnTo>
                  <a:pt x="5219061" y="2539"/>
                </a:lnTo>
                <a:lnTo>
                  <a:pt x="5101154" y="0"/>
                </a:lnTo>
                <a:close/>
              </a:path>
              <a:path w="8279130" h="863600">
                <a:moveTo>
                  <a:pt x="6490272" y="0"/>
                </a:moveTo>
                <a:lnTo>
                  <a:pt x="6298851" y="0"/>
                </a:lnTo>
                <a:lnTo>
                  <a:pt x="6241199" y="1269"/>
                </a:lnTo>
                <a:lnTo>
                  <a:pt x="6020752" y="11430"/>
                </a:lnTo>
                <a:lnTo>
                  <a:pt x="5969014" y="15239"/>
                </a:lnTo>
                <a:lnTo>
                  <a:pt x="5918959" y="20319"/>
                </a:lnTo>
                <a:lnTo>
                  <a:pt x="5870754" y="24130"/>
                </a:lnTo>
                <a:lnTo>
                  <a:pt x="5780558" y="34289"/>
                </a:lnTo>
                <a:lnTo>
                  <a:pt x="5699759" y="46989"/>
                </a:lnTo>
                <a:lnTo>
                  <a:pt x="7123795" y="46989"/>
                </a:lnTo>
                <a:lnTo>
                  <a:pt x="7060726" y="36830"/>
                </a:lnTo>
                <a:lnTo>
                  <a:pt x="6953488" y="24130"/>
                </a:lnTo>
                <a:lnTo>
                  <a:pt x="6769381" y="8889"/>
                </a:lnTo>
                <a:lnTo>
                  <a:pt x="6702742" y="6350"/>
                </a:lnTo>
                <a:lnTo>
                  <a:pt x="6633856" y="2539"/>
                </a:lnTo>
                <a:lnTo>
                  <a:pt x="6490272" y="0"/>
                </a:lnTo>
                <a:close/>
              </a:path>
            </a:pathLst>
          </a:custGeom>
          <a:solidFill>
            <a:srgbClr val="FF9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2569" y="3887470"/>
            <a:ext cx="8279130" cy="864869"/>
          </a:xfrm>
          <a:custGeom>
            <a:avLst/>
            <a:gdLst/>
            <a:ahLst/>
            <a:cxnLst/>
            <a:rect l="l" t="t" r="r" b="b"/>
            <a:pathLst>
              <a:path w="8279130" h="864870">
                <a:moveTo>
                  <a:pt x="739140" y="287019"/>
                </a:moveTo>
                <a:lnTo>
                  <a:pt x="727259" y="277036"/>
                </a:lnTo>
                <a:lnTo>
                  <a:pt x="720323" y="267100"/>
                </a:lnTo>
                <a:lnTo>
                  <a:pt x="718173" y="257229"/>
                </a:lnTo>
                <a:lnTo>
                  <a:pt x="720648" y="247441"/>
                </a:lnTo>
                <a:lnTo>
                  <a:pt x="754228" y="218750"/>
                </a:lnTo>
                <a:lnTo>
                  <a:pt x="796814" y="200361"/>
                </a:lnTo>
                <a:lnTo>
                  <a:pt x="854068" y="182727"/>
                </a:lnTo>
                <a:lnTo>
                  <a:pt x="924712" y="165990"/>
                </a:lnTo>
                <a:lnTo>
                  <a:pt x="964656" y="158002"/>
                </a:lnTo>
                <a:lnTo>
                  <a:pt x="1007468" y="150291"/>
                </a:lnTo>
                <a:lnTo>
                  <a:pt x="1052988" y="142874"/>
                </a:lnTo>
                <a:lnTo>
                  <a:pt x="1101057" y="135771"/>
                </a:lnTo>
                <a:lnTo>
                  <a:pt x="1151515" y="128998"/>
                </a:lnTo>
                <a:lnTo>
                  <a:pt x="1204202" y="122572"/>
                </a:lnTo>
                <a:lnTo>
                  <a:pt x="1258959" y="116512"/>
                </a:lnTo>
                <a:lnTo>
                  <a:pt x="1315625" y="110835"/>
                </a:lnTo>
                <a:lnTo>
                  <a:pt x="1374041" y="105560"/>
                </a:lnTo>
                <a:lnTo>
                  <a:pt x="1434047" y="100702"/>
                </a:lnTo>
                <a:lnTo>
                  <a:pt x="1495484" y="96281"/>
                </a:lnTo>
                <a:lnTo>
                  <a:pt x="1558191" y="92314"/>
                </a:lnTo>
                <a:lnTo>
                  <a:pt x="1622009" y="88819"/>
                </a:lnTo>
                <a:lnTo>
                  <a:pt x="1686779" y="85813"/>
                </a:lnTo>
                <a:lnTo>
                  <a:pt x="1752339" y="83313"/>
                </a:lnTo>
                <a:lnTo>
                  <a:pt x="1818531" y="81339"/>
                </a:lnTo>
                <a:lnTo>
                  <a:pt x="1885195" y="79907"/>
                </a:lnTo>
                <a:lnTo>
                  <a:pt x="1952171" y="79034"/>
                </a:lnTo>
                <a:lnTo>
                  <a:pt x="2019300" y="78739"/>
                </a:lnTo>
                <a:lnTo>
                  <a:pt x="2071580" y="78918"/>
                </a:lnTo>
                <a:lnTo>
                  <a:pt x="2123996" y="79442"/>
                </a:lnTo>
                <a:lnTo>
                  <a:pt x="2176411" y="80300"/>
                </a:lnTo>
                <a:lnTo>
                  <a:pt x="2228692" y="81477"/>
                </a:lnTo>
                <a:lnTo>
                  <a:pt x="2280702" y="82959"/>
                </a:lnTo>
                <a:lnTo>
                  <a:pt x="2332306" y="84733"/>
                </a:lnTo>
                <a:lnTo>
                  <a:pt x="2383369" y="86784"/>
                </a:lnTo>
                <a:lnTo>
                  <a:pt x="2433755" y="89098"/>
                </a:lnTo>
                <a:lnTo>
                  <a:pt x="2483330" y="91663"/>
                </a:lnTo>
                <a:lnTo>
                  <a:pt x="2531959" y="94463"/>
                </a:lnTo>
                <a:lnTo>
                  <a:pt x="2579505" y="97485"/>
                </a:lnTo>
                <a:lnTo>
                  <a:pt x="2625833" y="100715"/>
                </a:lnTo>
                <a:lnTo>
                  <a:pt x="2670810" y="104139"/>
                </a:lnTo>
                <a:lnTo>
                  <a:pt x="2702939" y="96274"/>
                </a:lnTo>
                <a:lnTo>
                  <a:pt x="2775473" y="81644"/>
                </a:lnTo>
                <a:lnTo>
                  <a:pt x="2815638" y="74900"/>
                </a:lnTo>
                <a:lnTo>
                  <a:pt x="2858244" y="68550"/>
                </a:lnTo>
                <a:lnTo>
                  <a:pt x="2903172" y="62606"/>
                </a:lnTo>
                <a:lnTo>
                  <a:pt x="2950303" y="57077"/>
                </a:lnTo>
                <a:lnTo>
                  <a:pt x="2999518" y="51974"/>
                </a:lnTo>
                <a:lnTo>
                  <a:pt x="3050698" y="47307"/>
                </a:lnTo>
                <a:lnTo>
                  <a:pt x="3103724" y="43087"/>
                </a:lnTo>
                <a:lnTo>
                  <a:pt x="3158478" y="39325"/>
                </a:lnTo>
                <a:lnTo>
                  <a:pt x="3214840" y="36030"/>
                </a:lnTo>
                <a:lnTo>
                  <a:pt x="3272691" y="33213"/>
                </a:lnTo>
                <a:lnTo>
                  <a:pt x="3331913" y="30885"/>
                </a:lnTo>
                <a:lnTo>
                  <a:pt x="3392387" y="29057"/>
                </a:lnTo>
                <a:lnTo>
                  <a:pt x="3453994" y="27737"/>
                </a:lnTo>
                <a:lnTo>
                  <a:pt x="3516614" y="26938"/>
                </a:lnTo>
                <a:lnTo>
                  <a:pt x="3580129" y="26669"/>
                </a:lnTo>
                <a:lnTo>
                  <a:pt x="3634776" y="27136"/>
                </a:lnTo>
                <a:lnTo>
                  <a:pt x="3689720" y="27991"/>
                </a:lnTo>
                <a:lnTo>
                  <a:pt x="3744752" y="29235"/>
                </a:lnTo>
                <a:lnTo>
                  <a:pt x="3799665" y="30868"/>
                </a:lnTo>
                <a:lnTo>
                  <a:pt x="3854251" y="32890"/>
                </a:lnTo>
                <a:lnTo>
                  <a:pt x="3908300" y="35300"/>
                </a:lnTo>
                <a:lnTo>
                  <a:pt x="3961606" y="38100"/>
                </a:lnTo>
                <a:lnTo>
                  <a:pt x="4013959" y="41287"/>
                </a:lnTo>
                <a:lnTo>
                  <a:pt x="4065151" y="44864"/>
                </a:lnTo>
                <a:lnTo>
                  <a:pt x="4114974" y="48830"/>
                </a:lnTo>
                <a:lnTo>
                  <a:pt x="4163219" y="53184"/>
                </a:lnTo>
                <a:lnTo>
                  <a:pt x="4209679" y="57927"/>
                </a:lnTo>
                <a:lnTo>
                  <a:pt x="4254145" y="63059"/>
                </a:lnTo>
                <a:lnTo>
                  <a:pt x="4296409" y="68579"/>
                </a:lnTo>
                <a:lnTo>
                  <a:pt x="4326089" y="60183"/>
                </a:lnTo>
                <a:lnTo>
                  <a:pt x="4396729" y="44866"/>
                </a:lnTo>
                <a:lnTo>
                  <a:pt x="4437233" y="37973"/>
                </a:lnTo>
                <a:lnTo>
                  <a:pt x="4480889" y="31608"/>
                </a:lnTo>
                <a:lnTo>
                  <a:pt x="4527468" y="25786"/>
                </a:lnTo>
                <a:lnTo>
                  <a:pt x="4576743" y="20518"/>
                </a:lnTo>
                <a:lnTo>
                  <a:pt x="4628486" y="15820"/>
                </a:lnTo>
                <a:lnTo>
                  <a:pt x="4682469" y="11704"/>
                </a:lnTo>
                <a:lnTo>
                  <a:pt x="4738464" y="8184"/>
                </a:lnTo>
                <a:lnTo>
                  <a:pt x="4796242" y="5274"/>
                </a:lnTo>
                <a:lnTo>
                  <a:pt x="4855575" y="2987"/>
                </a:lnTo>
                <a:lnTo>
                  <a:pt x="4916236" y="1336"/>
                </a:lnTo>
                <a:lnTo>
                  <a:pt x="4977997" y="336"/>
                </a:lnTo>
                <a:lnTo>
                  <a:pt x="5040630" y="0"/>
                </a:lnTo>
                <a:lnTo>
                  <a:pt x="5101154" y="333"/>
                </a:lnTo>
                <a:lnTo>
                  <a:pt x="5160690" y="1315"/>
                </a:lnTo>
                <a:lnTo>
                  <a:pt x="5219061" y="2918"/>
                </a:lnTo>
                <a:lnTo>
                  <a:pt x="5276090" y="5114"/>
                </a:lnTo>
                <a:lnTo>
                  <a:pt x="5331599" y="7876"/>
                </a:lnTo>
                <a:lnTo>
                  <a:pt x="5385413" y="11175"/>
                </a:lnTo>
                <a:lnTo>
                  <a:pt x="5437353" y="14983"/>
                </a:lnTo>
                <a:lnTo>
                  <a:pt x="5487244" y="19274"/>
                </a:lnTo>
                <a:lnTo>
                  <a:pt x="5534908" y="24020"/>
                </a:lnTo>
                <a:lnTo>
                  <a:pt x="5580169" y="29192"/>
                </a:lnTo>
                <a:lnTo>
                  <a:pt x="5622848" y="34762"/>
                </a:lnTo>
                <a:lnTo>
                  <a:pt x="5662771" y="40704"/>
                </a:lnTo>
                <a:lnTo>
                  <a:pt x="5699759" y="46989"/>
                </a:lnTo>
                <a:lnTo>
                  <a:pt x="5738901" y="40907"/>
                </a:lnTo>
                <a:lnTo>
                  <a:pt x="5780558" y="35189"/>
                </a:lnTo>
                <a:lnTo>
                  <a:pt x="5824565" y="29849"/>
                </a:lnTo>
                <a:lnTo>
                  <a:pt x="5870754" y="24900"/>
                </a:lnTo>
                <a:lnTo>
                  <a:pt x="5918959" y="20356"/>
                </a:lnTo>
                <a:lnTo>
                  <a:pt x="5969014" y="16232"/>
                </a:lnTo>
                <a:lnTo>
                  <a:pt x="6020752" y="12541"/>
                </a:lnTo>
                <a:lnTo>
                  <a:pt x="6074006" y="9297"/>
                </a:lnTo>
                <a:lnTo>
                  <a:pt x="6128609" y="6514"/>
                </a:lnTo>
                <a:lnTo>
                  <a:pt x="6184396" y="4206"/>
                </a:lnTo>
                <a:lnTo>
                  <a:pt x="6241199" y="2386"/>
                </a:lnTo>
                <a:lnTo>
                  <a:pt x="6298851" y="1070"/>
                </a:lnTo>
                <a:lnTo>
                  <a:pt x="6357187" y="269"/>
                </a:lnTo>
                <a:lnTo>
                  <a:pt x="6416039" y="0"/>
                </a:lnTo>
                <a:lnTo>
                  <a:pt x="6490272" y="418"/>
                </a:lnTo>
                <a:lnTo>
                  <a:pt x="6562955" y="1655"/>
                </a:lnTo>
                <a:lnTo>
                  <a:pt x="6633856" y="3680"/>
                </a:lnTo>
                <a:lnTo>
                  <a:pt x="6702742" y="6466"/>
                </a:lnTo>
                <a:lnTo>
                  <a:pt x="6769381" y="9984"/>
                </a:lnTo>
                <a:lnTo>
                  <a:pt x="6833540" y="14205"/>
                </a:lnTo>
                <a:lnTo>
                  <a:pt x="6894987" y="19100"/>
                </a:lnTo>
                <a:lnTo>
                  <a:pt x="6953488" y="24640"/>
                </a:lnTo>
                <a:lnTo>
                  <a:pt x="7008812" y="30797"/>
                </a:lnTo>
                <a:lnTo>
                  <a:pt x="7060726" y="37542"/>
                </a:lnTo>
                <a:lnTo>
                  <a:pt x="7108997" y="44846"/>
                </a:lnTo>
                <a:lnTo>
                  <a:pt x="7153392" y="52681"/>
                </a:lnTo>
                <a:lnTo>
                  <a:pt x="7193680" y="61017"/>
                </a:lnTo>
                <a:lnTo>
                  <a:pt x="7261001" y="79081"/>
                </a:lnTo>
                <a:lnTo>
                  <a:pt x="7309100" y="98806"/>
                </a:lnTo>
                <a:lnTo>
                  <a:pt x="7325359" y="109219"/>
                </a:lnTo>
                <a:lnTo>
                  <a:pt x="7405114" y="113007"/>
                </a:lnTo>
                <a:lnTo>
                  <a:pt x="7481785" y="117670"/>
                </a:lnTo>
                <a:lnTo>
                  <a:pt x="7555090" y="123164"/>
                </a:lnTo>
                <a:lnTo>
                  <a:pt x="7624742" y="129440"/>
                </a:lnTo>
                <a:lnTo>
                  <a:pt x="7690458" y="136453"/>
                </a:lnTo>
                <a:lnTo>
                  <a:pt x="7751953" y="144157"/>
                </a:lnTo>
                <a:lnTo>
                  <a:pt x="7808942" y="152504"/>
                </a:lnTo>
                <a:lnTo>
                  <a:pt x="7861141" y="161448"/>
                </a:lnTo>
                <a:lnTo>
                  <a:pt x="7908264" y="170943"/>
                </a:lnTo>
                <a:lnTo>
                  <a:pt x="7950028" y="180942"/>
                </a:lnTo>
                <a:lnTo>
                  <a:pt x="8016339" y="202267"/>
                </a:lnTo>
                <a:lnTo>
                  <a:pt x="8057795" y="225050"/>
                </a:lnTo>
                <a:lnTo>
                  <a:pt x="8072120" y="248919"/>
                </a:lnTo>
                <a:lnTo>
                  <a:pt x="8067536" y="263941"/>
                </a:lnTo>
                <a:lnTo>
                  <a:pt x="8052593" y="278606"/>
                </a:lnTo>
                <a:lnTo>
                  <a:pt x="8025507" y="293032"/>
                </a:lnTo>
                <a:lnTo>
                  <a:pt x="7984489" y="307339"/>
                </a:lnTo>
                <a:lnTo>
                  <a:pt x="8058794" y="321395"/>
                </a:lnTo>
                <a:lnTo>
                  <a:pt x="8123434" y="336272"/>
                </a:lnTo>
                <a:lnTo>
                  <a:pt x="8177766" y="351860"/>
                </a:lnTo>
                <a:lnTo>
                  <a:pt x="8221146" y="368048"/>
                </a:lnTo>
                <a:lnTo>
                  <a:pt x="8272472" y="401779"/>
                </a:lnTo>
                <a:lnTo>
                  <a:pt x="8279130" y="419099"/>
                </a:lnTo>
                <a:lnTo>
                  <a:pt x="8276582" y="430453"/>
                </a:lnTo>
                <a:lnTo>
                  <a:pt x="8239589" y="463420"/>
                </a:lnTo>
                <a:lnTo>
                  <a:pt x="8191996" y="484266"/>
                </a:lnTo>
                <a:lnTo>
                  <a:pt x="8127482" y="504001"/>
                </a:lnTo>
                <a:lnTo>
                  <a:pt x="8089262" y="513397"/>
                </a:lnTo>
                <a:lnTo>
                  <a:pt x="8047270" y="522449"/>
                </a:lnTo>
                <a:lnTo>
                  <a:pt x="8001659" y="531134"/>
                </a:lnTo>
                <a:lnTo>
                  <a:pt x="7952581" y="539432"/>
                </a:lnTo>
                <a:lnTo>
                  <a:pt x="7900189" y="547320"/>
                </a:lnTo>
                <a:lnTo>
                  <a:pt x="7844636" y="554775"/>
                </a:lnTo>
                <a:lnTo>
                  <a:pt x="7786074" y="561776"/>
                </a:lnTo>
                <a:lnTo>
                  <a:pt x="7724657" y="568301"/>
                </a:lnTo>
                <a:lnTo>
                  <a:pt x="7660536" y="574328"/>
                </a:lnTo>
                <a:lnTo>
                  <a:pt x="7593865" y="579834"/>
                </a:lnTo>
                <a:lnTo>
                  <a:pt x="7524796" y="584798"/>
                </a:lnTo>
                <a:lnTo>
                  <a:pt x="7453483" y="589197"/>
                </a:lnTo>
                <a:lnTo>
                  <a:pt x="7380076" y="593010"/>
                </a:lnTo>
                <a:lnTo>
                  <a:pt x="7304730" y="596215"/>
                </a:lnTo>
                <a:lnTo>
                  <a:pt x="7227597" y="598788"/>
                </a:lnTo>
                <a:lnTo>
                  <a:pt x="7148830" y="600709"/>
                </a:lnTo>
                <a:lnTo>
                  <a:pt x="7146303" y="611567"/>
                </a:lnTo>
                <a:lnTo>
                  <a:pt x="7109671" y="642802"/>
                </a:lnTo>
                <a:lnTo>
                  <a:pt x="7062628" y="662285"/>
                </a:lnTo>
                <a:lnTo>
                  <a:pt x="6998970" y="680484"/>
                </a:lnTo>
                <a:lnTo>
                  <a:pt x="6961306" y="689046"/>
                </a:lnTo>
                <a:lnTo>
                  <a:pt x="6919965" y="697220"/>
                </a:lnTo>
                <a:lnTo>
                  <a:pt x="6875105" y="704982"/>
                </a:lnTo>
                <a:lnTo>
                  <a:pt x="6826884" y="712311"/>
                </a:lnTo>
                <a:lnTo>
                  <a:pt x="6775463" y="719183"/>
                </a:lnTo>
                <a:lnTo>
                  <a:pt x="6720998" y="725576"/>
                </a:lnTo>
                <a:lnTo>
                  <a:pt x="6663650" y="731467"/>
                </a:lnTo>
                <a:lnTo>
                  <a:pt x="6603576" y="736835"/>
                </a:lnTo>
                <a:lnTo>
                  <a:pt x="6540936" y="741655"/>
                </a:lnTo>
                <a:lnTo>
                  <a:pt x="6475888" y="745906"/>
                </a:lnTo>
                <a:lnTo>
                  <a:pt x="6408591" y="749565"/>
                </a:lnTo>
                <a:lnTo>
                  <a:pt x="6339205" y="752610"/>
                </a:lnTo>
                <a:lnTo>
                  <a:pt x="6267886" y="755017"/>
                </a:lnTo>
                <a:lnTo>
                  <a:pt x="6194795" y="756764"/>
                </a:lnTo>
                <a:lnTo>
                  <a:pt x="6120090" y="757829"/>
                </a:lnTo>
                <a:lnTo>
                  <a:pt x="6043930" y="758189"/>
                </a:lnTo>
                <a:lnTo>
                  <a:pt x="5991761" y="758005"/>
                </a:lnTo>
                <a:lnTo>
                  <a:pt x="5940060" y="757455"/>
                </a:lnTo>
                <a:lnTo>
                  <a:pt x="5888870" y="756542"/>
                </a:lnTo>
                <a:lnTo>
                  <a:pt x="5838237" y="755273"/>
                </a:lnTo>
                <a:lnTo>
                  <a:pt x="5788202" y="753651"/>
                </a:lnTo>
                <a:lnTo>
                  <a:pt x="5738812" y="751681"/>
                </a:lnTo>
                <a:lnTo>
                  <a:pt x="5690110" y="749366"/>
                </a:lnTo>
                <a:lnTo>
                  <a:pt x="5642139" y="746712"/>
                </a:lnTo>
                <a:lnTo>
                  <a:pt x="5594945" y="743723"/>
                </a:lnTo>
                <a:lnTo>
                  <a:pt x="5548571" y="740404"/>
                </a:lnTo>
                <a:lnTo>
                  <a:pt x="5503061" y="736758"/>
                </a:lnTo>
                <a:lnTo>
                  <a:pt x="5458459" y="732789"/>
                </a:lnTo>
                <a:lnTo>
                  <a:pt x="5437453" y="741974"/>
                </a:lnTo>
                <a:lnTo>
                  <a:pt x="5385856" y="759636"/>
                </a:lnTo>
                <a:lnTo>
                  <a:pt x="5322214" y="776274"/>
                </a:lnTo>
                <a:lnTo>
                  <a:pt x="5247404" y="791791"/>
                </a:lnTo>
                <a:lnTo>
                  <a:pt x="5206085" y="799098"/>
                </a:lnTo>
                <a:lnTo>
                  <a:pt x="5162304" y="806088"/>
                </a:lnTo>
                <a:lnTo>
                  <a:pt x="5116169" y="812749"/>
                </a:lnTo>
                <a:lnTo>
                  <a:pt x="5067791" y="819068"/>
                </a:lnTo>
                <a:lnTo>
                  <a:pt x="5017280" y="825034"/>
                </a:lnTo>
                <a:lnTo>
                  <a:pt x="4964744" y="830634"/>
                </a:lnTo>
                <a:lnTo>
                  <a:pt x="4910295" y="835857"/>
                </a:lnTo>
                <a:lnTo>
                  <a:pt x="4854041" y="840689"/>
                </a:lnTo>
                <a:lnTo>
                  <a:pt x="4796093" y="845118"/>
                </a:lnTo>
                <a:lnTo>
                  <a:pt x="4736559" y="849134"/>
                </a:lnTo>
                <a:lnTo>
                  <a:pt x="4675550" y="852722"/>
                </a:lnTo>
                <a:lnTo>
                  <a:pt x="4613176" y="855872"/>
                </a:lnTo>
                <a:lnTo>
                  <a:pt x="4549546" y="858570"/>
                </a:lnTo>
                <a:lnTo>
                  <a:pt x="4484770" y="860805"/>
                </a:lnTo>
                <a:lnTo>
                  <a:pt x="4418957" y="862565"/>
                </a:lnTo>
                <a:lnTo>
                  <a:pt x="4352218" y="863837"/>
                </a:lnTo>
                <a:lnTo>
                  <a:pt x="4284663" y="864609"/>
                </a:lnTo>
                <a:lnTo>
                  <a:pt x="4216400" y="864869"/>
                </a:lnTo>
                <a:lnTo>
                  <a:pt x="4155791" y="864647"/>
                </a:lnTo>
                <a:lnTo>
                  <a:pt x="4095584" y="863984"/>
                </a:lnTo>
                <a:lnTo>
                  <a:pt x="4035867" y="862892"/>
                </a:lnTo>
                <a:lnTo>
                  <a:pt x="3976730" y="861381"/>
                </a:lnTo>
                <a:lnTo>
                  <a:pt x="3918263" y="859460"/>
                </a:lnTo>
                <a:lnTo>
                  <a:pt x="3860555" y="857138"/>
                </a:lnTo>
                <a:lnTo>
                  <a:pt x="3803697" y="854427"/>
                </a:lnTo>
                <a:lnTo>
                  <a:pt x="3747777" y="851336"/>
                </a:lnTo>
                <a:lnTo>
                  <a:pt x="3692886" y="847874"/>
                </a:lnTo>
                <a:lnTo>
                  <a:pt x="3639112" y="844053"/>
                </a:lnTo>
                <a:lnTo>
                  <a:pt x="3586547" y="839880"/>
                </a:lnTo>
                <a:lnTo>
                  <a:pt x="3535280" y="835367"/>
                </a:lnTo>
                <a:lnTo>
                  <a:pt x="3485399" y="830523"/>
                </a:lnTo>
                <a:lnTo>
                  <a:pt x="3436996" y="825358"/>
                </a:lnTo>
                <a:lnTo>
                  <a:pt x="3390159" y="819883"/>
                </a:lnTo>
                <a:lnTo>
                  <a:pt x="3344978" y="814106"/>
                </a:lnTo>
                <a:lnTo>
                  <a:pt x="3301544" y="808038"/>
                </a:lnTo>
                <a:lnTo>
                  <a:pt x="3259945" y="801688"/>
                </a:lnTo>
                <a:lnTo>
                  <a:pt x="3220272" y="795067"/>
                </a:lnTo>
                <a:lnTo>
                  <a:pt x="3182613" y="788184"/>
                </a:lnTo>
                <a:lnTo>
                  <a:pt x="3147060" y="781049"/>
                </a:lnTo>
                <a:lnTo>
                  <a:pt x="3115593" y="784031"/>
                </a:lnTo>
                <a:lnTo>
                  <a:pt x="3088457" y="786876"/>
                </a:lnTo>
                <a:lnTo>
                  <a:pt x="3064818" y="789585"/>
                </a:lnTo>
                <a:lnTo>
                  <a:pt x="3043844" y="792154"/>
                </a:lnTo>
                <a:lnTo>
                  <a:pt x="3024703" y="794583"/>
                </a:lnTo>
                <a:lnTo>
                  <a:pt x="3006562" y="796869"/>
                </a:lnTo>
                <a:lnTo>
                  <a:pt x="2949815" y="802849"/>
                </a:lnTo>
                <a:lnTo>
                  <a:pt x="2901722" y="806087"/>
                </a:lnTo>
                <a:lnTo>
                  <a:pt x="2837650" y="808708"/>
                </a:lnTo>
                <a:lnTo>
                  <a:pt x="2797540" y="809782"/>
                </a:lnTo>
                <a:lnTo>
                  <a:pt x="2750939" y="810696"/>
                </a:lnTo>
                <a:lnTo>
                  <a:pt x="2697012" y="811448"/>
                </a:lnTo>
                <a:lnTo>
                  <a:pt x="2634929" y="812037"/>
                </a:lnTo>
                <a:lnTo>
                  <a:pt x="2563855" y="812459"/>
                </a:lnTo>
                <a:lnTo>
                  <a:pt x="2482960" y="812714"/>
                </a:lnTo>
                <a:lnTo>
                  <a:pt x="2391410" y="812799"/>
                </a:lnTo>
                <a:lnTo>
                  <a:pt x="2327621" y="812605"/>
                </a:lnTo>
                <a:lnTo>
                  <a:pt x="2264320" y="812027"/>
                </a:lnTo>
                <a:lnTo>
                  <a:pt x="2201580" y="811070"/>
                </a:lnTo>
                <a:lnTo>
                  <a:pt x="2139474" y="809741"/>
                </a:lnTo>
                <a:lnTo>
                  <a:pt x="2078075" y="808045"/>
                </a:lnTo>
                <a:lnTo>
                  <a:pt x="2017456" y="805988"/>
                </a:lnTo>
                <a:lnTo>
                  <a:pt x="1957691" y="803576"/>
                </a:lnTo>
                <a:lnTo>
                  <a:pt x="1898853" y="800814"/>
                </a:lnTo>
                <a:lnTo>
                  <a:pt x="1841014" y="797710"/>
                </a:lnTo>
                <a:lnTo>
                  <a:pt x="1784248" y="794268"/>
                </a:lnTo>
                <a:lnTo>
                  <a:pt x="1728628" y="790494"/>
                </a:lnTo>
                <a:lnTo>
                  <a:pt x="1674227" y="786395"/>
                </a:lnTo>
                <a:lnTo>
                  <a:pt x="1621119" y="781975"/>
                </a:lnTo>
                <a:lnTo>
                  <a:pt x="1569376" y="777242"/>
                </a:lnTo>
                <a:lnTo>
                  <a:pt x="1519072" y="772200"/>
                </a:lnTo>
                <a:lnTo>
                  <a:pt x="1470280" y="766856"/>
                </a:lnTo>
                <a:lnTo>
                  <a:pt x="1423072" y="761216"/>
                </a:lnTo>
                <a:lnTo>
                  <a:pt x="1377523" y="755284"/>
                </a:lnTo>
                <a:lnTo>
                  <a:pt x="1333705" y="749069"/>
                </a:lnTo>
                <a:lnTo>
                  <a:pt x="1291691" y="742574"/>
                </a:lnTo>
                <a:lnTo>
                  <a:pt x="1251555" y="735806"/>
                </a:lnTo>
                <a:lnTo>
                  <a:pt x="1213370" y="728770"/>
                </a:lnTo>
                <a:lnTo>
                  <a:pt x="1143144" y="713921"/>
                </a:lnTo>
                <a:lnTo>
                  <a:pt x="1111250" y="706119"/>
                </a:lnTo>
                <a:lnTo>
                  <a:pt x="1021478" y="705553"/>
                </a:lnTo>
                <a:lnTo>
                  <a:pt x="936197" y="704251"/>
                </a:lnTo>
                <a:lnTo>
                  <a:pt x="855416" y="702243"/>
                </a:lnTo>
                <a:lnTo>
                  <a:pt x="779150" y="699556"/>
                </a:lnTo>
                <a:lnTo>
                  <a:pt x="707409" y="696217"/>
                </a:lnTo>
                <a:lnTo>
                  <a:pt x="640208" y="692255"/>
                </a:lnTo>
                <a:lnTo>
                  <a:pt x="577557" y="687696"/>
                </a:lnTo>
                <a:lnTo>
                  <a:pt x="519470" y="682569"/>
                </a:lnTo>
                <a:lnTo>
                  <a:pt x="465959" y="676900"/>
                </a:lnTo>
                <a:lnTo>
                  <a:pt x="417036" y="670718"/>
                </a:lnTo>
                <a:lnTo>
                  <a:pt x="372713" y="664051"/>
                </a:lnTo>
                <a:lnTo>
                  <a:pt x="333004" y="656925"/>
                </a:lnTo>
                <a:lnTo>
                  <a:pt x="267473" y="641409"/>
                </a:lnTo>
                <a:lnTo>
                  <a:pt x="220543" y="624392"/>
                </a:lnTo>
                <a:lnTo>
                  <a:pt x="185240" y="596536"/>
                </a:lnTo>
                <a:lnTo>
                  <a:pt x="182880" y="586739"/>
                </a:lnTo>
                <a:lnTo>
                  <a:pt x="192491" y="568909"/>
                </a:lnTo>
                <a:lnTo>
                  <a:pt x="220756" y="551992"/>
                </a:lnTo>
                <a:lnTo>
                  <a:pt x="266821" y="535990"/>
                </a:lnTo>
                <a:lnTo>
                  <a:pt x="329834" y="520903"/>
                </a:lnTo>
                <a:lnTo>
                  <a:pt x="408940" y="506729"/>
                </a:lnTo>
                <a:lnTo>
                  <a:pt x="325342" y="499357"/>
                </a:lnTo>
                <a:lnTo>
                  <a:pt x="250797" y="490834"/>
                </a:lnTo>
                <a:lnTo>
                  <a:pt x="185514" y="481235"/>
                </a:lnTo>
                <a:lnTo>
                  <a:pt x="129700" y="470633"/>
                </a:lnTo>
                <a:lnTo>
                  <a:pt x="83565" y="459100"/>
                </a:lnTo>
                <a:lnTo>
                  <a:pt x="47319" y="446710"/>
                </a:lnTo>
                <a:lnTo>
                  <a:pt x="5327" y="419652"/>
                </a:lnTo>
                <a:lnTo>
                  <a:pt x="0" y="405129"/>
                </a:lnTo>
                <a:lnTo>
                  <a:pt x="3710" y="393827"/>
                </a:lnTo>
                <a:lnTo>
                  <a:pt x="56733" y="361850"/>
                </a:lnTo>
                <a:lnTo>
                  <a:pt x="123698" y="342644"/>
                </a:lnTo>
                <a:lnTo>
                  <a:pt x="165678" y="333825"/>
                </a:lnTo>
                <a:lnTo>
                  <a:pt x="212883" y="325596"/>
                </a:lnTo>
                <a:lnTo>
                  <a:pt x="264985" y="318006"/>
                </a:lnTo>
                <a:lnTo>
                  <a:pt x="321654" y="311107"/>
                </a:lnTo>
                <a:lnTo>
                  <a:pt x="382561" y="304949"/>
                </a:lnTo>
                <a:lnTo>
                  <a:pt x="447377" y="299581"/>
                </a:lnTo>
                <a:lnTo>
                  <a:pt x="515772" y="295053"/>
                </a:lnTo>
                <a:lnTo>
                  <a:pt x="587417" y="291417"/>
                </a:lnTo>
                <a:lnTo>
                  <a:pt x="661982" y="288723"/>
                </a:lnTo>
                <a:lnTo>
                  <a:pt x="739140" y="287019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51710" y="4174490"/>
            <a:ext cx="60960" cy="30480"/>
          </a:xfrm>
          <a:custGeom>
            <a:avLst/>
            <a:gdLst/>
            <a:ahLst/>
            <a:cxnLst/>
            <a:rect l="l" t="t" r="r" b="b"/>
            <a:pathLst>
              <a:path w="60960" h="30479">
                <a:moveTo>
                  <a:pt x="0" y="0"/>
                </a:moveTo>
                <a:lnTo>
                  <a:pt x="10060" y="7620"/>
                </a:lnTo>
                <a:lnTo>
                  <a:pt x="26193" y="15240"/>
                </a:lnTo>
                <a:lnTo>
                  <a:pt x="44469" y="22860"/>
                </a:lnTo>
                <a:lnTo>
                  <a:pt x="60959" y="3048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3379" y="3991609"/>
            <a:ext cx="269240" cy="27940"/>
          </a:xfrm>
          <a:custGeom>
            <a:avLst/>
            <a:gdLst/>
            <a:ahLst/>
            <a:cxnLst/>
            <a:rect l="l" t="t" r="r" b="b"/>
            <a:pathLst>
              <a:path w="269239" h="27939">
                <a:moveTo>
                  <a:pt x="0" y="0"/>
                </a:moveTo>
                <a:lnTo>
                  <a:pt x="55067" y="4978"/>
                </a:lnTo>
                <a:lnTo>
                  <a:pt x="111963" y="10566"/>
                </a:lnTo>
                <a:lnTo>
                  <a:pt x="168249" y="16459"/>
                </a:lnTo>
                <a:lnTo>
                  <a:pt x="221488" y="22351"/>
                </a:lnTo>
                <a:lnTo>
                  <a:pt x="26924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400" y="3956050"/>
            <a:ext cx="68580" cy="27940"/>
          </a:xfrm>
          <a:custGeom>
            <a:avLst/>
            <a:gdLst/>
            <a:ahLst/>
            <a:cxnLst/>
            <a:rect l="l" t="t" r="r" b="b"/>
            <a:pathLst>
              <a:path w="68579" h="27939">
                <a:moveTo>
                  <a:pt x="68579" y="0"/>
                </a:moveTo>
                <a:lnTo>
                  <a:pt x="47684" y="6687"/>
                </a:lnTo>
                <a:lnTo>
                  <a:pt x="30003" y="13493"/>
                </a:lnTo>
                <a:lnTo>
                  <a:pt x="14466" y="20538"/>
                </a:lnTo>
                <a:lnTo>
                  <a:pt x="0" y="279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5330" y="3934459"/>
            <a:ext cx="127000" cy="34290"/>
          </a:xfrm>
          <a:custGeom>
            <a:avLst/>
            <a:gdLst/>
            <a:ahLst/>
            <a:cxnLst/>
            <a:rect l="l" t="t" r="r" b="b"/>
            <a:pathLst>
              <a:path w="127000" h="34289">
                <a:moveTo>
                  <a:pt x="127000" y="0"/>
                </a:moveTo>
                <a:lnTo>
                  <a:pt x="88403" y="7500"/>
                </a:lnTo>
                <a:lnTo>
                  <a:pt x="56356" y="16192"/>
                </a:lnTo>
                <a:lnTo>
                  <a:pt x="27880" y="25360"/>
                </a:lnTo>
                <a:lnTo>
                  <a:pt x="0" y="3428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37930" y="3996690"/>
            <a:ext cx="33655" cy="26670"/>
          </a:xfrm>
          <a:custGeom>
            <a:avLst/>
            <a:gdLst/>
            <a:ahLst/>
            <a:cxnLst/>
            <a:rect l="l" t="t" r="r" b="b"/>
            <a:pathLst>
              <a:path w="33654" h="26670">
                <a:moveTo>
                  <a:pt x="0" y="0"/>
                </a:moveTo>
                <a:lnTo>
                  <a:pt x="10120" y="6310"/>
                </a:lnTo>
                <a:lnTo>
                  <a:pt x="23812" y="14287"/>
                </a:lnTo>
                <a:lnTo>
                  <a:pt x="33218" y="21788"/>
                </a:lnTo>
                <a:lnTo>
                  <a:pt x="30479" y="2667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1469" y="4194809"/>
            <a:ext cx="275590" cy="53340"/>
          </a:xfrm>
          <a:custGeom>
            <a:avLst/>
            <a:gdLst/>
            <a:ahLst/>
            <a:cxnLst/>
            <a:rect l="l" t="t" r="r" b="b"/>
            <a:pathLst>
              <a:path w="275590" h="53339">
                <a:moveTo>
                  <a:pt x="275589" y="0"/>
                </a:moveTo>
                <a:lnTo>
                  <a:pt x="202447" y="19473"/>
                </a:lnTo>
                <a:lnTo>
                  <a:pt x="159226" y="28574"/>
                </a:lnTo>
                <a:lnTo>
                  <a:pt x="111242" y="37253"/>
                </a:lnTo>
                <a:lnTo>
                  <a:pt x="58249" y="45508"/>
                </a:lnTo>
                <a:lnTo>
                  <a:pt x="0" y="533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28940" y="4345940"/>
            <a:ext cx="640080" cy="142240"/>
          </a:xfrm>
          <a:custGeom>
            <a:avLst/>
            <a:gdLst/>
            <a:ahLst/>
            <a:cxnLst/>
            <a:rect l="l" t="t" r="r" b="b"/>
            <a:pathLst>
              <a:path w="640079" h="142239">
                <a:moveTo>
                  <a:pt x="636269" y="142240"/>
                </a:moveTo>
                <a:lnTo>
                  <a:pt x="639594" y="134733"/>
                </a:lnTo>
                <a:lnTo>
                  <a:pt x="636347" y="125963"/>
                </a:lnTo>
                <a:lnTo>
                  <a:pt x="626297" y="116143"/>
                </a:lnTo>
                <a:lnTo>
                  <a:pt x="584854" y="94210"/>
                </a:lnTo>
                <a:lnTo>
                  <a:pt x="513397" y="70643"/>
                </a:lnTo>
                <a:lnTo>
                  <a:pt x="465830" y="58782"/>
                </a:lnTo>
                <a:lnTo>
                  <a:pt x="410060" y="47155"/>
                </a:lnTo>
                <a:lnTo>
                  <a:pt x="345854" y="35974"/>
                </a:lnTo>
                <a:lnTo>
                  <a:pt x="272978" y="25455"/>
                </a:lnTo>
                <a:lnTo>
                  <a:pt x="191199" y="15810"/>
                </a:lnTo>
                <a:lnTo>
                  <a:pt x="100284" y="7253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1030" y="4582159"/>
            <a:ext cx="49530" cy="38100"/>
          </a:xfrm>
          <a:custGeom>
            <a:avLst/>
            <a:gdLst/>
            <a:ahLst/>
            <a:cxnLst/>
            <a:rect l="l" t="t" r="r" b="b"/>
            <a:pathLst>
              <a:path w="49529" h="38100">
                <a:moveTo>
                  <a:pt x="0" y="38100"/>
                </a:moveTo>
                <a:lnTo>
                  <a:pt x="19526" y="28575"/>
                </a:lnTo>
                <a:lnTo>
                  <a:pt x="33337" y="19050"/>
                </a:lnTo>
                <a:lnTo>
                  <a:pt x="42862" y="9525"/>
                </a:lnTo>
                <a:lnTo>
                  <a:pt x="4952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5009" y="4632959"/>
            <a:ext cx="138430" cy="35560"/>
          </a:xfrm>
          <a:custGeom>
            <a:avLst/>
            <a:gdLst/>
            <a:ahLst/>
            <a:cxnLst/>
            <a:rect l="l" t="t" r="r" b="b"/>
            <a:pathLst>
              <a:path w="138429" h="35560">
                <a:moveTo>
                  <a:pt x="138429" y="35559"/>
                </a:moveTo>
                <a:lnTo>
                  <a:pt x="95904" y="27503"/>
                </a:lnTo>
                <a:lnTo>
                  <a:pt x="60166" y="18732"/>
                </a:lnTo>
                <a:lnTo>
                  <a:pt x="28952" y="9485"/>
                </a:ln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23820" y="4585970"/>
            <a:ext cx="214629" cy="7620"/>
          </a:xfrm>
          <a:custGeom>
            <a:avLst/>
            <a:gdLst/>
            <a:ahLst/>
            <a:cxnLst/>
            <a:rect l="l" t="t" r="r" b="b"/>
            <a:pathLst>
              <a:path w="214630" h="7620">
                <a:moveTo>
                  <a:pt x="0" y="7619"/>
                </a:moveTo>
                <a:lnTo>
                  <a:pt x="54252" y="6429"/>
                </a:lnTo>
                <a:lnTo>
                  <a:pt x="108267" y="4762"/>
                </a:lnTo>
                <a:lnTo>
                  <a:pt x="161805" y="2619"/>
                </a:lnTo>
                <a:lnTo>
                  <a:pt x="21463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10" y="4394200"/>
            <a:ext cx="483870" cy="16510"/>
          </a:xfrm>
          <a:custGeom>
            <a:avLst/>
            <a:gdLst/>
            <a:ahLst/>
            <a:cxnLst/>
            <a:rect l="l" t="t" r="r" b="b"/>
            <a:pathLst>
              <a:path w="483869" h="16510">
                <a:moveTo>
                  <a:pt x="0" y="0"/>
                </a:moveTo>
                <a:lnTo>
                  <a:pt x="38717" y="2998"/>
                </a:lnTo>
                <a:lnTo>
                  <a:pt x="78851" y="5852"/>
                </a:lnTo>
                <a:lnTo>
                  <a:pt x="120677" y="8492"/>
                </a:lnTo>
                <a:lnTo>
                  <a:pt x="164470" y="10850"/>
                </a:lnTo>
                <a:lnTo>
                  <a:pt x="210502" y="12858"/>
                </a:lnTo>
                <a:lnTo>
                  <a:pt x="259049" y="14447"/>
                </a:lnTo>
                <a:lnTo>
                  <a:pt x="310385" y="15548"/>
                </a:lnTo>
                <a:lnTo>
                  <a:pt x="364784" y="16093"/>
                </a:lnTo>
                <a:lnTo>
                  <a:pt x="422521" y="16013"/>
                </a:lnTo>
                <a:lnTo>
                  <a:pt x="483869" y="1523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2569" y="38874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92969" y="47523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6405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6405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405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0004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036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89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036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89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8036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35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92520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59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89" y="440690"/>
                </a:lnTo>
                <a:lnTo>
                  <a:pt x="935989" y="62230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92520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59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59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89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49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5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2520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8509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776209" y="5688329"/>
            <a:ext cx="935990" cy="504190"/>
          </a:xfrm>
          <a:custGeom>
            <a:avLst/>
            <a:gdLst/>
            <a:ahLst/>
            <a:cxnLst/>
            <a:rect l="l" t="t" r="r" b="b"/>
            <a:pathLst>
              <a:path w="935990" h="50418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0" y="440690"/>
                </a:lnTo>
                <a:lnTo>
                  <a:pt x="52703" y="469527"/>
                </a:lnTo>
                <a:lnTo>
                  <a:pt x="90992" y="477855"/>
                </a:lnTo>
                <a:lnTo>
                  <a:pt x="137953" y="485298"/>
                </a:lnTo>
                <a:lnTo>
                  <a:pt x="192572" y="491713"/>
                </a:lnTo>
                <a:lnTo>
                  <a:pt x="253836" y="496954"/>
                </a:lnTo>
                <a:lnTo>
                  <a:pt x="320730" y="500877"/>
                </a:lnTo>
                <a:lnTo>
                  <a:pt x="392243" y="503337"/>
                </a:lnTo>
                <a:lnTo>
                  <a:pt x="467360" y="504190"/>
                </a:lnTo>
                <a:lnTo>
                  <a:pt x="542512" y="503337"/>
                </a:lnTo>
                <a:lnTo>
                  <a:pt x="614121" y="500877"/>
                </a:lnTo>
                <a:lnTo>
                  <a:pt x="681158" y="496954"/>
                </a:lnTo>
                <a:lnTo>
                  <a:pt x="742594" y="491713"/>
                </a:lnTo>
                <a:lnTo>
                  <a:pt x="797401" y="485298"/>
                </a:lnTo>
                <a:lnTo>
                  <a:pt x="844550" y="477855"/>
                </a:lnTo>
                <a:lnTo>
                  <a:pt x="883011" y="469527"/>
                </a:lnTo>
                <a:lnTo>
                  <a:pt x="929760" y="450800"/>
                </a:lnTo>
                <a:lnTo>
                  <a:pt x="935990" y="440690"/>
                </a:lnTo>
                <a:lnTo>
                  <a:pt x="935990" y="62230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6209" y="5688329"/>
            <a:ext cx="935990" cy="125730"/>
          </a:xfrm>
          <a:custGeom>
            <a:avLst/>
            <a:gdLst/>
            <a:ahLst/>
            <a:cxnLst/>
            <a:rect l="l" t="t" r="r" b="b"/>
            <a:pathLst>
              <a:path w="935990" h="125729">
                <a:moveTo>
                  <a:pt x="467360" y="0"/>
                </a:moveTo>
                <a:lnTo>
                  <a:pt x="392243" y="816"/>
                </a:lnTo>
                <a:lnTo>
                  <a:pt x="320730" y="3180"/>
                </a:lnTo>
                <a:lnTo>
                  <a:pt x="253836" y="6960"/>
                </a:lnTo>
                <a:lnTo>
                  <a:pt x="192572" y="12029"/>
                </a:lnTo>
                <a:lnTo>
                  <a:pt x="137953" y="18256"/>
                </a:lnTo>
                <a:lnTo>
                  <a:pt x="90992" y="25511"/>
                </a:lnTo>
                <a:lnTo>
                  <a:pt x="52703" y="33666"/>
                </a:lnTo>
                <a:lnTo>
                  <a:pt x="6193" y="52155"/>
                </a:lnTo>
                <a:lnTo>
                  <a:pt x="0" y="62230"/>
                </a:lnTo>
                <a:lnTo>
                  <a:pt x="6193" y="72340"/>
                </a:lnTo>
                <a:lnTo>
                  <a:pt x="52703" y="91067"/>
                </a:lnTo>
                <a:lnTo>
                  <a:pt x="90992" y="99395"/>
                </a:lnTo>
                <a:lnTo>
                  <a:pt x="137953" y="106838"/>
                </a:lnTo>
                <a:lnTo>
                  <a:pt x="192572" y="113253"/>
                </a:lnTo>
                <a:lnTo>
                  <a:pt x="253836" y="118494"/>
                </a:lnTo>
                <a:lnTo>
                  <a:pt x="320730" y="122417"/>
                </a:lnTo>
                <a:lnTo>
                  <a:pt x="392243" y="124877"/>
                </a:lnTo>
                <a:lnTo>
                  <a:pt x="467360" y="125730"/>
                </a:lnTo>
                <a:lnTo>
                  <a:pt x="542512" y="124877"/>
                </a:lnTo>
                <a:lnTo>
                  <a:pt x="614121" y="122417"/>
                </a:lnTo>
                <a:lnTo>
                  <a:pt x="681158" y="118494"/>
                </a:lnTo>
                <a:lnTo>
                  <a:pt x="742594" y="113253"/>
                </a:lnTo>
                <a:lnTo>
                  <a:pt x="797401" y="106838"/>
                </a:lnTo>
                <a:lnTo>
                  <a:pt x="844550" y="99395"/>
                </a:lnTo>
                <a:lnTo>
                  <a:pt x="883011" y="91067"/>
                </a:lnTo>
                <a:lnTo>
                  <a:pt x="929760" y="72340"/>
                </a:lnTo>
                <a:lnTo>
                  <a:pt x="935990" y="62230"/>
                </a:lnTo>
                <a:lnTo>
                  <a:pt x="929760" y="52155"/>
                </a:lnTo>
                <a:lnTo>
                  <a:pt x="883011" y="33666"/>
                </a:lnTo>
                <a:lnTo>
                  <a:pt x="844550" y="25511"/>
                </a:lnTo>
                <a:lnTo>
                  <a:pt x="797401" y="18256"/>
                </a:lnTo>
                <a:lnTo>
                  <a:pt x="742594" y="12029"/>
                </a:lnTo>
                <a:lnTo>
                  <a:pt x="681158" y="6960"/>
                </a:lnTo>
                <a:lnTo>
                  <a:pt x="614121" y="3180"/>
                </a:lnTo>
                <a:lnTo>
                  <a:pt x="542512" y="816"/>
                </a:lnTo>
                <a:lnTo>
                  <a:pt x="46736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6209" y="568832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12200" y="6192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844800" y="577850"/>
            <a:ext cx="60940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" marR="5080" indent="-1143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solving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conflicts that untrusted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(for pr1) programmers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may</a:t>
            </a:r>
            <a:r>
              <a:rPr sz="3200" b="0" i="0" spc="-8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cause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7575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79" y="1008380"/>
                </a:lnTo>
                <a:lnTo>
                  <a:pt x="1440179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575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79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75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1594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59450" y="2087879"/>
            <a:ext cx="1441450" cy="1151890"/>
          </a:xfrm>
          <a:custGeom>
            <a:avLst/>
            <a:gdLst/>
            <a:ahLst/>
            <a:cxnLst/>
            <a:rect l="l" t="t" r="r" b="b"/>
            <a:pathLst>
              <a:path w="1441450" h="11518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89" y="1151890"/>
                </a:lnTo>
                <a:lnTo>
                  <a:pt x="793070" y="1151143"/>
                </a:lnTo>
                <a:lnTo>
                  <a:pt x="864120" y="1148953"/>
                </a:lnTo>
                <a:lnTo>
                  <a:pt x="932856" y="1145393"/>
                </a:lnTo>
                <a:lnTo>
                  <a:pt x="998894" y="1140539"/>
                </a:lnTo>
                <a:lnTo>
                  <a:pt x="1061852" y="1134464"/>
                </a:lnTo>
                <a:lnTo>
                  <a:pt x="1121345" y="1127244"/>
                </a:lnTo>
                <a:lnTo>
                  <a:pt x="1176991" y="1118951"/>
                </a:lnTo>
                <a:lnTo>
                  <a:pt x="1228407" y="1109662"/>
                </a:lnTo>
                <a:lnTo>
                  <a:pt x="1275209" y="1099450"/>
                </a:lnTo>
                <a:lnTo>
                  <a:pt x="1317014" y="1088390"/>
                </a:lnTo>
                <a:lnTo>
                  <a:pt x="1353439" y="1076555"/>
                </a:lnTo>
                <a:lnTo>
                  <a:pt x="1408616" y="1050862"/>
                </a:lnTo>
                <a:lnTo>
                  <a:pt x="1437674" y="1022967"/>
                </a:lnTo>
                <a:lnTo>
                  <a:pt x="1441450" y="1008380"/>
                </a:lnTo>
                <a:lnTo>
                  <a:pt x="1441450" y="144780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9450" y="2087879"/>
            <a:ext cx="1441450" cy="288290"/>
          </a:xfrm>
          <a:custGeom>
            <a:avLst/>
            <a:gdLst/>
            <a:ahLst/>
            <a:cxnLst/>
            <a:rect l="l" t="t" r="r" b="b"/>
            <a:pathLst>
              <a:path w="1441450" h="288289">
                <a:moveTo>
                  <a:pt x="720089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89" y="288290"/>
                </a:lnTo>
                <a:lnTo>
                  <a:pt x="793070" y="287543"/>
                </a:lnTo>
                <a:lnTo>
                  <a:pt x="864120" y="285353"/>
                </a:lnTo>
                <a:lnTo>
                  <a:pt x="932856" y="281793"/>
                </a:lnTo>
                <a:lnTo>
                  <a:pt x="998894" y="276939"/>
                </a:lnTo>
                <a:lnTo>
                  <a:pt x="1061852" y="270864"/>
                </a:lnTo>
                <a:lnTo>
                  <a:pt x="1121345" y="263644"/>
                </a:lnTo>
                <a:lnTo>
                  <a:pt x="1176991" y="255351"/>
                </a:lnTo>
                <a:lnTo>
                  <a:pt x="1228407" y="246062"/>
                </a:lnTo>
                <a:lnTo>
                  <a:pt x="1275209" y="235850"/>
                </a:lnTo>
                <a:lnTo>
                  <a:pt x="1317014" y="224790"/>
                </a:lnTo>
                <a:lnTo>
                  <a:pt x="1353439" y="212955"/>
                </a:lnTo>
                <a:lnTo>
                  <a:pt x="1408616" y="187262"/>
                </a:lnTo>
                <a:lnTo>
                  <a:pt x="1437674" y="159367"/>
                </a:lnTo>
                <a:lnTo>
                  <a:pt x="1441450" y="144780"/>
                </a:lnTo>
                <a:lnTo>
                  <a:pt x="1437674" y="130178"/>
                </a:lnTo>
                <a:lnTo>
                  <a:pt x="1408616" y="102179"/>
                </a:lnTo>
                <a:lnTo>
                  <a:pt x="1353439" y="76309"/>
                </a:lnTo>
                <a:lnTo>
                  <a:pt x="1317014" y="64368"/>
                </a:lnTo>
                <a:lnTo>
                  <a:pt x="1275209" y="53193"/>
                </a:lnTo>
                <a:lnTo>
                  <a:pt x="1228407" y="42862"/>
                </a:lnTo>
                <a:lnTo>
                  <a:pt x="1176991" y="33454"/>
                </a:lnTo>
                <a:lnTo>
                  <a:pt x="1121345" y="25047"/>
                </a:lnTo>
                <a:lnTo>
                  <a:pt x="1061852" y="17719"/>
                </a:lnTo>
                <a:lnTo>
                  <a:pt x="998894" y="11549"/>
                </a:lnTo>
                <a:lnTo>
                  <a:pt x="932856" y="6613"/>
                </a:lnTo>
                <a:lnTo>
                  <a:pt x="864120" y="2991"/>
                </a:lnTo>
                <a:lnTo>
                  <a:pt x="793070" y="760"/>
                </a:lnTo>
                <a:lnTo>
                  <a:pt x="720089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945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0090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44409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716" y="1050862"/>
                </a:lnTo>
                <a:lnTo>
                  <a:pt x="87715" y="1076555"/>
                </a:lnTo>
                <a:lnTo>
                  <a:pt x="124033" y="1088390"/>
                </a:lnTo>
                <a:lnTo>
                  <a:pt x="165723" y="1099450"/>
                </a:lnTo>
                <a:lnTo>
                  <a:pt x="212407" y="1109662"/>
                </a:lnTo>
                <a:lnTo>
                  <a:pt x="263704" y="1118951"/>
                </a:lnTo>
                <a:lnTo>
                  <a:pt x="319236" y="1127244"/>
                </a:lnTo>
                <a:lnTo>
                  <a:pt x="378622" y="1134464"/>
                </a:lnTo>
                <a:lnTo>
                  <a:pt x="441483" y="1140539"/>
                </a:lnTo>
                <a:lnTo>
                  <a:pt x="507440" y="1145393"/>
                </a:lnTo>
                <a:lnTo>
                  <a:pt x="576113" y="1148953"/>
                </a:lnTo>
                <a:lnTo>
                  <a:pt x="647123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4409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123" y="760"/>
                </a:lnTo>
                <a:lnTo>
                  <a:pt x="576113" y="2991"/>
                </a:lnTo>
                <a:lnTo>
                  <a:pt x="507440" y="6613"/>
                </a:lnTo>
                <a:lnTo>
                  <a:pt x="441483" y="11549"/>
                </a:lnTo>
                <a:lnTo>
                  <a:pt x="378622" y="17719"/>
                </a:lnTo>
                <a:lnTo>
                  <a:pt x="319236" y="25047"/>
                </a:lnTo>
                <a:lnTo>
                  <a:pt x="263704" y="33454"/>
                </a:lnTo>
                <a:lnTo>
                  <a:pt x="212407" y="42862"/>
                </a:lnTo>
                <a:lnTo>
                  <a:pt x="165723" y="53193"/>
                </a:lnTo>
                <a:lnTo>
                  <a:pt x="124033" y="64368"/>
                </a:lnTo>
                <a:lnTo>
                  <a:pt x="87715" y="76309"/>
                </a:lnTo>
                <a:lnTo>
                  <a:pt x="32716" y="102179"/>
                </a:lnTo>
                <a:lnTo>
                  <a:pt x="3761" y="130178"/>
                </a:lnTo>
                <a:lnTo>
                  <a:pt x="0" y="144780"/>
                </a:lnTo>
                <a:lnTo>
                  <a:pt x="3761" y="159367"/>
                </a:lnTo>
                <a:lnTo>
                  <a:pt x="32716" y="187262"/>
                </a:lnTo>
                <a:lnTo>
                  <a:pt x="87715" y="212955"/>
                </a:lnTo>
                <a:lnTo>
                  <a:pt x="124033" y="224790"/>
                </a:lnTo>
                <a:lnTo>
                  <a:pt x="165723" y="235850"/>
                </a:lnTo>
                <a:lnTo>
                  <a:pt x="212407" y="246062"/>
                </a:lnTo>
                <a:lnTo>
                  <a:pt x="263704" y="255351"/>
                </a:lnTo>
                <a:lnTo>
                  <a:pt x="319236" y="263644"/>
                </a:lnTo>
                <a:lnTo>
                  <a:pt x="378622" y="270864"/>
                </a:lnTo>
                <a:lnTo>
                  <a:pt x="441483" y="276939"/>
                </a:lnTo>
                <a:lnTo>
                  <a:pt x="507440" y="281793"/>
                </a:lnTo>
                <a:lnTo>
                  <a:pt x="576113" y="285353"/>
                </a:lnTo>
                <a:lnTo>
                  <a:pt x="647123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44409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8459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CEE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92070" y="2087879"/>
            <a:ext cx="1440180" cy="1151890"/>
          </a:xfrm>
          <a:custGeom>
            <a:avLst/>
            <a:gdLst/>
            <a:ahLst/>
            <a:cxnLst/>
            <a:rect l="l" t="t" r="r" b="b"/>
            <a:pathLst>
              <a:path w="1440179" h="11518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0" y="1008380"/>
                </a:lnTo>
                <a:lnTo>
                  <a:pt x="32824" y="1050862"/>
                </a:lnTo>
                <a:lnTo>
                  <a:pt x="87971" y="1076555"/>
                </a:lnTo>
                <a:lnTo>
                  <a:pt x="124368" y="1088390"/>
                </a:lnTo>
                <a:lnTo>
                  <a:pt x="166134" y="1099450"/>
                </a:lnTo>
                <a:lnTo>
                  <a:pt x="212883" y="1109662"/>
                </a:lnTo>
                <a:lnTo>
                  <a:pt x="264232" y="1118951"/>
                </a:lnTo>
                <a:lnTo>
                  <a:pt x="319794" y="1127244"/>
                </a:lnTo>
                <a:lnTo>
                  <a:pt x="379185" y="1134464"/>
                </a:lnTo>
                <a:lnTo>
                  <a:pt x="442019" y="1140539"/>
                </a:lnTo>
                <a:lnTo>
                  <a:pt x="507912" y="1145393"/>
                </a:lnTo>
                <a:lnTo>
                  <a:pt x="576478" y="1148953"/>
                </a:lnTo>
                <a:lnTo>
                  <a:pt x="647332" y="1151143"/>
                </a:lnTo>
                <a:lnTo>
                  <a:pt x="720090" y="1151890"/>
                </a:lnTo>
                <a:lnTo>
                  <a:pt x="792847" y="1151143"/>
                </a:lnTo>
                <a:lnTo>
                  <a:pt x="863701" y="1148953"/>
                </a:lnTo>
                <a:lnTo>
                  <a:pt x="932267" y="1145393"/>
                </a:lnTo>
                <a:lnTo>
                  <a:pt x="998160" y="1140539"/>
                </a:lnTo>
                <a:lnTo>
                  <a:pt x="1060994" y="1134464"/>
                </a:lnTo>
                <a:lnTo>
                  <a:pt x="1120385" y="1127244"/>
                </a:lnTo>
                <a:lnTo>
                  <a:pt x="1175947" y="1118951"/>
                </a:lnTo>
                <a:lnTo>
                  <a:pt x="1227296" y="1109662"/>
                </a:lnTo>
                <a:lnTo>
                  <a:pt x="1274045" y="1099450"/>
                </a:lnTo>
                <a:lnTo>
                  <a:pt x="1315811" y="1088390"/>
                </a:lnTo>
                <a:lnTo>
                  <a:pt x="1352208" y="1076555"/>
                </a:lnTo>
                <a:lnTo>
                  <a:pt x="1407355" y="1050862"/>
                </a:lnTo>
                <a:lnTo>
                  <a:pt x="1436404" y="1022967"/>
                </a:lnTo>
                <a:lnTo>
                  <a:pt x="1440180" y="1008380"/>
                </a:lnTo>
                <a:lnTo>
                  <a:pt x="1440180" y="144780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solidFill>
            <a:srgbClr val="E1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92070" y="2087879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720090" y="0"/>
                </a:moveTo>
                <a:lnTo>
                  <a:pt x="647332" y="760"/>
                </a:lnTo>
                <a:lnTo>
                  <a:pt x="576478" y="2991"/>
                </a:lnTo>
                <a:lnTo>
                  <a:pt x="507912" y="6613"/>
                </a:lnTo>
                <a:lnTo>
                  <a:pt x="442019" y="11549"/>
                </a:lnTo>
                <a:lnTo>
                  <a:pt x="379185" y="17719"/>
                </a:lnTo>
                <a:lnTo>
                  <a:pt x="319794" y="25047"/>
                </a:lnTo>
                <a:lnTo>
                  <a:pt x="264232" y="33454"/>
                </a:lnTo>
                <a:lnTo>
                  <a:pt x="212883" y="42862"/>
                </a:lnTo>
                <a:lnTo>
                  <a:pt x="166134" y="53193"/>
                </a:lnTo>
                <a:lnTo>
                  <a:pt x="124368" y="64368"/>
                </a:lnTo>
                <a:lnTo>
                  <a:pt x="87971" y="76309"/>
                </a:lnTo>
                <a:lnTo>
                  <a:pt x="32824" y="102179"/>
                </a:lnTo>
                <a:lnTo>
                  <a:pt x="3775" y="130178"/>
                </a:lnTo>
                <a:lnTo>
                  <a:pt x="0" y="144780"/>
                </a:lnTo>
                <a:lnTo>
                  <a:pt x="3775" y="159367"/>
                </a:lnTo>
                <a:lnTo>
                  <a:pt x="32824" y="187262"/>
                </a:lnTo>
                <a:lnTo>
                  <a:pt x="87971" y="212955"/>
                </a:lnTo>
                <a:lnTo>
                  <a:pt x="124368" y="224790"/>
                </a:lnTo>
                <a:lnTo>
                  <a:pt x="166134" y="235850"/>
                </a:lnTo>
                <a:lnTo>
                  <a:pt x="212883" y="246062"/>
                </a:lnTo>
                <a:lnTo>
                  <a:pt x="264232" y="255351"/>
                </a:lnTo>
                <a:lnTo>
                  <a:pt x="319794" y="263644"/>
                </a:lnTo>
                <a:lnTo>
                  <a:pt x="379185" y="270864"/>
                </a:lnTo>
                <a:lnTo>
                  <a:pt x="442019" y="276939"/>
                </a:lnTo>
                <a:lnTo>
                  <a:pt x="507912" y="281793"/>
                </a:lnTo>
                <a:lnTo>
                  <a:pt x="576478" y="285353"/>
                </a:lnTo>
                <a:lnTo>
                  <a:pt x="647332" y="287543"/>
                </a:lnTo>
                <a:lnTo>
                  <a:pt x="720090" y="288290"/>
                </a:lnTo>
                <a:lnTo>
                  <a:pt x="792847" y="287543"/>
                </a:lnTo>
                <a:lnTo>
                  <a:pt x="863701" y="285353"/>
                </a:lnTo>
                <a:lnTo>
                  <a:pt x="932267" y="281793"/>
                </a:lnTo>
                <a:lnTo>
                  <a:pt x="998160" y="276939"/>
                </a:lnTo>
                <a:lnTo>
                  <a:pt x="1060994" y="270864"/>
                </a:lnTo>
                <a:lnTo>
                  <a:pt x="1120385" y="263644"/>
                </a:lnTo>
                <a:lnTo>
                  <a:pt x="1175947" y="255351"/>
                </a:lnTo>
                <a:lnTo>
                  <a:pt x="1227296" y="246062"/>
                </a:lnTo>
                <a:lnTo>
                  <a:pt x="1274045" y="235850"/>
                </a:lnTo>
                <a:lnTo>
                  <a:pt x="1315811" y="224790"/>
                </a:lnTo>
                <a:lnTo>
                  <a:pt x="1352208" y="212955"/>
                </a:lnTo>
                <a:lnTo>
                  <a:pt x="1407355" y="187262"/>
                </a:lnTo>
                <a:lnTo>
                  <a:pt x="1436404" y="159367"/>
                </a:lnTo>
                <a:lnTo>
                  <a:pt x="1440180" y="144780"/>
                </a:lnTo>
                <a:lnTo>
                  <a:pt x="1436404" y="130178"/>
                </a:lnTo>
                <a:lnTo>
                  <a:pt x="1407355" y="102179"/>
                </a:lnTo>
                <a:lnTo>
                  <a:pt x="1352208" y="76309"/>
                </a:lnTo>
                <a:lnTo>
                  <a:pt x="1315811" y="64368"/>
                </a:lnTo>
                <a:lnTo>
                  <a:pt x="1274045" y="53193"/>
                </a:lnTo>
                <a:lnTo>
                  <a:pt x="1227296" y="42862"/>
                </a:lnTo>
                <a:lnTo>
                  <a:pt x="1175947" y="33454"/>
                </a:lnTo>
                <a:lnTo>
                  <a:pt x="1120385" y="25047"/>
                </a:lnTo>
                <a:lnTo>
                  <a:pt x="1060994" y="17719"/>
                </a:lnTo>
                <a:lnTo>
                  <a:pt x="998160" y="11549"/>
                </a:lnTo>
                <a:lnTo>
                  <a:pt x="932267" y="6613"/>
                </a:lnTo>
                <a:lnTo>
                  <a:pt x="863701" y="2991"/>
                </a:lnTo>
                <a:lnTo>
                  <a:pt x="792847" y="760"/>
                </a:lnTo>
                <a:lnTo>
                  <a:pt x="72009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92070" y="20878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32250" y="32410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25700" y="168020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Liberation Sans"/>
                <a:cs typeface="Liberation Sans"/>
              </a:rPr>
              <a:t>G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spc="-10" dirty="0">
                <a:latin typeface="Liberation Sans"/>
                <a:cs typeface="Liberation Sans"/>
              </a:rPr>
              <a:t>H</a:t>
            </a:r>
            <a:r>
              <a:rPr sz="1800" spc="-5" dirty="0">
                <a:latin typeface="Liberation Sans"/>
                <a:cs typeface="Liberation Sans"/>
              </a:rPr>
              <a:t>ub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21429" y="5050790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git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pull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93440" y="3239770"/>
            <a:ext cx="1430020" cy="2316480"/>
          </a:xfrm>
          <a:custGeom>
            <a:avLst/>
            <a:gdLst/>
            <a:ahLst/>
            <a:cxnLst/>
            <a:rect l="l" t="t" r="r" b="b"/>
            <a:pathLst>
              <a:path w="1430020" h="2316479">
                <a:moveTo>
                  <a:pt x="1430020" y="0"/>
                </a:moveTo>
                <a:lnTo>
                  <a:pt x="0" y="2316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12159" y="5521959"/>
            <a:ext cx="130810" cy="166370"/>
          </a:xfrm>
          <a:custGeom>
            <a:avLst/>
            <a:gdLst/>
            <a:ahLst/>
            <a:cxnLst/>
            <a:rect l="l" t="t" r="r" b="b"/>
            <a:pathLst>
              <a:path w="130810" h="166370">
                <a:moveTo>
                  <a:pt x="39369" y="0"/>
                </a:moveTo>
                <a:lnTo>
                  <a:pt x="0" y="166369"/>
                </a:lnTo>
                <a:lnTo>
                  <a:pt x="130810" y="57150"/>
                </a:lnTo>
                <a:lnTo>
                  <a:pt x="39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629" y="3455670"/>
            <a:ext cx="508825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54990" marR="5080" indent="-54229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Its distributed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nature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what  makes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Git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</a:t>
            </a:r>
            <a:r>
              <a:rPr sz="3200" b="0" i="0" spc="-4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scalable.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629" y="2543809"/>
            <a:ext cx="4426585" cy="188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ts val="3715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Is SVN </a:t>
            </a:r>
            <a:r>
              <a:rPr sz="3200" dirty="0">
                <a:latin typeface="Liberation Sans"/>
                <a:cs typeface="Liberation Sans"/>
              </a:rPr>
              <a:t>you must</a:t>
            </a:r>
            <a:r>
              <a:rPr sz="3200" spc="-5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trust</a:t>
            </a:r>
            <a:endParaRPr sz="3200">
              <a:latin typeface="Liberation Sans"/>
              <a:cs typeface="Liberation Sans"/>
            </a:endParaRPr>
          </a:p>
          <a:p>
            <a:pPr marL="12700" marR="5080" indent="1192530">
              <a:lnSpc>
                <a:spcPts val="3590"/>
              </a:lnSpc>
              <a:spcBef>
                <a:spcPts val="200"/>
              </a:spcBef>
            </a:pPr>
            <a:r>
              <a:rPr sz="3200" b="1" spc="-5" dirty="0">
                <a:latin typeface="Liberation Sans"/>
                <a:cs typeface="Liberation Sans"/>
              </a:rPr>
              <a:t>everybody  </a:t>
            </a:r>
            <a:r>
              <a:rPr sz="3200" dirty="0">
                <a:latin typeface="Liberation Sans"/>
                <a:cs typeface="Liberation Sans"/>
              </a:rPr>
              <a:t>because everybody </a:t>
            </a:r>
            <a:r>
              <a:rPr sz="3200" spc="-5" dirty="0">
                <a:latin typeface="Liberation Sans"/>
                <a:cs typeface="Liberation Sans"/>
              </a:rPr>
              <a:t>can  </a:t>
            </a:r>
            <a:r>
              <a:rPr sz="3200" dirty="0">
                <a:latin typeface="Liberation Sans"/>
                <a:cs typeface="Liberation Sans"/>
              </a:rPr>
              <a:t>mess up everybody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else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629" y="2543809"/>
            <a:ext cx="4426585" cy="233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390">
              <a:lnSpc>
                <a:spcPts val="3715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Is SVN </a:t>
            </a:r>
            <a:r>
              <a:rPr sz="3200" dirty="0">
                <a:latin typeface="Liberation Sans"/>
                <a:cs typeface="Liberation Sans"/>
              </a:rPr>
              <a:t>you must</a:t>
            </a:r>
            <a:r>
              <a:rPr sz="3200" spc="-5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trust</a:t>
            </a:r>
            <a:endParaRPr sz="3200">
              <a:latin typeface="Liberation Sans"/>
              <a:cs typeface="Liberation Sans"/>
            </a:endParaRPr>
          </a:p>
          <a:p>
            <a:pPr marL="12700" marR="5080" indent="1192530">
              <a:lnSpc>
                <a:spcPts val="3590"/>
              </a:lnSpc>
              <a:spcBef>
                <a:spcPts val="200"/>
              </a:spcBef>
            </a:pPr>
            <a:r>
              <a:rPr sz="3200" b="1" spc="-5" dirty="0">
                <a:latin typeface="Liberation Sans"/>
                <a:cs typeface="Liberation Sans"/>
              </a:rPr>
              <a:t>everybody  </a:t>
            </a:r>
            <a:r>
              <a:rPr sz="3200" dirty="0">
                <a:latin typeface="Liberation Sans"/>
                <a:cs typeface="Liberation Sans"/>
              </a:rPr>
              <a:t>because everybody </a:t>
            </a:r>
            <a:r>
              <a:rPr sz="3200" spc="-5" dirty="0">
                <a:latin typeface="Liberation Sans"/>
                <a:cs typeface="Liberation Sans"/>
              </a:rPr>
              <a:t>can  </a:t>
            </a:r>
            <a:r>
              <a:rPr sz="3200" dirty="0">
                <a:latin typeface="Liberation Sans"/>
                <a:cs typeface="Liberation Sans"/>
              </a:rPr>
              <a:t>mess up everybody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else</a:t>
            </a:r>
            <a:endParaRPr sz="3200">
              <a:latin typeface="Liberation Sans"/>
              <a:cs typeface="Liberation Sans"/>
            </a:endParaRPr>
          </a:p>
          <a:p>
            <a:pPr marL="220979">
              <a:lnSpc>
                <a:spcPts val="3500"/>
              </a:lnSpc>
            </a:pPr>
            <a:r>
              <a:rPr sz="3200" dirty="0">
                <a:latin typeface="Liberation Sans"/>
                <a:cs typeface="Liberation Sans"/>
              </a:rPr>
              <a:t>(e.g. </a:t>
            </a:r>
            <a:r>
              <a:rPr sz="3200" spc="-5" dirty="0">
                <a:latin typeface="Liberation Sans"/>
                <a:cs typeface="Liberation Sans"/>
              </a:rPr>
              <a:t>committing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code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7409" y="2315209"/>
            <a:ext cx="4921250" cy="324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>
              <a:lnSpc>
                <a:spcPts val="3715"/>
              </a:lnSpc>
              <a:spcBef>
                <a:spcPts val="100"/>
              </a:spcBef>
            </a:pPr>
            <a:r>
              <a:rPr sz="3200" spc="-5" dirty="0">
                <a:latin typeface="Liberation Sans"/>
                <a:cs typeface="Liberation Sans"/>
              </a:rPr>
              <a:t>Is SVN </a:t>
            </a:r>
            <a:r>
              <a:rPr sz="3200" dirty="0">
                <a:latin typeface="Liberation Sans"/>
                <a:cs typeface="Liberation Sans"/>
              </a:rPr>
              <a:t>you must</a:t>
            </a:r>
            <a:r>
              <a:rPr sz="3200" spc="-4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trust</a:t>
            </a:r>
            <a:endParaRPr sz="3200">
              <a:latin typeface="Liberation Sans"/>
              <a:cs typeface="Liberation Sans"/>
            </a:endParaRPr>
          </a:p>
          <a:p>
            <a:pPr marL="248285" marR="262890" indent="1192530">
              <a:lnSpc>
                <a:spcPts val="3590"/>
              </a:lnSpc>
              <a:spcBef>
                <a:spcPts val="200"/>
              </a:spcBef>
            </a:pPr>
            <a:r>
              <a:rPr sz="3200" b="1" spc="-5" dirty="0">
                <a:latin typeface="Liberation Sans"/>
                <a:cs typeface="Liberation Sans"/>
              </a:rPr>
              <a:t>everybody  </a:t>
            </a:r>
            <a:r>
              <a:rPr sz="3200" dirty="0">
                <a:latin typeface="Liberation Sans"/>
                <a:cs typeface="Liberation Sans"/>
              </a:rPr>
              <a:t>because everybody </a:t>
            </a:r>
            <a:r>
              <a:rPr sz="3200" spc="-5" dirty="0">
                <a:latin typeface="Liberation Sans"/>
                <a:cs typeface="Liberation Sans"/>
              </a:rPr>
              <a:t>can  </a:t>
            </a:r>
            <a:r>
              <a:rPr sz="3200" dirty="0">
                <a:latin typeface="Liberation Sans"/>
                <a:cs typeface="Liberation Sans"/>
              </a:rPr>
              <a:t>mess up everybody</a:t>
            </a:r>
            <a:r>
              <a:rPr sz="3200" spc="-6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else</a:t>
            </a:r>
            <a:endParaRPr sz="3200">
              <a:latin typeface="Liberation Sans"/>
              <a:cs typeface="Liberation Sans"/>
            </a:endParaRPr>
          </a:p>
          <a:p>
            <a:pPr marL="12700" marR="5080" indent="444500">
              <a:lnSpc>
                <a:spcPts val="3590"/>
              </a:lnSpc>
            </a:pPr>
            <a:r>
              <a:rPr sz="3200" dirty="0">
                <a:latin typeface="Liberation Sans"/>
                <a:cs typeface="Liberation Sans"/>
              </a:rPr>
              <a:t>(e.g. </a:t>
            </a:r>
            <a:r>
              <a:rPr sz="3200" spc="-5" dirty="0">
                <a:latin typeface="Liberation Sans"/>
                <a:cs typeface="Liberation Sans"/>
              </a:rPr>
              <a:t>committing </a:t>
            </a:r>
            <a:r>
              <a:rPr sz="3200" dirty="0">
                <a:latin typeface="Liberation Sans"/>
                <a:cs typeface="Liberation Sans"/>
              </a:rPr>
              <a:t>code  but </a:t>
            </a:r>
            <a:r>
              <a:rPr sz="3200" spc="-5" dirty="0">
                <a:latin typeface="Liberation Sans"/>
                <a:cs typeface="Liberation Sans"/>
              </a:rPr>
              <a:t>forgetting </a:t>
            </a:r>
            <a:r>
              <a:rPr sz="3200" i="1" dirty="0">
                <a:latin typeface="Liberation Sans"/>
                <a:cs typeface="Liberation Sans"/>
              </a:rPr>
              <a:t>that new </a:t>
            </a:r>
            <a:r>
              <a:rPr sz="3200" i="1" spc="-10" dirty="0">
                <a:latin typeface="Liberation Sans"/>
                <a:cs typeface="Liberation Sans"/>
              </a:rPr>
              <a:t>file  </a:t>
            </a:r>
            <a:r>
              <a:rPr sz="3200" dirty="0">
                <a:latin typeface="Liberation Sans"/>
                <a:cs typeface="Liberation Sans"/>
              </a:rPr>
              <a:t>and then </a:t>
            </a:r>
            <a:r>
              <a:rPr sz="3200" spc="-5" dirty="0">
                <a:latin typeface="Liberation Sans"/>
                <a:cs typeface="Liberation Sans"/>
              </a:rPr>
              <a:t>nothing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spc="5" dirty="0">
                <a:latin typeface="Liberation Sans"/>
                <a:cs typeface="Liberation Sans"/>
              </a:rPr>
              <a:t>compiles)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959" y="3227070"/>
            <a:ext cx="499681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5080" indent="3175" algn="ctr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Git you must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only trust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your “selected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few”, the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few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people you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pull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from.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3455670"/>
            <a:ext cx="619696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76605" marR="5080" indent="-76454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If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someone messes up,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only those  in their </a:t>
            </a:r>
            <a:r>
              <a:rPr sz="3200" b="0" spc="-5" dirty="0">
                <a:solidFill>
                  <a:srgbClr val="000000"/>
                </a:solidFill>
                <a:latin typeface="Liberation Sans"/>
                <a:cs typeface="Liberation Sans"/>
              </a:rPr>
              <a:t>circle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are</a:t>
            </a:r>
            <a:r>
              <a:rPr sz="3200" b="0" i="0" spc="2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affected,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109" y="3227070"/>
            <a:ext cx="4380230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3045" marR="340360" algn="ctr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and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issue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</a:t>
            </a:r>
            <a:r>
              <a:rPr sz="3200" b="0" i="0" spc="-5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fixed  before it</a:t>
            </a:r>
            <a:r>
              <a:rPr sz="3200" b="0" i="0" spc="-3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spreads</a:t>
            </a:r>
            <a:endParaRPr sz="3200">
              <a:latin typeface="Liberation Sans"/>
              <a:cs typeface="Liberation Sans"/>
            </a:endParaRPr>
          </a:p>
          <a:p>
            <a:pPr algn="ctr">
              <a:lnSpc>
                <a:spcPts val="3510"/>
              </a:lnSpc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 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whole</a:t>
            </a:r>
            <a:r>
              <a:rPr sz="3200" b="0" i="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25" dirty="0">
                <a:solidFill>
                  <a:srgbClr val="000000"/>
                </a:solidFill>
                <a:latin typeface="Liberation Sans"/>
                <a:cs typeface="Liberation Sans"/>
              </a:rPr>
              <a:t>community.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460" y="3971290"/>
            <a:ext cx="71539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Let's start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by looking at how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</a:t>
            </a:r>
            <a:r>
              <a:rPr sz="3200" b="0" i="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works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9029" y="1718309"/>
            <a:ext cx="705485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15"/>
              </a:lnSpc>
              <a:spcBef>
                <a:spcPts val="100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The only way of doing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in SVN is</a:t>
            </a:r>
            <a:r>
              <a:rPr sz="3200" b="0" i="0" spc="-7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by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ts val="3715"/>
              </a:lnSpc>
            </a:pPr>
            <a:r>
              <a:rPr sz="3200" b="0" dirty="0">
                <a:solidFill>
                  <a:srgbClr val="000000"/>
                </a:solidFill>
                <a:latin typeface="Liberation Sans"/>
                <a:cs typeface="Liberation Sans"/>
              </a:rPr>
              <a:t>not using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SVN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120" y="2814320"/>
            <a:ext cx="6561455" cy="28727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0355" marR="5080" indent="-300355">
              <a:lnSpc>
                <a:spcPts val="3130"/>
              </a:lnSpc>
              <a:spcBef>
                <a:spcPts val="395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Some people have access </a:t>
            </a:r>
            <a:r>
              <a:rPr sz="2800" dirty="0">
                <a:latin typeface="Liberation Sans"/>
                <a:cs typeface="Liberation Sans"/>
              </a:rPr>
              <a:t>to </a:t>
            </a:r>
            <a:r>
              <a:rPr sz="2800" spc="-5" dirty="0">
                <a:latin typeface="Liberation Sans"/>
                <a:cs typeface="Liberation Sans"/>
              </a:rPr>
              <a:t>the server  and some do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not</a:t>
            </a:r>
            <a:endParaRPr sz="2800">
              <a:latin typeface="Liberation Sans"/>
              <a:cs typeface="Liberation Sans"/>
            </a:endParaRPr>
          </a:p>
          <a:p>
            <a:pPr marL="300355" marR="24130" indent="-300355">
              <a:lnSpc>
                <a:spcPts val="3140"/>
              </a:lnSpc>
              <a:spcBef>
                <a:spcPts val="1120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Code reviews </a:t>
            </a:r>
            <a:r>
              <a:rPr sz="2800" dirty="0">
                <a:latin typeface="Liberation Sans"/>
                <a:cs typeface="Liberation Sans"/>
              </a:rPr>
              <a:t>are </a:t>
            </a:r>
            <a:r>
              <a:rPr sz="2800" spc="-5" dirty="0">
                <a:latin typeface="Liberation Sans"/>
                <a:cs typeface="Liberation Sans"/>
              </a:rPr>
              <a:t>performed out-of-the-  </a:t>
            </a:r>
            <a:r>
              <a:rPr sz="2800" dirty="0">
                <a:latin typeface="Liberation Sans"/>
                <a:cs typeface="Liberation Sans"/>
              </a:rPr>
              <a:t>system </a:t>
            </a:r>
            <a:r>
              <a:rPr sz="2800" spc="-5" dirty="0">
                <a:latin typeface="Liberation Sans"/>
                <a:cs typeface="Liberation Sans"/>
              </a:rPr>
              <a:t>before committing is</a:t>
            </a:r>
            <a:r>
              <a:rPr sz="2800" spc="-4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allowed</a:t>
            </a:r>
            <a:endParaRPr sz="2800">
              <a:latin typeface="Liberation Sans"/>
              <a:cs typeface="Liberation Sans"/>
            </a:endParaRPr>
          </a:p>
          <a:p>
            <a:pPr marL="300355" indent="-300355">
              <a:lnSpc>
                <a:spcPct val="100000"/>
              </a:lnSpc>
              <a:spcBef>
                <a:spcPts val="835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Political battles for </a:t>
            </a:r>
            <a:r>
              <a:rPr sz="2800" dirty="0">
                <a:latin typeface="Liberation Sans"/>
                <a:cs typeface="Liberation Sans"/>
              </a:rPr>
              <a:t>access to </a:t>
            </a:r>
            <a:r>
              <a:rPr sz="2800" spc="-5" dirty="0">
                <a:latin typeface="Liberation Sans"/>
                <a:cs typeface="Liberation Sans"/>
              </a:rPr>
              <a:t>the</a:t>
            </a:r>
            <a:r>
              <a:rPr sz="2800" spc="-20" dirty="0">
                <a:latin typeface="Liberation Sans"/>
                <a:cs typeface="Liberation Sans"/>
              </a:rPr>
              <a:t> </a:t>
            </a:r>
            <a:r>
              <a:rPr sz="2800" dirty="0">
                <a:latin typeface="Liberation Sans"/>
                <a:cs typeface="Liberation Sans"/>
              </a:rPr>
              <a:t>server</a:t>
            </a:r>
            <a:endParaRPr sz="2800">
              <a:latin typeface="Liberation Sans"/>
              <a:cs typeface="Liberation Sans"/>
            </a:endParaRPr>
          </a:p>
          <a:p>
            <a:pPr marL="300355" indent="-300355">
              <a:lnSpc>
                <a:spcPct val="100000"/>
              </a:lnSpc>
              <a:spcBef>
                <a:spcPts val="910"/>
              </a:spcBef>
              <a:buSzPct val="75000"/>
              <a:buFont typeface="Trebuchet MS"/>
              <a:buChar char="–"/>
              <a:tabLst>
                <a:tab pos="300355" algn="l"/>
                <a:tab pos="300990" algn="l"/>
              </a:tabLst>
            </a:pPr>
            <a:r>
              <a:rPr sz="2800" spc="-5" dirty="0">
                <a:latin typeface="Liberation Sans"/>
                <a:cs typeface="Liberation Sans"/>
              </a:rPr>
              <a:t>etc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1789" y="3455670"/>
            <a:ext cx="608330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39850" marR="5080" indent="-1327150">
              <a:lnSpc>
                <a:spcPts val="3590"/>
              </a:lnSpc>
              <a:spcBef>
                <a:spcPts val="425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Git,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everything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under</a:t>
            </a:r>
            <a:r>
              <a:rPr sz="3200" b="0" i="0" spc="-8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version  control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all the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time.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7659" y="3683000"/>
            <a:ext cx="3597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Nothing is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ever</a:t>
            </a:r>
            <a:r>
              <a:rPr sz="3200" b="0" i="0" spc="-6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lost.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689" y="3455670"/>
            <a:ext cx="667893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20700" marR="5080" indent="-508000">
              <a:lnSpc>
                <a:spcPts val="3590"/>
              </a:lnSpc>
              <a:spcBef>
                <a:spcPts val="425"/>
              </a:spcBef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On Git every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single machine </a:t>
            </a:r>
            <a:r>
              <a:rPr sz="10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(potentially)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has 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the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whole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history of the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project.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5190" y="3455670"/>
            <a:ext cx="502094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15"/>
              </a:lnSpc>
              <a:spcBef>
                <a:spcPts val="100"/>
              </a:spcBef>
            </a:pP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This 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is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total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security</a:t>
            </a:r>
            <a:r>
              <a:rPr sz="3200" b="0" i="0" spc="-4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against</a:t>
            </a:r>
            <a:endParaRPr sz="3200">
              <a:latin typeface="Liberation Sans"/>
              <a:cs typeface="Liberation Sans"/>
            </a:endParaRPr>
          </a:p>
          <a:p>
            <a:pPr marL="5080" algn="ctr">
              <a:lnSpc>
                <a:spcPts val="3715"/>
              </a:lnSpc>
            </a:pPr>
            <a:r>
              <a:rPr sz="320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data loss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209" y="2656840"/>
            <a:ext cx="520636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Your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machine burnt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in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a</a:t>
            </a:r>
            <a:r>
              <a:rPr sz="3200" b="0" i="0" spc="-2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fire? 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Stolen? Eaten by your</a:t>
            </a:r>
            <a:r>
              <a:rPr sz="3200" b="0" i="0" spc="-75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dog?</a:t>
            </a:r>
            <a:endParaRPr sz="3200">
              <a:latin typeface="Liberation Sans"/>
              <a:cs typeface="Liberation Sans"/>
            </a:endParaRPr>
          </a:p>
          <a:p>
            <a:pPr marR="97155" algn="ctr">
              <a:lnSpc>
                <a:spcPts val="3510"/>
              </a:lnSpc>
            </a:pPr>
            <a:r>
              <a:rPr sz="3200" b="0" i="0" dirty="0">
                <a:solidFill>
                  <a:srgbClr val="000000"/>
                </a:solidFill>
                <a:latin typeface="Liberation Sans"/>
                <a:cs typeface="Liberation Sans"/>
              </a:rPr>
              <a:t>No</a:t>
            </a:r>
            <a:r>
              <a:rPr sz="3200" b="0" i="0" spc="-10" dirty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sz="3200" b="0" i="0" spc="-5" dirty="0">
                <a:solidFill>
                  <a:srgbClr val="000000"/>
                </a:solidFill>
                <a:latin typeface="Liberation Sans"/>
                <a:cs typeface="Liberation Sans"/>
              </a:rPr>
              <a:t>problem!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4989" y="4024629"/>
            <a:ext cx="5566410" cy="1198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dirty="0">
                <a:latin typeface="Liberation Sans"/>
                <a:cs typeface="Liberation Sans"/>
              </a:rPr>
              <a:t>Just clone </a:t>
            </a:r>
            <a:r>
              <a:rPr sz="3200" spc="-5" dirty="0">
                <a:latin typeface="Liberation Sans"/>
                <a:cs typeface="Liberation Sans"/>
              </a:rPr>
              <a:t>from </a:t>
            </a:r>
            <a:r>
              <a:rPr sz="3200" dirty="0">
                <a:latin typeface="Liberation Sans"/>
                <a:cs typeface="Liberation Sans"/>
              </a:rPr>
              <a:t>somebody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and  you have </a:t>
            </a:r>
            <a:r>
              <a:rPr sz="3200" spc="-5" dirty="0">
                <a:latin typeface="Liberation Sans"/>
                <a:cs typeface="Liberation Sans"/>
              </a:rPr>
              <a:t>everything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again!</a:t>
            </a:r>
            <a:endParaRPr sz="3200">
              <a:latin typeface="Liberation Sans"/>
              <a:cs typeface="Liberation Sans"/>
            </a:endParaRPr>
          </a:p>
          <a:p>
            <a:pPr marL="50800" algn="ctr">
              <a:lnSpc>
                <a:spcPts val="1730"/>
              </a:lnSpc>
            </a:pPr>
            <a:r>
              <a:rPr sz="1600" spc="-5" dirty="0">
                <a:latin typeface="Liberation Sans"/>
                <a:cs typeface="Liberation Sans"/>
              </a:rPr>
              <a:t>(except those things </a:t>
            </a:r>
            <a:r>
              <a:rPr sz="1600" dirty="0">
                <a:latin typeface="Liberation Sans"/>
                <a:cs typeface="Liberation Sans"/>
              </a:rPr>
              <a:t>you </a:t>
            </a:r>
            <a:r>
              <a:rPr sz="1600" spc="-5" dirty="0">
                <a:latin typeface="Liberation Sans"/>
                <a:cs typeface="Liberation Sans"/>
              </a:rPr>
              <a:t>had not pushed </a:t>
            </a:r>
            <a:r>
              <a:rPr sz="1600" spc="-25" dirty="0">
                <a:latin typeface="Liberation Sans"/>
                <a:cs typeface="Liberation Sans"/>
              </a:rPr>
              <a:t>today, </a:t>
            </a:r>
            <a:r>
              <a:rPr sz="1600" spc="-5" dirty="0">
                <a:latin typeface="Liberation Sans"/>
                <a:cs typeface="Liberation Sans"/>
              </a:rPr>
              <a:t>of</a:t>
            </a:r>
            <a:r>
              <a:rPr sz="1600" spc="10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course)</a:t>
            </a:r>
            <a:endParaRPr sz="1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9089" y="2771140"/>
            <a:ext cx="6110605" cy="2336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08279" marR="199390" algn="ctr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In centralised systems like SVN  the </a:t>
            </a:r>
            <a:r>
              <a:rPr sz="3200" dirty="0">
                <a:latin typeface="Liberation Sans"/>
                <a:cs typeface="Liberation Sans"/>
              </a:rPr>
              <a:t>server </a:t>
            </a:r>
            <a:r>
              <a:rPr sz="3200" spc="-10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i="1" spc="-5" dirty="0">
                <a:latin typeface="Liberation Sans"/>
                <a:cs typeface="Liberation Sans"/>
              </a:rPr>
              <a:t>central</a:t>
            </a:r>
            <a:r>
              <a:rPr sz="3200" i="1" spc="5" dirty="0">
                <a:latin typeface="Liberation Sans"/>
                <a:cs typeface="Liberation Sans"/>
              </a:rPr>
              <a:t> </a:t>
            </a:r>
            <a:r>
              <a:rPr sz="3200" i="1" dirty="0">
                <a:latin typeface="Liberation Sans"/>
                <a:cs typeface="Liberation Sans"/>
              </a:rPr>
              <a:t>point</a:t>
            </a:r>
            <a:endParaRPr sz="3200">
              <a:latin typeface="Liberation Sans"/>
              <a:cs typeface="Liberation Sans"/>
            </a:endParaRPr>
          </a:p>
          <a:p>
            <a:pPr marL="12065" marR="5080" indent="1270" algn="ctr">
              <a:lnSpc>
                <a:spcPts val="3590"/>
              </a:lnSpc>
            </a:pPr>
            <a:r>
              <a:rPr sz="3200" i="1" dirty="0">
                <a:latin typeface="Liberation Sans"/>
                <a:cs typeface="Liberation Sans"/>
              </a:rPr>
              <a:t>of failure</a:t>
            </a:r>
            <a:r>
              <a:rPr sz="3200" dirty="0">
                <a:latin typeface="Liberation Sans"/>
                <a:cs typeface="Liberation Sans"/>
              </a:rPr>
              <a:t>. </a:t>
            </a:r>
            <a:r>
              <a:rPr sz="3200" spc="-5" dirty="0">
                <a:latin typeface="Liberation Sans"/>
                <a:cs typeface="Liberation Sans"/>
              </a:rPr>
              <a:t>If </a:t>
            </a:r>
            <a:r>
              <a:rPr sz="3200" dirty="0">
                <a:latin typeface="Liberation Sans"/>
                <a:cs typeface="Liberation Sans"/>
              </a:rPr>
              <a:t>you lose </a:t>
            </a:r>
            <a:r>
              <a:rPr sz="3200" spc="-5" dirty="0">
                <a:latin typeface="Liberation Sans"/>
                <a:cs typeface="Liberation Sans"/>
              </a:rPr>
              <a:t>the </a:t>
            </a:r>
            <a:r>
              <a:rPr sz="3200" spc="-30" dirty="0">
                <a:latin typeface="Liberation Sans"/>
                <a:cs typeface="Liberation Sans"/>
              </a:rPr>
              <a:t>server,  </a:t>
            </a:r>
            <a:r>
              <a:rPr sz="3200" dirty="0">
                <a:latin typeface="Liberation Sans"/>
                <a:cs typeface="Liberation Sans"/>
              </a:rPr>
              <a:t>you </a:t>
            </a:r>
            <a:r>
              <a:rPr sz="3200" spc="-5" dirty="0">
                <a:latin typeface="Liberation Sans"/>
                <a:cs typeface="Liberation Sans"/>
              </a:rPr>
              <a:t>lose all </a:t>
            </a:r>
            <a:r>
              <a:rPr sz="3200" dirty="0">
                <a:latin typeface="Liberation Sans"/>
                <a:cs typeface="Liberation Sans"/>
              </a:rPr>
              <a:t>your </a:t>
            </a:r>
            <a:r>
              <a:rPr sz="3200" spc="-30" dirty="0">
                <a:latin typeface="Liberation Sans"/>
                <a:cs typeface="Liberation Sans"/>
              </a:rPr>
              <a:t>history, </a:t>
            </a:r>
            <a:r>
              <a:rPr sz="3200" dirty="0">
                <a:latin typeface="Liberation Sans"/>
                <a:cs typeface="Liberation Sans"/>
              </a:rPr>
              <a:t>your  branches, all your version</a:t>
            </a:r>
            <a:r>
              <a:rPr sz="3200" spc="-6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control.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1548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732155">
              <a:lnSpc>
                <a:spcPct val="100000"/>
              </a:lnSpc>
              <a:spcBef>
                <a:spcPts val="1125"/>
              </a:spcBef>
              <a:tabLst>
                <a:tab pos="1020444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dirty="0">
                <a:latin typeface="Liberation Sans"/>
                <a:cs typeface="Liberation Sans"/>
              </a:rPr>
              <a:t>...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1548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732155">
              <a:lnSpc>
                <a:spcPct val="100000"/>
              </a:lnSpc>
              <a:spcBef>
                <a:spcPts val="1125"/>
              </a:spcBef>
              <a:tabLst>
                <a:tab pos="1020444" algn="l"/>
              </a:tabLst>
            </a:pPr>
            <a:r>
              <a:rPr sz="3150" spc="592" baseline="9259" dirty="0">
                <a:latin typeface="Trebuchet MS"/>
                <a:cs typeface="Trebuchet MS"/>
              </a:rPr>
              <a:t>–	</a:t>
            </a: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b="1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</a:t>
            </a:r>
            <a:r>
              <a:rPr sz="4400" spc="-100" dirty="0"/>
              <a:t> </a:t>
            </a:r>
            <a:r>
              <a:rPr sz="4400" spc="-20" dirty="0"/>
              <a:t>summary...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75179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65" dirty="0">
                <a:latin typeface="Trebuchet MS"/>
                <a:cs typeface="Trebuchet MS"/>
              </a:rPr>
              <a:t>●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029" y="1718309"/>
            <a:ext cx="6176010" cy="2089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Liberation Sans"/>
                <a:cs typeface="Liberation Sans"/>
              </a:rPr>
              <a:t>Distributed </a:t>
            </a:r>
            <a:r>
              <a:rPr sz="3200" dirty="0">
                <a:latin typeface="Liberation Sans"/>
                <a:cs typeface="Liberation Sans"/>
              </a:rPr>
              <a:t>version control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great  because:</a:t>
            </a:r>
            <a:endParaRPr sz="32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1125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</a:t>
            </a:r>
            <a:r>
              <a:rPr sz="280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fast</a:t>
            </a:r>
            <a:endParaRPr sz="2800">
              <a:latin typeface="Liberation Sans"/>
              <a:cs typeface="Liberation Sans"/>
            </a:endParaRPr>
          </a:p>
          <a:p>
            <a:pPr marL="1021080" indent="-288290">
              <a:lnSpc>
                <a:spcPct val="100000"/>
              </a:lnSpc>
              <a:spcBef>
                <a:spcPts val="900"/>
              </a:spcBef>
              <a:buSzPct val="75000"/>
              <a:buFont typeface="Trebuchet MS"/>
              <a:buChar char="–"/>
              <a:tabLst>
                <a:tab pos="1020444" algn="l"/>
                <a:tab pos="1021080" algn="l"/>
              </a:tabLst>
            </a:pPr>
            <a:r>
              <a:rPr sz="2800" dirty="0">
                <a:latin typeface="Liberation Sans"/>
                <a:cs typeface="Liberation Sans"/>
              </a:rPr>
              <a:t>It </a:t>
            </a:r>
            <a:r>
              <a:rPr sz="2800" spc="-5" dirty="0">
                <a:latin typeface="Liberation Sans"/>
                <a:cs typeface="Liberation Sans"/>
              </a:rPr>
              <a:t>is </a:t>
            </a:r>
            <a:r>
              <a:rPr sz="2800" b="1" spc="-5" dirty="0">
                <a:latin typeface="Liberation Sans"/>
                <a:cs typeface="Liberation Sans"/>
              </a:rPr>
              <a:t>local </a:t>
            </a:r>
            <a:r>
              <a:rPr sz="2800" dirty="0">
                <a:latin typeface="Liberation Sans"/>
                <a:cs typeface="Liberation Sans"/>
              </a:rPr>
              <a:t>(no</a:t>
            </a:r>
            <a:r>
              <a:rPr sz="2800" spc="10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network)</a:t>
            </a:r>
            <a:endParaRPr sz="2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2075</Words>
  <Application>Microsoft Office PowerPoint</Application>
  <PresentationFormat>Custom</PresentationFormat>
  <Paragraphs>350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Calibri</vt:lpstr>
      <vt:lpstr>Liberation Sans</vt:lpstr>
      <vt:lpstr>Trebuchet MS</vt:lpstr>
      <vt:lpstr>Office Theme</vt:lpstr>
      <vt:lpstr>From SVN to GIT</vt:lpstr>
      <vt:lpstr>PowerPoint Presentation</vt:lpstr>
      <vt:lpstr>First thing you need to know is that</vt:lpstr>
      <vt:lpstr>PowerPoint Presentation</vt:lpstr>
      <vt:lpstr>while</vt:lpstr>
      <vt:lpstr>PowerPoint Presentation</vt:lpstr>
      <vt:lpstr>The second thing you need to know is that</vt:lpstr>
      <vt:lpstr>centralised is</vt:lpstr>
      <vt:lpstr>Let's start by looking at how SVN works</vt:lpstr>
      <vt:lpstr>In SVN there is a server...</vt:lpstr>
      <vt:lpstr>...and several clients</vt:lpstr>
      <vt:lpstr>...and several clients</vt:lpstr>
      <vt:lpstr>The server is the centralised source of truth</vt:lpstr>
      <vt:lpstr>The source code is initialised at the server</vt:lpstr>
      <vt:lpstr>and then clients can get it.</vt:lpstr>
      <vt:lpstr>After making a change, clients  commit to the server</vt:lpstr>
      <vt:lpstr>Other clients can check out too...</vt:lpstr>
      <vt:lpstr>If a client has made changes that  are not on the server,</vt:lpstr>
      <vt:lpstr>they must update before committing.</vt:lpstr>
      <vt:lpstr>they must update before committing.</vt:lpstr>
      <vt:lpstr>they must update before committing.</vt:lpstr>
      <vt:lpstr>At update time, if the code on the server  cannot be merged with the client code</vt:lpstr>
      <vt:lpstr>there is a conflict</vt:lpstr>
      <vt:lpstr>that must be solved before committing.</vt:lpstr>
      <vt:lpstr>This apparently simple explanation  of SVN is enough to highlight its three main limitations.</vt:lpstr>
      <vt:lpstr>SVN...</vt:lpstr>
      <vt:lpstr>SLOW: evident, every commit  goes through the network</vt:lpstr>
      <vt:lpstr>Being slow is not only a nuisance</vt:lpstr>
      <vt:lpstr>ONLY ONLINE: evident,  all goes through the network</vt:lpstr>
      <vt:lpstr>But the network is not always there!</vt:lpstr>
      <vt:lpstr>But the network is not always there!</vt:lpstr>
      <vt:lpstr>NO SCALABILITY: this is not evident...</vt:lpstr>
      <vt:lpstr>...but we have seen that every time  there is a commit on the system...</vt:lpstr>
      <vt:lpstr>...there is a chance of creating a conflict  with someone else.</vt:lpstr>
      <vt:lpstr>This is quite annoying  and breaks the flow of work.</vt:lpstr>
      <vt:lpstr>In a project of 3 programmers,  conflict happens sometimes.</vt:lpstr>
      <vt:lpstr>In a project of 30 programmers,  conflict happens often.</vt:lpstr>
      <vt:lpstr>In a project of 300 programmers,  conflict happens all the time to everybody.</vt:lpstr>
      <vt:lpstr>Additionally, creating and merging  branches in SVN is a nightmare.</vt:lpstr>
      <vt:lpstr>Branches are important in project  where not all the code is visible  all the time</vt:lpstr>
      <vt:lpstr>experimental features</vt:lpstr>
      <vt:lpstr>code not mature</vt:lpstr>
      <vt:lpstr>different features for different clients</vt:lpstr>
      <vt:lpstr>All of that is quite difficult in SVN.</vt:lpstr>
      <vt:lpstr>Let's see how Git works  to solve all these problems!</vt:lpstr>
      <vt:lpstr>Git is not centralised but distributed</vt:lpstr>
      <vt:lpstr>This means that there is not one server...</vt:lpstr>
      <vt:lpstr>...but many</vt:lpstr>
      <vt:lpstr>Actually, there is one per computer.</vt:lpstr>
      <vt:lpstr>In Git, every computer is a server</vt:lpstr>
      <vt:lpstr>and version control happens locally...</vt:lpstr>
      <vt:lpstr>...which means version control is...</vt:lpstr>
      <vt:lpstr>FAST: commits are local, so they  are instantaneus and cheap</vt:lpstr>
      <vt:lpstr>OFFLINE: operations are local,  no network needed</vt:lpstr>
      <vt:lpstr>OFFLINE: operations are local,  no network needed (only for sharing with others... we will come to that in a second)</vt:lpstr>
      <vt:lpstr>Let's talk about sharing before we  talk about scalability</vt:lpstr>
      <vt:lpstr>How do your share your code  with your project mates in Git ...?</vt:lpstr>
      <vt:lpstr>How do your share your code  with your project mates in Git ...if commits are local?</vt:lpstr>
      <vt:lpstr>You pull their commits from them  (and so do they with yours)</vt:lpstr>
      <vt:lpstr>PowerPoint Presentation</vt:lpstr>
      <vt:lpstr>When you pull from someone, you  do two things: you checkout their  commits, and then you merge them  with your code.</vt:lpstr>
      <vt:lpstr>git pull = git checkout + git merge</vt:lpstr>
      <vt:lpstr>PowerPoint Presentation</vt:lpstr>
      <vt:lpstr>PowerPoint Presentation</vt:lpstr>
      <vt:lpstr>This distributed approach works well,  and scales perfectly, but there is still one small problem...</vt:lpstr>
      <vt:lpstr>...how do I know where is your machine?  Do I need to remember your IP address  or DNS name (if you have one)?</vt:lpstr>
      <vt:lpstr>That is why most people use a  public repository where they  make their changes public.</vt:lpstr>
      <vt:lpstr>(GitHub is just one of the most  well-known public repository holders)</vt:lpstr>
      <vt:lpstr>In the same way that you can pull  someone else's repository...</vt:lpstr>
      <vt:lpstr>PowerPoint Presentation</vt:lpstr>
      <vt:lpstr>and then others can pull from that  public repository of yours, because  it is at a well-known location.</vt:lpstr>
      <vt:lpstr>So the usual picture looks like this:</vt:lpstr>
      <vt:lpstr>So the usual picture looks like this:</vt:lpstr>
      <vt:lpstr>So the usual picture looks like this:</vt:lpstr>
      <vt:lpstr>So the usual picture looks like this:</vt:lpstr>
      <vt:lpstr>So the usual picture looks like this:</vt:lpstr>
      <vt:lpstr>note that the first programmer  does not pull from the fourth</vt:lpstr>
      <vt:lpstr>maybe they do not know each  other, or they do not trust each other</vt:lpstr>
      <vt:lpstr>but maybe programmer 2  trusts programmer 4</vt:lpstr>
      <vt:lpstr>but maybe programmer 2  trusts programmer 4</vt:lpstr>
      <vt:lpstr>and pr1 trusts pr2  to get things right</vt:lpstr>
      <vt:lpstr>solving all conflicts that untrusted  (for pr1) programmers may cause</vt:lpstr>
      <vt:lpstr>Its distributed nature is what  makes Git so scalable.</vt:lpstr>
      <vt:lpstr>PowerPoint Presentation</vt:lpstr>
      <vt:lpstr>PowerPoint Presentation</vt:lpstr>
      <vt:lpstr>PowerPoint Presentation</vt:lpstr>
      <vt:lpstr>In Git you must only trust  your “selected few”, the few  people you pull from.</vt:lpstr>
      <vt:lpstr>If someone messes up, only those  in their circle are affected,</vt:lpstr>
      <vt:lpstr>and the issue is fixed  before it spreads to the whole community.</vt:lpstr>
      <vt:lpstr>The only way of doing this in SVN is by not using SVN</vt:lpstr>
      <vt:lpstr>In Git, everything is under version  control all the time.</vt:lpstr>
      <vt:lpstr>Nothing is ever lost.</vt:lpstr>
      <vt:lpstr>On Git every single machine (potentially) has  the whole history of the project.</vt:lpstr>
      <vt:lpstr>This is total security against data loss</vt:lpstr>
      <vt:lpstr>Your machine burnt in a fire?  Stolen? Eaten by your dog? No problem!</vt:lpstr>
      <vt:lpstr>PowerPoint Presentation</vt:lpstr>
      <vt:lpstr>In summary...</vt:lpstr>
      <vt:lpstr>In summary...</vt:lpstr>
      <vt:lpstr>In summary...</vt:lpstr>
      <vt:lpstr>In summary...</vt:lpstr>
      <vt:lpstr>In summary...</vt:lpstr>
      <vt:lpstr>In summary...</vt:lpstr>
      <vt:lpstr>In summary...</vt:lpstr>
      <vt:lpstr>In summary...</vt:lpstr>
      <vt:lpstr>Quick SVN-&gt;Git translation</vt:lpstr>
      <vt:lpstr>Quick SVN-&gt;Git translation</vt:lpstr>
      <vt:lpstr>Quick SVN-&gt;Git translation</vt:lpstr>
      <vt:lpstr>Quick SVN-&gt;Git translation</vt:lpstr>
      <vt:lpstr>Quick SVN-&gt;Git translation</vt:lpstr>
      <vt:lpstr>Quick SVN-&gt;Git translation</vt:lpstr>
      <vt:lpstr>Internal Notes</vt:lpstr>
      <vt:lpstr>Best Practices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3</cp:revision>
  <dcterms:created xsi:type="dcterms:W3CDTF">2018-08-29T18:51:59Z</dcterms:created>
  <dcterms:modified xsi:type="dcterms:W3CDTF">2019-05-07T13:49:53Z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2018-08-29T00:00:00Z</vt:filetime>
  </property>
</Properties>
</file>