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0" r:id="rId3"/>
    <p:sldId id="258" r:id="rId4"/>
    <p:sldId id="260" r:id="rId5"/>
    <p:sldId id="261" r:id="rId6"/>
    <p:sldId id="284" r:id="rId7"/>
    <p:sldId id="285" r:id="rId8"/>
    <p:sldId id="262" r:id="rId9"/>
    <p:sldId id="286" r:id="rId10"/>
    <p:sldId id="268" r:id="rId11"/>
    <p:sldId id="263" r:id="rId12"/>
    <p:sldId id="269" r:id="rId13"/>
    <p:sldId id="264" r:id="rId14"/>
    <p:sldId id="273" r:id="rId15"/>
    <p:sldId id="272" r:id="rId16"/>
    <p:sldId id="265" r:id="rId17"/>
    <p:sldId id="266" r:id="rId18"/>
    <p:sldId id="267" r:id="rId19"/>
    <p:sldId id="275" r:id="rId20"/>
    <p:sldId id="270" r:id="rId21"/>
    <p:sldId id="274" r:id="rId22"/>
    <p:sldId id="282" r:id="rId23"/>
    <p:sldId id="276" r:id="rId24"/>
    <p:sldId id="277" r:id="rId25"/>
    <p:sldId id="278" r:id="rId26"/>
    <p:sldId id="279" r:id="rId27"/>
    <p:sldId id="280" r:id="rId28"/>
    <p:sldId id="288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2040"/>
    <a:srgbClr val="0F2549"/>
    <a:srgbClr val="111147"/>
    <a:srgbClr val="131D45"/>
    <a:srgbClr val="162152"/>
    <a:srgbClr val="22337C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02-Mar-16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DA44-FCFD-4199-B982-8B254E5A3CA3}" type="datetimeFigureOut">
              <a:rPr lang="en-US" smtClean="0"/>
              <a:pPr/>
              <a:t>02-Mar-16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FAAA-4C74-44DE-8194-94F43CFD6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Revision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software that do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6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</a:t>
            </a:r>
            <a:r>
              <a:rPr lang="en-US" baseline="0" dirty="0"/>
              <a:t> lab concentrates on SVN. This tutorial will focus on version control using SVN. An upgrade might be in question if future development should require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over some of the commonly used terminolog</a:t>
            </a:r>
            <a:r>
              <a:rPr lang="en-US" baseline="0" dirty="0"/>
              <a:t>y in SVN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8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structure which should be followed to make project repositories</a:t>
            </a:r>
            <a:r>
              <a:rPr lang="en-US" baseline="0" dirty="0"/>
              <a:t> standardized.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DFAAA-4C74-44DE-8194-94F43CFD61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2133600"/>
            <a:ext cx="9144000" cy="15240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27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B88B1FA-8344-4FB6-8A03-36B5BF2E4AAB}" type="datetimeFigureOut">
              <a:rPr lang="en-US" smtClean="0"/>
              <a:pPr/>
              <a:t>02-Mar-16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772400" cy="1752600"/>
          </a:xfrm>
        </p:spPr>
        <p:txBody>
          <a:bodyPr/>
          <a:lstStyle/>
          <a:p>
            <a:r>
              <a:rPr lang="en-US" dirty="0"/>
              <a:t>Sarthak Pati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en-US" dirty="0"/>
              <a:t>CBICA S/W Dev Tutorials</a:t>
            </a:r>
            <a:br>
              <a:rPr lang="en-US" dirty="0"/>
            </a:br>
            <a:r>
              <a:rPr lang="en-US" dirty="0"/>
              <a:t>00 – Versioning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9718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Repository</a:t>
            </a:r>
          </a:p>
          <a:p>
            <a:r>
              <a:rPr lang="en-US" b="1" dirty="0"/>
              <a:t>Baseline/Trunk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Approved revision of project from which subsequent changes are made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Repository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Baseline/Trunk</a:t>
            </a:r>
          </a:p>
          <a:p>
            <a:r>
              <a:rPr lang="en-US" b="1" dirty="0"/>
              <a:t>Branch</a:t>
            </a:r>
          </a:p>
          <a:p>
            <a:pPr>
              <a:buNone/>
            </a:pPr>
            <a:r>
              <a:rPr lang="en-US" dirty="0"/>
              <a:t>	Set(s) of files (generally copies of trunk) which is/are used for active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Repository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Baseline/Trunk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Branch</a:t>
            </a:r>
          </a:p>
          <a:p>
            <a:r>
              <a:rPr lang="en-US" b="1" dirty="0"/>
              <a:t>Tag/Label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Important snapshot in time (generally of trunk) consistent across files {</a:t>
            </a:r>
            <a:r>
              <a:rPr lang="en-US" b="1" dirty="0"/>
              <a:t>version</a:t>
            </a: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Repository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Baseline/Trunk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Branch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Tag/Label</a:t>
            </a:r>
          </a:p>
          <a:p>
            <a:r>
              <a:rPr lang="en-US" b="1" dirty="0"/>
              <a:t>Checkout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Create a local working copy from repository while keeping server information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Repository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Baseline/Trunk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Branch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Tag/Label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Checkout</a:t>
            </a:r>
          </a:p>
          <a:p>
            <a:r>
              <a:rPr lang="en-US" b="1" dirty="0"/>
              <a:t>Export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Checkout without server information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</a:t>
            </a:r>
          </a:p>
          <a:p>
            <a:pPr>
              <a:buNone/>
            </a:pPr>
            <a:r>
              <a:rPr lang="en-US" dirty="0"/>
              <a:t>	Specific modification to a source file under version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</a:t>
            </a:r>
          </a:p>
          <a:p>
            <a:pPr lvl="1"/>
            <a:r>
              <a:rPr lang="en-US" b="1" dirty="0"/>
              <a:t>Conflict</a:t>
            </a:r>
          </a:p>
          <a:p>
            <a:pPr lvl="1">
              <a:buNone/>
            </a:pPr>
            <a:r>
              <a:rPr lang="en-US" dirty="0"/>
              <a:t>	Changes are made to the same file which the system isn’t able to reconcile on its own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</a:t>
            </a:r>
          </a:p>
          <a:p>
            <a:pPr lvl="1"/>
            <a:r>
              <a:rPr lang="en-US" b="1" dirty="0"/>
              <a:t>Conflict</a:t>
            </a:r>
            <a:endParaRPr lang="en-US" dirty="0"/>
          </a:p>
          <a:p>
            <a:pPr lvl="1"/>
            <a:r>
              <a:rPr lang="en-US" b="1" dirty="0"/>
              <a:t>Resolve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Editing the conflicted source file to fix conflict(s)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Change (conflict, resolve)</a:t>
            </a:r>
          </a:p>
          <a:p>
            <a:r>
              <a:rPr lang="en-US" b="1" dirty="0"/>
              <a:t>Merge</a:t>
            </a:r>
          </a:p>
          <a:p>
            <a:pPr>
              <a:buNone/>
            </a:pPr>
            <a:r>
              <a:rPr lang="en-US" dirty="0"/>
              <a:t>	Applying the set of changes to a file or set of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Change (conflict, resolve)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Merge</a:t>
            </a:r>
          </a:p>
          <a:p>
            <a:r>
              <a:rPr lang="en-US" b="1" dirty="0"/>
              <a:t>Commit</a:t>
            </a:r>
          </a:p>
          <a:p>
            <a:pPr>
              <a:buNone/>
            </a:pPr>
            <a:r>
              <a:rPr lang="en-US" dirty="0"/>
              <a:t>	Merge changes from local working copy to the repository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Change (conflict, resolve)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Merge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Commit</a:t>
            </a:r>
          </a:p>
          <a:p>
            <a:r>
              <a:rPr lang="en-US" b="1" dirty="0"/>
              <a:t>Update/Sync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Merges changes from repository with local working copy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Change (conflict, resolve)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Merge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Update/Sync</a:t>
            </a:r>
          </a:p>
          <a:p>
            <a:r>
              <a:rPr lang="en-US" b="1" dirty="0"/>
              <a:t>Head/Tip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Most recent commit in </a:t>
            </a:r>
            <a:r>
              <a:rPr lang="en-US"/>
              <a:t>a branch/tag/trunk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Change (conflict, resolve)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Merge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Update/Sync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Head/Tip</a:t>
            </a:r>
          </a:p>
          <a:p>
            <a:r>
              <a:rPr lang="en-US" b="1" dirty="0"/>
              <a:t>Ignore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Do not version specified folder(s)/file(s)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Repository				</a:t>
            </a:r>
          </a:p>
          <a:p>
            <a:pPr>
              <a:buNone/>
            </a:pPr>
            <a:r>
              <a:rPr lang="en-US" dirty="0"/>
              <a:t>			trunk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branches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tags</a:t>
            </a:r>
          </a:p>
          <a:p>
            <a:pPr>
              <a:buNone/>
            </a:pPr>
            <a:r>
              <a:rPr lang="en-US" dirty="0"/>
              <a:t>			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Repository				</a:t>
            </a:r>
          </a:p>
          <a:p>
            <a:pPr>
              <a:buNone/>
            </a:pPr>
            <a:r>
              <a:rPr lang="en-US" dirty="0"/>
              <a:t>			trunk</a:t>
            </a:r>
          </a:p>
          <a:p>
            <a:pPr>
              <a:buNone/>
            </a:pPr>
            <a:r>
              <a:rPr lang="en-US" dirty="0"/>
              <a:t>				&lt;most recent working copy&gt;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branches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tags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Repository				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trunk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&lt;most recent working copy&gt;</a:t>
            </a:r>
          </a:p>
          <a:p>
            <a:pPr>
              <a:buNone/>
            </a:pPr>
            <a:r>
              <a:rPr lang="en-US" dirty="0"/>
              <a:t>			branches</a:t>
            </a:r>
          </a:p>
          <a:p>
            <a:pPr>
              <a:buNone/>
            </a:pPr>
            <a:r>
              <a:rPr lang="en-US" dirty="0"/>
              <a:t>				&lt;active development&gt;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tags</a:t>
            </a:r>
          </a:p>
          <a:p>
            <a:pPr>
              <a:buNone/>
            </a:pPr>
            <a:r>
              <a:rPr lang="en-US" dirty="0"/>
              <a:t>			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Repository				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trunk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&lt;most recent working copy&gt;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branches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&lt;active development&gt;</a:t>
            </a:r>
          </a:p>
          <a:p>
            <a:pPr>
              <a:buNone/>
            </a:pPr>
            <a:r>
              <a:rPr lang="en-US" dirty="0"/>
              <a:t>			tags</a:t>
            </a:r>
          </a:p>
          <a:p>
            <a:pPr>
              <a:buNone/>
            </a:pPr>
            <a:r>
              <a:rPr lang="en-US" dirty="0"/>
              <a:t>				&lt;stable releases&gt;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1200"/>
            <a:ext cx="5111750" cy="2667000"/>
          </a:xfrm>
        </p:spPr>
        <p:txBody>
          <a:bodyPr/>
          <a:lstStyle/>
          <a:p>
            <a:pPr marL="228600" indent="0">
              <a:buNone/>
            </a:pPr>
            <a:r>
              <a:rPr lang="en-US" b="1" dirty="0"/>
              <a:t>Version Control with Subversion</a:t>
            </a:r>
            <a:r>
              <a:rPr lang="en-US" dirty="0"/>
              <a:t> by C.M. </a:t>
            </a:r>
            <a:r>
              <a:rPr lang="en-US" dirty="0" err="1"/>
              <a:t>Pilato</a:t>
            </a:r>
            <a:r>
              <a:rPr lang="en-US" dirty="0"/>
              <a:t>, B.C. </a:t>
            </a:r>
            <a:r>
              <a:rPr lang="en-US" dirty="0" err="1"/>
              <a:t>Sussman</a:t>
            </a:r>
            <a:r>
              <a:rPr lang="en-US" dirty="0"/>
              <a:t> &amp; B.W. Fitzpatrick</a:t>
            </a:r>
          </a:p>
          <a:p>
            <a:pPr marL="228600" indent="0">
              <a:buNone/>
            </a:pPr>
            <a:r>
              <a:rPr lang="en-US" dirty="0"/>
              <a:t>{Book 82 in CBICA Library}</a:t>
            </a:r>
          </a:p>
          <a:p>
            <a:pPr marL="228600" indent="-228600"/>
            <a:endParaRPr lang="en-US" dirty="0"/>
          </a:p>
        </p:txBody>
      </p:sp>
      <p:pic>
        <p:nvPicPr>
          <p:cNvPr id="5" name="Picture 2" descr="C:\Users\patis\Downloads\91BK4DGEyqL._SL15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1200"/>
            <a:ext cx="2971800" cy="39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9718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>
                <a:ln w="38100">
                  <a:solidFill>
                    <a:schemeClr val="bg1"/>
                  </a:solidFill>
                </a:ln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changes to documents, computer programs and other collections of information </a:t>
            </a:r>
            <a:r>
              <a:rPr lang="en-US" baseline="30000" dirty="0"/>
              <a:t>[1]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6172200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[1] Version Control Wikipedia article - https://en.wikipedia.org/wiki/Revision_control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Management of changes to documents, computer programs and other collections of information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Maintenance of source code: track changes done by a single or multitude of developers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6172200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Management of changes to documents, computer programs and other collections of information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Maintenance of source code: track changes done by a single or multitude of developers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+ Develop project without breaking prior work 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6172200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OpenCVS</a:t>
            </a:r>
            <a:endParaRPr lang="en-US" dirty="0"/>
          </a:p>
          <a:p>
            <a:r>
              <a:rPr lang="en-US" dirty="0"/>
              <a:t>Microsoft Team Foundation Server</a:t>
            </a:r>
          </a:p>
          <a:p>
            <a:r>
              <a:rPr lang="en-US" dirty="0"/>
              <a:t>SVN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Mercurial</a:t>
            </a:r>
          </a:p>
          <a:p>
            <a:r>
              <a:rPr lang="en-US" dirty="0"/>
              <a:t>???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6172200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[2] List of Version Control S/W - https://en.wikipedia.org/wiki/List_of_revision_control_software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OpenCVS</a:t>
            </a:r>
            <a:endParaRPr lang="en-US" dirty="0"/>
          </a:p>
          <a:p>
            <a:r>
              <a:rPr lang="en-US" dirty="0"/>
              <a:t>Microsoft Team Foundation Server</a:t>
            </a:r>
          </a:p>
          <a:p>
            <a:r>
              <a:rPr lang="en-US" dirty="0">
                <a:solidFill>
                  <a:srgbClr val="FF0000"/>
                </a:solidFill>
              </a:rPr>
              <a:t>SVN</a:t>
            </a:r>
            <a:r>
              <a:rPr lang="en-US" dirty="0"/>
              <a:t> </a:t>
            </a:r>
            <a:r>
              <a:rPr lang="en-US" baseline="30000" dirty="0"/>
              <a:t>[3]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Mercurial</a:t>
            </a:r>
          </a:p>
          <a:p>
            <a:r>
              <a:rPr lang="en-US" dirty="0"/>
              <a:t>???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6172200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[3] Apache Subversion - https://en.wikipedia.org/wiki/Apache_Subversion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Place where the files are stored on the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4534</TotalTime>
  <Words>371</Words>
  <Application>Microsoft Office PowerPoint</Application>
  <PresentationFormat>On-screen Show (4:3)</PresentationFormat>
  <Paragraphs>159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template_1</vt:lpstr>
      <vt:lpstr>CBICA S/W Dev Tutorials 00 – Versioning </vt:lpstr>
      <vt:lpstr>Revision Control</vt:lpstr>
      <vt:lpstr>Revision Control</vt:lpstr>
      <vt:lpstr>Revision Control</vt:lpstr>
      <vt:lpstr>Revision Control</vt:lpstr>
      <vt:lpstr>Version Control Software</vt:lpstr>
      <vt:lpstr>Version Control Software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Typical Repository Structure</vt:lpstr>
      <vt:lpstr>Typical Repository Structure</vt:lpstr>
      <vt:lpstr>Typical Repository Structure</vt:lpstr>
      <vt:lpstr>Typical Repository Structure</vt:lpstr>
      <vt:lpstr>Demo</vt:lpstr>
      <vt:lpstr>Further Reading</vt:lpstr>
      <vt:lpstr>PowerPoint Presentation</vt:lpstr>
    </vt:vector>
  </TitlesOfParts>
  <Company>UPHS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Sarthak Pati</cp:lastModifiedBy>
  <cp:revision>48</cp:revision>
  <dcterms:created xsi:type="dcterms:W3CDTF">2015-03-02T14:56:53Z</dcterms:created>
  <dcterms:modified xsi:type="dcterms:W3CDTF">2016-03-02T14:08:56Z</dcterms:modified>
</cp:coreProperties>
</file>