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7"/>
  </p:notesMasterIdLst>
  <p:sldIdLst>
    <p:sldId id="256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 vast to cover here, please see references for a more comprehensive look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would be a lambda function. Let’s head in for a slightly more complicated example,</a:t>
            </a:r>
            <a:r>
              <a:rPr lang="en-US" baseline="0" dirty="0" smtClean="0"/>
              <a:t> shall we?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we go in</a:t>
            </a:r>
            <a:r>
              <a:rPr lang="en-US" baseline="0" dirty="0" smtClean="0"/>
              <a:t> for something a bit more “real-world” for the next example..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368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10-Apr-17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673" y="1690688"/>
            <a:ext cx="11638547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673" y="1194486"/>
            <a:ext cx="5763127" cy="4982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4486"/>
            <a:ext cx="5723020" cy="4982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74" y="1681163"/>
            <a:ext cx="574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74" y="2505075"/>
            <a:ext cx="57409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230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30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90688"/>
            <a:ext cx="6713620" cy="4176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74" y="1690688"/>
            <a:ext cx="4512176" cy="418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90688"/>
            <a:ext cx="6712032" cy="4170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74" y="1690688"/>
            <a:ext cx="4515352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4443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56673" y="0"/>
            <a:ext cx="11638547" cy="1054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6673" y="1194143"/>
            <a:ext cx="11638547" cy="495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8" y="293687"/>
            <a:ext cx="10939848" cy="2387600"/>
          </a:xfrm>
        </p:spPr>
        <p:txBody>
          <a:bodyPr>
            <a:normAutofit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05 </a:t>
            </a:r>
            <a:r>
              <a:rPr lang="it-IT" dirty="0"/>
              <a:t>– </a:t>
            </a:r>
            <a:r>
              <a:rPr lang="it-IT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CPP11 Continued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*p )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*p &lt;&lt; “\n”;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bar(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*p )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++(*p);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p1(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( 42 ) );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p2 = p1; 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bar( p1.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 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p1=p2=42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p2.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 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p1=p2=43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endParaRPr lang="en-US" sz="1600" dirty="0"/>
          </a:p>
          <a:p>
            <a:pPr algn="r">
              <a:buNone/>
            </a:pPr>
            <a:r>
              <a:rPr lang="en-US" sz="1600" dirty="0"/>
              <a:t>Console output at this point is: </a:t>
            </a:r>
            <a:r>
              <a:rPr lang="en-US" sz="1600" dirty="0">
                <a:solidFill>
                  <a:srgbClr val="00B0F0"/>
                </a:solidFill>
              </a:rPr>
              <a:t>43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</a:t>
            </a:r>
            <a:r>
              <a:rPr lang="en-US" baseline="30000" dirty="0" smtClean="0"/>
              <a:t>[3],[4]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functions (otherwise called “</a:t>
            </a:r>
            <a:r>
              <a:rPr lang="en-US" i="1" dirty="0" smtClean="0"/>
              <a:t>lambda</a:t>
            </a:r>
            <a:r>
              <a:rPr lang="en-US" dirty="0" smtClean="0"/>
              <a:t>” functions) were borrowed from functional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[3] https://msdn.microsoft.com/en-us/library/vstudio/dd293608</a:t>
            </a:r>
          </a:p>
          <a:p>
            <a:r>
              <a:rPr lang="en-US" dirty="0"/>
              <a:t>[4] https://msdn.microsoft.com/en-us/library/dd293603.aspx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8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</a:t>
            </a:r>
            <a:r>
              <a:rPr lang="en-US" baseline="30000" dirty="0" smtClean="0"/>
              <a:t>[3],[4]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Anonymous functions (otherwise called “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functions) were borrowed from functional programming</a:t>
            </a:r>
          </a:p>
          <a:p>
            <a:endParaRPr lang="en-US" dirty="0" smtClean="0"/>
          </a:p>
          <a:p>
            <a:r>
              <a:rPr lang="en-US" dirty="0" smtClean="0"/>
              <a:t>Anonymous </a:t>
            </a:r>
            <a:r>
              <a:rPr lang="en-US" dirty="0" smtClean="0"/>
              <a:t>because they are functions without an explicit </a:t>
            </a:r>
            <a:r>
              <a:rPr lang="en-US" i="1" dirty="0" smtClean="0"/>
              <a:t>name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324601"/>
            <a:ext cx="5410200" cy="365125"/>
          </a:xfrm>
        </p:spPr>
        <p:txBody>
          <a:bodyPr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[3] https://msdn.microsoft.com/en-us/library/vstudio/dd293608</a:t>
            </a:r>
          </a:p>
          <a:p>
            <a:pPr lvl="0" algn="ctr"/>
            <a:r>
              <a:rPr lang="en-US" sz="1200" dirty="0">
                <a:solidFill>
                  <a:prstClr val="white"/>
                </a:solidFill>
              </a:rPr>
              <a:t>[4] https://msdn.microsoft.com/en-us/library/dd293603.aspx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5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</a:t>
            </a:r>
            <a:r>
              <a:rPr lang="en-US" baseline="30000" dirty="0" smtClean="0"/>
              <a:t>[3],[4]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Anonymous functions (otherwise called “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functions) were borrowed from functional programming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Anonymous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because they are functions without an explicit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powerful code using very few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324601"/>
            <a:ext cx="5410200" cy="365125"/>
          </a:xfrm>
        </p:spPr>
        <p:txBody>
          <a:bodyPr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[3] https://msdn.microsoft.com/en-us/library/vstudio/dd293608</a:t>
            </a:r>
          </a:p>
          <a:p>
            <a:pPr lvl="0" algn="ctr"/>
            <a:r>
              <a:rPr lang="en-US" sz="1200" dirty="0">
                <a:solidFill>
                  <a:prstClr val="white"/>
                </a:solidFill>
              </a:rPr>
              <a:t>[4] https://msdn.microsoft.com/en-us/library/dd293603.aspx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2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); ++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v(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01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); ++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v(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),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 ](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){ std::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&lt;v.&lt;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231346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auto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); ++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v(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“\n”;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),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 ](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){ std::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&lt;v.&lt;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956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); ++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if( v(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)%2 == 1 )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“1”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“0”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is_odd = [ ](int n) 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std::cout &lt;&lt; (n%2==1) &lt;&lt;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std::begin(v), std::end(v),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24322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); ++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if( v(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)%2 == 1 )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“1”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“0”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is_odd = [ ](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std::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(n%2==1)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std::begin(v), std::end(v),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9367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auto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); ++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 v(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)%2 == 1 )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“1” &lt;&lt; “\n”;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“0” &lt;&lt; “\n”;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v;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( 2 );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v.push_pack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is_odd = [ ](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std::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(n%2==1) &lt;&lt;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std::begin(v), std::end(v),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98342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Concept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auto</a:t>
            </a:r>
            <a:r>
              <a:rPr lang="en-US" dirty="0" smtClean="0"/>
              <a:t> keyword</a:t>
            </a:r>
            <a:endParaRPr lang="en-US" dirty="0"/>
          </a:p>
          <a:p>
            <a:r>
              <a:rPr lang="en-US" dirty="0" smtClean="0"/>
              <a:t>STL</a:t>
            </a:r>
          </a:p>
          <a:p>
            <a:r>
              <a:rPr lang="en-US" dirty="0" err="1" smtClean="0"/>
              <a:t>nullptr</a:t>
            </a:r>
            <a:endParaRPr lang="en-US" dirty="0" smtClean="0"/>
          </a:p>
          <a:p>
            <a:r>
              <a:rPr lang="en-US" dirty="0" smtClean="0"/>
              <a:t>Smart Pointers (shared &amp; unique)</a:t>
            </a:r>
          </a:p>
          <a:p>
            <a:r>
              <a:rPr lang="en-US" dirty="0" smtClean="0"/>
              <a:t>Lambda functions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many, many more…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[1] https://msdn.microsoft.com/en-us/library/vstudio/hh567368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1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fib(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first = 0, second = 1,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if( n==1 )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if( n==2 )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second;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for(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=3;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first + second;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first = second;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second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output = fib( 10 );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#include &lt;algorithm&gt;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#include &lt;functional&gt;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std::function&lt;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) &gt; </a:t>
            </a:r>
            <a:r>
              <a:rPr lang="en-US" sz="1600" dirty="0" err="1">
                <a:solidFill>
                  <a:schemeClr val="bg1"/>
                </a:solidFill>
              </a:rPr>
              <a:t>Lfib</a:t>
            </a:r>
            <a:r>
              <a:rPr lang="en-US" sz="1600" dirty="0">
                <a:solidFill>
                  <a:schemeClr val="bg1"/>
                </a:solidFill>
              </a:rPr>
              <a:t> = [ &amp;</a:t>
            </a:r>
            <a:r>
              <a:rPr lang="en-US" sz="1600" dirty="0" err="1">
                <a:solidFill>
                  <a:schemeClr val="bg1"/>
                </a:solidFill>
              </a:rPr>
              <a:t>Lfib</a:t>
            </a:r>
            <a:r>
              <a:rPr lang="en-US" sz="1600" dirty="0">
                <a:solidFill>
                  <a:schemeClr val="bg1"/>
                </a:solidFill>
              </a:rPr>
              <a:t> ](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n)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return (n &lt; 2 ? 1 : </a:t>
            </a:r>
            <a:r>
              <a:rPr lang="en-US" sz="1600" dirty="0" err="1">
                <a:solidFill>
                  <a:schemeClr val="bg1"/>
                </a:solidFill>
              </a:rPr>
              <a:t>Lfib</a:t>
            </a:r>
            <a:r>
              <a:rPr lang="en-US" sz="1600" dirty="0">
                <a:solidFill>
                  <a:schemeClr val="bg1"/>
                </a:solidFill>
              </a:rPr>
              <a:t>(n-1) + </a:t>
            </a:r>
            <a:r>
              <a:rPr lang="en-US" sz="1600" dirty="0" err="1">
                <a:solidFill>
                  <a:schemeClr val="bg1"/>
                </a:solidFill>
              </a:rPr>
              <a:t>Lfib</a:t>
            </a:r>
            <a:r>
              <a:rPr lang="en-US" sz="1600" dirty="0">
                <a:solidFill>
                  <a:schemeClr val="bg1"/>
                </a:solidFill>
              </a:rPr>
              <a:t>(n-2) 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fNumber</a:t>
            </a:r>
            <a:r>
              <a:rPr lang="en-US" sz="1600" dirty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output = </a:t>
            </a:r>
            <a:r>
              <a:rPr lang="en-US" sz="1600" dirty="0" err="1">
                <a:solidFill>
                  <a:schemeClr val="bg1"/>
                </a:solidFill>
              </a:rPr>
              <a:t>Lfib</a:t>
            </a:r>
            <a:r>
              <a:rPr lang="en-US" sz="1600" dirty="0">
                <a:solidFill>
                  <a:schemeClr val="bg1"/>
                </a:solidFill>
              </a:rPr>
              <a:t>( </a:t>
            </a:r>
            <a:r>
              <a:rPr lang="en-US" sz="1600" dirty="0" err="1">
                <a:solidFill>
                  <a:schemeClr val="bg1"/>
                </a:solidFill>
              </a:rPr>
              <a:t>fNumber</a:t>
            </a:r>
            <a:r>
              <a:rPr lang="en-US" sz="1600" dirty="0">
                <a:solidFill>
                  <a:schemeClr val="bg1"/>
                </a:solidFill>
              </a:rPr>
              <a:t> -1 ); </a:t>
            </a:r>
          </a:p>
        </p:txBody>
      </p:sp>
    </p:spTree>
    <p:extLst>
      <p:ext uri="{BB962C8B-B14F-4D97-AF65-F5344CB8AC3E}">
        <p14:creationId xmlns:p14="http://schemas.microsoft.com/office/powerpoint/2010/main" val="90294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fib(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first = 0, second = 1,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if( n==1 )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if( n==2 )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second;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for(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=3;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first + second;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first = second;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second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output = fib( 10 );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&lt;algorithm&gt;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&lt;functional&gt;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 &amp;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](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(n &lt; 2 ? 1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(n-2) 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output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-1 ); </a:t>
            </a:r>
          </a:p>
        </p:txBody>
      </p:sp>
    </p:spTree>
    <p:extLst>
      <p:ext uri="{BB962C8B-B14F-4D97-AF65-F5344CB8AC3E}">
        <p14:creationId xmlns:p14="http://schemas.microsoft.com/office/powerpoint/2010/main" val="422989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fib(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first = 0, second = 1,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 n==1 )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first;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 n==2 )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second;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for( auto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first + second;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first = second;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second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return_val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= fib( 10 );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&lt;algorithm&gt;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&lt;functional&gt;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 &amp;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](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(n &lt; 2 ? 1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(n-2) 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Lfib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fNumber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-1 ); </a:t>
            </a:r>
          </a:p>
        </p:txBody>
      </p:sp>
    </p:spTree>
    <p:extLst>
      <p:ext uri="{BB962C8B-B14F-4D97-AF65-F5344CB8AC3E}">
        <p14:creationId xmlns:p14="http://schemas.microsoft.com/office/powerpoint/2010/main" val="21464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256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Concept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 keyword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STL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nullptr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Smart Pointers (shared &amp; unique)</a:t>
            </a:r>
          </a:p>
          <a:p>
            <a:r>
              <a:rPr lang="en-US" dirty="0" smtClean="0"/>
              <a:t>Lambda functions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many, many more…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56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 </a:t>
            </a:r>
            <a:r>
              <a:rPr lang="en-US" baseline="30000" dirty="0" smtClean="0"/>
              <a:t>[2]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unique_ptr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Memory resource is to be used by a single variable/object at a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 https://msdn.microsoft.com/en-us/library/vstudio/hh279674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UseRawPointer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Batman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“intelligence”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“money”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“awesomeness”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attributes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Batman-&gt;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fightCrime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Riddler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Batman;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memory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UseRawPointer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Batman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“intelligence”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“money”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“awesomeness”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attributes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Batman-&gt;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fightCrime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Riddler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Batman;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memory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UseSmartPointer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Superman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“alien”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“strength”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xray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 );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Superman-&gt;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fightCrime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Luthor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std::move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transfer ownership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Superman deleted automatically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 </a:t>
            </a:r>
            <a:r>
              <a:rPr lang="en-US" baseline="30000" dirty="0" smtClean="0"/>
              <a:t>[2]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unique_ptr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err="1" smtClean="0"/>
              <a:t>shared_ptr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Memory resource is to be shared between different variables/objects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324601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[2] https://msdn.microsoft.com/en-us/library/vstudio/hh279674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6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 )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*p &lt;&lt; “\n”;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bar(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 )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++(*p);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p1(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( 42 ) );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p2 = p1; 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bar( p1.get( ) ); // p1=p2=42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p2.get( ) ); // p1=p2=43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 algn="r">
              <a:buNone/>
            </a:pPr>
            <a:r>
              <a:rPr lang="en-US" sz="1600" dirty="0"/>
              <a:t>This is equivalent to 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p1 = 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&gt;(42);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2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*p )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*p &lt;&lt; “\n”;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bar(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*p )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++(*p);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p1(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( 42 ) );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p2 = p1; 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bar( p1.get( ) ); // p1=p2=42</a:t>
            </a:r>
          </a:p>
          <a:p>
            <a:pPr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p2.get( ) ); // p1=p2=43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/>
              <a:t>Just some functions that use pointers…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186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1776</Words>
  <Application>Microsoft Office PowerPoint</Application>
  <PresentationFormat>Widescreen</PresentationFormat>
  <Paragraphs>388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Segoe UI Symbol</vt:lpstr>
      <vt:lpstr>Office Theme</vt:lpstr>
      <vt:lpstr>Custom Design</vt:lpstr>
      <vt:lpstr>CBICA S/W Dev Tutorials 05 – CPP11 Continued</vt:lpstr>
      <vt:lpstr>C++11 Concept Examples</vt:lpstr>
      <vt:lpstr>C++11 Concept Examples</vt:lpstr>
      <vt:lpstr>Smart Pointers [2]</vt:lpstr>
      <vt:lpstr>unique_ptr</vt:lpstr>
      <vt:lpstr>unique_ptr</vt:lpstr>
      <vt:lpstr>Smart Pointers [2]</vt:lpstr>
      <vt:lpstr>shared_ptr</vt:lpstr>
      <vt:lpstr>shared_ptr</vt:lpstr>
      <vt:lpstr>shared_ptr</vt:lpstr>
      <vt:lpstr>Lambda Functions [3],[4]</vt:lpstr>
      <vt:lpstr>Lambda Functions [3],[4]</vt:lpstr>
      <vt:lpstr>Lambda Functions [3],[4]</vt:lpstr>
      <vt:lpstr>lambdas</vt:lpstr>
      <vt:lpstr>lambdas</vt:lpstr>
      <vt:lpstr>lambdas</vt:lpstr>
      <vt:lpstr>lambdas++</vt:lpstr>
      <vt:lpstr>lambdas++</vt:lpstr>
      <vt:lpstr>lambdas++</vt:lpstr>
      <vt:lpstr>Fibonacci Series</vt:lpstr>
      <vt:lpstr>Fibonacci Series</vt:lpstr>
      <vt:lpstr>Fibonacci Series</vt:lpstr>
      <vt:lpstr>Fibonacci Series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18</cp:revision>
  <dcterms:created xsi:type="dcterms:W3CDTF">2016-03-11T15:32:15Z</dcterms:created>
  <dcterms:modified xsi:type="dcterms:W3CDTF">2017-04-10T14:48:28Z</dcterms:modified>
</cp:coreProperties>
</file>