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91" r:id="rId4"/>
    <p:sldId id="292" r:id="rId5"/>
    <p:sldId id="293" r:id="rId6"/>
    <p:sldId id="295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40"/>
    <a:srgbClr val="6F2927"/>
    <a:srgbClr val="22337C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02/Mar/2016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DA44-FCFD-4199-B982-8B254E5A3CA3}" type="datetimeFigureOut">
              <a:rPr lang="en-US" smtClean="0"/>
              <a:pPr/>
              <a:t>02/Mar/2016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FAAA-4C74-44DE-8194-94F43CFD6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which is distributable, reusable </a:t>
            </a:r>
            <a:r>
              <a:rPr lang="en-US"/>
              <a:t>and extensible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DFAAA-4C74-44DE-8194-94F43CFD61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6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DFAAA-4C74-44DE-8194-94F43CFD61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9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2133600"/>
            <a:ext cx="9144000" cy="15240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27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02/Mar/2016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7772400" cy="1752600"/>
          </a:xfrm>
        </p:spPr>
        <p:txBody>
          <a:bodyPr/>
          <a:lstStyle/>
          <a:p>
            <a:r>
              <a:rPr lang="en-US" dirty="0"/>
              <a:t>Sarthak Pati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en-US" dirty="0"/>
              <a:t>CBICA S/W Dev Tutorials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97180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covering many topics related to software development and packaging during the course of this seminar series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will be covering many topics related to software development and packaging during the course of this seminar series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The idea is to give developers tools to help them produce code which is not only better packaged but performs </a:t>
            </a:r>
            <a:r>
              <a:rPr lang="en-US" b="1" dirty="0">
                <a:solidFill>
                  <a:srgbClr val="6F2927"/>
                </a:solidFill>
              </a:rPr>
              <a:t>significantly</a:t>
            </a:r>
            <a:r>
              <a:rPr lang="en-US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7291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CMake</a:t>
            </a:r>
          </a:p>
          <a:p>
            <a:r>
              <a:rPr lang="en-US" dirty="0"/>
              <a:t>Object Orientation</a:t>
            </a:r>
          </a:p>
          <a:p>
            <a:r>
              <a:rPr lang="en-US" dirty="0"/>
              <a:t>Standard Template Libraries</a:t>
            </a:r>
          </a:p>
          <a:p>
            <a:r>
              <a:rPr lang="en-US" dirty="0"/>
              <a:t>C++ 11</a:t>
            </a:r>
          </a:p>
          <a:p>
            <a:r>
              <a:rPr lang="en-US" dirty="0"/>
              <a:t>Numerous ITK tutorials (segmentation, registration, matrix handling, machine learning, DICOM handling etc.)</a:t>
            </a:r>
          </a:p>
        </p:txBody>
      </p:sp>
    </p:spTree>
    <p:extLst>
      <p:ext uri="{BB962C8B-B14F-4D97-AF65-F5344CB8AC3E}">
        <p14:creationId xmlns:p14="http://schemas.microsoft.com/office/powerpoint/2010/main" val="37648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and assertion handling</a:t>
            </a:r>
          </a:p>
          <a:p>
            <a:r>
              <a:rPr lang="en-US" dirty="0"/>
              <a:t>Advanced Linear Algebra using Armadillo</a:t>
            </a:r>
          </a:p>
          <a:p>
            <a:r>
              <a:rPr lang="en-US" dirty="0"/>
              <a:t>Machine Learning using Shark</a:t>
            </a:r>
          </a:p>
          <a:p>
            <a:r>
              <a:rPr lang="en-US" dirty="0"/>
              <a:t>Unit Testing</a:t>
            </a:r>
          </a:p>
          <a:p>
            <a:endParaRPr lang="en-US" dirty="0"/>
          </a:p>
          <a:p>
            <a:r>
              <a:rPr lang="en-US" dirty="0"/>
              <a:t>And much more… </a:t>
            </a:r>
          </a:p>
        </p:txBody>
      </p:sp>
    </p:spTree>
    <p:extLst>
      <p:ext uri="{BB962C8B-B14F-4D97-AF65-F5344CB8AC3E}">
        <p14:creationId xmlns:p14="http://schemas.microsoft.com/office/powerpoint/2010/main" val="281825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on public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 public presence with these tutorials on the </a:t>
            </a:r>
            <a:r>
              <a:rPr lang="en-US" dirty="0">
                <a:solidFill>
                  <a:srgbClr val="6F2927"/>
                </a:solidFill>
              </a:rPr>
              <a:t>NITRC</a:t>
            </a:r>
            <a:r>
              <a:rPr lang="en-US" dirty="0"/>
              <a:t> resource page: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22337C"/>
                </a:solidFill>
              </a:rPr>
              <a:t>nitrc.org/</a:t>
            </a:r>
            <a:r>
              <a:rPr lang="en-US" b="1" dirty="0" err="1">
                <a:solidFill>
                  <a:srgbClr val="22337C"/>
                </a:solidFill>
              </a:rPr>
              <a:t>scm</a:t>
            </a:r>
            <a:r>
              <a:rPr lang="en-US" b="1" dirty="0">
                <a:solidFill>
                  <a:srgbClr val="22337C"/>
                </a:solidFill>
              </a:rPr>
              <a:t>/?</a:t>
            </a:r>
            <a:r>
              <a:rPr lang="en-US" b="1" dirty="0" err="1">
                <a:solidFill>
                  <a:srgbClr val="22337C"/>
                </a:solidFill>
              </a:rPr>
              <a:t>group_id</a:t>
            </a:r>
            <a:r>
              <a:rPr lang="en-US" b="1" dirty="0">
                <a:solidFill>
                  <a:srgbClr val="22337C"/>
                </a:solidFill>
              </a:rPr>
              <a:t>=1019</a:t>
            </a:r>
          </a:p>
          <a:p>
            <a:pPr marL="0" indent="0" algn="ctr">
              <a:buNone/>
            </a:pPr>
            <a:endParaRPr lang="en-US" b="1" dirty="0">
              <a:solidFill>
                <a:srgbClr val="22337C"/>
              </a:solidFill>
            </a:endParaRPr>
          </a:p>
          <a:p>
            <a:pPr marL="0" indent="0" algn="just">
              <a:buNone/>
            </a:pPr>
            <a:r>
              <a:rPr lang="en-US" dirty="0"/>
              <a:t>We will continue to push updates to this page throughout the course of this seminar.</a:t>
            </a:r>
          </a:p>
        </p:txBody>
      </p:sp>
    </p:spTree>
    <p:extLst>
      <p:ext uri="{BB962C8B-B14F-4D97-AF65-F5344CB8AC3E}">
        <p14:creationId xmlns:p14="http://schemas.microsoft.com/office/powerpoint/2010/main" val="176721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anything to tutorials, please contact the following address: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22337C"/>
                </a:solidFill>
              </a:rPr>
              <a:t>tutorials@cbica.upenn.edu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783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4530</TotalTime>
  <Words>179</Words>
  <Application>Microsoft Office PowerPoint</Application>
  <PresentationFormat>On-screen Show (4:3)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template_1</vt:lpstr>
      <vt:lpstr>CBICA S/W Dev Tutorials </vt:lpstr>
      <vt:lpstr>Introduction</vt:lpstr>
      <vt:lpstr>Introduction</vt:lpstr>
      <vt:lpstr>Topics</vt:lpstr>
      <vt:lpstr>Topics</vt:lpstr>
      <vt:lpstr>Updated on public repository</vt:lpstr>
      <vt:lpstr>Contact Information</vt:lpstr>
    </vt:vector>
  </TitlesOfParts>
  <Company>UPHS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Sarthak Pati</cp:lastModifiedBy>
  <cp:revision>49</cp:revision>
  <dcterms:created xsi:type="dcterms:W3CDTF">2015-03-02T14:56:53Z</dcterms:created>
  <dcterms:modified xsi:type="dcterms:W3CDTF">2016-03-02T14:13:23Z</dcterms:modified>
</cp:coreProperties>
</file>