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6"/>
  </p:notesMasterIdLst>
  <p:handoutMasterIdLst>
    <p:handoutMasterId r:id="rId7"/>
  </p:handout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37" autoAdjust="0"/>
  </p:normalViewPr>
  <p:slideViewPr>
    <p:cSldViewPr snapToGrid="0">
      <p:cViewPr varScale="1">
        <p:scale>
          <a:sx n="119" d="100"/>
          <a:sy n="119" d="100"/>
        </p:scale>
        <p:origin x="84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7C28-3EE1-46A2-8B3F-D61699BE7BF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2CA7C-3165-4F62-B50B-02D4A9FFE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5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886200"/>
            <a:ext cx="12192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05352" y="5895688"/>
            <a:ext cx="441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Computational Breast Imaging Group (CBIG)</a:t>
            </a:r>
          </a:p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Penn Image Computing and Science Lab (PICSL)</a:t>
            </a:r>
          </a:p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Penn Statistical Imaging and Visualization Endeavor (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PennSIVE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Section for Biomedical Image Analysis (SBIA)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" y="5764375"/>
            <a:ext cx="3906325" cy="1093625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14-Aug-18</a:t>
            </a:fld>
            <a:endParaRPr lang="en-US"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24000" y="3882685"/>
            <a:ext cx="9144000" cy="134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Center for Biomedical Image Computing and Analytics (CBICA)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2970213"/>
            <a:ext cx="9144000" cy="9128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Author(s)/Presenter(s)</a:t>
            </a:r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747" y="1000596"/>
            <a:ext cx="11622505" cy="51763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1652072"/>
            <a:ext cx="116225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7" y="4531797"/>
            <a:ext cx="116225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84747" y="1000596"/>
            <a:ext cx="5714999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00596"/>
            <a:ext cx="5735053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8" y="1000596"/>
            <a:ext cx="5712828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746" y="2224339"/>
            <a:ext cx="5712829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596"/>
            <a:ext cx="5735052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24339"/>
            <a:ext cx="5735053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1000597"/>
            <a:ext cx="6725653" cy="49911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4102" cy="49993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000596"/>
            <a:ext cx="6724065" cy="4991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7278" cy="49993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691979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94447"/>
            <a:ext cx="12192000" cy="463552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4747" y="1"/>
            <a:ext cx="11622506" cy="691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84747" y="804384"/>
            <a:ext cx="11622506" cy="547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1581" y="6443661"/>
            <a:ext cx="8387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54730" y="6443661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7914" y="6426167"/>
            <a:ext cx="18040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Center for Biomedical Image Computing and Analytics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6419163"/>
            <a:ext cx="1269835" cy="4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12192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69181"/>
            <a:ext cx="1276035" cy="4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k.org/Doxygen/html/classitk_1_1DiscreteGaussianImageFilter.html" TargetMode="External"/><Relationship Id="rId2" Type="http://schemas.openxmlformats.org/officeDocument/2006/relationships/hyperlink" Target="https://itk.org/Doxygen/html/classitk_1_1HistogramMatchingImageFil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k.org/Doxygen/html/classitk_1_1OtsuMultipleThresholdsImageFilt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19 – ITK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50116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Matching: </a:t>
            </a:r>
            <a:r>
              <a:rPr lang="en-US" dirty="0">
                <a:hlinkClick r:id="rId2"/>
              </a:rPr>
              <a:t>https://itk.org/Doxygen/html/classitk_1_1HistogramMatchingImageFilter.html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Gaussian Filter: </a:t>
            </a:r>
            <a:r>
              <a:rPr lang="en-US" dirty="0">
                <a:hlinkClick r:id="rId3"/>
              </a:rPr>
              <a:t>https://itk.org/Doxygen/html/classitk_1_1DiscreteGaussianImageFilter.html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Otsu Threshold: </a:t>
            </a:r>
            <a:r>
              <a:rPr lang="en-US" dirty="0">
                <a:hlinkClick r:id="rId4"/>
              </a:rPr>
              <a:t>https://itk.org/Doxygen/html/classitk_1_1OtsuMultipleThresholdsImageFilter.html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1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71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BICA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Segoe UI Semilight</vt:lpstr>
      <vt:lpstr>Segoe UI Symbol</vt:lpstr>
      <vt:lpstr>Office Theme</vt:lpstr>
      <vt:lpstr>Custom Design</vt:lpstr>
      <vt:lpstr>CBICA S/W Dev Tutorials 19 – ITK Pipeline</vt:lpstr>
      <vt:lpstr>Classes Demonstrated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31</cp:revision>
  <dcterms:created xsi:type="dcterms:W3CDTF">2016-03-11T15:32:15Z</dcterms:created>
  <dcterms:modified xsi:type="dcterms:W3CDTF">2018-08-14T13:33:13Z</dcterms:modified>
</cp:coreProperties>
</file>