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8"/>
  </p:notesMasterIdLst>
  <p:sldIdLst>
    <p:sldId id="257" r:id="rId3"/>
    <p:sldId id="25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21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8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Dependencies can be defined as other libraries which are used in the source code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could</a:t>
            </a:r>
            <a:r>
              <a:rPr lang="en-US" baseline="0" dirty="0"/>
              <a:t> they possible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886200"/>
            <a:ext cx="12192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58244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88444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22-Aug-18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13034"/>
            <a:ext cx="2020660" cy="4041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" y="6308040"/>
            <a:ext cx="1269831" cy="4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747" y="1000596"/>
            <a:ext cx="11622505" cy="51763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7654" y="6332538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8" y="1652072"/>
            <a:ext cx="116225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7" y="4531797"/>
            <a:ext cx="116225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84747" y="1000596"/>
            <a:ext cx="5714999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00596"/>
            <a:ext cx="5735053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8" y="1000596"/>
            <a:ext cx="5712828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746" y="2224339"/>
            <a:ext cx="5712829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0596"/>
            <a:ext cx="5735052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224339"/>
            <a:ext cx="5735053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1000597"/>
            <a:ext cx="6725653" cy="49911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4102" cy="49993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000596"/>
            <a:ext cx="6724065" cy="4991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7278" cy="49993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12192000" cy="840259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84747" y="1000596"/>
            <a:ext cx="11622506" cy="502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73365" y="6332538"/>
            <a:ext cx="7979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47654" y="6332538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13034"/>
            <a:ext cx="2020660" cy="4041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" y="6308040"/>
            <a:ext cx="1269831" cy="4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BICA/CaPTk/tree/dependency_manag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CBICA S/W Dev Tutorials – </a:t>
            </a:r>
            <a:r>
              <a:rPr lang="en-US" dirty="0"/>
              <a:t>CMake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360082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CMAKE_MINIMUM_REQUIRED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6F2927"/>
                </a:solidFill>
              </a:rPr>
              <a:t>VERSION</a:t>
            </a:r>
            <a:r>
              <a:rPr lang="en-US" sz="1300" dirty="0"/>
              <a:t> 2.8 )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Sets the minimum version of CMake which is required for this </a:t>
            </a:r>
            <a:r>
              <a:rPr lang="en-US" dirty="0" err="1"/>
              <a:t>CMakeLists</a:t>
            </a:r>
            <a:r>
              <a:rPr lang="en-US" dirty="0"/>
              <a:t> file and all subsequent </a:t>
            </a:r>
            <a:r>
              <a:rPr lang="en-US" dirty="0" err="1"/>
              <a:t>CMakeLists</a:t>
            </a:r>
            <a:r>
              <a:rPr lang="en-US" dirty="0"/>
              <a:t> files in this project </a:t>
            </a:r>
            <a:r>
              <a:rPr lang="en-US" baseline="30000" dirty="0"/>
              <a:t>[5]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[5] Variable Explanation - https://cmake.org/cmake/help/v3.3/command/cmake_minimum_required.html</a:t>
            </a:r>
          </a:p>
        </p:txBody>
      </p:sp>
    </p:spTree>
    <p:extLst>
      <p:ext uri="{BB962C8B-B14F-4D97-AF65-F5344CB8AC3E}">
        <p14:creationId xmlns:p14="http://schemas.microsoft.com/office/powerpoint/2010/main" val="312560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SET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6F2927"/>
                </a:solidFill>
              </a:rPr>
              <a:t>PROJECT_NAME</a:t>
            </a:r>
            <a:r>
              <a:rPr lang="en-US" sz="1300" dirty="0"/>
              <a:t> </a:t>
            </a:r>
            <a:r>
              <a:rPr lang="en-US" sz="1300" dirty="0" err="1"/>
              <a:t>CMakeTutorial</a:t>
            </a:r>
            <a:r>
              <a:rPr lang="en-US" sz="1300" dirty="0"/>
              <a:t>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SET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6F2927"/>
                </a:solidFill>
              </a:rPr>
              <a:t>EXE_NAME</a:t>
            </a:r>
            <a:r>
              <a:rPr lang="en-US" sz="1300" dirty="0"/>
              <a:t> ${PROJECT_NAME} )</a:t>
            </a:r>
            <a:endParaRPr lang="en-US" sz="13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“set” command sets a cache or environment variable to a given value </a:t>
            </a:r>
            <a:r>
              <a:rPr lang="en-US" baseline="30000" dirty="0"/>
              <a:t>[6]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this case, it sets new variables called </a:t>
            </a:r>
            <a:r>
              <a:rPr lang="en-US" dirty="0">
                <a:solidFill>
                  <a:srgbClr val="FF0000"/>
                </a:solidFill>
              </a:rPr>
              <a:t>PROJECT_NAME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EXE_NAME</a:t>
            </a:r>
            <a:r>
              <a:rPr lang="en-US" dirty="0"/>
              <a:t> with a string value of “</a:t>
            </a:r>
            <a:r>
              <a:rPr lang="en-US" dirty="0" err="1"/>
              <a:t>CMakeTutorial</a:t>
            </a:r>
            <a:r>
              <a:rPr lang="en-US" dirty="0"/>
              <a:t>”.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[6] Variable Explanation - https://cmake.org/cmake/help/v3.3/command/set.html?highlight=set</a:t>
            </a:r>
          </a:p>
        </p:txBody>
      </p:sp>
    </p:spTree>
    <p:extLst>
      <p:ext uri="{BB962C8B-B14F-4D97-AF65-F5344CB8AC3E}">
        <p14:creationId xmlns:p14="http://schemas.microsoft.com/office/powerpoint/2010/main" val="59459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ADD_DEFINITIONS</a:t>
            </a:r>
            <a:r>
              <a:rPr lang="en-US" sz="1300" dirty="0"/>
              <a:t>( -</a:t>
            </a:r>
            <a:r>
              <a:rPr lang="en-US" sz="1300" dirty="0">
                <a:solidFill>
                  <a:srgbClr val="6F2927"/>
                </a:solidFill>
              </a:rPr>
              <a:t>DPROJECT_NAME</a:t>
            </a:r>
            <a:r>
              <a:rPr lang="en-US" sz="1300" dirty="0"/>
              <a:t>="${PROJECT_NAME}"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adds specific variables for use inside the CPP source code </a:t>
            </a:r>
            <a:r>
              <a:rPr lang="en-US" baseline="30000" dirty="0"/>
              <a:t>[7]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the variable </a:t>
            </a:r>
            <a:r>
              <a:rPr lang="en-US" dirty="0">
                <a:solidFill>
                  <a:srgbClr val="FF0000"/>
                </a:solidFill>
              </a:rPr>
              <a:t>PROJECT_NAME</a:t>
            </a:r>
            <a:r>
              <a:rPr lang="en-US" dirty="0"/>
              <a:t> will be available for use inside the CPP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command can be used to add other details (such as version, contact information, etc.) automatically from the CMake file to the project.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[7] Variable Explanation - https://cmake.org/cmake/help/v3.3/command/add_definitions.html?highlight=add%20definition</a:t>
            </a:r>
          </a:p>
        </p:txBody>
      </p:sp>
    </p:spTree>
    <p:extLst>
      <p:ext uri="{BB962C8B-B14F-4D97-AF65-F5344CB8AC3E}">
        <p14:creationId xmlns:p14="http://schemas.microsoft.com/office/powerpoint/2010/main" val="211698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PROJECT</a:t>
            </a:r>
            <a:r>
              <a:rPr lang="en-US" sz="1300" dirty="0"/>
              <a:t>( ${PROJECT_NAME}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sets the project name [8]. This can be used to set the version of the specific project which can be extracted using the variables </a:t>
            </a:r>
            <a:r>
              <a:rPr lang="en-US" dirty="0">
                <a:solidFill>
                  <a:srgbClr val="FF0000"/>
                </a:solidFill>
              </a:rPr>
              <a:t>PROJECT_VERSION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&lt;PROJECT-NAME&gt;_VERSION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PROJECT_VERSION_MAJOR</a:t>
            </a:r>
            <a:r>
              <a:rPr lang="en-US" dirty="0"/>
              <a:t>, etc.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[8] Variable Explanation - https://cmake.org/cmake/help/v3.3/command/project.html?highlight=project</a:t>
            </a:r>
          </a:p>
        </p:txBody>
      </p:sp>
    </p:spTree>
    <p:extLst>
      <p:ext uri="{BB962C8B-B14F-4D97-AF65-F5344CB8AC3E}">
        <p14:creationId xmlns:p14="http://schemas.microsoft.com/office/powerpoint/2010/main" val="251310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INCLUDE_DIRECTORIES</a:t>
            </a:r>
            <a:r>
              <a:rPr lang="en-US" sz="1300" dirty="0"/>
              <a:t>( ${PROJECT_SOURCE_DIR}/</a:t>
            </a:r>
            <a:r>
              <a:rPr lang="en-US" sz="1300" dirty="0" err="1"/>
              <a:t>src</a:t>
            </a:r>
            <a:r>
              <a:rPr lang="en-US" sz="1300" dirty="0"/>
              <a:t> 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adds one or multiple directories where the compiler can search for included files or headers</a:t>
            </a:r>
            <a:r>
              <a:rPr lang="en-US" baseline="30000" dirty="0"/>
              <a:t>[9]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[9] Variable Explanation - https://cmake.org/cmake/help/v3.3/command/include_directories.html?highlight=include%20directories#command:include_directories</a:t>
            </a:r>
          </a:p>
        </p:txBody>
      </p:sp>
    </p:spTree>
    <p:extLst>
      <p:ext uri="{BB962C8B-B14F-4D97-AF65-F5344CB8AC3E}">
        <p14:creationId xmlns:p14="http://schemas.microsoft.com/office/powerpoint/2010/main" val="43751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CMAKE_MINIMUM_REQUIRED( VERSION 2.8 )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ADD_EXECUTABLE</a:t>
            </a:r>
            <a:r>
              <a:rPr lang="en-US" sz="1300" dirty="0"/>
              <a:t>( ${EXE_NAME} ${PROJECT_SOURCE_DIR}/</a:t>
            </a:r>
            <a:r>
              <a:rPr lang="en-US" sz="1300" dirty="0" err="1"/>
              <a:t>src</a:t>
            </a:r>
            <a:r>
              <a:rPr lang="en-US" sz="1300" dirty="0"/>
              <a:t>/main.cxx)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Adds an executable using the specified source files </a:t>
            </a:r>
            <a:r>
              <a:rPr lang="en-US" baseline="30000" dirty="0"/>
              <a:t>[10]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it adds an executable with the name </a:t>
            </a:r>
            <a:r>
              <a:rPr lang="en-US" dirty="0">
                <a:solidFill>
                  <a:srgbClr val="FF0000"/>
                </a:solidFill>
              </a:rPr>
              <a:t>EXE_NAME</a:t>
            </a:r>
            <a:r>
              <a:rPr lang="en-US" dirty="0"/>
              <a:t> (extension will depend upon the operating system) using the source file </a:t>
            </a:r>
            <a:r>
              <a:rPr lang="en-US" dirty="0">
                <a:solidFill>
                  <a:srgbClr val="FF0000"/>
                </a:solidFill>
              </a:rPr>
              <a:t>main.cxx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[10] Variable Explanation - https://cmake.org/cmake/help/v3.3/command/add_executable.html?highlight=add_executable</a:t>
            </a:r>
          </a:p>
        </p:txBody>
      </p:sp>
    </p:spTree>
    <p:extLst>
      <p:ext uri="{BB962C8B-B14F-4D97-AF65-F5344CB8AC3E}">
        <p14:creationId xmlns:p14="http://schemas.microsoft.com/office/powerpoint/2010/main" val="353506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commands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FIND_PACKAGE(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https://cmake.org/cmake/help/v3.3/command/find_package.html?highlight=find_package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TARGET_LINK_LIBRARIES(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https://cmake.org/cmake/help/v3.3/command/target_link_libraries.html?highlight=target_link#command:target_link_libraries</a:t>
            </a:r>
          </a:p>
        </p:txBody>
      </p:sp>
    </p:spTree>
    <p:extLst>
      <p:ext uri="{BB962C8B-B14F-4D97-AF65-F5344CB8AC3E}">
        <p14:creationId xmlns:p14="http://schemas.microsoft.com/office/powerpoint/2010/main" val="2852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std</a:t>
            </a:r>
            <a:r>
              <a:rPr lang="en-US" sz="1400" dirty="0"/>
              <a:t>::</a:t>
            </a:r>
            <a:r>
              <a:rPr lang="en-US" sz="1400" dirty="0" err="1">
                <a:solidFill>
                  <a:srgbClr val="0070C0"/>
                </a:solidFill>
              </a:rPr>
              <a:t>cout</a:t>
            </a:r>
            <a:r>
              <a:rPr lang="en-US" sz="1400" dirty="0"/>
              <a:t> &lt;&lt; </a:t>
            </a:r>
            <a:r>
              <a:rPr lang="en-US" sz="1400" dirty="0">
                <a:solidFill>
                  <a:srgbClr val="7030A0"/>
                </a:solidFill>
              </a:rPr>
              <a:t>"Hello World!\n"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EXIT_SUCCESS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Standard “hello world” program in CPP </a:t>
            </a:r>
            <a:r>
              <a:rPr lang="en-US" baseline="30000" dirty="0"/>
              <a:t>[11]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[11] Hello world - http://www.pvtuts.com/cpp/cpp-hello-world</a:t>
            </a:r>
          </a:p>
        </p:txBody>
      </p:sp>
    </p:spTree>
    <p:extLst>
      <p:ext uri="{BB962C8B-B14F-4D97-AF65-F5344CB8AC3E}">
        <p14:creationId xmlns:p14="http://schemas.microsoft.com/office/powerpoint/2010/main" val="87138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CMake GUI, point </a:t>
            </a:r>
            <a:r>
              <a:rPr lang="en-US" dirty="0">
                <a:solidFill>
                  <a:srgbClr val="0070C0"/>
                </a:solidFill>
              </a:rPr>
              <a:t>“source code”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Folder}/01_CMake/code/” </a:t>
            </a:r>
            <a:r>
              <a:rPr lang="en-US" dirty="0"/>
              <a:t>(location of root CMake file)</a:t>
            </a:r>
          </a:p>
          <a:p>
            <a:endParaRPr lang="en-US" dirty="0"/>
          </a:p>
          <a:p>
            <a:r>
              <a:rPr lang="en-US" dirty="0"/>
              <a:t>Point </a:t>
            </a:r>
            <a:r>
              <a:rPr lang="en-US" dirty="0">
                <a:solidFill>
                  <a:srgbClr val="0070C0"/>
                </a:solidFill>
              </a:rPr>
              <a:t>“build directory”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Folder}/01_CMake/code/bin” </a:t>
            </a:r>
            <a:r>
              <a:rPr lang="en-US" dirty="0"/>
              <a:t>or to any other new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</a:t>
            </a:r>
            <a:r>
              <a:rPr lang="en-US" dirty="0">
                <a:solidFill>
                  <a:srgbClr val="00B0F0"/>
                </a:solidFill>
              </a:rPr>
              <a:t>“Configure”</a:t>
            </a:r>
            <a:r>
              <a:rPr lang="en-US" dirty="0"/>
              <a:t> and (if everything goes off without a hitch) then </a:t>
            </a:r>
            <a:r>
              <a:rPr lang="en-US" dirty="0">
                <a:solidFill>
                  <a:srgbClr val="00B0F0"/>
                </a:solidFill>
              </a:rPr>
              <a:t>“Generate”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generates project files (</a:t>
            </a:r>
            <a:r>
              <a:rPr lang="en-US" dirty="0" err="1"/>
              <a:t>Makefile</a:t>
            </a:r>
            <a:r>
              <a:rPr lang="en-US" dirty="0"/>
              <a:t> for </a:t>
            </a:r>
            <a:r>
              <a:rPr lang="en-US" dirty="0" err="1"/>
              <a:t>gcc</a:t>
            </a:r>
            <a:r>
              <a:rPr lang="en-US" dirty="0"/>
              <a:t> and solution file for MSVC)</a:t>
            </a:r>
          </a:p>
        </p:txBody>
      </p:sp>
    </p:spTree>
    <p:extLst>
      <p:ext uri="{BB962C8B-B14F-4D97-AF65-F5344CB8AC3E}">
        <p14:creationId xmlns:p14="http://schemas.microsoft.com/office/powerpoint/2010/main" val="56146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CMake GUI, point </a:t>
            </a:r>
            <a:r>
              <a:rPr lang="en-US" dirty="0">
                <a:solidFill>
                  <a:srgbClr val="0070C0"/>
                </a:solidFill>
              </a:rPr>
              <a:t>“source code”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Folder}/01_CMake/code/” </a:t>
            </a:r>
            <a:r>
              <a:rPr lang="en-US" dirty="0"/>
              <a:t>(location of root CMake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all know that source code requires </a:t>
            </a:r>
            <a:r>
              <a:rPr lang="en-US" i="1" dirty="0">
                <a:solidFill>
                  <a:srgbClr val="22337C"/>
                </a:solidFill>
              </a:rPr>
              <a:t>compilation</a:t>
            </a:r>
            <a:r>
              <a:rPr lang="en-US" i="1" dirty="0"/>
              <a:t> </a:t>
            </a:r>
            <a:r>
              <a:rPr lang="en-US" dirty="0"/>
              <a:t>(i.e., conversion from high level language to machine language) to run.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23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the CMake GUI, point “source code” to “${Tutorials Root Folder}/01_CMake/code/” (location of root CMake file)</a:t>
            </a:r>
          </a:p>
          <a:p>
            <a:endParaRPr lang="en-US" dirty="0"/>
          </a:p>
          <a:p>
            <a:r>
              <a:rPr lang="en-US" dirty="0"/>
              <a:t>Point </a:t>
            </a:r>
            <a:r>
              <a:rPr lang="en-US" dirty="0">
                <a:solidFill>
                  <a:srgbClr val="0070C0"/>
                </a:solidFill>
              </a:rPr>
              <a:t>“build directory”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“${Tutorials Root Folder}/01_CMake/code/bin” </a:t>
            </a:r>
            <a:r>
              <a:rPr lang="en-US" dirty="0"/>
              <a:t>or to any other new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the CMake GUI, point “source code” to “${Tutorials Root Folder}/01_CMake/code/” (location of root CMake file)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Point “build directory” to “${Tutorials Root Folder}/01_CMake/code/bin” or to any other new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</a:t>
            </a:r>
            <a:r>
              <a:rPr lang="en-US" dirty="0">
                <a:solidFill>
                  <a:srgbClr val="00B0F0"/>
                </a:solidFill>
              </a:rPr>
              <a:t>“Configure”</a:t>
            </a:r>
            <a:r>
              <a:rPr lang="en-US" dirty="0"/>
              <a:t> and (if everything goes off without a hitch) then </a:t>
            </a:r>
            <a:r>
              <a:rPr lang="en-US" dirty="0">
                <a:solidFill>
                  <a:srgbClr val="00B0F0"/>
                </a:solidFill>
              </a:rPr>
              <a:t>“Generate”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6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 the CMake GUI, point “source code” to “${Tutorials Root Folder}/01_CMake/code/” (location of root CMake file)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Point “build directory” to “${Tutorials Root Folder}/01_CMake/code/bin” or to any other new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Press “Configure” and (if everything goes off without a hitch) then “Generate”</a:t>
            </a:r>
          </a:p>
          <a:p>
            <a:endParaRPr lang="en-US" dirty="0"/>
          </a:p>
          <a:p>
            <a:r>
              <a:rPr lang="en-US" dirty="0"/>
              <a:t>This generates project files (</a:t>
            </a:r>
            <a:r>
              <a:rPr lang="en-US" dirty="0" err="1"/>
              <a:t>Makefile</a:t>
            </a:r>
            <a:r>
              <a:rPr lang="en-US" dirty="0"/>
              <a:t> for </a:t>
            </a:r>
            <a:r>
              <a:rPr lang="en-US" dirty="0" err="1"/>
              <a:t>gcc</a:t>
            </a:r>
            <a:r>
              <a:rPr lang="en-US" dirty="0"/>
              <a:t> and solution file for MSVC)</a:t>
            </a:r>
          </a:p>
        </p:txBody>
      </p:sp>
    </p:spTree>
    <p:extLst>
      <p:ext uri="{BB962C8B-B14F-4D97-AF65-F5344CB8AC3E}">
        <p14:creationId xmlns:p14="http://schemas.microsoft.com/office/powerpoint/2010/main" val="373586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CMake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new folder </a:t>
            </a:r>
            <a:r>
              <a:rPr lang="en-US" dirty="0">
                <a:solidFill>
                  <a:srgbClr val="FF0000"/>
                </a:solidFill>
              </a:rPr>
              <a:t>“${Tutorials Root Folder}/01_CMake/code/bin” </a:t>
            </a:r>
            <a:r>
              <a:rPr lang="en-US" dirty="0"/>
              <a:t>or to any other new folder and then invoke CMake using the following command in the command line: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</a:rPr>
              <a:t>cmake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${Tutorials Root Folder}/01_CMake/code/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command will use the default project generator for the detected OS (</a:t>
            </a:r>
            <a:r>
              <a:rPr lang="en-US" dirty="0" err="1"/>
              <a:t>Makefile</a:t>
            </a:r>
            <a:r>
              <a:rPr lang="en-US" dirty="0"/>
              <a:t> for Linux) and it can be specified using the “-G” parameter</a:t>
            </a:r>
            <a:r>
              <a:rPr lang="en-US" baseline="30000" dirty="0"/>
              <a:t>[12]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[12] CMake Generators - https://cmake.org/cmake/help/v3.0/manual/cmake-generators.7.html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19C1-81BB-4C07-B789-FEDCC4DB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ITK/OpenCV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ED6F-BCBE-4523-B22A-1E2DDB82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your compiler has been set up,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use the following branch to build the dependencies for ITK and OpenCV: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https://github.com/CBICA/CaPTk/tree/dependency_manager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9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026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all know that source code requires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compilation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(i.e., conversion from high level language to machine language) to run.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CPP is special in the way that the compilation generates an </a:t>
            </a:r>
            <a:r>
              <a:rPr lang="en-US" i="1" dirty="0">
                <a:solidFill>
                  <a:srgbClr val="22337C"/>
                </a:solidFill>
              </a:rPr>
              <a:t>executable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22337C"/>
                </a:solidFill>
              </a:rPr>
              <a:t>library</a:t>
            </a:r>
            <a:r>
              <a:rPr lang="en-US" i="1" dirty="0"/>
              <a:t> </a:t>
            </a:r>
            <a:r>
              <a:rPr lang="en-US" dirty="0"/>
              <a:t>which is a collection of machine code for quick runs.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3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all know that source code requires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compilation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(i.e., conversion from high level language to machine language) to run.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CPP is special in the way that the compilation generates an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executable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or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library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which is a collection of machine code for quick runs.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For the compilation to occur properly, CPP source code should link against a </a:t>
            </a:r>
            <a:r>
              <a:rPr lang="en-US" i="1" dirty="0"/>
              <a:t>compiler</a:t>
            </a:r>
            <a:r>
              <a:rPr lang="en-US" dirty="0"/>
              <a:t> (GNU C Compiler </a:t>
            </a:r>
            <a:r>
              <a:rPr lang="en-US" baseline="30000" dirty="0"/>
              <a:t>[1] </a:t>
            </a:r>
            <a:r>
              <a:rPr lang="en-US" dirty="0"/>
              <a:t>or MS Visual C++ </a:t>
            </a:r>
            <a:r>
              <a:rPr lang="en-US" baseline="30000" dirty="0"/>
              <a:t>[2]</a:t>
            </a:r>
            <a:r>
              <a:rPr lang="en-US" dirty="0"/>
              <a:t>) and other </a:t>
            </a:r>
            <a:r>
              <a:rPr lang="en-US" i="1" dirty="0"/>
              <a:t>dependencies</a:t>
            </a:r>
            <a:r>
              <a:rPr lang="en-US" dirty="0"/>
              <a:t> in the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GCC - https://gcc.gnu.org/ </a:t>
            </a:r>
          </a:p>
          <a:p>
            <a:r>
              <a:rPr lang="en-US"/>
              <a:t>[2] MSVC - https://en.wikipedia.org/wiki/Visual_C%2B%2B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nature of CPP programming, each and every OS does the linkage in its own unique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Due to the nature of CPP programming, each and every OS does the linkage in its own unique manner.</a:t>
            </a:r>
          </a:p>
          <a:p>
            <a:endParaRPr lang="en-US" dirty="0"/>
          </a:p>
          <a:p>
            <a:r>
              <a:rPr lang="en-US" dirty="0"/>
              <a:t>CMake </a:t>
            </a:r>
            <a:r>
              <a:rPr lang="en-US" baseline="30000" dirty="0"/>
              <a:t>[3]</a:t>
            </a:r>
            <a:r>
              <a:rPr lang="en-US" dirty="0"/>
              <a:t> came into being with the explicit idea of making this entire </a:t>
            </a:r>
            <a:r>
              <a:rPr lang="en-US" i="1" dirty="0"/>
              <a:t>configuration</a:t>
            </a:r>
            <a:r>
              <a:rPr lang="en-US" dirty="0"/>
              <a:t> step platform and compiler independent </a:t>
            </a:r>
            <a:r>
              <a:rPr lang="en-US" baseline="30000" dirty="0"/>
              <a:t>[4]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3365" y="6332538"/>
            <a:ext cx="7979038" cy="365125"/>
          </a:xfrm>
        </p:spPr>
        <p:txBody>
          <a:bodyPr/>
          <a:lstStyle/>
          <a:p>
            <a:r>
              <a:rPr lang="en-US"/>
              <a:t>[3] CMake - https://cmake.org/</a:t>
            </a:r>
          </a:p>
          <a:p>
            <a:r>
              <a:rPr lang="en-US"/>
              <a:t>[4] CMake Overview - https://cmake.org/overview/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5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CMake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Follow the platform specific instructions given in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https://cmake.org/download/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that you install the bit matched version of CMake (</a:t>
            </a:r>
            <a:r>
              <a:rPr lang="en-US" b="1" dirty="0">
                <a:solidFill>
                  <a:srgbClr val="002040"/>
                </a:solidFill>
              </a:rPr>
              <a:t>64 bit </a:t>
            </a:r>
            <a:r>
              <a:rPr lang="en-US" dirty="0"/>
              <a:t>or </a:t>
            </a:r>
            <a:r>
              <a:rPr lang="en-US" b="1" dirty="0">
                <a:solidFill>
                  <a:srgbClr val="002040"/>
                </a:solidFill>
              </a:rPr>
              <a:t>32 bit </a:t>
            </a:r>
            <a:r>
              <a:rPr lang="en-US" dirty="0"/>
              <a:t>in accordance with your installed OS)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/Tutorials Root Folder</a:t>
            </a:r>
          </a:p>
          <a:p>
            <a:pPr marL="0" indent="0">
              <a:buNone/>
            </a:pPr>
            <a:r>
              <a:rPr lang="en-US" dirty="0"/>
              <a:t>	/01_CMake</a:t>
            </a:r>
          </a:p>
          <a:p>
            <a:pPr marL="0" indent="0">
              <a:buNone/>
            </a:pPr>
            <a:r>
              <a:rPr lang="en-US" dirty="0"/>
              <a:t>		presentation.pptx</a:t>
            </a:r>
          </a:p>
          <a:p>
            <a:pPr marL="0" indent="0">
              <a:buNone/>
            </a:pPr>
            <a:r>
              <a:rPr lang="en-US" dirty="0"/>
              <a:t>		/code</a:t>
            </a:r>
          </a:p>
          <a:p>
            <a:pPr marL="0" indent="0">
              <a:buNone/>
            </a:pPr>
            <a:r>
              <a:rPr lang="en-US" dirty="0"/>
              <a:t>			CMakeLists.txt</a:t>
            </a:r>
          </a:p>
          <a:p>
            <a:pPr marL="0" indent="0">
              <a:buNone/>
            </a:pPr>
            <a:r>
              <a:rPr lang="en-US" dirty="0"/>
              <a:t>			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main.cxx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1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/Tutorials Root Folder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/01_CMake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presentation.pptx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/code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CMakeLists.txt  </a:t>
            </a:r>
            <a:r>
              <a:rPr lang="en-US" dirty="0"/>
              <a:t>-  root or main CMake file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		main.cxx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4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BICA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2203</Words>
  <Application>Microsoft Office PowerPoint</Application>
  <PresentationFormat>Widescreen</PresentationFormat>
  <Paragraphs>216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Segoe UI Semibold</vt:lpstr>
      <vt:lpstr>Segoe UI Semilight</vt:lpstr>
      <vt:lpstr>Segoe UI Symbol</vt:lpstr>
      <vt:lpstr>Office Theme</vt:lpstr>
      <vt:lpstr>Custom Design</vt:lpstr>
      <vt:lpstr>CBICA S/W Dev Tutorials – CMake Tutorial</vt:lpstr>
      <vt:lpstr>Introduction</vt:lpstr>
      <vt:lpstr>Introduction</vt:lpstr>
      <vt:lpstr>Introduction</vt:lpstr>
      <vt:lpstr>Introduction</vt:lpstr>
      <vt:lpstr>Introduction</vt:lpstr>
      <vt:lpstr>Installing CMake</vt:lpstr>
      <vt:lpstr>Example code structure</vt:lpstr>
      <vt:lpstr>Example code structure</vt:lpstr>
      <vt:lpstr>/code/CMakeLists.txt</vt:lpstr>
      <vt:lpstr>/code/CMakeLists.txt</vt:lpstr>
      <vt:lpstr>/code/CMakeLists.txt</vt:lpstr>
      <vt:lpstr>/code/CMakeLists.txt</vt:lpstr>
      <vt:lpstr>/code/CMakeLists.txt</vt:lpstr>
      <vt:lpstr>/code/CMakeLists.txt</vt:lpstr>
      <vt:lpstr>CMake commands to keep in mind</vt:lpstr>
      <vt:lpstr>/code/src/main.cxx</vt:lpstr>
      <vt:lpstr>Steps – CMake GUI</vt:lpstr>
      <vt:lpstr>Steps – CMake GUI</vt:lpstr>
      <vt:lpstr>Steps – CMake GUI</vt:lpstr>
      <vt:lpstr>Steps – CMake GUI</vt:lpstr>
      <vt:lpstr>Steps – CMake GUI</vt:lpstr>
      <vt:lpstr>Steps – CMake CLI</vt:lpstr>
      <vt:lpstr>ITK/OpenCV Setup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34</cp:revision>
  <dcterms:created xsi:type="dcterms:W3CDTF">2016-03-11T15:32:15Z</dcterms:created>
  <dcterms:modified xsi:type="dcterms:W3CDTF">2018-08-22T16:09:27Z</dcterms:modified>
</cp:coreProperties>
</file>