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9" r:id="rId3"/>
    <p:sldId id="308" r:id="rId4"/>
    <p:sldId id="300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0000"/>
    <a:srgbClr val="CC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XG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RF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_i\Desktop\Work\ATOM\TESTS\test-NN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-0.87336922500000003</c:v>
                </c:pt>
                <c:pt idx="1">
                  <c:v>-1.9890907900000001</c:v>
                </c:pt>
                <c:pt idx="2">
                  <c:v>-5.149575928</c:v>
                </c:pt>
                <c:pt idx="3">
                  <c:v>-2.393436259</c:v>
                </c:pt>
                <c:pt idx="4">
                  <c:v>-0.84716866400000002</c:v>
                </c:pt>
                <c:pt idx="5">
                  <c:v>-1.3181627810000001</c:v>
                </c:pt>
                <c:pt idx="6">
                  <c:v>-2.0628124190000001</c:v>
                </c:pt>
                <c:pt idx="7">
                  <c:v>1.052686837</c:v>
                </c:pt>
                <c:pt idx="8">
                  <c:v>-1.4677844259999999</c:v>
                </c:pt>
                <c:pt idx="9">
                  <c:v>-0.708079028</c:v>
                </c:pt>
                <c:pt idx="10">
                  <c:v>-3.1385255949999999</c:v>
                </c:pt>
                <c:pt idx="11">
                  <c:v>-3.652291564</c:v>
                </c:pt>
                <c:pt idx="12">
                  <c:v>-0.13872531900000001</c:v>
                </c:pt>
                <c:pt idx="13">
                  <c:v>-2.0660362409999999</c:v>
                </c:pt>
                <c:pt idx="14">
                  <c:v>-1.7875898670000001</c:v>
                </c:pt>
                <c:pt idx="15">
                  <c:v>0.51239908700000003</c:v>
                </c:pt>
                <c:pt idx="16">
                  <c:v>-0.55775501500000002</c:v>
                </c:pt>
                <c:pt idx="17">
                  <c:v>-0.85382829199999999</c:v>
                </c:pt>
                <c:pt idx="18">
                  <c:v>-1.7044925870000001</c:v>
                </c:pt>
                <c:pt idx="19">
                  <c:v>-3.1155871839999998</c:v>
                </c:pt>
                <c:pt idx="20">
                  <c:v>-4.3174445999999998E-2</c:v>
                </c:pt>
                <c:pt idx="21">
                  <c:v>-1.028492953</c:v>
                </c:pt>
                <c:pt idx="22">
                  <c:v>-0.97826322700000001</c:v>
                </c:pt>
                <c:pt idx="23">
                  <c:v>-2.3469439589999999</c:v>
                </c:pt>
                <c:pt idx="24">
                  <c:v>-2.6423615599999999</c:v>
                </c:pt>
                <c:pt idx="25">
                  <c:v>-2.3909370889999999</c:v>
                </c:pt>
                <c:pt idx="26">
                  <c:v>-2.686175977</c:v>
                </c:pt>
                <c:pt idx="27">
                  <c:v>1.0436114970000001</c:v>
                </c:pt>
                <c:pt idx="28">
                  <c:v>-2.0148871709999998</c:v>
                </c:pt>
                <c:pt idx="29">
                  <c:v>0.59335780599999999</c:v>
                </c:pt>
                <c:pt idx="30">
                  <c:v>-2.6686824069999999</c:v>
                </c:pt>
                <c:pt idx="31">
                  <c:v>-3.3843250760000001</c:v>
                </c:pt>
                <c:pt idx="32">
                  <c:v>-0.56308057</c:v>
                </c:pt>
                <c:pt idx="33">
                  <c:v>-2.088709299</c:v>
                </c:pt>
                <c:pt idx="34">
                  <c:v>0.28223594800000001</c:v>
                </c:pt>
                <c:pt idx="35">
                  <c:v>-1.78013836</c:v>
                </c:pt>
                <c:pt idx="36">
                  <c:v>-2.3518395550000002</c:v>
                </c:pt>
                <c:pt idx="37">
                  <c:v>0.48750838000000002</c:v>
                </c:pt>
                <c:pt idx="38">
                  <c:v>-0.10439148400000001</c:v>
                </c:pt>
                <c:pt idx="39">
                  <c:v>-2.8953075000000002E-2</c:v>
                </c:pt>
                <c:pt idx="40">
                  <c:v>-3.5989066790000002</c:v>
                </c:pt>
                <c:pt idx="41">
                  <c:v>-3.2973823809999998</c:v>
                </c:pt>
                <c:pt idx="42">
                  <c:v>-3.052049813</c:v>
                </c:pt>
                <c:pt idx="43">
                  <c:v>-5.8214040560000004</c:v>
                </c:pt>
                <c:pt idx="44">
                  <c:v>-0.78187425200000005</c:v>
                </c:pt>
                <c:pt idx="45">
                  <c:v>-0.80179920299999996</c:v>
                </c:pt>
                <c:pt idx="46">
                  <c:v>-4.5068504620000001</c:v>
                </c:pt>
                <c:pt idx="47">
                  <c:v>-7.0047069070000001</c:v>
                </c:pt>
                <c:pt idx="48">
                  <c:v>-2.2950738579999999</c:v>
                </c:pt>
                <c:pt idx="49">
                  <c:v>-0.86292710299999997</c:v>
                </c:pt>
                <c:pt idx="50">
                  <c:v>5.2891279999999999E-2</c:v>
                </c:pt>
                <c:pt idx="51">
                  <c:v>-1.0740883809999999</c:v>
                </c:pt>
                <c:pt idx="52">
                  <c:v>-2.6021797640000002</c:v>
                </c:pt>
                <c:pt idx="53">
                  <c:v>-3.810729501</c:v>
                </c:pt>
                <c:pt idx="54">
                  <c:v>-1.103067698</c:v>
                </c:pt>
                <c:pt idx="55">
                  <c:v>-1.4326236299999999</c:v>
                </c:pt>
                <c:pt idx="56">
                  <c:v>-2.7122453270000002</c:v>
                </c:pt>
                <c:pt idx="57">
                  <c:v>-1.69455483</c:v>
                </c:pt>
                <c:pt idx="58">
                  <c:v>-2.6046172620000001</c:v>
                </c:pt>
                <c:pt idx="59">
                  <c:v>-2.587080684</c:v>
                </c:pt>
                <c:pt idx="60">
                  <c:v>-4.7628403820000003</c:v>
                </c:pt>
                <c:pt idx="61">
                  <c:v>0.46052804899999999</c:v>
                </c:pt>
                <c:pt idx="62">
                  <c:v>-5.5073421439999999</c:v>
                </c:pt>
                <c:pt idx="63">
                  <c:v>-1.8222884939999999</c:v>
                </c:pt>
                <c:pt idx="64">
                  <c:v>-0.48349537399999998</c:v>
                </c:pt>
                <c:pt idx="65">
                  <c:v>-1.460906198</c:v>
                </c:pt>
                <c:pt idx="66">
                  <c:v>-0.559021922</c:v>
                </c:pt>
                <c:pt idx="67">
                  <c:v>-1.10603297</c:v>
                </c:pt>
                <c:pt idx="68">
                  <c:v>-0.280498582</c:v>
                </c:pt>
                <c:pt idx="69">
                  <c:v>-3.6088812639999999</c:v>
                </c:pt>
                <c:pt idx="70">
                  <c:v>-2.3125789129999998</c:v>
                </c:pt>
                <c:pt idx="71">
                  <c:v>-1.974154443</c:v>
                </c:pt>
                <c:pt idx="72">
                  <c:v>-0.31978419200000002</c:v>
                </c:pt>
                <c:pt idx="73">
                  <c:v>-1.9382006439999999</c:v>
                </c:pt>
                <c:pt idx="74">
                  <c:v>-2.2667046489999998</c:v>
                </c:pt>
                <c:pt idx="75">
                  <c:v>-1.637400435</c:v>
                </c:pt>
                <c:pt idx="76">
                  <c:v>-0.71427448900000001</c:v>
                </c:pt>
                <c:pt idx="77">
                  <c:v>-0.152801623</c:v>
                </c:pt>
                <c:pt idx="78">
                  <c:v>0.71080589999999999</c:v>
                </c:pt>
                <c:pt idx="79">
                  <c:v>-3.0204879299999998</c:v>
                </c:pt>
                <c:pt idx="80">
                  <c:v>-2.4132143940000002</c:v>
                </c:pt>
                <c:pt idx="81">
                  <c:v>-1.3397513889999999</c:v>
                </c:pt>
                <c:pt idx="82">
                  <c:v>-1.6198715969999999</c:v>
                </c:pt>
                <c:pt idx="83">
                  <c:v>-4.8359741879999998</c:v>
                </c:pt>
                <c:pt idx="84">
                  <c:v>-1.4507292430000001</c:v>
                </c:pt>
                <c:pt idx="85">
                  <c:v>0.20657082399999999</c:v>
                </c:pt>
                <c:pt idx="86">
                  <c:v>-1.5823767360000001</c:v>
                </c:pt>
                <c:pt idx="87">
                  <c:v>-0.46965127899999998</c:v>
                </c:pt>
                <c:pt idx="88">
                  <c:v>-0.61066349900000005</c:v>
                </c:pt>
                <c:pt idx="89">
                  <c:v>-1.207984921</c:v>
                </c:pt>
                <c:pt idx="90">
                  <c:v>-8.3355722429999997</c:v>
                </c:pt>
                <c:pt idx="91">
                  <c:v>-0.488147526</c:v>
                </c:pt>
                <c:pt idx="92">
                  <c:v>-4.2448665779999999</c:v>
                </c:pt>
                <c:pt idx="93">
                  <c:v>-0.933918103</c:v>
                </c:pt>
                <c:pt idx="94">
                  <c:v>-0.25554295599999999</c:v>
                </c:pt>
                <c:pt idx="95">
                  <c:v>0.44556685899999998</c:v>
                </c:pt>
                <c:pt idx="96">
                  <c:v>-3.6517214060000001</c:v>
                </c:pt>
                <c:pt idx="97">
                  <c:v>-0.85880928000000001</c:v>
                </c:pt>
                <c:pt idx="98">
                  <c:v>-1.3203268100000001</c:v>
                </c:pt>
                <c:pt idx="99">
                  <c:v>-3.3725302799999999</c:v>
                </c:pt>
                <c:pt idx="100">
                  <c:v>-2.7377055690000001</c:v>
                </c:pt>
                <c:pt idx="101">
                  <c:v>-2.4787531860000001</c:v>
                </c:pt>
                <c:pt idx="102">
                  <c:v>-1.786464032</c:v>
                </c:pt>
                <c:pt idx="103">
                  <c:v>-1.9406489410000001</c:v>
                </c:pt>
                <c:pt idx="104">
                  <c:v>-4.1378853250000001</c:v>
                </c:pt>
                <c:pt idx="105">
                  <c:v>-1.8993291379999999</c:v>
                </c:pt>
                <c:pt idx="106">
                  <c:v>-5.1538792679999998</c:v>
                </c:pt>
                <c:pt idx="107">
                  <c:v>-1.4010179899999999</c:v>
                </c:pt>
                <c:pt idx="108">
                  <c:v>-5.0447085170000001</c:v>
                </c:pt>
                <c:pt idx="109">
                  <c:v>-0.82184450200000003</c:v>
                </c:pt>
                <c:pt idx="110">
                  <c:v>-0.711117208</c:v>
                </c:pt>
                <c:pt idx="111">
                  <c:v>-2.5619366700000001</c:v>
                </c:pt>
                <c:pt idx="112">
                  <c:v>-2.5924397589999999</c:v>
                </c:pt>
                <c:pt idx="113">
                  <c:v>-0.36391970499999998</c:v>
                </c:pt>
                <c:pt idx="114">
                  <c:v>-1.29340166</c:v>
                </c:pt>
                <c:pt idx="115">
                  <c:v>-1.04701292</c:v>
                </c:pt>
                <c:pt idx="116">
                  <c:v>-0.73859915799999998</c:v>
                </c:pt>
                <c:pt idx="117">
                  <c:v>-2.16788501</c:v>
                </c:pt>
                <c:pt idx="118">
                  <c:v>-5.1388891130000003</c:v>
                </c:pt>
                <c:pt idx="119">
                  <c:v>-0.208042174</c:v>
                </c:pt>
                <c:pt idx="120">
                  <c:v>0.24337255699999999</c:v>
                </c:pt>
                <c:pt idx="121">
                  <c:v>-2.0712895119999999</c:v>
                </c:pt>
                <c:pt idx="122">
                  <c:v>-1.868273681</c:v>
                </c:pt>
                <c:pt idx="123">
                  <c:v>-1.3648628190000001</c:v>
                </c:pt>
                <c:pt idx="124">
                  <c:v>-2.1193148220000002</c:v>
                </c:pt>
                <c:pt idx="125">
                  <c:v>-2.2617255959999998</c:v>
                </c:pt>
                <c:pt idx="126">
                  <c:v>-3.7728647290000001</c:v>
                </c:pt>
                <c:pt idx="127">
                  <c:v>-2.218578028</c:v>
                </c:pt>
                <c:pt idx="128">
                  <c:v>-1.2064841829999999</c:v>
                </c:pt>
                <c:pt idx="129">
                  <c:v>-3.338497566</c:v>
                </c:pt>
                <c:pt idx="130">
                  <c:v>0.141455937</c:v>
                </c:pt>
                <c:pt idx="131">
                  <c:v>-1.6675827400000001</c:v>
                </c:pt>
                <c:pt idx="132">
                  <c:v>-2.401216915</c:v>
                </c:pt>
                <c:pt idx="133">
                  <c:v>0.41962147700000002</c:v>
                </c:pt>
                <c:pt idx="134">
                  <c:v>-3.783327076</c:v>
                </c:pt>
                <c:pt idx="135">
                  <c:v>-2.1989251109999999</c:v>
                </c:pt>
                <c:pt idx="136">
                  <c:v>-2.1933343270000001</c:v>
                </c:pt>
                <c:pt idx="137">
                  <c:v>-4.2210200579999997</c:v>
                </c:pt>
                <c:pt idx="138">
                  <c:v>-1.358981588</c:v>
                </c:pt>
                <c:pt idx="139">
                  <c:v>0.25571578900000003</c:v>
                </c:pt>
                <c:pt idx="140">
                  <c:v>-4.4227721659999997</c:v>
                </c:pt>
                <c:pt idx="141">
                  <c:v>9.2017090999999995E-2</c:v>
                </c:pt>
                <c:pt idx="142">
                  <c:v>-2.1105602029999999</c:v>
                </c:pt>
                <c:pt idx="143">
                  <c:v>-2.607698826</c:v>
                </c:pt>
                <c:pt idx="144">
                  <c:v>-2.5172457929999998</c:v>
                </c:pt>
                <c:pt idx="145">
                  <c:v>-0.41104520900000002</c:v>
                </c:pt>
                <c:pt idx="146">
                  <c:v>-1.3011661489999999</c:v>
                </c:pt>
                <c:pt idx="147">
                  <c:v>-2.2827613370000002</c:v>
                </c:pt>
                <c:pt idx="148">
                  <c:v>-8.3262314859999993</c:v>
                </c:pt>
                <c:pt idx="149">
                  <c:v>-2.012252546</c:v>
                </c:pt>
                <c:pt idx="150">
                  <c:v>1.106936634</c:v>
                </c:pt>
                <c:pt idx="151">
                  <c:v>-4.0066947580000001</c:v>
                </c:pt>
                <c:pt idx="152">
                  <c:v>0.31565743099999999</c:v>
                </c:pt>
                <c:pt idx="153">
                  <c:v>-1.374189968</c:v>
                </c:pt>
                <c:pt idx="154">
                  <c:v>-4.7820092829999998</c:v>
                </c:pt>
                <c:pt idx="155">
                  <c:v>-1.963034173</c:v>
                </c:pt>
                <c:pt idx="156">
                  <c:v>-4.5545594830000002</c:v>
                </c:pt>
                <c:pt idx="157">
                  <c:v>-0.399300724</c:v>
                </c:pt>
                <c:pt idx="158">
                  <c:v>-2.6449619160000002</c:v>
                </c:pt>
                <c:pt idx="159">
                  <c:v>-0.217883302</c:v>
                </c:pt>
                <c:pt idx="160">
                  <c:v>0.46606209199999998</c:v>
                </c:pt>
                <c:pt idx="161">
                  <c:v>-4.1197246569999999</c:v>
                </c:pt>
                <c:pt idx="162">
                  <c:v>-0.59127786999999998</c:v>
                </c:pt>
                <c:pt idx="163">
                  <c:v>-0.104598474</c:v>
                </c:pt>
                <c:pt idx="164">
                  <c:v>0.57942707000000004</c:v>
                </c:pt>
                <c:pt idx="165">
                  <c:v>-5.8348161940000001</c:v>
                </c:pt>
                <c:pt idx="166">
                  <c:v>-1.9678860730000001</c:v>
                </c:pt>
                <c:pt idx="167">
                  <c:v>-3.92246278</c:v>
                </c:pt>
                <c:pt idx="168">
                  <c:v>-1.913882342</c:v>
                </c:pt>
                <c:pt idx="169">
                  <c:v>-5.0810892790000004</c:v>
                </c:pt>
                <c:pt idx="170">
                  <c:v>-0.49557019400000002</c:v>
                </c:pt>
                <c:pt idx="171">
                  <c:v>-4.8441032179999999</c:v>
                </c:pt>
                <c:pt idx="172">
                  <c:v>-1.0190936450000001</c:v>
                </c:pt>
                <c:pt idx="173">
                  <c:v>-1.4929471670000001</c:v>
                </c:pt>
                <c:pt idx="174">
                  <c:v>-1.901237614</c:v>
                </c:pt>
                <c:pt idx="175">
                  <c:v>-0.66281518399999995</c:v>
                </c:pt>
                <c:pt idx="176">
                  <c:v>9.5300963000000002E-2</c:v>
                </c:pt>
                <c:pt idx="177">
                  <c:v>0.76412486700000004</c:v>
                </c:pt>
                <c:pt idx="178">
                  <c:v>-4.9159816029999996</c:v>
                </c:pt>
                <c:pt idx="179">
                  <c:v>0.943689369</c:v>
                </c:pt>
                <c:pt idx="180">
                  <c:v>-1.1183463650000001</c:v>
                </c:pt>
                <c:pt idx="181">
                  <c:v>-1.321621307</c:v>
                </c:pt>
                <c:pt idx="182">
                  <c:v>-0.40446298400000003</c:v>
                </c:pt>
                <c:pt idx="183">
                  <c:v>-3.2429529339999998</c:v>
                </c:pt>
                <c:pt idx="184">
                  <c:v>-2.6999000350000002</c:v>
                </c:pt>
                <c:pt idx="185">
                  <c:v>-0.18827327799999999</c:v>
                </c:pt>
                <c:pt idx="186">
                  <c:v>-5.0535159439999999</c:v>
                </c:pt>
                <c:pt idx="187">
                  <c:v>0.50157544499999995</c:v>
                </c:pt>
                <c:pt idx="188">
                  <c:v>-1.422743801</c:v>
                </c:pt>
                <c:pt idx="189">
                  <c:v>-0.27402222399999998</c:v>
                </c:pt>
                <c:pt idx="190">
                  <c:v>-1.4236963540000001</c:v>
                </c:pt>
                <c:pt idx="191">
                  <c:v>-1.0890990089999999</c:v>
                </c:pt>
                <c:pt idx="192">
                  <c:v>0.57812720399999995</c:v>
                </c:pt>
                <c:pt idx="193">
                  <c:v>1.105137646</c:v>
                </c:pt>
                <c:pt idx="194">
                  <c:v>-3.6756998849999998</c:v>
                </c:pt>
                <c:pt idx="195">
                  <c:v>-1.3861096079999999</c:v>
                </c:pt>
                <c:pt idx="196">
                  <c:v>-8.1930059780000004</c:v>
                </c:pt>
                <c:pt idx="197">
                  <c:v>-3.1799125639999999</c:v>
                </c:pt>
                <c:pt idx="198">
                  <c:v>0.567285084</c:v>
                </c:pt>
                <c:pt idx="199">
                  <c:v>-1.3985529640000001</c:v>
                </c:pt>
                <c:pt idx="200">
                  <c:v>-3.8456022839999999</c:v>
                </c:pt>
                <c:pt idx="201">
                  <c:v>-0.87911400299999998</c:v>
                </c:pt>
                <c:pt idx="202">
                  <c:v>1.3111039550000001</c:v>
                </c:pt>
                <c:pt idx="203">
                  <c:v>-4.7977177839999996</c:v>
                </c:pt>
                <c:pt idx="204">
                  <c:v>0.90160477800000005</c:v>
                </c:pt>
                <c:pt idx="205">
                  <c:v>-0.174759267</c:v>
                </c:pt>
                <c:pt idx="206">
                  <c:v>-0.69344342800000003</c:v>
                </c:pt>
                <c:pt idx="207">
                  <c:v>-0.59222268199999994</c:v>
                </c:pt>
                <c:pt idx="208">
                  <c:v>-4.2676601720000003</c:v>
                </c:pt>
                <c:pt idx="209">
                  <c:v>-0.87870326899999995</c:v>
                </c:pt>
                <c:pt idx="210">
                  <c:v>-1.5149157980000001</c:v>
                </c:pt>
                <c:pt idx="211">
                  <c:v>-0.81497314099999996</c:v>
                </c:pt>
                <c:pt idx="212">
                  <c:v>7.8232671000000004E-2</c:v>
                </c:pt>
                <c:pt idx="213">
                  <c:v>-4.361944888</c:v>
                </c:pt>
                <c:pt idx="214">
                  <c:v>-2.1214270420000001</c:v>
                </c:pt>
                <c:pt idx="215">
                  <c:v>-4.7335884070000001</c:v>
                </c:pt>
                <c:pt idx="216">
                  <c:v>-1.1958493029999999</c:v>
                </c:pt>
                <c:pt idx="217">
                  <c:v>0.57205483800000001</c:v>
                </c:pt>
                <c:pt idx="218">
                  <c:v>-0.169616982</c:v>
                </c:pt>
                <c:pt idx="219">
                  <c:v>-1.7368514049999999</c:v>
                </c:pt>
                <c:pt idx="220">
                  <c:v>-4.3148618299999999</c:v>
                </c:pt>
                <c:pt idx="221">
                  <c:v>-0.90487261900000004</c:v>
                </c:pt>
                <c:pt idx="222">
                  <c:v>-0.394233844</c:v>
                </c:pt>
                <c:pt idx="223">
                  <c:v>-2.4021081689999999</c:v>
                </c:pt>
                <c:pt idx="224">
                  <c:v>-2.9281757349999999</c:v>
                </c:pt>
                <c:pt idx="225">
                  <c:v>-8.3713043210000002</c:v>
                </c:pt>
                <c:pt idx="226">
                  <c:v>-3.3630200000000002E-4</c:v>
                </c:pt>
                <c:pt idx="227">
                  <c:v>-2.597018566</c:v>
                </c:pt>
                <c:pt idx="228">
                  <c:v>-1.6332645100000001</c:v>
                </c:pt>
                <c:pt idx="229">
                  <c:v>-1.9760459399999999</c:v>
                </c:pt>
                <c:pt idx="230">
                  <c:v>-1.8030612909999999</c:v>
                </c:pt>
                <c:pt idx="231">
                  <c:v>-6.4068210690000003</c:v>
                </c:pt>
                <c:pt idx="232">
                  <c:v>-2.1353837449999999</c:v>
                </c:pt>
                <c:pt idx="233">
                  <c:v>-1.7395977030000001</c:v>
                </c:pt>
                <c:pt idx="234">
                  <c:v>-0.82779851599999998</c:v>
                </c:pt>
                <c:pt idx="235">
                  <c:v>-1.753560773</c:v>
                </c:pt>
                <c:pt idx="236">
                  <c:v>-3.010970645</c:v>
                </c:pt>
                <c:pt idx="237">
                  <c:v>-3.0786763380000002</c:v>
                </c:pt>
                <c:pt idx="238">
                  <c:v>-4.1882210430000004</c:v>
                </c:pt>
                <c:pt idx="239">
                  <c:v>0.395805668</c:v>
                </c:pt>
                <c:pt idx="240">
                  <c:v>-1.011307309</c:v>
                </c:pt>
                <c:pt idx="241">
                  <c:v>-1.0819167890000001</c:v>
                </c:pt>
                <c:pt idx="242">
                  <c:v>-1.6657914920000001</c:v>
                </c:pt>
                <c:pt idx="243">
                  <c:v>-3.5184423389999999</c:v>
                </c:pt>
                <c:pt idx="244">
                  <c:v>-3.3902945710000001</c:v>
                </c:pt>
                <c:pt idx="245">
                  <c:v>-1.3284821819999999</c:v>
                </c:pt>
                <c:pt idx="246">
                  <c:v>-2.197421377</c:v>
                </c:pt>
                <c:pt idx="247">
                  <c:v>-1.228650815</c:v>
                </c:pt>
                <c:pt idx="248">
                  <c:v>-0.70203687400000003</c:v>
                </c:pt>
                <c:pt idx="249">
                  <c:v>-1.4155034040000001</c:v>
                </c:pt>
                <c:pt idx="250">
                  <c:v>-2.262613542</c:v>
                </c:pt>
                <c:pt idx="251">
                  <c:v>-7.952886855</c:v>
                </c:pt>
                <c:pt idx="252">
                  <c:v>-3.5798828459999998</c:v>
                </c:pt>
                <c:pt idx="253">
                  <c:v>-1.536040614</c:v>
                </c:pt>
                <c:pt idx="254">
                  <c:v>-2.5243413729999999</c:v>
                </c:pt>
                <c:pt idx="255">
                  <c:v>-4.4751493169999996</c:v>
                </c:pt>
                <c:pt idx="256">
                  <c:v>-0.57695637499999997</c:v>
                </c:pt>
                <c:pt idx="257">
                  <c:v>-0.57238712000000003</c:v>
                </c:pt>
                <c:pt idx="258">
                  <c:v>-1.9920489459999999</c:v>
                </c:pt>
                <c:pt idx="259">
                  <c:v>1.5179698829999999</c:v>
                </c:pt>
                <c:pt idx="260">
                  <c:v>-4.7175143659999996</c:v>
                </c:pt>
                <c:pt idx="261">
                  <c:v>-0.20309664199999999</c:v>
                </c:pt>
                <c:pt idx="262">
                  <c:v>-0.95122634299999997</c:v>
                </c:pt>
                <c:pt idx="263">
                  <c:v>-3.885327341</c:v>
                </c:pt>
                <c:pt idx="264">
                  <c:v>0.35186840600000002</c:v>
                </c:pt>
                <c:pt idx="265">
                  <c:v>-2.5709195650000001</c:v>
                </c:pt>
                <c:pt idx="266">
                  <c:v>-0.66954796900000002</c:v>
                </c:pt>
                <c:pt idx="267">
                  <c:v>-0.46872144799999998</c:v>
                </c:pt>
                <c:pt idx="268">
                  <c:v>-0.51902395800000001</c:v>
                </c:pt>
                <c:pt idx="269">
                  <c:v>-3.17397353</c:v>
                </c:pt>
                <c:pt idx="270">
                  <c:v>-0.75015812599999998</c:v>
                </c:pt>
                <c:pt idx="271">
                  <c:v>-1.103143977</c:v>
                </c:pt>
                <c:pt idx="272">
                  <c:v>-5.0470133700000002</c:v>
                </c:pt>
                <c:pt idx="273">
                  <c:v>-2.7795103239999999</c:v>
                </c:pt>
                <c:pt idx="274">
                  <c:v>-0.58801572099999999</c:v>
                </c:pt>
                <c:pt idx="275">
                  <c:v>-0.37692086000000002</c:v>
                </c:pt>
                <c:pt idx="276">
                  <c:v>-1.1858748429999999</c:v>
                </c:pt>
                <c:pt idx="277">
                  <c:v>-3.7866276760000002</c:v>
                </c:pt>
                <c:pt idx="278">
                  <c:v>0.34159007800000002</c:v>
                </c:pt>
                <c:pt idx="279">
                  <c:v>-3.0417438319999999</c:v>
                </c:pt>
                <c:pt idx="280">
                  <c:v>-1.604495553</c:v>
                </c:pt>
                <c:pt idx="281">
                  <c:v>-0.75101554800000003</c:v>
                </c:pt>
                <c:pt idx="282">
                  <c:v>-3.0250269109999999</c:v>
                </c:pt>
                <c:pt idx="283">
                  <c:v>-4.2535499120000004</c:v>
                </c:pt>
                <c:pt idx="284">
                  <c:v>-1.8971969440000001</c:v>
                </c:pt>
                <c:pt idx="285">
                  <c:v>-2.0313466660000001</c:v>
                </c:pt>
                <c:pt idx="286">
                  <c:v>-3.04536016</c:v>
                </c:pt>
                <c:pt idx="287">
                  <c:v>-3.4284448589999998</c:v>
                </c:pt>
                <c:pt idx="288">
                  <c:v>-1.0508665749999999</c:v>
                </c:pt>
                <c:pt idx="289">
                  <c:v>-4.2893816139999998</c:v>
                </c:pt>
                <c:pt idx="290">
                  <c:v>-5.2414761409999997</c:v>
                </c:pt>
                <c:pt idx="291">
                  <c:v>-1.9756876400000001</c:v>
                </c:pt>
                <c:pt idx="292">
                  <c:v>0.175521609</c:v>
                </c:pt>
                <c:pt idx="293">
                  <c:v>-0.88292621000000004</c:v>
                </c:pt>
                <c:pt idx="294">
                  <c:v>-0.47362927799999999</c:v>
                </c:pt>
                <c:pt idx="295">
                  <c:v>-3.7984059939999999</c:v>
                </c:pt>
                <c:pt idx="296">
                  <c:v>-1.965921169</c:v>
                </c:pt>
                <c:pt idx="297">
                  <c:v>-0.32105684200000001</c:v>
                </c:pt>
                <c:pt idx="298">
                  <c:v>-1.269014944</c:v>
                </c:pt>
                <c:pt idx="299">
                  <c:v>-2.5639043840000002</c:v>
                </c:pt>
                <c:pt idx="300">
                  <c:v>-1.606043482</c:v>
                </c:pt>
                <c:pt idx="301">
                  <c:v>-3.6874275160000001</c:v>
                </c:pt>
                <c:pt idx="302">
                  <c:v>-2.6570935389999999</c:v>
                </c:pt>
                <c:pt idx="303">
                  <c:v>-2.3886628230000002</c:v>
                </c:pt>
                <c:pt idx="304">
                  <c:v>0.59105095600000002</c:v>
                </c:pt>
                <c:pt idx="305">
                  <c:v>-5.5237522630000004</c:v>
                </c:pt>
                <c:pt idx="306">
                  <c:v>-1.591650327</c:v>
                </c:pt>
                <c:pt idx="307">
                  <c:v>-1.188405911</c:v>
                </c:pt>
                <c:pt idx="308">
                  <c:v>-1.6725038029999999</c:v>
                </c:pt>
                <c:pt idx="309">
                  <c:v>1.505012174</c:v>
                </c:pt>
                <c:pt idx="310">
                  <c:v>-3.1565667890000002</c:v>
                </c:pt>
                <c:pt idx="311">
                  <c:v>-1.345746103</c:v>
                </c:pt>
                <c:pt idx="312">
                  <c:v>-4.8095970990000003</c:v>
                </c:pt>
                <c:pt idx="313">
                  <c:v>-2.1168922430000001</c:v>
                </c:pt>
                <c:pt idx="314">
                  <c:v>-0.75390966000000004</c:v>
                </c:pt>
                <c:pt idx="315">
                  <c:v>-1.433639978</c:v>
                </c:pt>
                <c:pt idx="316">
                  <c:v>-2.375393318</c:v>
                </c:pt>
                <c:pt idx="317">
                  <c:v>-0.119457043</c:v>
                </c:pt>
                <c:pt idx="318">
                  <c:v>-4.551396209</c:v>
                </c:pt>
                <c:pt idx="319">
                  <c:v>-4.0628740050000003</c:v>
                </c:pt>
                <c:pt idx="320">
                  <c:v>-2.6678382190000001</c:v>
                </c:pt>
                <c:pt idx="321">
                  <c:v>-2.310508703</c:v>
                </c:pt>
                <c:pt idx="322">
                  <c:v>-2.5136068680000001</c:v>
                </c:pt>
                <c:pt idx="323">
                  <c:v>-4.5140311850000003</c:v>
                </c:pt>
                <c:pt idx="324">
                  <c:v>0.52924765500000004</c:v>
                </c:pt>
                <c:pt idx="325">
                  <c:v>-2.7826071190000001</c:v>
                </c:pt>
                <c:pt idx="326">
                  <c:v>-2.8277145969999999</c:v>
                </c:pt>
                <c:pt idx="327">
                  <c:v>-3.4378124570000002</c:v>
                </c:pt>
                <c:pt idx="328">
                  <c:v>-1.005263657</c:v>
                </c:pt>
                <c:pt idx="329">
                  <c:v>-3.7539565009999998</c:v>
                </c:pt>
                <c:pt idx="330">
                  <c:v>-1.296203013</c:v>
                </c:pt>
                <c:pt idx="331">
                  <c:v>-4.4839465069999997</c:v>
                </c:pt>
                <c:pt idx="332">
                  <c:v>-4.7706388280000001</c:v>
                </c:pt>
                <c:pt idx="333">
                  <c:v>-4.5647596589999999</c:v>
                </c:pt>
                <c:pt idx="334">
                  <c:v>-1.75225454</c:v>
                </c:pt>
                <c:pt idx="335">
                  <c:v>-3.342312519</c:v>
                </c:pt>
                <c:pt idx="336">
                  <c:v>-4.1940447220000001</c:v>
                </c:pt>
                <c:pt idx="337">
                  <c:v>-2.7881486519999998</c:v>
                </c:pt>
                <c:pt idx="338">
                  <c:v>-1.9953858760000001</c:v>
                </c:pt>
                <c:pt idx="339">
                  <c:v>-2.4446380759999999</c:v>
                </c:pt>
                <c:pt idx="340">
                  <c:v>-3.8257371330000001</c:v>
                </c:pt>
                <c:pt idx="341">
                  <c:v>-3.3454440820000002</c:v>
                </c:pt>
                <c:pt idx="342">
                  <c:v>-3.5759460449999998</c:v>
                </c:pt>
                <c:pt idx="343">
                  <c:v>-1.94786799</c:v>
                </c:pt>
                <c:pt idx="344">
                  <c:v>-3.2248687949999999</c:v>
                </c:pt>
                <c:pt idx="345">
                  <c:v>-4.5497687549999997</c:v>
                </c:pt>
                <c:pt idx="346">
                  <c:v>-1.0581956109999999</c:v>
                </c:pt>
                <c:pt idx="347">
                  <c:v>-3.0368185240000001</c:v>
                </c:pt>
                <c:pt idx="348">
                  <c:v>-3.9529055070000001</c:v>
                </c:pt>
                <c:pt idx="349">
                  <c:v>-3.1263072059999999</c:v>
                </c:pt>
                <c:pt idx="350">
                  <c:v>-2.5902084400000001</c:v>
                </c:pt>
                <c:pt idx="351">
                  <c:v>-5.5736325539999996</c:v>
                </c:pt>
                <c:pt idx="352">
                  <c:v>-2.3553509529999999</c:v>
                </c:pt>
                <c:pt idx="353">
                  <c:v>-2.642285905</c:v>
                </c:pt>
                <c:pt idx="354">
                  <c:v>-1.807419063</c:v>
                </c:pt>
                <c:pt idx="355">
                  <c:v>-5.723421739</c:v>
                </c:pt>
                <c:pt idx="356">
                  <c:v>-2.9584132830000001</c:v>
                </c:pt>
                <c:pt idx="357">
                  <c:v>-2.3554051340000002</c:v>
                </c:pt>
                <c:pt idx="358">
                  <c:v>-4.796590202</c:v>
                </c:pt>
                <c:pt idx="359">
                  <c:v>-1.25583439</c:v>
                </c:pt>
                <c:pt idx="360">
                  <c:v>-1.7195586460000001</c:v>
                </c:pt>
                <c:pt idx="361">
                  <c:v>-3.1421459189999998</c:v>
                </c:pt>
                <c:pt idx="362">
                  <c:v>-2.6073379669999999</c:v>
                </c:pt>
                <c:pt idx="363">
                  <c:v>-6.6251780509999998</c:v>
                </c:pt>
                <c:pt idx="364">
                  <c:v>-1.1200590859999999</c:v>
                </c:pt>
                <c:pt idx="365">
                  <c:v>-0.73924709300000002</c:v>
                </c:pt>
                <c:pt idx="366">
                  <c:v>-3.4334102409999998</c:v>
                </c:pt>
                <c:pt idx="367">
                  <c:v>-2.1639595069999999</c:v>
                </c:pt>
                <c:pt idx="368">
                  <c:v>-2.1719243690000001</c:v>
                </c:pt>
                <c:pt idx="369">
                  <c:v>-1.3991755560000001</c:v>
                </c:pt>
                <c:pt idx="370">
                  <c:v>-3.5947097060000002</c:v>
                </c:pt>
                <c:pt idx="371">
                  <c:v>-1.7645106319999999</c:v>
                </c:pt>
                <c:pt idx="372">
                  <c:v>-2.01000793</c:v>
                </c:pt>
                <c:pt idx="373">
                  <c:v>-4.0847221620000003</c:v>
                </c:pt>
                <c:pt idx="374">
                  <c:v>-6.9383573219999999</c:v>
                </c:pt>
                <c:pt idx="375">
                  <c:v>-3.1440332959999999</c:v>
                </c:pt>
                <c:pt idx="376">
                  <c:v>-3.9846076510000001</c:v>
                </c:pt>
                <c:pt idx="377">
                  <c:v>-2.3687103450000002</c:v>
                </c:pt>
                <c:pt idx="378">
                  <c:v>-1.360065101</c:v>
                </c:pt>
                <c:pt idx="379">
                  <c:v>-1.186057114</c:v>
                </c:pt>
                <c:pt idx="380">
                  <c:v>-2.5467689889999998</c:v>
                </c:pt>
                <c:pt idx="381">
                  <c:v>-3.9231556580000002</c:v>
                </c:pt>
                <c:pt idx="382">
                  <c:v>-0.76015755500000004</c:v>
                </c:pt>
                <c:pt idx="383">
                  <c:v>-0.67040588999999995</c:v>
                </c:pt>
                <c:pt idx="384">
                  <c:v>-4.4773465549999996</c:v>
                </c:pt>
                <c:pt idx="385">
                  <c:v>-3.2064975160000002</c:v>
                </c:pt>
                <c:pt idx="386">
                  <c:v>-3.1253085870000001</c:v>
                </c:pt>
                <c:pt idx="387">
                  <c:v>-0.76592505399999999</c:v>
                </c:pt>
                <c:pt idx="388">
                  <c:v>-2.8863442629999998</c:v>
                </c:pt>
                <c:pt idx="389">
                  <c:v>-1.0112579960000001</c:v>
                </c:pt>
                <c:pt idx="390">
                  <c:v>0.728753337</c:v>
                </c:pt>
                <c:pt idx="391">
                  <c:v>-1.326696052</c:v>
                </c:pt>
                <c:pt idx="392">
                  <c:v>-2.6875154179999998</c:v>
                </c:pt>
                <c:pt idx="393">
                  <c:v>-3.7870309190000002</c:v>
                </c:pt>
                <c:pt idx="394">
                  <c:v>-2.6377316309999999</c:v>
                </c:pt>
                <c:pt idx="395">
                  <c:v>-2.24435612</c:v>
                </c:pt>
                <c:pt idx="396">
                  <c:v>-1.470189902</c:v>
                </c:pt>
                <c:pt idx="397">
                  <c:v>-5.8232579749999998</c:v>
                </c:pt>
                <c:pt idx="398">
                  <c:v>-3.313105239</c:v>
                </c:pt>
                <c:pt idx="399">
                  <c:v>-1.134078087</c:v>
                </c:pt>
                <c:pt idx="400">
                  <c:v>-5.6899325909999998</c:v>
                </c:pt>
                <c:pt idx="401">
                  <c:v>-4.6400495040000003</c:v>
                </c:pt>
                <c:pt idx="402">
                  <c:v>-6.0939768770000002</c:v>
                </c:pt>
                <c:pt idx="403">
                  <c:v>-2.4605217939999999</c:v>
                </c:pt>
                <c:pt idx="404">
                  <c:v>-1.738862377</c:v>
                </c:pt>
                <c:pt idx="405">
                  <c:v>-1.5419057410000001</c:v>
                </c:pt>
                <c:pt idx="406">
                  <c:v>-1.687679599</c:v>
                </c:pt>
                <c:pt idx="407">
                  <c:v>-5.1323648159999999</c:v>
                </c:pt>
                <c:pt idx="408">
                  <c:v>-2.3413720269999998</c:v>
                </c:pt>
                <c:pt idx="409">
                  <c:v>-2.0634147249999999</c:v>
                </c:pt>
                <c:pt idx="410">
                  <c:v>-1.1992477800000001</c:v>
                </c:pt>
                <c:pt idx="411">
                  <c:v>-1.2900321459999999</c:v>
                </c:pt>
                <c:pt idx="412">
                  <c:v>-1.898279708</c:v>
                </c:pt>
                <c:pt idx="413">
                  <c:v>-4.1642846359999997</c:v>
                </c:pt>
                <c:pt idx="414">
                  <c:v>-1.0488823199999999</c:v>
                </c:pt>
                <c:pt idx="415">
                  <c:v>-2.4301750090000001</c:v>
                </c:pt>
                <c:pt idx="416">
                  <c:v>-6.1183454910000004</c:v>
                </c:pt>
                <c:pt idx="417">
                  <c:v>-1.3561183130000001</c:v>
                </c:pt>
                <c:pt idx="418">
                  <c:v>-3.369583859</c:v>
                </c:pt>
                <c:pt idx="419">
                  <c:v>-4.3792144259999999</c:v>
                </c:pt>
                <c:pt idx="420">
                  <c:v>-3.2050987750000002</c:v>
                </c:pt>
                <c:pt idx="421">
                  <c:v>-2.5059048640000001</c:v>
                </c:pt>
                <c:pt idx="422">
                  <c:v>-3.1007603239999999</c:v>
                </c:pt>
                <c:pt idx="423">
                  <c:v>-3.3483610399999999</c:v>
                </c:pt>
                <c:pt idx="424">
                  <c:v>-2.878001813</c:v>
                </c:pt>
                <c:pt idx="425">
                  <c:v>-2.0320215049999999</c:v>
                </c:pt>
                <c:pt idx="426">
                  <c:v>-2.4545498019999998</c:v>
                </c:pt>
                <c:pt idx="427">
                  <c:v>-3.08891559</c:v>
                </c:pt>
                <c:pt idx="428">
                  <c:v>-1.0307092920000001</c:v>
                </c:pt>
                <c:pt idx="429">
                  <c:v>-2.2145820519999999</c:v>
                </c:pt>
                <c:pt idx="430">
                  <c:v>-3.9905358230000001</c:v>
                </c:pt>
                <c:pt idx="431">
                  <c:v>-1.3856615459999999</c:v>
                </c:pt>
                <c:pt idx="432">
                  <c:v>-2.6351511250000001</c:v>
                </c:pt>
                <c:pt idx="433">
                  <c:v>6.5645219999999997E-3</c:v>
                </c:pt>
                <c:pt idx="434">
                  <c:v>-3.0714751410000001</c:v>
                </c:pt>
                <c:pt idx="435">
                  <c:v>-4.1847311810000001</c:v>
                </c:pt>
                <c:pt idx="436">
                  <c:v>-2.099300859</c:v>
                </c:pt>
                <c:pt idx="437">
                  <c:v>-4.2305360949999997</c:v>
                </c:pt>
                <c:pt idx="438">
                  <c:v>-1.576831957</c:v>
                </c:pt>
                <c:pt idx="439">
                  <c:v>-1.7775809499999999</c:v>
                </c:pt>
                <c:pt idx="440">
                  <c:v>-3.0810555970000002</c:v>
                </c:pt>
                <c:pt idx="441">
                  <c:v>-3.833100001</c:v>
                </c:pt>
                <c:pt idx="442">
                  <c:v>-2.754584162</c:v>
                </c:pt>
                <c:pt idx="443">
                  <c:v>-5.171106859</c:v>
                </c:pt>
                <c:pt idx="444">
                  <c:v>-2.625784651</c:v>
                </c:pt>
                <c:pt idx="445">
                  <c:v>-1.983319171</c:v>
                </c:pt>
                <c:pt idx="446">
                  <c:v>-2.0973618589999998</c:v>
                </c:pt>
                <c:pt idx="447">
                  <c:v>-0.454560252</c:v>
                </c:pt>
                <c:pt idx="448">
                  <c:v>-5.6404810120000004</c:v>
                </c:pt>
                <c:pt idx="449">
                  <c:v>-1.719517822</c:v>
                </c:pt>
                <c:pt idx="450">
                  <c:v>-0.75363500500000002</c:v>
                </c:pt>
                <c:pt idx="451">
                  <c:v>-2.2461651580000002</c:v>
                </c:pt>
                <c:pt idx="452">
                  <c:v>-4.5883435090000004</c:v>
                </c:pt>
                <c:pt idx="453">
                  <c:v>-1.808079357</c:v>
                </c:pt>
                <c:pt idx="454">
                  <c:v>-3.1382243490000001</c:v>
                </c:pt>
                <c:pt idx="455">
                  <c:v>-6.968615282</c:v>
                </c:pt>
                <c:pt idx="456">
                  <c:v>-0.74847723899999996</c:v>
                </c:pt>
                <c:pt idx="457">
                  <c:v>-5.2175664499999996</c:v>
                </c:pt>
                <c:pt idx="458">
                  <c:v>-2.3766167170000001</c:v>
                </c:pt>
                <c:pt idx="459">
                  <c:v>-5.2089957250000003</c:v>
                </c:pt>
                <c:pt idx="460">
                  <c:v>-1.8151269969999999</c:v>
                </c:pt>
                <c:pt idx="461">
                  <c:v>-2.3284863520000001</c:v>
                </c:pt>
                <c:pt idx="462">
                  <c:v>-3.7366934540000001</c:v>
                </c:pt>
                <c:pt idx="463">
                  <c:v>-3.7470597959999998</c:v>
                </c:pt>
                <c:pt idx="464">
                  <c:v>-2.8035611500000002</c:v>
                </c:pt>
                <c:pt idx="465">
                  <c:v>-5.4213517510000004</c:v>
                </c:pt>
                <c:pt idx="466">
                  <c:v>-2.8036009129999999</c:v>
                </c:pt>
                <c:pt idx="467">
                  <c:v>-2.7953675759999999</c:v>
                </c:pt>
                <c:pt idx="468">
                  <c:v>-2.384001059</c:v>
                </c:pt>
                <c:pt idx="469">
                  <c:v>-3.5756881200000001</c:v>
                </c:pt>
                <c:pt idx="470">
                  <c:v>-1.32269708</c:v>
                </c:pt>
                <c:pt idx="471">
                  <c:v>-1.660698395</c:v>
                </c:pt>
                <c:pt idx="472">
                  <c:v>-1.7937331430000001</c:v>
                </c:pt>
                <c:pt idx="473">
                  <c:v>-6.4059132109999997</c:v>
                </c:pt>
                <c:pt idx="474">
                  <c:v>-2.284798152</c:v>
                </c:pt>
                <c:pt idx="475">
                  <c:v>-1.8839800600000001</c:v>
                </c:pt>
                <c:pt idx="476">
                  <c:v>-3.308867566</c:v>
                </c:pt>
                <c:pt idx="477">
                  <c:v>-2.6255657380000001</c:v>
                </c:pt>
                <c:pt idx="478">
                  <c:v>-2.2405582700000002</c:v>
                </c:pt>
                <c:pt idx="479">
                  <c:v>-1.657015525</c:v>
                </c:pt>
                <c:pt idx="480">
                  <c:v>-2.7716070730000002</c:v>
                </c:pt>
                <c:pt idx="481">
                  <c:v>-2.788846275</c:v>
                </c:pt>
                <c:pt idx="482">
                  <c:v>-2.6671943410000001</c:v>
                </c:pt>
                <c:pt idx="483">
                  <c:v>-2.271790255</c:v>
                </c:pt>
                <c:pt idx="484">
                  <c:v>-0.70085535899999996</c:v>
                </c:pt>
                <c:pt idx="485">
                  <c:v>-5.5367541669999998</c:v>
                </c:pt>
                <c:pt idx="486">
                  <c:v>-2.3794601420000001</c:v>
                </c:pt>
                <c:pt idx="487">
                  <c:v>-1.764670306</c:v>
                </c:pt>
                <c:pt idx="488">
                  <c:v>-1.613379634</c:v>
                </c:pt>
                <c:pt idx="489">
                  <c:v>-3.2522994340000002</c:v>
                </c:pt>
                <c:pt idx="490">
                  <c:v>-3.1228200899999998</c:v>
                </c:pt>
                <c:pt idx="491">
                  <c:v>-3.3738572360000001</c:v>
                </c:pt>
                <c:pt idx="492">
                  <c:v>-4.2593411310000002</c:v>
                </c:pt>
                <c:pt idx="493">
                  <c:v>-3.458054009</c:v>
                </c:pt>
                <c:pt idx="494">
                  <c:v>-1.385294383</c:v>
                </c:pt>
                <c:pt idx="495">
                  <c:v>-4.3344534499999998</c:v>
                </c:pt>
                <c:pt idx="496">
                  <c:v>-5.4759044179999998</c:v>
                </c:pt>
                <c:pt idx="497">
                  <c:v>-0.95169125899999996</c:v>
                </c:pt>
                <c:pt idx="498">
                  <c:v>-1.662939452</c:v>
                </c:pt>
                <c:pt idx="499">
                  <c:v>-4.0002164029999996</c:v>
                </c:pt>
                <c:pt idx="500">
                  <c:v>-3.9292653519999998</c:v>
                </c:pt>
                <c:pt idx="501">
                  <c:v>-5.7279373119999999</c:v>
                </c:pt>
                <c:pt idx="502">
                  <c:v>-2.6002590539999999</c:v>
                </c:pt>
                <c:pt idx="503">
                  <c:v>-1.5171056700000001</c:v>
                </c:pt>
                <c:pt idx="504">
                  <c:v>-2.4313660110000002</c:v>
                </c:pt>
                <c:pt idx="505">
                  <c:v>-2.3130996960000001</c:v>
                </c:pt>
                <c:pt idx="506">
                  <c:v>-2.8118162720000002</c:v>
                </c:pt>
                <c:pt idx="507">
                  <c:v>-2.9448434049999999</c:v>
                </c:pt>
                <c:pt idx="508">
                  <c:v>-1.834518992</c:v>
                </c:pt>
                <c:pt idx="509">
                  <c:v>-3.2397272400000001</c:v>
                </c:pt>
                <c:pt idx="510">
                  <c:v>-2.8068344719999998</c:v>
                </c:pt>
                <c:pt idx="511">
                  <c:v>-2.175778336</c:v>
                </c:pt>
                <c:pt idx="512">
                  <c:v>-5.7046990270000002</c:v>
                </c:pt>
                <c:pt idx="513">
                  <c:v>-3.527306195</c:v>
                </c:pt>
                <c:pt idx="514">
                  <c:v>-2.866422246</c:v>
                </c:pt>
                <c:pt idx="515">
                  <c:v>-2.5238799529999998</c:v>
                </c:pt>
                <c:pt idx="516">
                  <c:v>-3.7178022039999998</c:v>
                </c:pt>
                <c:pt idx="517">
                  <c:v>-3.4291965389999999</c:v>
                </c:pt>
                <c:pt idx="518">
                  <c:v>-0.95022185599999998</c:v>
                </c:pt>
                <c:pt idx="519">
                  <c:v>-3.2616413139999998</c:v>
                </c:pt>
                <c:pt idx="520">
                  <c:v>-3.4901641400000001</c:v>
                </c:pt>
                <c:pt idx="521">
                  <c:v>-4.5371411310000003</c:v>
                </c:pt>
                <c:pt idx="522">
                  <c:v>-4.4298587559999998</c:v>
                </c:pt>
                <c:pt idx="523">
                  <c:v>-0.398649543</c:v>
                </c:pt>
                <c:pt idx="524">
                  <c:v>-2.3889450929999998</c:v>
                </c:pt>
                <c:pt idx="525">
                  <c:v>-1.3900698789999999</c:v>
                </c:pt>
                <c:pt idx="526">
                  <c:v>-4.2855981209999996</c:v>
                </c:pt>
                <c:pt idx="527">
                  <c:v>-6.081746753</c:v>
                </c:pt>
                <c:pt idx="528">
                  <c:v>-3.9661074100000002</c:v>
                </c:pt>
                <c:pt idx="529">
                  <c:v>-4.0951855080000001</c:v>
                </c:pt>
                <c:pt idx="530">
                  <c:v>-2.8684205459999998</c:v>
                </c:pt>
                <c:pt idx="531">
                  <c:v>-0.73127636399999996</c:v>
                </c:pt>
                <c:pt idx="532">
                  <c:v>-3.583611908</c:v>
                </c:pt>
                <c:pt idx="533">
                  <c:v>-4.6960431089999997</c:v>
                </c:pt>
                <c:pt idx="534">
                  <c:v>-2.4067681859999999</c:v>
                </c:pt>
                <c:pt idx="535">
                  <c:v>-2.3169050370000002</c:v>
                </c:pt>
                <c:pt idx="536">
                  <c:v>-1.0352904080000001</c:v>
                </c:pt>
                <c:pt idx="537">
                  <c:v>-4.3092566269999999</c:v>
                </c:pt>
                <c:pt idx="538">
                  <c:v>-2.1020837349999999</c:v>
                </c:pt>
                <c:pt idx="539">
                  <c:v>-2.2849659409999998</c:v>
                </c:pt>
                <c:pt idx="540">
                  <c:v>-1.750041323</c:v>
                </c:pt>
                <c:pt idx="541">
                  <c:v>-3.5877538260000001</c:v>
                </c:pt>
                <c:pt idx="542">
                  <c:v>-2.8737686980000001</c:v>
                </c:pt>
                <c:pt idx="543">
                  <c:v>-2.944118129</c:v>
                </c:pt>
                <c:pt idx="544">
                  <c:v>-2.5360017130000001</c:v>
                </c:pt>
                <c:pt idx="545">
                  <c:v>-3.2982646459999998</c:v>
                </c:pt>
                <c:pt idx="546">
                  <c:v>-3.2573614449999999</c:v>
                </c:pt>
                <c:pt idx="547">
                  <c:v>-3.3823490610000002</c:v>
                </c:pt>
                <c:pt idx="548">
                  <c:v>-0.84629251599999999</c:v>
                </c:pt>
                <c:pt idx="549">
                  <c:v>-2.558535322</c:v>
                </c:pt>
                <c:pt idx="550">
                  <c:v>-2.7596958599999999</c:v>
                </c:pt>
                <c:pt idx="551">
                  <c:v>-3.0477813039999999</c:v>
                </c:pt>
                <c:pt idx="552">
                  <c:v>-1.832916008</c:v>
                </c:pt>
                <c:pt idx="553">
                  <c:v>-2.775578892</c:v>
                </c:pt>
                <c:pt idx="554">
                  <c:v>-1.2723693519999999</c:v>
                </c:pt>
                <c:pt idx="555">
                  <c:v>-0.92054416699999997</c:v>
                </c:pt>
                <c:pt idx="556">
                  <c:v>-1.9857597279999999</c:v>
                </c:pt>
                <c:pt idx="557">
                  <c:v>-3.2372448610000002</c:v>
                </c:pt>
                <c:pt idx="558">
                  <c:v>-2.9504790700000001</c:v>
                </c:pt>
                <c:pt idx="559">
                  <c:v>-6.5531011660000003</c:v>
                </c:pt>
                <c:pt idx="560">
                  <c:v>-2.021283817</c:v>
                </c:pt>
                <c:pt idx="561">
                  <c:v>-0.93973578899999999</c:v>
                </c:pt>
                <c:pt idx="562">
                  <c:v>-4.0232669239999996</c:v>
                </c:pt>
                <c:pt idx="563">
                  <c:v>-3.2928224880000001</c:v>
                </c:pt>
                <c:pt idx="564">
                  <c:v>-3.0567537740000001</c:v>
                </c:pt>
                <c:pt idx="565">
                  <c:v>-3.386889477</c:v>
                </c:pt>
                <c:pt idx="566">
                  <c:v>-4.7064805000000001E-2</c:v>
                </c:pt>
                <c:pt idx="567">
                  <c:v>-5.630279088</c:v>
                </c:pt>
                <c:pt idx="568">
                  <c:v>-1.724943626</c:v>
                </c:pt>
                <c:pt idx="569">
                  <c:v>-7.2079019500000001</c:v>
                </c:pt>
                <c:pt idx="570">
                  <c:v>-6.515249753</c:v>
                </c:pt>
                <c:pt idx="571">
                  <c:v>-6.3494067510000001</c:v>
                </c:pt>
                <c:pt idx="572">
                  <c:v>-4.563692251</c:v>
                </c:pt>
                <c:pt idx="573">
                  <c:v>-6.1597397000000003</c:v>
                </c:pt>
                <c:pt idx="574">
                  <c:v>-11.51636235</c:v>
                </c:pt>
                <c:pt idx="575">
                  <c:v>-7.704184025</c:v>
                </c:pt>
                <c:pt idx="576">
                  <c:v>-7.3337347529999999</c:v>
                </c:pt>
                <c:pt idx="577">
                  <c:v>-4.887227502</c:v>
                </c:pt>
                <c:pt idx="578">
                  <c:v>-7.2046140840000001</c:v>
                </c:pt>
                <c:pt idx="579">
                  <c:v>-8.6873704630000006</c:v>
                </c:pt>
                <c:pt idx="580">
                  <c:v>-7.8152543870000004</c:v>
                </c:pt>
                <c:pt idx="581">
                  <c:v>-8.5371987580000006</c:v>
                </c:pt>
                <c:pt idx="582">
                  <c:v>-7.8985886189999999</c:v>
                </c:pt>
                <c:pt idx="583">
                  <c:v>-7.9342572760000003</c:v>
                </c:pt>
                <c:pt idx="584">
                  <c:v>-7.7656053060000003</c:v>
                </c:pt>
                <c:pt idx="585">
                  <c:v>-8.0053114470000004</c:v>
                </c:pt>
                <c:pt idx="586">
                  <c:v>-5.3349995630000002</c:v>
                </c:pt>
                <c:pt idx="587">
                  <c:v>-7.2233070829999999</c:v>
                </c:pt>
                <c:pt idx="588">
                  <c:v>-8.5192503229999996</c:v>
                </c:pt>
                <c:pt idx="589">
                  <c:v>-3.468014986</c:v>
                </c:pt>
                <c:pt idx="590">
                  <c:v>-7.4768353469999997</c:v>
                </c:pt>
                <c:pt idx="591">
                  <c:v>-4.6271854269999997</c:v>
                </c:pt>
                <c:pt idx="592">
                  <c:v>-7.3947255759999999</c:v>
                </c:pt>
                <c:pt idx="593">
                  <c:v>-8.9266171819999993</c:v>
                </c:pt>
                <c:pt idx="594">
                  <c:v>-2.7375709260000001</c:v>
                </c:pt>
                <c:pt idx="595">
                  <c:v>-7.345182361</c:v>
                </c:pt>
                <c:pt idx="596">
                  <c:v>-5.204594009</c:v>
                </c:pt>
                <c:pt idx="597">
                  <c:v>-6.5850075529999996</c:v>
                </c:pt>
                <c:pt idx="598">
                  <c:v>-5.2728262279999996</c:v>
                </c:pt>
                <c:pt idx="599">
                  <c:v>-7.436538509</c:v>
                </c:pt>
                <c:pt idx="600">
                  <c:v>-6.2481969910000004</c:v>
                </c:pt>
                <c:pt idx="601">
                  <c:v>-6.4897413220000004</c:v>
                </c:pt>
                <c:pt idx="602">
                  <c:v>-6.0937656430000002</c:v>
                </c:pt>
                <c:pt idx="603">
                  <c:v>-6.2471667870000003</c:v>
                </c:pt>
                <c:pt idx="604">
                  <c:v>-9.1493291879999994</c:v>
                </c:pt>
                <c:pt idx="605">
                  <c:v>-9.1345178090000001</c:v>
                </c:pt>
                <c:pt idx="606">
                  <c:v>-7.7505012940000002</c:v>
                </c:pt>
                <c:pt idx="607">
                  <c:v>-4.3209289530000001</c:v>
                </c:pt>
                <c:pt idx="608">
                  <c:v>-3.5105908349999999</c:v>
                </c:pt>
                <c:pt idx="609">
                  <c:v>-3.5849555940000002</c:v>
                </c:pt>
                <c:pt idx="610">
                  <c:v>-4.6888486540000001</c:v>
                </c:pt>
                <c:pt idx="611">
                  <c:v>-3.1889713</c:v>
                </c:pt>
                <c:pt idx="612">
                  <c:v>-4.2261226430000001</c:v>
                </c:pt>
                <c:pt idx="613">
                  <c:v>-4.3060309329999997</c:v>
                </c:pt>
                <c:pt idx="614">
                  <c:v>-4.5137934839999998</c:v>
                </c:pt>
                <c:pt idx="615">
                  <c:v>-4.5794734110000004</c:v>
                </c:pt>
                <c:pt idx="616">
                  <c:v>-4.1422535839999997</c:v>
                </c:pt>
                <c:pt idx="617">
                  <c:v>-4.3245686269999997</c:v>
                </c:pt>
                <c:pt idx="618">
                  <c:v>-3.5706767949999998</c:v>
                </c:pt>
                <c:pt idx="619">
                  <c:v>-4.2325228470000003</c:v>
                </c:pt>
                <c:pt idx="620">
                  <c:v>-3.718349141</c:v>
                </c:pt>
                <c:pt idx="621">
                  <c:v>-3.7929647100000001</c:v>
                </c:pt>
                <c:pt idx="622">
                  <c:v>-2.2045099019999999</c:v>
                </c:pt>
                <c:pt idx="623">
                  <c:v>-2.0006129289999999</c:v>
                </c:pt>
                <c:pt idx="624">
                  <c:v>-2.2671266179999998</c:v>
                </c:pt>
                <c:pt idx="625">
                  <c:v>-4.7823411150000004</c:v>
                </c:pt>
                <c:pt idx="626">
                  <c:v>-4.4170406209999999</c:v>
                </c:pt>
                <c:pt idx="627">
                  <c:v>-4.3270088089999996</c:v>
                </c:pt>
                <c:pt idx="628">
                  <c:v>-3.9729148510000001</c:v>
                </c:pt>
                <c:pt idx="629">
                  <c:v>-2.5880819260000001</c:v>
                </c:pt>
                <c:pt idx="630">
                  <c:v>-2.0371637279999999</c:v>
                </c:pt>
                <c:pt idx="631">
                  <c:v>-2.356725038</c:v>
                </c:pt>
                <c:pt idx="632">
                  <c:v>-2.390056945</c:v>
                </c:pt>
                <c:pt idx="633">
                  <c:v>-2.5214412689999999</c:v>
                </c:pt>
                <c:pt idx="634">
                  <c:v>-2.0326565809999999</c:v>
                </c:pt>
                <c:pt idx="635">
                  <c:v>-2.626008245</c:v>
                </c:pt>
                <c:pt idx="636">
                  <c:v>-2.38009241</c:v>
                </c:pt>
                <c:pt idx="637">
                  <c:v>-1.745894037</c:v>
                </c:pt>
                <c:pt idx="638">
                  <c:v>-1.6744833139999999</c:v>
                </c:pt>
                <c:pt idx="639">
                  <c:v>-1.304252768</c:v>
                </c:pt>
                <c:pt idx="640">
                  <c:v>-1.1758443279999999</c:v>
                </c:pt>
                <c:pt idx="641">
                  <c:v>-2.1860903719999998</c:v>
                </c:pt>
                <c:pt idx="642">
                  <c:v>-1.795047241</c:v>
                </c:pt>
                <c:pt idx="643">
                  <c:v>-2.1744424530000002</c:v>
                </c:pt>
                <c:pt idx="644">
                  <c:v>-2.2607437680000002</c:v>
                </c:pt>
                <c:pt idx="645">
                  <c:v>-2.731238512</c:v>
                </c:pt>
                <c:pt idx="646">
                  <c:v>-1.668128928</c:v>
                </c:pt>
                <c:pt idx="647">
                  <c:v>-2.3438253179999999</c:v>
                </c:pt>
                <c:pt idx="648">
                  <c:v>-4.0634617659999996</c:v>
                </c:pt>
                <c:pt idx="649">
                  <c:v>-3.4311241159999999</c:v>
                </c:pt>
                <c:pt idx="650">
                  <c:v>-4.0393020140000004</c:v>
                </c:pt>
                <c:pt idx="651">
                  <c:v>-3.8159235960000002</c:v>
                </c:pt>
                <c:pt idx="652">
                  <c:v>-5.295790856</c:v>
                </c:pt>
                <c:pt idx="653">
                  <c:v>-3.510362872</c:v>
                </c:pt>
                <c:pt idx="654">
                  <c:v>-5.6201043799999999</c:v>
                </c:pt>
                <c:pt idx="655">
                  <c:v>-4.8496639769999996</c:v>
                </c:pt>
                <c:pt idx="656">
                  <c:v>-3.0925128179999999</c:v>
                </c:pt>
                <c:pt idx="657">
                  <c:v>-3.883290277</c:v>
                </c:pt>
                <c:pt idx="658">
                  <c:v>-5.1279551100000003</c:v>
                </c:pt>
                <c:pt idx="659">
                  <c:v>-4.6494671649999999</c:v>
                </c:pt>
                <c:pt idx="660">
                  <c:v>-4.529125209</c:v>
                </c:pt>
                <c:pt idx="661">
                  <c:v>-4.4641638779999999</c:v>
                </c:pt>
                <c:pt idx="662">
                  <c:v>-3.2450132190000001</c:v>
                </c:pt>
                <c:pt idx="663">
                  <c:v>-4.8058767759999999</c:v>
                </c:pt>
                <c:pt idx="664">
                  <c:v>-5.2736531879999999</c:v>
                </c:pt>
                <c:pt idx="665">
                  <c:v>-3.8572907139999999</c:v>
                </c:pt>
                <c:pt idx="666">
                  <c:v>-2.0826362469999999</c:v>
                </c:pt>
                <c:pt idx="667">
                  <c:v>-2.641632414</c:v>
                </c:pt>
                <c:pt idx="668">
                  <c:v>-3.860550865</c:v>
                </c:pt>
                <c:pt idx="669">
                  <c:v>-3.0796710869999999</c:v>
                </c:pt>
                <c:pt idx="670">
                  <c:v>-3.3422718210000002</c:v>
                </c:pt>
                <c:pt idx="671">
                  <c:v>-3.9873212389999999</c:v>
                </c:pt>
                <c:pt idx="672">
                  <c:v>-3.2456616540000001</c:v>
                </c:pt>
                <c:pt idx="673">
                  <c:v>-4.3588020890000001</c:v>
                </c:pt>
                <c:pt idx="674">
                  <c:v>-4.0563091330000001</c:v>
                </c:pt>
                <c:pt idx="675">
                  <c:v>-2.9365146879999999</c:v>
                </c:pt>
                <c:pt idx="676">
                  <c:v>-4.0868285139999996</c:v>
                </c:pt>
                <c:pt idx="677">
                  <c:v>-3.2190742050000001</c:v>
                </c:pt>
                <c:pt idx="678">
                  <c:v>-2.505820532</c:v>
                </c:pt>
                <c:pt idx="679">
                  <c:v>-4.4270308119999999</c:v>
                </c:pt>
                <c:pt idx="680">
                  <c:v>-4.3827677090000003</c:v>
                </c:pt>
                <c:pt idx="681">
                  <c:v>0.337992601</c:v>
                </c:pt>
                <c:pt idx="682">
                  <c:v>1.0239297409999999</c:v>
                </c:pt>
                <c:pt idx="683">
                  <c:v>0.44746771899999999</c:v>
                </c:pt>
                <c:pt idx="684">
                  <c:v>-3.7677723809999999</c:v>
                </c:pt>
                <c:pt idx="685">
                  <c:v>-5.6661417509999996</c:v>
                </c:pt>
                <c:pt idx="686">
                  <c:v>3.5208011999999997E-2</c:v>
                </c:pt>
                <c:pt idx="687">
                  <c:v>-0.58594956899999995</c:v>
                </c:pt>
                <c:pt idx="688">
                  <c:v>0.34603399099999999</c:v>
                </c:pt>
                <c:pt idx="689">
                  <c:v>0.73378251400000005</c:v>
                </c:pt>
                <c:pt idx="690">
                  <c:v>1.0244008979999999</c:v>
                </c:pt>
                <c:pt idx="691">
                  <c:v>0.52744741799999995</c:v>
                </c:pt>
                <c:pt idx="692">
                  <c:v>0.38958424000000003</c:v>
                </c:pt>
                <c:pt idx="693">
                  <c:v>0.35895324899999997</c:v>
                </c:pt>
                <c:pt idx="694">
                  <c:v>0.38591610199999998</c:v>
                </c:pt>
                <c:pt idx="695">
                  <c:v>-7.1497091099999999</c:v>
                </c:pt>
                <c:pt idx="696">
                  <c:v>-4.1319717599999999</c:v>
                </c:pt>
                <c:pt idx="697">
                  <c:v>-4.5312115860000004</c:v>
                </c:pt>
                <c:pt idx="698">
                  <c:v>-6.8707787820000004</c:v>
                </c:pt>
                <c:pt idx="699">
                  <c:v>-2.5542880989999999</c:v>
                </c:pt>
                <c:pt idx="700">
                  <c:v>-7.1595027980000001</c:v>
                </c:pt>
                <c:pt idx="701">
                  <c:v>-3.0183259599999999</c:v>
                </c:pt>
                <c:pt idx="702">
                  <c:v>-6.5545698200000002</c:v>
                </c:pt>
                <c:pt idx="703">
                  <c:v>-4.9452478089999996</c:v>
                </c:pt>
                <c:pt idx="704">
                  <c:v>-4.0026403549999996</c:v>
                </c:pt>
                <c:pt idx="705">
                  <c:v>-5.7088131049999999</c:v>
                </c:pt>
                <c:pt idx="706">
                  <c:v>-4.2778086640000001</c:v>
                </c:pt>
                <c:pt idx="707">
                  <c:v>-3.853688617</c:v>
                </c:pt>
                <c:pt idx="708">
                  <c:v>-2.5076725789999998</c:v>
                </c:pt>
                <c:pt idx="709">
                  <c:v>-4.6314520630000002</c:v>
                </c:pt>
                <c:pt idx="710">
                  <c:v>-3.4250172929999998</c:v>
                </c:pt>
                <c:pt idx="711">
                  <c:v>-0.40725322600000002</c:v>
                </c:pt>
                <c:pt idx="712">
                  <c:v>-4.329421526</c:v>
                </c:pt>
                <c:pt idx="713">
                  <c:v>-3.1132539920000002</c:v>
                </c:pt>
                <c:pt idx="714">
                  <c:v>-4.4520561000000001</c:v>
                </c:pt>
                <c:pt idx="715">
                  <c:v>0.38011814100000002</c:v>
                </c:pt>
                <c:pt idx="716">
                  <c:v>-1.9114737449999999</c:v>
                </c:pt>
                <c:pt idx="717">
                  <c:v>-0.15479162099999999</c:v>
                </c:pt>
                <c:pt idx="718">
                  <c:v>-0.82603373499999999</c:v>
                </c:pt>
                <c:pt idx="719">
                  <c:v>9.9110650000000002E-3</c:v>
                </c:pt>
                <c:pt idx="720">
                  <c:v>-0.94629654100000005</c:v>
                </c:pt>
                <c:pt idx="721">
                  <c:v>-0.46389102100000001</c:v>
                </c:pt>
                <c:pt idx="722">
                  <c:v>-1.1118950999999999</c:v>
                </c:pt>
                <c:pt idx="723">
                  <c:v>-1.0977169250000001</c:v>
                </c:pt>
                <c:pt idx="724">
                  <c:v>-1.1089165949999999</c:v>
                </c:pt>
                <c:pt idx="725">
                  <c:v>-4.1039157819999996</c:v>
                </c:pt>
                <c:pt idx="726">
                  <c:v>-4.1557848220000002</c:v>
                </c:pt>
                <c:pt idx="727">
                  <c:v>-4.3539624229999996</c:v>
                </c:pt>
                <c:pt idx="728">
                  <c:v>-4.8911096220000001</c:v>
                </c:pt>
                <c:pt idx="729">
                  <c:v>-3.6735929089999999</c:v>
                </c:pt>
                <c:pt idx="730">
                  <c:v>-5.5363614109999997</c:v>
                </c:pt>
                <c:pt idx="731">
                  <c:v>-3.185438741</c:v>
                </c:pt>
                <c:pt idx="732">
                  <c:v>-3.6105631499999999</c:v>
                </c:pt>
                <c:pt idx="733">
                  <c:v>-4.7224314339999998</c:v>
                </c:pt>
                <c:pt idx="734">
                  <c:v>-6.4844115230000003</c:v>
                </c:pt>
                <c:pt idx="735">
                  <c:v>-6.3167063609999996</c:v>
                </c:pt>
                <c:pt idx="736">
                  <c:v>-5.0441627029999996</c:v>
                </c:pt>
                <c:pt idx="737">
                  <c:v>-4.7448682260000004</c:v>
                </c:pt>
                <c:pt idx="738">
                  <c:v>-4.0751035050000004</c:v>
                </c:pt>
                <c:pt idx="739">
                  <c:v>-4.8467156840000003</c:v>
                </c:pt>
                <c:pt idx="740">
                  <c:v>-4.470850971</c:v>
                </c:pt>
                <c:pt idx="741">
                  <c:v>-5.8795968959999998</c:v>
                </c:pt>
                <c:pt idx="742">
                  <c:v>-8.1655205320000004</c:v>
                </c:pt>
                <c:pt idx="743">
                  <c:v>-8.3889860909999996</c:v>
                </c:pt>
                <c:pt idx="744">
                  <c:v>-7.9559609910000004</c:v>
                </c:pt>
                <c:pt idx="745">
                  <c:v>-6.3398262949999999</c:v>
                </c:pt>
                <c:pt idx="746">
                  <c:v>-5.9971463619999996</c:v>
                </c:pt>
                <c:pt idx="747">
                  <c:v>-7.3613390489999997</c:v>
                </c:pt>
                <c:pt idx="748">
                  <c:v>-5.2701515900000002</c:v>
                </c:pt>
                <c:pt idx="749">
                  <c:v>-1.4385516780000001</c:v>
                </c:pt>
                <c:pt idx="750">
                  <c:v>-0.80681339900000004</c:v>
                </c:pt>
                <c:pt idx="751">
                  <c:v>-1.486806262</c:v>
                </c:pt>
                <c:pt idx="752">
                  <c:v>-2.4750798669999998</c:v>
                </c:pt>
                <c:pt idx="753">
                  <c:v>-1.9983954669999999</c:v>
                </c:pt>
                <c:pt idx="754">
                  <c:v>-2.5153264559999999</c:v>
                </c:pt>
                <c:pt idx="755">
                  <c:v>-1.1084968719999999</c:v>
                </c:pt>
                <c:pt idx="756">
                  <c:v>-3.8308678079999998</c:v>
                </c:pt>
                <c:pt idx="757">
                  <c:v>-3.7369003190000001</c:v>
                </c:pt>
                <c:pt idx="758">
                  <c:v>-3.7930637100000002</c:v>
                </c:pt>
                <c:pt idx="759">
                  <c:v>-3.5400036070000001</c:v>
                </c:pt>
                <c:pt idx="760">
                  <c:v>-3.624826718</c:v>
                </c:pt>
                <c:pt idx="761">
                  <c:v>-3.933582924</c:v>
                </c:pt>
                <c:pt idx="762">
                  <c:v>-4.8662381400000001</c:v>
                </c:pt>
                <c:pt idx="763">
                  <c:v>-4.209843609</c:v>
                </c:pt>
                <c:pt idx="764">
                  <c:v>-4.4605421810000001</c:v>
                </c:pt>
                <c:pt idx="765">
                  <c:v>-5.4314141009999997</c:v>
                </c:pt>
                <c:pt idx="766">
                  <c:v>-4.6771466159999999</c:v>
                </c:pt>
                <c:pt idx="767">
                  <c:v>-3.9615035719999998</c:v>
                </c:pt>
                <c:pt idx="768">
                  <c:v>-4.710923652</c:v>
                </c:pt>
                <c:pt idx="769">
                  <c:v>-5.1532298340000002</c:v>
                </c:pt>
                <c:pt idx="770">
                  <c:v>-5.8809417049999997</c:v>
                </c:pt>
                <c:pt idx="771">
                  <c:v>-6.858733924</c:v>
                </c:pt>
                <c:pt idx="772">
                  <c:v>-6.5431122239999997</c:v>
                </c:pt>
                <c:pt idx="773">
                  <c:v>-6.3009157130000002</c:v>
                </c:pt>
                <c:pt idx="774">
                  <c:v>-4.5457453140000004</c:v>
                </c:pt>
                <c:pt idx="775">
                  <c:v>-2.614613383</c:v>
                </c:pt>
                <c:pt idx="776">
                  <c:v>-4.2438793199999996</c:v>
                </c:pt>
                <c:pt idx="777">
                  <c:v>-4.0989517729999996</c:v>
                </c:pt>
                <c:pt idx="778">
                  <c:v>-3.3403390009999998</c:v>
                </c:pt>
                <c:pt idx="779">
                  <c:v>-2.8670963359999999</c:v>
                </c:pt>
                <c:pt idx="780">
                  <c:v>-1.3482581950000001</c:v>
                </c:pt>
                <c:pt idx="781">
                  <c:v>-2.056773449</c:v>
                </c:pt>
                <c:pt idx="782">
                  <c:v>-2.4713969969999998</c:v>
                </c:pt>
                <c:pt idx="783">
                  <c:v>-2.1850302670000001</c:v>
                </c:pt>
                <c:pt idx="784">
                  <c:v>-2.3970253100000001</c:v>
                </c:pt>
                <c:pt idx="785">
                  <c:v>-3.701863742</c:v>
                </c:pt>
                <c:pt idx="786">
                  <c:v>1.0415558309999999</c:v>
                </c:pt>
                <c:pt idx="787">
                  <c:v>-2.0043404929999999</c:v>
                </c:pt>
                <c:pt idx="788">
                  <c:v>-4.1179473910000004</c:v>
                </c:pt>
                <c:pt idx="789">
                  <c:v>-2.2566756319999999</c:v>
                </c:pt>
                <c:pt idx="790">
                  <c:v>-6.2276877759999998</c:v>
                </c:pt>
                <c:pt idx="791">
                  <c:v>-7.9882344160000001</c:v>
                </c:pt>
                <c:pt idx="792">
                  <c:v>-6.9940622899999996</c:v>
                </c:pt>
                <c:pt idx="793">
                  <c:v>-6.5922554409999998</c:v>
                </c:pt>
                <c:pt idx="794">
                  <c:v>-6.5996975850000004</c:v>
                </c:pt>
                <c:pt idx="795">
                  <c:v>-4.2319435749999998</c:v>
                </c:pt>
                <c:pt idx="796">
                  <c:v>-3.8088054200000001</c:v>
                </c:pt>
                <c:pt idx="797">
                  <c:v>-3.5089708719999999</c:v>
                </c:pt>
                <c:pt idx="798">
                  <c:v>-4.7037092210000004</c:v>
                </c:pt>
                <c:pt idx="799">
                  <c:v>-3.357258479</c:v>
                </c:pt>
                <c:pt idx="800">
                  <c:v>-5.0605528480000004</c:v>
                </c:pt>
                <c:pt idx="801">
                  <c:v>-5.2725338449999999</c:v>
                </c:pt>
                <c:pt idx="802">
                  <c:v>-4.8705060250000001</c:v>
                </c:pt>
                <c:pt idx="803">
                  <c:v>-0.185397643</c:v>
                </c:pt>
                <c:pt idx="804">
                  <c:v>-1.4028247190000001</c:v>
                </c:pt>
                <c:pt idx="805">
                  <c:v>-2.4570649530000002</c:v>
                </c:pt>
                <c:pt idx="806">
                  <c:v>-0.88371871400000002</c:v>
                </c:pt>
                <c:pt idx="807">
                  <c:v>-3.2786931269999999</c:v>
                </c:pt>
                <c:pt idx="808">
                  <c:v>-2.6456315739999998</c:v>
                </c:pt>
                <c:pt idx="809">
                  <c:v>-6.0502238830000001</c:v>
                </c:pt>
                <c:pt idx="810">
                  <c:v>-4.6995432089999998</c:v>
                </c:pt>
                <c:pt idx="811">
                  <c:v>6.9575305000000004E-2</c:v>
                </c:pt>
                <c:pt idx="812">
                  <c:v>0.46543363199999999</c:v>
                </c:pt>
                <c:pt idx="813">
                  <c:v>0.65840802499999995</c:v>
                </c:pt>
                <c:pt idx="814">
                  <c:v>-5.6580636569999996</c:v>
                </c:pt>
                <c:pt idx="815">
                  <c:v>-6.326122024</c:v>
                </c:pt>
                <c:pt idx="816">
                  <c:v>-5.4209397690000003</c:v>
                </c:pt>
                <c:pt idx="817">
                  <c:v>-4.0698030430000003</c:v>
                </c:pt>
                <c:pt idx="818">
                  <c:v>-2.811057226</c:v>
                </c:pt>
                <c:pt idx="819">
                  <c:v>-3.1435075819999998</c:v>
                </c:pt>
                <c:pt idx="820">
                  <c:v>-1.1507492530000001</c:v>
                </c:pt>
                <c:pt idx="821">
                  <c:v>-1.3928897090000001</c:v>
                </c:pt>
                <c:pt idx="822">
                  <c:v>-0.97181620700000004</c:v>
                </c:pt>
                <c:pt idx="823">
                  <c:v>-2.1611846830000001</c:v>
                </c:pt>
                <c:pt idx="824">
                  <c:v>-0.77627179599999996</c:v>
                </c:pt>
                <c:pt idx="825">
                  <c:v>-0.18777765099999999</c:v>
                </c:pt>
                <c:pt idx="826">
                  <c:v>-5.8673036009999997</c:v>
                </c:pt>
                <c:pt idx="827">
                  <c:v>-5.2840191560000003</c:v>
                </c:pt>
                <c:pt idx="828">
                  <c:v>-5.9201913599999996</c:v>
                </c:pt>
                <c:pt idx="829">
                  <c:v>-4.5896281439999997</c:v>
                </c:pt>
                <c:pt idx="830">
                  <c:v>-1.984921656</c:v>
                </c:pt>
                <c:pt idx="831">
                  <c:v>-4.4288602619999997</c:v>
                </c:pt>
                <c:pt idx="832">
                  <c:v>-0.61205624800000002</c:v>
                </c:pt>
                <c:pt idx="833">
                  <c:v>0.58828493299999995</c:v>
                </c:pt>
                <c:pt idx="834">
                  <c:v>-0.35276173300000002</c:v>
                </c:pt>
                <c:pt idx="835">
                  <c:v>-3.3957045199999998</c:v>
                </c:pt>
                <c:pt idx="836">
                  <c:v>-4.7084487629999998</c:v>
                </c:pt>
                <c:pt idx="837">
                  <c:v>-2.7659506839999999</c:v>
                </c:pt>
                <c:pt idx="838">
                  <c:v>0.42472131600000002</c:v>
                </c:pt>
                <c:pt idx="839">
                  <c:v>-9.1125189999999995E-3</c:v>
                </c:pt>
                <c:pt idx="840">
                  <c:v>0.68774439300000001</c:v>
                </c:pt>
                <c:pt idx="841">
                  <c:v>-1.329037609</c:v>
                </c:pt>
                <c:pt idx="842">
                  <c:v>-2.2579617029999999</c:v>
                </c:pt>
                <c:pt idx="843">
                  <c:v>-4.1616449549999999</c:v>
                </c:pt>
                <c:pt idx="844">
                  <c:v>-3.842641006</c:v>
                </c:pt>
                <c:pt idx="845">
                  <c:v>-3.3160656419999999</c:v>
                </c:pt>
                <c:pt idx="846">
                  <c:v>-3.727964053</c:v>
                </c:pt>
                <c:pt idx="847">
                  <c:v>-0.90387087799999999</c:v>
                </c:pt>
                <c:pt idx="848">
                  <c:v>-1.1417842739999999</c:v>
                </c:pt>
                <c:pt idx="849">
                  <c:v>-2.0966823379999999</c:v>
                </c:pt>
                <c:pt idx="850">
                  <c:v>-4.3575973530000001</c:v>
                </c:pt>
                <c:pt idx="851">
                  <c:v>-4.9334321640000001</c:v>
                </c:pt>
                <c:pt idx="852">
                  <c:v>-4.8934137250000003</c:v>
                </c:pt>
                <c:pt idx="853">
                  <c:v>-2.616343021</c:v>
                </c:pt>
                <c:pt idx="854">
                  <c:v>-4.278644613</c:v>
                </c:pt>
                <c:pt idx="855">
                  <c:v>-3.2890707049999999</c:v>
                </c:pt>
                <c:pt idx="856">
                  <c:v>-1.556245213</c:v>
                </c:pt>
                <c:pt idx="857">
                  <c:v>-3.109244033</c:v>
                </c:pt>
                <c:pt idx="858">
                  <c:v>-3.7832068520000002</c:v>
                </c:pt>
                <c:pt idx="859">
                  <c:v>-6.2875145610000001</c:v>
                </c:pt>
                <c:pt idx="860">
                  <c:v>-2.6047100830000001</c:v>
                </c:pt>
                <c:pt idx="861">
                  <c:v>-3.3870977149999999</c:v>
                </c:pt>
                <c:pt idx="862">
                  <c:v>-2.3464146870000002</c:v>
                </c:pt>
                <c:pt idx="863">
                  <c:v>-2.3911955140000001</c:v>
                </c:pt>
                <c:pt idx="864">
                  <c:v>1.0874413940000001</c:v>
                </c:pt>
                <c:pt idx="865">
                  <c:v>-1.7612680839999999</c:v>
                </c:pt>
                <c:pt idx="866">
                  <c:v>-5.824539863</c:v>
                </c:pt>
                <c:pt idx="867">
                  <c:v>-3.985583299</c:v>
                </c:pt>
                <c:pt idx="868">
                  <c:v>-5.9679810289999997</c:v>
                </c:pt>
                <c:pt idx="869">
                  <c:v>-7.2777945810000002</c:v>
                </c:pt>
                <c:pt idx="870">
                  <c:v>-4.0807462860000001</c:v>
                </c:pt>
                <c:pt idx="871">
                  <c:v>-5.2730726680000002</c:v>
                </c:pt>
                <c:pt idx="872">
                  <c:v>-5.4176299300000004</c:v>
                </c:pt>
                <c:pt idx="873">
                  <c:v>-4.2714474109999996</c:v>
                </c:pt>
                <c:pt idx="874">
                  <c:v>-4.2179943619999998</c:v>
                </c:pt>
                <c:pt idx="875">
                  <c:v>-3.1452054469999999</c:v>
                </c:pt>
                <c:pt idx="876">
                  <c:v>-4.8047951360000001</c:v>
                </c:pt>
                <c:pt idx="877">
                  <c:v>-4.6075586020000001</c:v>
                </c:pt>
                <c:pt idx="878">
                  <c:v>-7.8951824009999996</c:v>
                </c:pt>
                <c:pt idx="879">
                  <c:v>-7.8496526409999996</c:v>
                </c:pt>
                <c:pt idx="880">
                  <c:v>-5.3306070859999997</c:v>
                </c:pt>
                <c:pt idx="881">
                  <c:v>-5.2384267250000001</c:v>
                </c:pt>
                <c:pt idx="882">
                  <c:v>-2.685892146</c:v>
                </c:pt>
                <c:pt idx="883">
                  <c:v>-2.6103025519999998</c:v>
                </c:pt>
                <c:pt idx="884">
                  <c:v>-0.55772055799999998</c:v>
                </c:pt>
                <c:pt idx="885">
                  <c:v>-2.3383982030000001</c:v>
                </c:pt>
                <c:pt idx="886">
                  <c:v>-4.9937018929999999</c:v>
                </c:pt>
                <c:pt idx="887">
                  <c:v>-5.207293366</c:v>
                </c:pt>
                <c:pt idx="888">
                  <c:v>-3.419850039</c:v>
                </c:pt>
                <c:pt idx="889">
                  <c:v>-3.3586684569999998</c:v>
                </c:pt>
                <c:pt idx="890">
                  <c:v>-2.8041633930000001</c:v>
                </c:pt>
                <c:pt idx="891">
                  <c:v>-5.2310058039999996</c:v>
                </c:pt>
                <c:pt idx="892">
                  <c:v>-1.8243670059999999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0.65100000000000002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-4.6790000000000003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-4.5540000000000003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-0.876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-5.2930000000000001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FC-4FEE-84FE-02E4E80223AF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-4.8254481709999997</c:v>
                </c:pt>
                <c:pt idx="1">
                  <c:v>-3.8014921140000002</c:v>
                </c:pt>
                <c:pt idx="2">
                  <c:v>-4.36959477</c:v>
                </c:pt>
                <c:pt idx="3">
                  <c:v>-3.3357613810000002</c:v>
                </c:pt>
                <c:pt idx="4">
                  <c:v>-3.0576429059999999</c:v>
                </c:pt>
                <c:pt idx="5">
                  <c:v>-0.77896216399999996</c:v>
                </c:pt>
                <c:pt idx="6">
                  <c:v>-1.075742177</c:v>
                </c:pt>
                <c:pt idx="7">
                  <c:v>-3.7520249290000001</c:v>
                </c:pt>
                <c:pt idx="8">
                  <c:v>-3.9728270870000002</c:v>
                </c:pt>
                <c:pt idx="9">
                  <c:v>-2.4638878750000002</c:v>
                </c:pt>
                <c:pt idx="10">
                  <c:v>-3.2443262079999999</c:v>
                </c:pt>
                <c:pt idx="11">
                  <c:v>-2.9981171789999999</c:v>
                </c:pt>
                <c:pt idx="12">
                  <c:v>-3.6145602499999998</c:v>
                </c:pt>
                <c:pt idx="13">
                  <c:v>0.24979373499999999</c:v>
                </c:pt>
                <c:pt idx="14">
                  <c:v>-3.9766842370000002</c:v>
                </c:pt>
                <c:pt idx="15">
                  <c:v>-4.104764715</c:v>
                </c:pt>
                <c:pt idx="16">
                  <c:v>-1.1280239480000001</c:v>
                </c:pt>
                <c:pt idx="17">
                  <c:v>-1.2547322750000001</c:v>
                </c:pt>
                <c:pt idx="18">
                  <c:v>-1.7797055289999999</c:v>
                </c:pt>
                <c:pt idx="19">
                  <c:v>-3.26685838</c:v>
                </c:pt>
                <c:pt idx="20">
                  <c:v>-1.847695053</c:v>
                </c:pt>
                <c:pt idx="21">
                  <c:v>-1.949858238</c:v>
                </c:pt>
                <c:pt idx="22">
                  <c:v>-3.8997696999999998E-2</c:v>
                </c:pt>
                <c:pt idx="23">
                  <c:v>-1.119972945</c:v>
                </c:pt>
                <c:pt idx="24">
                  <c:v>-1.559747435</c:v>
                </c:pt>
                <c:pt idx="25">
                  <c:v>-2.4566416100000001</c:v>
                </c:pt>
                <c:pt idx="26">
                  <c:v>-3.2598112399999999</c:v>
                </c:pt>
                <c:pt idx="27">
                  <c:v>-3.9425645079999998</c:v>
                </c:pt>
                <c:pt idx="28">
                  <c:v>-2.3942041060000001</c:v>
                </c:pt>
                <c:pt idx="29">
                  <c:v>-3.486335204</c:v>
                </c:pt>
                <c:pt idx="30">
                  <c:v>-6.9119704950000003</c:v>
                </c:pt>
                <c:pt idx="31">
                  <c:v>-1.6037240230000001</c:v>
                </c:pt>
                <c:pt idx="32">
                  <c:v>-6.184139525</c:v>
                </c:pt>
                <c:pt idx="33">
                  <c:v>-2.222645789</c:v>
                </c:pt>
                <c:pt idx="34">
                  <c:v>-4.0009308790000002</c:v>
                </c:pt>
                <c:pt idx="35">
                  <c:v>-3.4428157920000002</c:v>
                </c:pt>
                <c:pt idx="36">
                  <c:v>-8.110549142</c:v>
                </c:pt>
                <c:pt idx="37">
                  <c:v>-1.507673652</c:v>
                </c:pt>
                <c:pt idx="38">
                  <c:v>-3.564414293</c:v>
                </c:pt>
                <c:pt idx="39">
                  <c:v>-2.284793407</c:v>
                </c:pt>
                <c:pt idx="40">
                  <c:v>-0.96927577600000003</c:v>
                </c:pt>
                <c:pt idx="41">
                  <c:v>-10.26090821</c:v>
                </c:pt>
                <c:pt idx="42">
                  <c:v>-4.1671899830000001</c:v>
                </c:pt>
                <c:pt idx="43">
                  <c:v>-3.276354816</c:v>
                </c:pt>
                <c:pt idx="44">
                  <c:v>-7.4906305040000003</c:v>
                </c:pt>
                <c:pt idx="45">
                  <c:v>-5.8479322040000001</c:v>
                </c:pt>
                <c:pt idx="46">
                  <c:v>-1.131906442</c:v>
                </c:pt>
                <c:pt idx="47">
                  <c:v>-6.1819380419999996</c:v>
                </c:pt>
                <c:pt idx="48">
                  <c:v>-3.790289198</c:v>
                </c:pt>
                <c:pt idx="49">
                  <c:v>-2.7733872100000001</c:v>
                </c:pt>
                <c:pt idx="50">
                  <c:v>-9.5585312390000006</c:v>
                </c:pt>
                <c:pt idx="51">
                  <c:v>-0.58688089799999998</c:v>
                </c:pt>
                <c:pt idx="52">
                  <c:v>-6.6027976869999998</c:v>
                </c:pt>
                <c:pt idx="53">
                  <c:v>-7.5021500220000004</c:v>
                </c:pt>
                <c:pt idx="54">
                  <c:v>-4.0455716319999997</c:v>
                </c:pt>
                <c:pt idx="55">
                  <c:v>-4.3449467579999999</c:v>
                </c:pt>
                <c:pt idx="56">
                  <c:v>-5.6751971169999997</c:v>
                </c:pt>
                <c:pt idx="57">
                  <c:v>-3.8278376170000001</c:v>
                </c:pt>
                <c:pt idx="58">
                  <c:v>0.61984325799999995</c:v>
                </c:pt>
                <c:pt idx="59">
                  <c:v>-7.119813196</c:v>
                </c:pt>
                <c:pt idx="60">
                  <c:v>-3.2710436189999998</c:v>
                </c:pt>
                <c:pt idx="61">
                  <c:v>-4.2183793779999998</c:v>
                </c:pt>
                <c:pt idx="62">
                  <c:v>-2.252555187</c:v>
                </c:pt>
                <c:pt idx="63">
                  <c:v>-1.499920025</c:v>
                </c:pt>
                <c:pt idx="64">
                  <c:v>-4.3454381399999997</c:v>
                </c:pt>
                <c:pt idx="65">
                  <c:v>-2.7368668729999999</c:v>
                </c:pt>
                <c:pt idx="66">
                  <c:v>5.0980681999999999E-2</c:v>
                </c:pt>
                <c:pt idx="67">
                  <c:v>-3.8161860160000001</c:v>
                </c:pt>
                <c:pt idx="68">
                  <c:v>-1.0770791209999999</c:v>
                </c:pt>
                <c:pt idx="69">
                  <c:v>-2.9561525</c:v>
                </c:pt>
                <c:pt idx="70">
                  <c:v>-3.1826522439999998</c:v>
                </c:pt>
                <c:pt idx="71">
                  <c:v>-6.7788623389999998</c:v>
                </c:pt>
                <c:pt idx="72">
                  <c:v>-3.6159784670000001</c:v>
                </c:pt>
                <c:pt idx="73">
                  <c:v>-7.1240493699999998</c:v>
                </c:pt>
                <c:pt idx="74">
                  <c:v>-1.7525450499999999</c:v>
                </c:pt>
                <c:pt idx="75">
                  <c:v>-1.4608045759999999</c:v>
                </c:pt>
                <c:pt idx="76">
                  <c:v>0.20923697299999999</c:v>
                </c:pt>
                <c:pt idx="77">
                  <c:v>-6.9882750649999998</c:v>
                </c:pt>
                <c:pt idx="78">
                  <c:v>-2.9858640840000001</c:v>
                </c:pt>
                <c:pt idx="79">
                  <c:v>-2.8613899479999998</c:v>
                </c:pt>
                <c:pt idx="80">
                  <c:v>-5.1915708819999997</c:v>
                </c:pt>
                <c:pt idx="81">
                  <c:v>-6.6355844680000002</c:v>
                </c:pt>
                <c:pt idx="82">
                  <c:v>-6.0850486019999996</c:v>
                </c:pt>
                <c:pt idx="83">
                  <c:v>-4.287939927</c:v>
                </c:pt>
                <c:pt idx="84">
                  <c:v>-1.6571117790000001</c:v>
                </c:pt>
                <c:pt idx="85">
                  <c:v>-5.3190958070000001</c:v>
                </c:pt>
                <c:pt idx="86">
                  <c:v>-0.82260804200000004</c:v>
                </c:pt>
                <c:pt idx="87">
                  <c:v>-1.4205513080000001</c:v>
                </c:pt>
                <c:pt idx="88">
                  <c:v>-0.23522000600000001</c:v>
                </c:pt>
                <c:pt idx="89">
                  <c:v>-2.3593842569999999</c:v>
                </c:pt>
                <c:pt idx="90">
                  <c:v>-3.4409560049999999</c:v>
                </c:pt>
                <c:pt idx="91">
                  <c:v>-1.670098327</c:v>
                </c:pt>
                <c:pt idx="92">
                  <c:v>-6.2507063369999996</c:v>
                </c:pt>
                <c:pt idx="93">
                  <c:v>-3.3603374829999999</c:v>
                </c:pt>
                <c:pt idx="94">
                  <c:v>-3.966560839</c:v>
                </c:pt>
                <c:pt idx="95">
                  <c:v>-4.7343696749999999</c:v>
                </c:pt>
                <c:pt idx="96">
                  <c:v>-1.0422329299999999</c:v>
                </c:pt>
                <c:pt idx="97">
                  <c:v>-2.1630182530000002</c:v>
                </c:pt>
                <c:pt idx="98">
                  <c:v>-4.1993318249999998</c:v>
                </c:pt>
                <c:pt idx="99">
                  <c:v>-3.3023716080000001</c:v>
                </c:pt>
                <c:pt idx="100">
                  <c:v>-4.0041804189999999</c:v>
                </c:pt>
                <c:pt idx="101">
                  <c:v>-2.5472198599999998</c:v>
                </c:pt>
                <c:pt idx="102">
                  <c:v>-4.5981319530000002</c:v>
                </c:pt>
                <c:pt idx="103">
                  <c:v>-2.2855110679999999</c:v>
                </c:pt>
                <c:pt idx="104">
                  <c:v>-1.2903415069999999</c:v>
                </c:pt>
                <c:pt idx="105">
                  <c:v>-6.96375689</c:v>
                </c:pt>
                <c:pt idx="106">
                  <c:v>-1.418735466</c:v>
                </c:pt>
                <c:pt idx="107">
                  <c:v>-4.0601082320000002</c:v>
                </c:pt>
                <c:pt idx="108">
                  <c:v>-1.4875377169999999</c:v>
                </c:pt>
                <c:pt idx="109">
                  <c:v>-2.8222357969999998</c:v>
                </c:pt>
                <c:pt idx="110">
                  <c:v>-2.4040990409999998</c:v>
                </c:pt>
                <c:pt idx="111">
                  <c:v>-2.6254293469999999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FC-4FEE-84FE-02E4E80223AF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-5.2288989529999998</c:v>
                </c:pt>
                <c:pt idx="1">
                  <c:v>-2.1133526300000001</c:v>
                </c:pt>
                <c:pt idx="2">
                  <c:v>-4.8334586010000002</c:v>
                </c:pt>
                <c:pt idx="3">
                  <c:v>-4.625264842</c:v>
                </c:pt>
                <c:pt idx="4">
                  <c:v>-6.7738835980000003</c:v>
                </c:pt>
                <c:pt idx="5">
                  <c:v>-7.1300383409999997</c:v>
                </c:pt>
                <c:pt idx="6">
                  <c:v>-0.96171715400000002</c:v>
                </c:pt>
                <c:pt idx="7">
                  <c:v>-2.3478438279999998</c:v>
                </c:pt>
                <c:pt idx="8">
                  <c:v>-2.2331849149999998</c:v>
                </c:pt>
                <c:pt idx="9">
                  <c:v>-2.520547954</c:v>
                </c:pt>
                <c:pt idx="10">
                  <c:v>-4.12844794</c:v>
                </c:pt>
                <c:pt idx="11">
                  <c:v>-0.332326923</c:v>
                </c:pt>
                <c:pt idx="12">
                  <c:v>-0.59278197899999996</c:v>
                </c:pt>
                <c:pt idx="13">
                  <c:v>-2.8309642610000001</c:v>
                </c:pt>
                <c:pt idx="14">
                  <c:v>-6.7099699499999996</c:v>
                </c:pt>
                <c:pt idx="15">
                  <c:v>-1.011155625</c:v>
                </c:pt>
                <c:pt idx="16">
                  <c:v>-3.1465044390000001</c:v>
                </c:pt>
                <c:pt idx="17">
                  <c:v>-0.70620013999999998</c:v>
                </c:pt>
                <c:pt idx="18">
                  <c:v>-2.028346687</c:v>
                </c:pt>
                <c:pt idx="19">
                  <c:v>-4.7418372870000001</c:v>
                </c:pt>
                <c:pt idx="20">
                  <c:v>-4.6538431630000003</c:v>
                </c:pt>
                <c:pt idx="21">
                  <c:v>-4.0576784110000004</c:v>
                </c:pt>
                <c:pt idx="22">
                  <c:v>-3.7163842360000001</c:v>
                </c:pt>
                <c:pt idx="23">
                  <c:v>-1.1513151660000001</c:v>
                </c:pt>
                <c:pt idx="24">
                  <c:v>-4.2888655130000002</c:v>
                </c:pt>
                <c:pt idx="25">
                  <c:v>-6.9813302960000003</c:v>
                </c:pt>
                <c:pt idx="26">
                  <c:v>-2.3621276199999999</c:v>
                </c:pt>
                <c:pt idx="27">
                  <c:v>-1.007554278</c:v>
                </c:pt>
                <c:pt idx="28">
                  <c:v>-6.9229207290000003</c:v>
                </c:pt>
                <c:pt idx="29">
                  <c:v>-2.9248567200000002</c:v>
                </c:pt>
                <c:pt idx="30">
                  <c:v>-5.1166068769999997</c:v>
                </c:pt>
                <c:pt idx="31">
                  <c:v>-6.0372731650000002</c:v>
                </c:pt>
                <c:pt idx="32">
                  <c:v>-7.6122381189999997</c:v>
                </c:pt>
                <c:pt idx="33">
                  <c:v>-7.4051939149999999</c:v>
                </c:pt>
                <c:pt idx="34">
                  <c:v>-4.0901354809999999</c:v>
                </c:pt>
                <c:pt idx="35">
                  <c:v>-4.5620955079999996</c:v>
                </c:pt>
                <c:pt idx="36">
                  <c:v>-3.0927656250000002</c:v>
                </c:pt>
                <c:pt idx="37">
                  <c:v>-4.9058847959999996</c:v>
                </c:pt>
                <c:pt idx="38">
                  <c:v>-1.4366523149999999</c:v>
                </c:pt>
                <c:pt idx="39">
                  <c:v>-4.2277066520000002</c:v>
                </c:pt>
                <c:pt idx="40">
                  <c:v>-4.9035489830000003</c:v>
                </c:pt>
                <c:pt idx="41">
                  <c:v>-3.1866067729999998</c:v>
                </c:pt>
                <c:pt idx="42">
                  <c:v>-3.9117382620000001</c:v>
                </c:pt>
                <c:pt idx="43">
                  <c:v>-6.8466511150000002</c:v>
                </c:pt>
                <c:pt idx="44">
                  <c:v>-3.9788070680000001</c:v>
                </c:pt>
                <c:pt idx="45">
                  <c:v>-4.4486531280000001</c:v>
                </c:pt>
                <c:pt idx="46">
                  <c:v>-2.6015942500000002</c:v>
                </c:pt>
                <c:pt idx="47">
                  <c:v>-3.8315213610000001</c:v>
                </c:pt>
                <c:pt idx="48">
                  <c:v>-7.2815978000000001</c:v>
                </c:pt>
                <c:pt idx="49">
                  <c:v>-1.6964491989999999</c:v>
                </c:pt>
                <c:pt idx="50">
                  <c:v>-1.328831243</c:v>
                </c:pt>
                <c:pt idx="51">
                  <c:v>-1.5709163939999999</c:v>
                </c:pt>
                <c:pt idx="52">
                  <c:v>-3.6253383239999999</c:v>
                </c:pt>
                <c:pt idx="53">
                  <c:v>-1.5669358980000001</c:v>
                </c:pt>
                <c:pt idx="54">
                  <c:v>-0.66695373099999999</c:v>
                </c:pt>
                <c:pt idx="55">
                  <c:v>-2.5620171319999998</c:v>
                </c:pt>
                <c:pt idx="56">
                  <c:v>-4.6729718650000001</c:v>
                </c:pt>
                <c:pt idx="57">
                  <c:v>-4.1928794370000002</c:v>
                </c:pt>
                <c:pt idx="58">
                  <c:v>-2.4054756230000001</c:v>
                </c:pt>
                <c:pt idx="59">
                  <c:v>-2.9940039129999998</c:v>
                </c:pt>
                <c:pt idx="60">
                  <c:v>-6.4191340889999999</c:v>
                </c:pt>
                <c:pt idx="61">
                  <c:v>-5.7968002370000002</c:v>
                </c:pt>
                <c:pt idx="62">
                  <c:v>-3.2705257699999999</c:v>
                </c:pt>
                <c:pt idx="63">
                  <c:v>-3.9705913970000002</c:v>
                </c:pt>
                <c:pt idx="64">
                  <c:v>-4.2971456029999997</c:v>
                </c:pt>
                <c:pt idx="65">
                  <c:v>-3.072474385</c:v>
                </c:pt>
                <c:pt idx="66">
                  <c:v>-2.553577867</c:v>
                </c:pt>
                <c:pt idx="67">
                  <c:v>-6.819392884</c:v>
                </c:pt>
                <c:pt idx="68">
                  <c:v>-0.99112143699999999</c:v>
                </c:pt>
                <c:pt idx="69">
                  <c:v>-4.9286519240000004</c:v>
                </c:pt>
                <c:pt idx="70">
                  <c:v>-1.1471912259999999</c:v>
                </c:pt>
                <c:pt idx="71">
                  <c:v>-2.3316360170000001</c:v>
                </c:pt>
                <c:pt idx="72">
                  <c:v>-5.7337170459999998</c:v>
                </c:pt>
                <c:pt idx="73">
                  <c:v>-4.9313692570000001</c:v>
                </c:pt>
                <c:pt idx="74">
                  <c:v>-1.5816678770000001</c:v>
                </c:pt>
                <c:pt idx="75">
                  <c:v>-1.6571848119999999</c:v>
                </c:pt>
                <c:pt idx="76">
                  <c:v>-1.9946408120000001</c:v>
                </c:pt>
                <c:pt idx="77">
                  <c:v>-2.9503665859999999</c:v>
                </c:pt>
                <c:pt idx="78">
                  <c:v>-4.0115911019999997</c:v>
                </c:pt>
                <c:pt idx="79">
                  <c:v>-4.869277319</c:v>
                </c:pt>
                <c:pt idx="80">
                  <c:v>-6.965661495</c:v>
                </c:pt>
                <c:pt idx="81">
                  <c:v>-4.0554302379999996</c:v>
                </c:pt>
                <c:pt idx="82">
                  <c:v>-5.3309701289999998</c:v>
                </c:pt>
                <c:pt idx="83">
                  <c:v>-2.898924697</c:v>
                </c:pt>
                <c:pt idx="84">
                  <c:v>-2.3862081590000002</c:v>
                </c:pt>
                <c:pt idx="85">
                  <c:v>-3.926396709</c:v>
                </c:pt>
                <c:pt idx="86">
                  <c:v>-1.847326641</c:v>
                </c:pt>
                <c:pt idx="87">
                  <c:v>-4.1889541220000002</c:v>
                </c:pt>
                <c:pt idx="88">
                  <c:v>-2.0115117900000001</c:v>
                </c:pt>
                <c:pt idx="89">
                  <c:v>-2.4145476549999998</c:v>
                </c:pt>
                <c:pt idx="90">
                  <c:v>-4.1089397160000001</c:v>
                </c:pt>
                <c:pt idx="91">
                  <c:v>-9.0756238499999995</c:v>
                </c:pt>
                <c:pt idx="92">
                  <c:v>-5.062676927</c:v>
                </c:pt>
                <c:pt idx="93">
                  <c:v>-2.2202812000000001</c:v>
                </c:pt>
                <c:pt idx="94">
                  <c:v>-6.7919643670000003</c:v>
                </c:pt>
                <c:pt idx="95">
                  <c:v>-1.646272905</c:v>
                </c:pt>
                <c:pt idx="96">
                  <c:v>-3.1043383260000001</c:v>
                </c:pt>
                <c:pt idx="97">
                  <c:v>-2.2867705470000002</c:v>
                </c:pt>
                <c:pt idx="98">
                  <c:v>-6.9030087619999998</c:v>
                </c:pt>
                <c:pt idx="99">
                  <c:v>-3.3467127369999998</c:v>
                </c:pt>
                <c:pt idx="100">
                  <c:v>-2.6671897840000001</c:v>
                </c:pt>
                <c:pt idx="101">
                  <c:v>-3.907092853</c:v>
                </c:pt>
                <c:pt idx="102">
                  <c:v>-4.7127615909999996</c:v>
                </c:pt>
                <c:pt idx="103">
                  <c:v>-4.4901646900000003</c:v>
                </c:pt>
                <c:pt idx="104">
                  <c:v>-4.1396089079999996</c:v>
                </c:pt>
                <c:pt idx="105">
                  <c:v>-5.4759016709999999</c:v>
                </c:pt>
                <c:pt idx="106">
                  <c:v>-3.4010692749999998</c:v>
                </c:pt>
                <c:pt idx="107">
                  <c:v>-0.83173107199999996</c:v>
                </c:pt>
                <c:pt idx="108">
                  <c:v>-4.8342213919999999</c:v>
                </c:pt>
                <c:pt idx="109">
                  <c:v>-7.3756016180000001</c:v>
                </c:pt>
                <c:pt idx="110">
                  <c:v>-2.633050329</c:v>
                </c:pt>
                <c:pt idx="111">
                  <c:v>0.41378081999999999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-4.5940000000000003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FC-4FEE-84FE-02E4E8022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-1.2814079999999901</c:v>
                </c:pt>
                <c:pt idx="1">
                  <c:v>-2.1450339999999999</c:v>
                </c:pt>
                <c:pt idx="2">
                  <c:v>-5.0170199999999996</c:v>
                </c:pt>
                <c:pt idx="3">
                  <c:v>-2.3503359999999902</c:v>
                </c:pt>
                <c:pt idx="4">
                  <c:v>-0.82253600000000704</c:v>
                </c:pt>
                <c:pt idx="5">
                  <c:v>-1.2261219999999999</c:v>
                </c:pt>
                <c:pt idx="6">
                  <c:v>-2.0644039999999899</c:v>
                </c:pt>
                <c:pt idx="7">
                  <c:v>0.636120000000019</c:v>
                </c:pt>
                <c:pt idx="8">
                  <c:v>-1.5248599999999899</c:v>
                </c:pt>
                <c:pt idx="9">
                  <c:v>-0.76984399999999098</c:v>
                </c:pt>
                <c:pt idx="10">
                  <c:v>-2.9019899999999899</c:v>
                </c:pt>
                <c:pt idx="11">
                  <c:v>-3.487168</c:v>
                </c:pt>
                <c:pt idx="12">
                  <c:v>-0.173210000000005</c:v>
                </c:pt>
                <c:pt idx="13">
                  <c:v>-2.0677199999999898</c:v>
                </c:pt>
                <c:pt idx="14">
                  <c:v>-1.7907900000000001</c:v>
                </c:pt>
                <c:pt idx="15">
                  <c:v>0.354015999999992</c:v>
                </c:pt>
                <c:pt idx="16">
                  <c:v>-0.61685399999999602</c:v>
                </c:pt>
                <c:pt idx="17">
                  <c:v>-0.91433999999999105</c:v>
                </c:pt>
                <c:pt idx="18">
                  <c:v>-1.4892479999999899</c:v>
                </c:pt>
                <c:pt idx="19">
                  <c:v>-3.2296279999999999</c:v>
                </c:pt>
                <c:pt idx="20">
                  <c:v>-0.13522000000001899</c:v>
                </c:pt>
                <c:pt idx="21">
                  <c:v>-1.0324719999999901</c:v>
                </c:pt>
                <c:pt idx="22">
                  <c:v>-0.87664000000000797</c:v>
                </c:pt>
                <c:pt idx="23">
                  <c:v>-2.23522</c:v>
                </c:pt>
                <c:pt idx="24">
                  <c:v>-2.46813799999999</c:v>
                </c:pt>
                <c:pt idx="25">
                  <c:v>-2.3573999999999899</c:v>
                </c:pt>
                <c:pt idx="26">
                  <c:v>-2.4811040000000002</c:v>
                </c:pt>
                <c:pt idx="27">
                  <c:v>-0.36920400000000902</c:v>
                </c:pt>
                <c:pt idx="28">
                  <c:v>-2.00933599999999</c:v>
                </c:pt>
                <c:pt idx="29">
                  <c:v>-0.14108799999999</c:v>
                </c:pt>
                <c:pt idx="30">
                  <c:v>-2.5419019999999901</c:v>
                </c:pt>
                <c:pt idx="31">
                  <c:v>-3.1228180000000001</c:v>
                </c:pt>
                <c:pt idx="32">
                  <c:v>-0.63721599999999601</c:v>
                </c:pt>
                <c:pt idx="33">
                  <c:v>-2.1016900000000001</c:v>
                </c:pt>
                <c:pt idx="34">
                  <c:v>0.30008000000002499</c:v>
                </c:pt>
                <c:pt idx="35">
                  <c:v>-1.8171039999999901</c:v>
                </c:pt>
                <c:pt idx="36">
                  <c:v>-2.4214199999999999</c:v>
                </c:pt>
                <c:pt idx="37">
                  <c:v>-0.621900000000007</c:v>
                </c:pt>
                <c:pt idx="38">
                  <c:v>-0.14020400000001301</c:v>
                </c:pt>
                <c:pt idx="39">
                  <c:v>-1.11839999999876E-2</c:v>
                </c:pt>
                <c:pt idx="40">
                  <c:v>-3.6958399999999898</c:v>
                </c:pt>
                <c:pt idx="41">
                  <c:v>-3.2582100000000001</c:v>
                </c:pt>
                <c:pt idx="42">
                  <c:v>-3.0249000000000001</c:v>
                </c:pt>
                <c:pt idx="43">
                  <c:v>-5.7202439999999903</c:v>
                </c:pt>
                <c:pt idx="44">
                  <c:v>-0.70684000000000202</c:v>
                </c:pt>
                <c:pt idx="45">
                  <c:v>-0.86175999999998398</c:v>
                </c:pt>
                <c:pt idx="46">
                  <c:v>-4.3928000000000003</c:v>
                </c:pt>
                <c:pt idx="47">
                  <c:v>-6.7825400000000204</c:v>
                </c:pt>
                <c:pt idx="48">
                  <c:v>-2.50930399999999</c:v>
                </c:pt>
                <c:pt idx="49">
                  <c:v>-0.86763999999998598</c:v>
                </c:pt>
                <c:pt idx="50">
                  <c:v>-8.8209999999984995E-2</c:v>
                </c:pt>
                <c:pt idx="51">
                  <c:v>-1.07012</c:v>
                </c:pt>
                <c:pt idx="52">
                  <c:v>-2.5861000000000001</c:v>
                </c:pt>
                <c:pt idx="53">
                  <c:v>-3.830368</c:v>
                </c:pt>
                <c:pt idx="54">
                  <c:v>-1.0835680000000101</c:v>
                </c:pt>
                <c:pt idx="55">
                  <c:v>-1.479384</c:v>
                </c:pt>
                <c:pt idx="56">
                  <c:v>-2.6866180000000002</c:v>
                </c:pt>
                <c:pt idx="57">
                  <c:v>-1.7454799999999899</c:v>
                </c:pt>
                <c:pt idx="58">
                  <c:v>-2.4916800000000001</c:v>
                </c:pt>
                <c:pt idx="59">
                  <c:v>-2.5428999999999902</c:v>
                </c:pt>
                <c:pt idx="60">
                  <c:v>-4.5397759999999998</c:v>
                </c:pt>
                <c:pt idx="61">
                  <c:v>0.39964200000001998</c:v>
                </c:pt>
                <c:pt idx="62">
                  <c:v>-5.3242399999999801</c:v>
                </c:pt>
                <c:pt idx="63">
                  <c:v>-1.671244</c:v>
                </c:pt>
                <c:pt idx="64">
                  <c:v>-0.47166000000000702</c:v>
                </c:pt>
                <c:pt idx="65">
                  <c:v>-1.39810199999999</c:v>
                </c:pt>
                <c:pt idx="66">
                  <c:v>-0.42754800000001297</c:v>
                </c:pt>
                <c:pt idx="67">
                  <c:v>-1.1047640000000001</c:v>
                </c:pt>
                <c:pt idx="68">
                  <c:v>-0.27825999999999801</c:v>
                </c:pt>
                <c:pt idx="69">
                  <c:v>-3.4986160000000002</c:v>
                </c:pt>
                <c:pt idx="70">
                  <c:v>-2.1081159999999999</c:v>
                </c:pt>
                <c:pt idx="71">
                  <c:v>-2.07415799999999</c:v>
                </c:pt>
                <c:pt idx="72">
                  <c:v>-0.300196000000018</c:v>
                </c:pt>
                <c:pt idx="73">
                  <c:v>-1.7397200000000099</c:v>
                </c:pt>
                <c:pt idx="74">
                  <c:v>-2.1452399999999998</c:v>
                </c:pt>
                <c:pt idx="75">
                  <c:v>-1.5187919999999899</c:v>
                </c:pt>
                <c:pt idx="76">
                  <c:v>-0.65649999999998698</c:v>
                </c:pt>
                <c:pt idx="77">
                  <c:v>-0.27882999999998997</c:v>
                </c:pt>
                <c:pt idx="78">
                  <c:v>0.30185199999998602</c:v>
                </c:pt>
                <c:pt idx="79">
                  <c:v>-3.0526200000000001</c:v>
                </c:pt>
                <c:pt idx="80">
                  <c:v>-2.4757340000000001</c:v>
                </c:pt>
                <c:pt idx="81">
                  <c:v>-1.2555459999999901</c:v>
                </c:pt>
                <c:pt idx="82">
                  <c:v>-1.7015100000000001</c:v>
                </c:pt>
                <c:pt idx="83">
                  <c:v>-4.7542679999999997</c:v>
                </c:pt>
                <c:pt idx="84">
                  <c:v>-1.4114719999999901</c:v>
                </c:pt>
                <c:pt idx="85">
                  <c:v>0.196207999999994</c:v>
                </c:pt>
                <c:pt idx="86">
                  <c:v>-1.4548399999999899</c:v>
                </c:pt>
                <c:pt idx="87">
                  <c:v>-0.65944599999999998</c:v>
                </c:pt>
                <c:pt idx="88">
                  <c:v>-0.68878399999999096</c:v>
                </c:pt>
                <c:pt idx="89">
                  <c:v>-1.2770320000000099</c:v>
                </c:pt>
                <c:pt idx="90">
                  <c:v>-8.1415100000000002</c:v>
                </c:pt>
                <c:pt idx="91">
                  <c:v>-0.59296400000000304</c:v>
                </c:pt>
                <c:pt idx="92">
                  <c:v>-4.1624499999999998</c:v>
                </c:pt>
                <c:pt idx="93">
                  <c:v>-1.02407599999999</c:v>
                </c:pt>
                <c:pt idx="94">
                  <c:v>-0.28047600000001699</c:v>
                </c:pt>
                <c:pt idx="95">
                  <c:v>0.34412000000000997</c:v>
                </c:pt>
                <c:pt idx="96">
                  <c:v>-3.5260039999999999</c:v>
                </c:pt>
                <c:pt idx="97">
                  <c:v>-0.87729999999998098</c:v>
                </c:pt>
                <c:pt idx="98">
                  <c:v>-1.2510359999999801</c:v>
                </c:pt>
                <c:pt idx="99">
                  <c:v>-3.2870560000000002</c:v>
                </c:pt>
                <c:pt idx="100">
                  <c:v>-2.65411999999999</c:v>
                </c:pt>
                <c:pt idx="101">
                  <c:v>-2.4709620000000001</c:v>
                </c:pt>
                <c:pt idx="102">
                  <c:v>-1.7380799999999901</c:v>
                </c:pt>
                <c:pt idx="103">
                  <c:v>-2.0039760000000002</c:v>
                </c:pt>
                <c:pt idx="104">
                  <c:v>-4.108924</c:v>
                </c:pt>
                <c:pt idx="105">
                  <c:v>-1.8421699999999901</c:v>
                </c:pt>
                <c:pt idx="106">
                  <c:v>-5.0147839999999997</c:v>
                </c:pt>
                <c:pt idx="107">
                  <c:v>-1.3981600000000101</c:v>
                </c:pt>
                <c:pt idx="108">
                  <c:v>-4.9857679999999798</c:v>
                </c:pt>
                <c:pt idx="109">
                  <c:v>-0.64691999999998395</c:v>
                </c:pt>
                <c:pt idx="110">
                  <c:v>-0.858459999999997</c:v>
                </c:pt>
                <c:pt idx="111">
                  <c:v>-2.400296</c:v>
                </c:pt>
                <c:pt idx="112">
                  <c:v>-2.73985999999999</c:v>
                </c:pt>
                <c:pt idx="113">
                  <c:v>-0.466092000000007</c:v>
                </c:pt>
                <c:pt idx="114">
                  <c:v>-1.2404199999999801</c:v>
                </c:pt>
                <c:pt idx="115">
                  <c:v>-0.97757600000001199</c:v>
                </c:pt>
                <c:pt idx="116">
                  <c:v>-0.76032000000000499</c:v>
                </c:pt>
                <c:pt idx="117">
                  <c:v>-2.0461879999999901</c:v>
                </c:pt>
                <c:pt idx="118">
                  <c:v>-5.1733399999999898</c:v>
                </c:pt>
                <c:pt idx="119">
                  <c:v>-0.24615999999999799</c:v>
                </c:pt>
                <c:pt idx="120">
                  <c:v>0.27242800000002898</c:v>
                </c:pt>
                <c:pt idx="121">
                  <c:v>-2.0538799999999999</c:v>
                </c:pt>
                <c:pt idx="122">
                  <c:v>-1.851664</c:v>
                </c:pt>
                <c:pt idx="123">
                  <c:v>-1.4352799999999999</c:v>
                </c:pt>
                <c:pt idx="124">
                  <c:v>-1.9659679999999899</c:v>
                </c:pt>
                <c:pt idx="125">
                  <c:v>-2.5385199999999899</c:v>
                </c:pt>
                <c:pt idx="126">
                  <c:v>-3.6790400000000001</c:v>
                </c:pt>
                <c:pt idx="127">
                  <c:v>-2.1823239999999999</c:v>
                </c:pt>
                <c:pt idx="128">
                  <c:v>-1.2372160000000101</c:v>
                </c:pt>
                <c:pt idx="129">
                  <c:v>-3.2678020000000001</c:v>
                </c:pt>
                <c:pt idx="130">
                  <c:v>0.158299999999992</c:v>
                </c:pt>
                <c:pt idx="131">
                  <c:v>-1.36404399999999</c:v>
                </c:pt>
                <c:pt idx="132">
                  <c:v>-2.4274</c:v>
                </c:pt>
                <c:pt idx="133">
                  <c:v>0.37047200000001401</c:v>
                </c:pt>
                <c:pt idx="134">
                  <c:v>-3.70129999999999</c:v>
                </c:pt>
                <c:pt idx="135">
                  <c:v>-2.1229119999999901</c:v>
                </c:pt>
                <c:pt idx="136">
                  <c:v>-2.0873159999999999</c:v>
                </c:pt>
                <c:pt idx="137">
                  <c:v>-4.2176200000000001</c:v>
                </c:pt>
                <c:pt idx="138">
                  <c:v>-1.3386639999999801</c:v>
                </c:pt>
                <c:pt idx="139">
                  <c:v>-2.10880000000166E-2</c:v>
                </c:pt>
                <c:pt idx="140">
                  <c:v>-4.3752399999999998</c:v>
                </c:pt>
                <c:pt idx="141">
                  <c:v>0.12561999999998999</c:v>
                </c:pt>
                <c:pt idx="142">
                  <c:v>-2.049112</c:v>
                </c:pt>
                <c:pt idx="143">
                  <c:v>-2.55674799999999</c:v>
                </c:pt>
                <c:pt idx="144">
                  <c:v>-2.86069199999999</c:v>
                </c:pt>
                <c:pt idx="145">
                  <c:v>-0.55934800000000096</c:v>
                </c:pt>
                <c:pt idx="146">
                  <c:v>-1.29569799999999</c:v>
                </c:pt>
                <c:pt idx="147">
                  <c:v>-2.2326239999999999</c:v>
                </c:pt>
                <c:pt idx="148">
                  <c:v>-7.6931940000000196</c:v>
                </c:pt>
                <c:pt idx="149">
                  <c:v>-2.0435919999999999</c:v>
                </c:pt>
                <c:pt idx="150">
                  <c:v>0.97542799999997898</c:v>
                </c:pt>
                <c:pt idx="151">
                  <c:v>-3.9038400000000002</c:v>
                </c:pt>
                <c:pt idx="152">
                  <c:v>0.20873000000000999</c:v>
                </c:pt>
                <c:pt idx="153">
                  <c:v>-1.6440600000000001</c:v>
                </c:pt>
                <c:pt idx="154">
                  <c:v>-4.7053799999999999</c:v>
                </c:pt>
                <c:pt idx="155">
                  <c:v>-1.9601</c:v>
                </c:pt>
                <c:pt idx="156">
                  <c:v>-4.2881799999999899</c:v>
                </c:pt>
                <c:pt idx="157">
                  <c:v>-0.31027999999998801</c:v>
                </c:pt>
                <c:pt idx="158">
                  <c:v>-2.6443199999999898</c:v>
                </c:pt>
                <c:pt idx="159">
                  <c:v>-0.89744800000000202</c:v>
                </c:pt>
                <c:pt idx="160">
                  <c:v>0.45625999999998701</c:v>
                </c:pt>
                <c:pt idx="161">
                  <c:v>-3.9743599999999901</c:v>
                </c:pt>
                <c:pt idx="162">
                  <c:v>-0.72860799999998505</c:v>
                </c:pt>
                <c:pt idx="163">
                  <c:v>-0.199584000000012</c:v>
                </c:pt>
                <c:pt idx="164">
                  <c:v>0.48951200000002199</c:v>
                </c:pt>
                <c:pt idx="165">
                  <c:v>-5.6114279999999797</c:v>
                </c:pt>
                <c:pt idx="166">
                  <c:v>-2.0673879999999998</c:v>
                </c:pt>
                <c:pt idx="167">
                  <c:v>-4.4037519999999901</c:v>
                </c:pt>
                <c:pt idx="168">
                  <c:v>-1.8609359999999899</c:v>
                </c:pt>
                <c:pt idx="169">
                  <c:v>-5.0063899999999801</c:v>
                </c:pt>
                <c:pt idx="170">
                  <c:v>-0.46971000000000501</c:v>
                </c:pt>
                <c:pt idx="171">
                  <c:v>-4.63108599999999</c:v>
                </c:pt>
                <c:pt idx="172">
                  <c:v>-1.05958</c:v>
                </c:pt>
                <c:pt idx="173">
                  <c:v>-1.40450399999999</c:v>
                </c:pt>
                <c:pt idx="174">
                  <c:v>-1.8679520000000001</c:v>
                </c:pt>
                <c:pt idx="175">
                  <c:v>-0.73855399999998605</c:v>
                </c:pt>
                <c:pt idx="176">
                  <c:v>1.19599999999864E-2</c:v>
                </c:pt>
                <c:pt idx="177">
                  <c:v>0.476696000000017</c:v>
                </c:pt>
                <c:pt idx="178">
                  <c:v>-4.6066940000000098</c:v>
                </c:pt>
                <c:pt idx="179">
                  <c:v>0.88973999999998898</c:v>
                </c:pt>
                <c:pt idx="180">
                  <c:v>-1.17458</c:v>
                </c:pt>
                <c:pt idx="181">
                  <c:v>-1.2657400000000001</c:v>
                </c:pt>
                <c:pt idx="182">
                  <c:v>-0.58938399999998603</c:v>
                </c:pt>
                <c:pt idx="183">
                  <c:v>-3.16812</c:v>
                </c:pt>
                <c:pt idx="184">
                  <c:v>-2.6728200000000002</c:v>
                </c:pt>
                <c:pt idx="185">
                  <c:v>-0.20701600000001599</c:v>
                </c:pt>
                <c:pt idx="186">
                  <c:v>-4.9821399999999798</c:v>
                </c:pt>
                <c:pt idx="187">
                  <c:v>-0.118361999999994</c:v>
                </c:pt>
                <c:pt idx="188">
                  <c:v>-1.442844</c:v>
                </c:pt>
                <c:pt idx="189">
                  <c:v>-3.18240000000145E-2</c:v>
                </c:pt>
                <c:pt idx="190">
                  <c:v>-1.66507599999999</c:v>
                </c:pt>
                <c:pt idx="191">
                  <c:v>-1.0768879999999801</c:v>
                </c:pt>
                <c:pt idx="192">
                  <c:v>0.52765599999998103</c:v>
                </c:pt>
                <c:pt idx="193">
                  <c:v>0.66427400000001002</c:v>
                </c:pt>
                <c:pt idx="194">
                  <c:v>-3.6107</c:v>
                </c:pt>
                <c:pt idx="195">
                  <c:v>-1.2402499999999901</c:v>
                </c:pt>
                <c:pt idx="196">
                  <c:v>-8.0452479999999902</c:v>
                </c:pt>
                <c:pt idx="197">
                  <c:v>-3.1555399999999998</c:v>
                </c:pt>
                <c:pt idx="198">
                  <c:v>0.52673600000001897</c:v>
                </c:pt>
                <c:pt idx="199">
                  <c:v>-1.304278</c:v>
                </c:pt>
                <c:pt idx="200">
                  <c:v>-3.7379799999999901</c:v>
                </c:pt>
                <c:pt idx="201">
                  <c:v>-1.00931999999999</c:v>
                </c:pt>
                <c:pt idx="202">
                  <c:v>1.12747999999999</c:v>
                </c:pt>
                <c:pt idx="203">
                  <c:v>-4.5423119999999999</c:v>
                </c:pt>
                <c:pt idx="204">
                  <c:v>0.28217600000000298</c:v>
                </c:pt>
                <c:pt idx="205">
                  <c:v>-0.10649399999997999</c:v>
                </c:pt>
                <c:pt idx="206">
                  <c:v>-0.72411999999999099</c:v>
                </c:pt>
                <c:pt idx="207">
                  <c:v>-0.97269399999998796</c:v>
                </c:pt>
                <c:pt idx="208">
                  <c:v>-4.2244500000000098</c:v>
                </c:pt>
                <c:pt idx="209">
                  <c:v>-0.99008600000000502</c:v>
                </c:pt>
                <c:pt idx="210">
                  <c:v>-1.572838</c:v>
                </c:pt>
                <c:pt idx="211">
                  <c:v>-0.86423199999999101</c:v>
                </c:pt>
                <c:pt idx="212">
                  <c:v>-0.67041600000000101</c:v>
                </c:pt>
                <c:pt idx="213">
                  <c:v>-4.3127399999999998</c:v>
                </c:pt>
                <c:pt idx="214">
                  <c:v>-2.0804499999999999</c:v>
                </c:pt>
                <c:pt idx="215">
                  <c:v>-4.4721840000000004</c:v>
                </c:pt>
                <c:pt idx="216">
                  <c:v>-1.1763760000000101</c:v>
                </c:pt>
                <c:pt idx="217">
                  <c:v>0.16531599999997301</c:v>
                </c:pt>
                <c:pt idx="218">
                  <c:v>-0.178540000000003</c:v>
                </c:pt>
                <c:pt idx="219">
                  <c:v>-1.91351</c:v>
                </c:pt>
                <c:pt idx="220">
                  <c:v>-4.2193399999999901</c:v>
                </c:pt>
                <c:pt idx="221">
                  <c:v>-0.97776999999999603</c:v>
                </c:pt>
                <c:pt idx="222">
                  <c:v>-0.51556400000000102</c:v>
                </c:pt>
                <c:pt idx="223">
                  <c:v>-2.4019200000000001</c:v>
                </c:pt>
                <c:pt idx="224">
                  <c:v>-2.7986800000000001</c:v>
                </c:pt>
                <c:pt idx="225">
                  <c:v>-7.9618820000000197</c:v>
                </c:pt>
                <c:pt idx="226">
                  <c:v>3.7400000000035998E-3</c:v>
                </c:pt>
                <c:pt idx="227">
                  <c:v>-2.6081399999999899</c:v>
                </c:pt>
                <c:pt idx="228">
                  <c:v>-1.9735019999999901</c:v>
                </c:pt>
                <c:pt idx="229">
                  <c:v>-1.8482479999999999</c:v>
                </c:pt>
                <c:pt idx="230">
                  <c:v>-1.9011439999999999</c:v>
                </c:pt>
                <c:pt idx="231">
                  <c:v>-6.3809560000000101</c:v>
                </c:pt>
                <c:pt idx="232">
                  <c:v>-2.02772</c:v>
                </c:pt>
                <c:pt idx="233">
                  <c:v>-1.712008</c:v>
                </c:pt>
                <c:pt idx="234">
                  <c:v>-1.04130999999999</c:v>
                </c:pt>
                <c:pt idx="235">
                  <c:v>-1.80012199999999</c:v>
                </c:pt>
                <c:pt idx="236">
                  <c:v>-3.2388839999999899</c:v>
                </c:pt>
                <c:pt idx="237">
                  <c:v>-2.982866</c:v>
                </c:pt>
                <c:pt idx="238">
                  <c:v>-4.2033799999999903</c:v>
                </c:pt>
                <c:pt idx="239">
                  <c:v>-0.279582</c:v>
                </c:pt>
                <c:pt idx="240">
                  <c:v>-1.0409599999999799</c:v>
                </c:pt>
                <c:pt idx="241">
                  <c:v>-1.1555959999999901</c:v>
                </c:pt>
                <c:pt idx="242">
                  <c:v>-1.68039599999999</c:v>
                </c:pt>
                <c:pt idx="243">
                  <c:v>-3.444134</c:v>
                </c:pt>
                <c:pt idx="244">
                  <c:v>-3.3475060000000001</c:v>
                </c:pt>
                <c:pt idx="245">
                  <c:v>-1.31704799999998</c:v>
                </c:pt>
                <c:pt idx="246">
                  <c:v>-2.1546439999999998</c:v>
                </c:pt>
                <c:pt idx="247">
                  <c:v>-1.2035</c:v>
                </c:pt>
                <c:pt idx="248">
                  <c:v>-0.68797399999999898</c:v>
                </c:pt>
                <c:pt idx="249">
                  <c:v>-1.4506999999999901</c:v>
                </c:pt>
                <c:pt idx="250">
                  <c:v>-2.1515200000000001</c:v>
                </c:pt>
                <c:pt idx="251">
                  <c:v>-7.2206059999999903</c:v>
                </c:pt>
                <c:pt idx="252">
                  <c:v>-3.5036399999999901</c:v>
                </c:pt>
                <c:pt idx="253">
                  <c:v>-1.5957159999999999</c:v>
                </c:pt>
                <c:pt idx="254">
                  <c:v>-2.4447000000000001</c:v>
                </c:pt>
                <c:pt idx="255">
                  <c:v>-4.3750379999999902</c:v>
                </c:pt>
                <c:pt idx="256">
                  <c:v>-0.62661600000000695</c:v>
                </c:pt>
                <c:pt idx="257">
                  <c:v>-0.48178400000000199</c:v>
                </c:pt>
                <c:pt idx="258">
                  <c:v>-1.9448939999999899</c:v>
                </c:pt>
                <c:pt idx="259">
                  <c:v>1.20014000000002</c:v>
                </c:pt>
                <c:pt idx="260">
                  <c:v>-4.6585999999999901</c:v>
                </c:pt>
                <c:pt idx="261">
                  <c:v>-6.3919999999979896E-2</c:v>
                </c:pt>
                <c:pt idx="262">
                  <c:v>-0.86421999999999</c:v>
                </c:pt>
                <c:pt idx="263">
                  <c:v>-3.5853019999999902</c:v>
                </c:pt>
                <c:pt idx="264">
                  <c:v>0.29267200000001498</c:v>
                </c:pt>
                <c:pt idx="265">
                  <c:v>-2.5507</c:v>
                </c:pt>
                <c:pt idx="266">
                  <c:v>-0.731140000000011</c:v>
                </c:pt>
                <c:pt idx="267">
                  <c:v>-0.65636400000000505</c:v>
                </c:pt>
                <c:pt idx="268">
                  <c:v>-0.73909599999999798</c:v>
                </c:pt>
                <c:pt idx="269">
                  <c:v>-3.0589599999999999</c:v>
                </c:pt>
                <c:pt idx="270">
                  <c:v>-0.47760000000000302</c:v>
                </c:pt>
                <c:pt idx="271">
                  <c:v>-1.16023999999998</c:v>
                </c:pt>
                <c:pt idx="272">
                  <c:v>-4.8645260000000103</c:v>
                </c:pt>
                <c:pt idx="273">
                  <c:v>-2.7581180000000001</c:v>
                </c:pt>
                <c:pt idx="274">
                  <c:v>-0.62524399999998403</c:v>
                </c:pt>
                <c:pt idx="275">
                  <c:v>-0.301063999999996</c:v>
                </c:pt>
                <c:pt idx="276">
                  <c:v>-1.333888</c:v>
                </c:pt>
                <c:pt idx="277">
                  <c:v>-3.6456279999999901</c:v>
                </c:pt>
                <c:pt idx="278">
                  <c:v>0.28195800000001497</c:v>
                </c:pt>
                <c:pt idx="279">
                  <c:v>-2.9948600000000001</c:v>
                </c:pt>
                <c:pt idx="280">
                  <c:v>-1.63633599999999</c:v>
                </c:pt>
                <c:pt idx="281">
                  <c:v>-0.81242400000001402</c:v>
                </c:pt>
                <c:pt idx="282">
                  <c:v>-2.9533099999999899</c:v>
                </c:pt>
                <c:pt idx="283">
                  <c:v>-4.2915079999999897</c:v>
                </c:pt>
                <c:pt idx="284">
                  <c:v>-1.8621639999999999</c:v>
                </c:pt>
                <c:pt idx="285">
                  <c:v>-2.2166640000000002</c:v>
                </c:pt>
                <c:pt idx="286">
                  <c:v>-2.7902659999999901</c:v>
                </c:pt>
                <c:pt idx="287">
                  <c:v>-3.3395159999999899</c:v>
                </c:pt>
                <c:pt idx="288">
                  <c:v>-1.03474000000001</c:v>
                </c:pt>
                <c:pt idx="289">
                  <c:v>-4.1291279999999997</c:v>
                </c:pt>
                <c:pt idx="290">
                  <c:v>-5.1179599999999796</c:v>
                </c:pt>
                <c:pt idx="291">
                  <c:v>-2.0251939999999999</c:v>
                </c:pt>
                <c:pt idx="292">
                  <c:v>0.200335999999985</c:v>
                </c:pt>
                <c:pt idx="293">
                  <c:v>-0.860999999999983</c:v>
                </c:pt>
                <c:pt idx="294">
                  <c:v>-0.41785999999998003</c:v>
                </c:pt>
                <c:pt idx="295">
                  <c:v>-3.7083400000000002</c:v>
                </c:pt>
                <c:pt idx="296">
                  <c:v>-2.0175519999999998</c:v>
                </c:pt>
                <c:pt idx="297">
                  <c:v>-0.35134000000000998</c:v>
                </c:pt>
                <c:pt idx="298">
                  <c:v>-1.37747999999999</c:v>
                </c:pt>
                <c:pt idx="299">
                  <c:v>-2.5401999999999898</c:v>
                </c:pt>
                <c:pt idx="300">
                  <c:v>-1.5426800000000001</c:v>
                </c:pt>
                <c:pt idx="301">
                  <c:v>-3.6002999999999901</c:v>
                </c:pt>
                <c:pt idx="302">
                  <c:v>-2.62290799999999</c:v>
                </c:pt>
                <c:pt idx="303">
                  <c:v>-2.3220900000000002</c:v>
                </c:pt>
                <c:pt idx="304">
                  <c:v>0.53487599999998503</c:v>
                </c:pt>
                <c:pt idx="305">
                  <c:v>-5.2054239999999901</c:v>
                </c:pt>
                <c:pt idx="306">
                  <c:v>-1.6164320000000001</c:v>
                </c:pt>
                <c:pt idx="307">
                  <c:v>-1.1914039999999899</c:v>
                </c:pt>
                <c:pt idx="308">
                  <c:v>-1.658126</c:v>
                </c:pt>
                <c:pt idx="309">
                  <c:v>1.25531199999996</c:v>
                </c:pt>
                <c:pt idx="310">
                  <c:v>-3.0821999999999998</c:v>
                </c:pt>
                <c:pt idx="311">
                  <c:v>-1.2369999999999901</c:v>
                </c:pt>
                <c:pt idx="312">
                  <c:v>-4.7032719999999797</c:v>
                </c:pt>
                <c:pt idx="313">
                  <c:v>-2.2171259999999999</c:v>
                </c:pt>
                <c:pt idx="314">
                  <c:v>-0.81125199999998499</c:v>
                </c:pt>
                <c:pt idx="315">
                  <c:v>-1.429872</c:v>
                </c:pt>
                <c:pt idx="316">
                  <c:v>-3.0089480000000002</c:v>
                </c:pt>
                <c:pt idx="317">
                  <c:v>-0.15992999999999899</c:v>
                </c:pt>
                <c:pt idx="318">
                  <c:v>-4.6342920000000003</c:v>
                </c:pt>
                <c:pt idx="319">
                  <c:v>-3.9781119999999999</c:v>
                </c:pt>
                <c:pt idx="320">
                  <c:v>-2.8331479999999898</c:v>
                </c:pt>
                <c:pt idx="321">
                  <c:v>-2.22224599999999</c:v>
                </c:pt>
                <c:pt idx="322">
                  <c:v>-2.5237400000000001</c:v>
                </c:pt>
                <c:pt idx="323">
                  <c:v>-4.2989980000000001</c:v>
                </c:pt>
                <c:pt idx="324">
                  <c:v>0.23965799999998499</c:v>
                </c:pt>
                <c:pt idx="325">
                  <c:v>-2.7021719999999898</c:v>
                </c:pt>
                <c:pt idx="326">
                  <c:v>-2.7876560000000001</c:v>
                </c:pt>
                <c:pt idx="327">
                  <c:v>-3.2846079999999902</c:v>
                </c:pt>
                <c:pt idx="328">
                  <c:v>-1.0992219999999899</c:v>
                </c:pt>
                <c:pt idx="329">
                  <c:v>-3.78427599999999</c:v>
                </c:pt>
                <c:pt idx="330">
                  <c:v>-1.4076679999999899</c:v>
                </c:pt>
                <c:pt idx="331">
                  <c:v>-4.3142399999999999</c:v>
                </c:pt>
                <c:pt idx="332">
                  <c:v>-4.4121099999999904</c:v>
                </c:pt>
                <c:pt idx="333">
                  <c:v>-4.2476779999999899</c:v>
                </c:pt>
                <c:pt idx="334">
                  <c:v>-1.6446699999999901</c:v>
                </c:pt>
                <c:pt idx="335">
                  <c:v>-3.3033979999999898</c:v>
                </c:pt>
                <c:pt idx="336">
                  <c:v>-4.29724199999999</c:v>
                </c:pt>
                <c:pt idx="337">
                  <c:v>-3.212364</c:v>
                </c:pt>
                <c:pt idx="338">
                  <c:v>-1.9011579999999899</c:v>
                </c:pt>
                <c:pt idx="339">
                  <c:v>-2.59020599999999</c:v>
                </c:pt>
                <c:pt idx="340">
                  <c:v>-3.7951800000000002</c:v>
                </c:pt>
                <c:pt idx="341">
                  <c:v>-3.4868980000000001</c:v>
                </c:pt>
                <c:pt idx="342">
                  <c:v>-3.5867599999999902</c:v>
                </c:pt>
                <c:pt idx="343">
                  <c:v>-1.88135599999999</c:v>
                </c:pt>
                <c:pt idx="344">
                  <c:v>-3.1580759999999999</c:v>
                </c:pt>
                <c:pt idx="345">
                  <c:v>-4.3412479999999896</c:v>
                </c:pt>
                <c:pt idx="346">
                  <c:v>-1.2817719999999899</c:v>
                </c:pt>
                <c:pt idx="347">
                  <c:v>-2.8907219999999998</c:v>
                </c:pt>
                <c:pt idx="348">
                  <c:v>-3.7678139999999898</c:v>
                </c:pt>
                <c:pt idx="349">
                  <c:v>-2.91256</c:v>
                </c:pt>
                <c:pt idx="350">
                  <c:v>-2.5190279999999898</c:v>
                </c:pt>
                <c:pt idx="351">
                  <c:v>-5.1629559999999897</c:v>
                </c:pt>
                <c:pt idx="352">
                  <c:v>-2.2279979999999999</c:v>
                </c:pt>
                <c:pt idx="353">
                  <c:v>-2.6037599999999901</c:v>
                </c:pt>
                <c:pt idx="354">
                  <c:v>-1.4630479999999899</c:v>
                </c:pt>
                <c:pt idx="355">
                  <c:v>-5.5009080000000097</c:v>
                </c:pt>
                <c:pt idx="356">
                  <c:v>-2.8598119999999998</c:v>
                </c:pt>
                <c:pt idx="357">
                  <c:v>-2.4759199999999999</c:v>
                </c:pt>
                <c:pt idx="358">
                  <c:v>-4.5142220000000002</c:v>
                </c:pt>
                <c:pt idx="359">
                  <c:v>-1.38893</c:v>
                </c:pt>
                <c:pt idx="360">
                  <c:v>-1.6931419999999999</c:v>
                </c:pt>
                <c:pt idx="361">
                  <c:v>-3.1964700000000001</c:v>
                </c:pt>
                <c:pt idx="362">
                  <c:v>-2.5492840000000001</c:v>
                </c:pt>
                <c:pt idx="363">
                  <c:v>-6.4060159999999797</c:v>
                </c:pt>
                <c:pt idx="364">
                  <c:v>-1.1111599999999799</c:v>
                </c:pt>
                <c:pt idx="365">
                  <c:v>-0.76448799999998895</c:v>
                </c:pt>
                <c:pt idx="366">
                  <c:v>-3.2887119999999901</c:v>
                </c:pt>
                <c:pt idx="367">
                  <c:v>-2.8021579999999999</c:v>
                </c:pt>
                <c:pt idx="368">
                  <c:v>-2.1916519999999902</c:v>
                </c:pt>
                <c:pt idx="369">
                  <c:v>-1.4124620000000001</c:v>
                </c:pt>
                <c:pt idx="370">
                  <c:v>-3.6536859999999902</c:v>
                </c:pt>
                <c:pt idx="371">
                  <c:v>-1.37624400000001</c:v>
                </c:pt>
                <c:pt idx="372">
                  <c:v>-2.0012799999999999</c:v>
                </c:pt>
                <c:pt idx="373">
                  <c:v>-4.1678119999999996</c:v>
                </c:pt>
                <c:pt idx="374">
                  <c:v>-6.54476399999999</c:v>
                </c:pt>
                <c:pt idx="375">
                  <c:v>-3.229266</c:v>
                </c:pt>
                <c:pt idx="376">
                  <c:v>-3.8410779999999898</c:v>
                </c:pt>
                <c:pt idx="377">
                  <c:v>-2.457068</c:v>
                </c:pt>
                <c:pt idx="378">
                  <c:v>-1.4404299999999799</c:v>
                </c:pt>
                <c:pt idx="379">
                  <c:v>-1.11305400000001</c:v>
                </c:pt>
                <c:pt idx="380">
                  <c:v>-2.4854180000000001</c:v>
                </c:pt>
                <c:pt idx="381">
                  <c:v>-3.96033199999999</c:v>
                </c:pt>
                <c:pt idx="382">
                  <c:v>-1.0312899999999801</c:v>
                </c:pt>
                <c:pt idx="383">
                  <c:v>-0.72052200000000399</c:v>
                </c:pt>
                <c:pt idx="384">
                  <c:v>-4.5399820000000002</c:v>
                </c:pt>
                <c:pt idx="385">
                  <c:v>-3.0229279999999998</c:v>
                </c:pt>
                <c:pt idx="386">
                  <c:v>-3.2135399999999898</c:v>
                </c:pt>
                <c:pt idx="387">
                  <c:v>-0.81943599999998396</c:v>
                </c:pt>
                <c:pt idx="388">
                  <c:v>-2.8988100000000001</c:v>
                </c:pt>
                <c:pt idx="389">
                  <c:v>-1.5632519999999901</c:v>
                </c:pt>
                <c:pt idx="390">
                  <c:v>0.33138999999999302</c:v>
                </c:pt>
                <c:pt idx="391">
                  <c:v>-1.3912720000000101</c:v>
                </c:pt>
                <c:pt idx="392">
                  <c:v>-2.5839539999999999</c:v>
                </c:pt>
                <c:pt idx="393">
                  <c:v>-3.6094899999999899</c:v>
                </c:pt>
                <c:pt idx="394">
                  <c:v>-2.758534</c:v>
                </c:pt>
                <c:pt idx="395">
                  <c:v>-2.225768</c:v>
                </c:pt>
                <c:pt idx="396">
                  <c:v>-1.4738419999999901</c:v>
                </c:pt>
                <c:pt idx="397">
                  <c:v>-5.3239020000000004</c:v>
                </c:pt>
                <c:pt idx="398">
                  <c:v>-3.3882399999999899</c:v>
                </c:pt>
                <c:pt idx="399">
                  <c:v>-1.2716959999999899</c:v>
                </c:pt>
                <c:pt idx="400">
                  <c:v>-5.5781239999999901</c:v>
                </c:pt>
                <c:pt idx="401">
                  <c:v>-4.5714579999999998</c:v>
                </c:pt>
                <c:pt idx="402">
                  <c:v>-5.7464579999999996</c:v>
                </c:pt>
                <c:pt idx="403">
                  <c:v>-2.3823919999999998</c:v>
                </c:pt>
                <c:pt idx="404">
                  <c:v>-1.7968120000000001</c:v>
                </c:pt>
                <c:pt idx="405">
                  <c:v>-1.59497599999999</c:v>
                </c:pt>
                <c:pt idx="406">
                  <c:v>-1.837388</c:v>
                </c:pt>
                <c:pt idx="407">
                  <c:v>-5.0187260000000098</c:v>
                </c:pt>
                <c:pt idx="408">
                  <c:v>-2.2563219999999902</c:v>
                </c:pt>
                <c:pt idx="409">
                  <c:v>-2.0709819999999901</c:v>
                </c:pt>
                <c:pt idx="410">
                  <c:v>-1.2547119999999901</c:v>
                </c:pt>
                <c:pt idx="411">
                  <c:v>-1.1817880000000001</c:v>
                </c:pt>
                <c:pt idx="412">
                  <c:v>-2.1309079999999998</c:v>
                </c:pt>
                <c:pt idx="413">
                  <c:v>-4.2358840000000004</c:v>
                </c:pt>
                <c:pt idx="414">
                  <c:v>-1.06900799999999</c:v>
                </c:pt>
                <c:pt idx="415">
                  <c:v>-2.3572820000000001</c:v>
                </c:pt>
                <c:pt idx="416">
                  <c:v>-5.8886599999999998</c:v>
                </c:pt>
                <c:pt idx="417">
                  <c:v>-1.3693059999999999</c:v>
                </c:pt>
                <c:pt idx="418">
                  <c:v>-3.372252</c:v>
                </c:pt>
                <c:pt idx="419">
                  <c:v>-4.2322100000000002</c:v>
                </c:pt>
                <c:pt idx="420">
                  <c:v>-3.2409599999999901</c:v>
                </c:pt>
                <c:pt idx="421">
                  <c:v>-2.4796779999999998</c:v>
                </c:pt>
                <c:pt idx="422">
                  <c:v>-3.0225019999999998</c:v>
                </c:pt>
                <c:pt idx="423">
                  <c:v>-3.023828</c:v>
                </c:pt>
                <c:pt idx="424">
                  <c:v>-2.7682359999999901</c:v>
                </c:pt>
                <c:pt idx="425">
                  <c:v>-1.67778</c:v>
                </c:pt>
                <c:pt idx="426">
                  <c:v>-2.377596</c:v>
                </c:pt>
                <c:pt idx="427">
                  <c:v>-3.1716319999999998</c:v>
                </c:pt>
                <c:pt idx="428">
                  <c:v>-1.2025380000000101</c:v>
                </c:pt>
                <c:pt idx="429">
                  <c:v>-2.4488939999999899</c:v>
                </c:pt>
                <c:pt idx="430">
                  <c:v>-4.0689060000000001</c:v>
                </c:pt>
                <c:pt idx="431">
                  <c:v>-1.4776640000000001</c:v>
                </c:pt>
                <c:pt idx="432">
                  <c:v>-2.7372139999999998</c:v>
                </c:pt>
                <c:pt idx="433">
                  <c:v>-0.26117999999998398</c:v>
                </c:pt>
                <c:pt idx="434">
                  <c:v>-2.9142380000000001</c:v>
                </c:pt>
                <c:pt idx="435">
                  <c:v>-4.2792940000000002</c:v>
                </c:pt>
                <c:pt idx="436">
                  <c:v>-2.1483219999999998</c:v>
                </c:pt>
                <c:pt idx="437">
                  <c:v>-4.4594579999999997</c:v>
                </c:pt>
                <c:pt idx="438">
                  <c:v>-1.8632279999999899</c:v>
                </c:pt>
                <c:pt idx="439">
                  <c:v>-1.6362019999999999</c:v>
                </c:pt>
                <c:pt idx="440">
                  <c:v>-3.0064259999999998</c:v>
                </c:pt>
                <c:pt idx="441">
                  <c:v>-3.5940619999999899</c:v>
                </c:pt>
                <c:pt idx="442">
                  <c:v>-2.5798059999999898</c:v>
                </c:pt>
                <c:pt idx="443">
                  <c:v>-5.5421959999999801</c:v>
                </c:pt>
                <c:pt idx="444">
                  <c:v>-2.5800299999999901</c:v>
                </c:pt>
                <c:pt idx="445">
                  <c:v>-1.9843599999999999</c:v>
                </c:pt>
                <c:pt idx="446">
                  <c:v>-2.1446119999999902</c:v>
                </c:pt>
                <c:pt idx="447">
                  <c:v>-0.55945999999998597</c:v>
                </c:pt>
                <c:pt idx="448">
                  <c:v>-5.2831320000000099</c:v>
                </c:pt>
                <c:pt idx="449">
                  <c:v>-1.839418</c:v>
                </c:pt>
                <c:pt idx="450">
                  <c:v>-0.81367799999998403</c:v>
                </c:pt>
                <c:pt idx="451">
                  <c:v>-2.2285819999999901</c:v>
                </c:pt>
                <c:pt idx="452">
                  <c:v>-4.5913519999999899</c:v>
                </c:pt>
                <c:pt idx="453">
                  <c:v>-1.7450779999999899</c:v>
                </c:pt>
                <c:pt idx="454">
                  <c:v>-3.081626</c:v>
                </c:pt>
                <c:pt idx="455">
                  <c:v>-6.1683719999999997</c:v>
                </c:pt>
                <c:pt idx="456">
                  <c:v>-0.66924399999998196</c:v>
                </c:pt>
                <c:pt idx="457">
                  <c:v>-5.0266419999999998</c:v>
                </c:pt>
                <c:pt idx="458">
                  <c:v>-2.4936559999999899</c:v>
                </c:pt>
                <c:pt idx="459">
                  <c:v>-5.0528659999999901</c:v>
                </c:pt>
                <c:pt idx="460">
                  <c:v>-1.7695779999999901</c:v>
                </c:pt>
                <c:pt idx="461">
                  <c:v>-2.418266</c:v>
                </c:pt>
                <c:pt idx="462">
                  <c:v>-3.7803900000000001</c:v>
                </c:pt>
                <c:pt idx="463">
                  <c:v>-3.8030699999999902</c:v>
                </c:pt>
                <c:pt idx="464">
                  <c:v>-2.6969620000000001</c:v>
                </c:pt>
                <c:pt idx="465">
                  <c:v>-5.0175099999999899</c:v>
                </c:pt>
                <c:pt idx="466">
                  <c:v>-2.8120999999999898</c:v>
                </c:pt>
                <c:pt idx="467">
                  <c:v>-2.8475779999999902</c:v>
                </c:pt>
                <c:pt idx="468">
                  <c:v>-2.44885999999999</c:v>
                </c:pt>
                <c:pt idx="469">
                  <c:v>-3.4966699999999999</c:v>
                </c:pt>
                <c:pt idx="470">
                  <c:v>-1.48907399999999</c:v>
                </c:pt>
                <c:pt idx="471">
                  <c:v>-1.877264</c:v>
                </c:pt>
                <c:pt idx="472">
                  <c:v>-1.725722</c:v>
                </c:pt>
                <c:pt idx="473">
                  <c:v>-5.7383319999999998</c:v>
                </c:pt>
                <c:pt idx="474">
                  <c:v>-2.1972039999999899</c:v>
                </c:pt>
                <c:pt idx="475">
                  <c:v>-1.9142379999999899</c:v>
                </c:pt>
                <c:pt idx="476">
                  <c:v>-3.31558999999999</c:v>
                </c:pt>
                <c:pt idx="477">
                  <c:v>-2.6276299999999901</c:v>
                </c:pt>
                <c:pt idx="478">
                  <c:v>-2.05123199999999</c:v>
                </c:pt>
                <c:pt idx="479">
                  <c:v>-2.3335419999999898</c:v>
                </c:pt>
                <c:pt idx="480">
                  <c:v>-2.73010999999999</c:v>
                </c:pt>
                <c:pt idx="481">
                  <c:v>-2.7286239999999999</c:v>
                </c:pt>
                <c:pt idx="482">
                  <c:v>-2.5588639999999998</c:v>
                </c:pt>
                <c:pt idx="483">
                  <c:v>-2.2829419999999998</c:v>
                </c:pt>
                <c:pt idx="484">
                  <c:v>-0.59659999999999802</c:v>
                </c:pt>
                <c:pt idx="485">
                  <c:v>-5.4631919999999896</c:v>
                </c:pt>
                <c:pt idx="486">
                  <c:v>-2.3458920000000001</c:v>
                </c:pt>
                <c:pt idx="487">
                  <c:v>-1.8428580000000001</c:v>
                </c:pt>
                <c:pt idx="488">
                  <c:v>-1.5454779999999899</c:v>
                </c:pt>
                <c:pt idx="489">
                  <c:v>-3.2642019999999898</c:v>
                </c:pt>
                <c:pt idx="490">
                  <c:v>-3.1236480000000002</c:v>
                </c:pt>
                <c:pt idx="491">
                  <c:v>-3.1141960000000002</c:v>
                </c:pt>
                <c:pt idx="492">
                  <c:v>-4.2378159999999898</c:v>
                </c:pt>
                <c:pt idx="493">
                  <c:v>-3.5058619999999898</c:v>
                </c:pt>
                <c:pt idx="494">
                  <c:v>-1.39472</c:v>
                </c:pt>
                <c:pt idx="495">
                  <c:v>-3.9658720000000001</c:v>
                </c:pt>
                <c:pt idx="496">
                  <c:v>-5.14033400000001</c:v>
                </c:pt>
                <c:pt idx="497">
                  <c:v>-0.94561400000000595</c:v>
                </c:pt>
                <c:pt idx="498">
                  <c:v>-1.7206439999999901</c:v>
                </c:pt>
                <c:pt idx="499">
                  <c:v>-3.8997659999999899</c:v>
                </c:pt>
                <c:pt idx="500">
                  <c:v>-3.833936</c:v>
                </c:pt>
                <c:pt idx="501">
                  <c:v>-5.5281459999999996</c:v>
                </c:pt>
                <c:pt idx="502">
                  <c:v>-2.6121299999999898</c:v>
                </c:pt>
                <c:pt idx="503">
                  <c:v>-1.5830719999999801</c:v>
                </c:pt>
                <c:pt idx="504">
                  <c:v>-2.5092999999999899</c:v>
                </c:pt>
                <c:pt idx="505">
                  <c:v>-2.12438199999999</c:v>
                </c:pt>
                <c:pt idx="506">
                  <c:v>-2.8196999999999899</c:v>
                </c:pt>
                <c:pt idx="507">
                  <c:v>-3.1642540000000001</c:v>
                </c:pt>
                <c:pt idx="508">
                  <c:v>-1.6462479999999899</c:v>
                </c:pt>
                <c:pt idx="509">
                  <c:v>-3.3631359999999901</c:v>
                </c:pt>
                <c:pt idx="510">
                  <c:v>-2.7910999999999899</c:v>
                </c:pt>
                <c:pt idx="511">
                  <c:v>-2.078084</c:v>
                </c:pt>
                <c:pt idx="512">
                  <c:v>-5.4391879999999997</c:v>
                </c:pt>
                <c:pt idx="513">
                  <c:v>-3.5235400000000001</c:v>
                </c:pt>
                <c:pt idx="514">
                  <c:v>-2.8057619999999899</c:v>
                </c:pt>
                <c:pt idx="515">
                  <c:v>-2.67200999999999</c:v>
                </c:pt>
                <c:pt idx="516">
                  <c:v>-3.7369180000000002</c:v>
                </c:pt>
                <c:pt idx="517">
                  <c:v>-3.18472</c:v>
                </c:pt>
                <c:pt idx="518">
                  <c:v>-1.2302960000000001</c:v>
                </c:pt>
                <c:pt idx="519">
                  <c:v>-3.1966599999999898</c:v>
                </c:pt>
                <c:pt idx="520">
                  <c:v>-3.2828919999999999</c:v>
                </c:pt>
                <c:pt idx="521">
                  <c:v>-4.6652120000000004</c:v>
                </c:pt>
                <c:pt idx="522">
                  <c:v>-4.2373799999999999</c:v>
                </c:pt>
                <c:pt idx="523">
                  <c:v>-0.45815999999999601</c:v>
                </c:pt>
                <c:pt idx="524">
                  <c:v>-2.32361</c:v>
                </c:pt>
                <c:pt idx="525">
                  <c:v>-1.5222039999999999</c:v>
                </c:pt>
                <c:pt idx="526">
                  <c:v>-4.2403339999999998</c:v>
                </c:pt>
                <c:pt idx="527">
                  <c:v>-5.8229180000000103</c:v>
                </c:pt>
                <c:pt idx="528">
                  <c:v>-3.8513519999999999</c:v>
                </c:pt>
                <c:pt idx="529">
                  <c:v>-4.05822799999999</c:v>
                </c:pt>
                <c:pt idx="530">
                  <c:v>-2.9198080000000002</c:v>
                </c:pt>
                <c:pt idx="531">
                  <c:v>-0.68654800000000304</c:v>
                </c:pt>
                <c:pt idx="532">
                  <c:v>-3.4994979999999898</c:v>
                </c:pt>
                <c:pt idx="533">
                  <c:v>-4.66666000000001</c:v>
                </c:pt>
                <c:pt idx="534">
                  <c:v>-2.3347399999999898</c:v>
                </c:pt>
                <c:pt idx="535">
                  <c:v>-2.23364599999999</c:v>
                </c:pt>
                <c:pt idx="536">
                  <c:v>-1.04348199999998</c:v>
                </c:pt>
                <c:pt idx="537">
                  <c:v>-4.03525799999999</c:v>
                </c:pt>
                <c:pt idx="538">
                  <c:v>-2.623364</c:v>
                </c:pt>
                <c:pt idx="539">
                  <c:v>-2.376954</c:v>
                </c:pt>
                <c:pt idx="540">
                  <c:v>-1.78488</c:v>
                </c:pt>
                <c:pt idx="541">
                  <c:v>-3.61781</c:v>
                </c:pt>
                <c:pt idx="542">
                  <c:v>-2.843102</c:v>
                </c:pt>
                <c:pt idx="543">
                  <c:v>-2.9786600000000001</c:v>
                </c:pt>
                <c:pt idx="544">
                  <c:v>-2.3821379999999999</c:v>
                </c:pt>
                <c:pt idx="545">
                  <c:v>-3.1413000000000002</c:v>
                </c:pt>
                <c:pt idx="546">
                  <c:v>-3.4514499999999999</c:v>
                </c:pt>
                <c:pt idx="547">
                  <c:v>-3.3895419999999898</c:v>
                </c:pt>
                <c:pt idx="548">
                  <c:v>-1.02274200000001</c:v>
                </c:pt>
                <c:pt idx="549">
                  <c:v>-2.6188280000000002</c:v>
                </c:pt>
                <c:pt idx="550">
                  <c:v>-2.5988079999999898</c:v>
                </c:pt>
                <c:pt idx="551">
                  <c:v>-2.9370940000000001</c:v>
                </c:pt>
                <c:pt idx="552">
                  <c:v>-1.8103480000000001</c:v>
                </c:pt>
                <c:pt idx="553">
                  <c:v>-2.8256999999999901</c:v>
                </c:pt>
                <c:pt idx="554">
                  <c:v>-1.3477079999999899</c:v>
                </c:pt>
                <c:pt idx="555">
                  <c:v>-1.0132459999999901</c:v>
                </c:pt>
                <c:pt idx="556">
                  <c:v>-2.0118819999999999</c:v>
                </c:pt>
                <c:pt idx="557">
                  <c:v>-3.2844359999999999</c:v>
                </c:pt>
                <c:pt idx="558">
                  <c:v>-2.94380799999999</c:v>
                </c:pt>
                <c:pt idx="559">
                  <c:v>-6.0943500000000101</c:v>
                </c:pt>
                <c:pt idx="560">
                  <c:v>-1.99531399999999</c:v>
                </c:pt>
                <c:pt idx="561">
                  <c:v>-0.970409999999996</c:v>
                </c:pt>
                <c:pt idx="562">
                  <c:v>-3.8490820000000001</c:v>
                </c:pt>
                <c:pt idx="563">
                  <c:v>-3.3008500000000001</c:v>
                </c:pt>
                <c:pt idx="564">
                  <c:v>-3.0206599999999999</c:v>
                </c:pt>
                <c:pt idx="565">
                  <c:v>-3.2304039999999898</c:v>
                </c:pt>
                <c:pt idx="566">
                  <c:v>-7.2201999999987804E-2</c:v>
                </c:pt>
                <c:pt idx="567">
                  <c:v>-5.3524659999999802</c:v>
                </c:pt>
                <c:pt idx="568">
                  <c:v>-1.6453060000000099</c:v>
                </c:pt>
                <c:pt idx="569">
                  <c:v>-7.0537339999999702</c:v>
                </c:pt>
                <c:pt idx="570">
                  <c:v>-6.6684400000000101</c:v>
                </c:pt>
                <c:pt idx="571">
                  <c:v>-6.0530979999999897</c:v>
                </c:pt>
                <c:pt idx="572">
                  <c:v>-4.5733459999999901</c:v>
                </c:pt>
                <c:pt idx="573">
                  <c:v>-6.15241400000001</c:v>
                </c:pt>
                <c:pt idx="574">
                  <c:v>-10.630504</c:v>
                </c:pt>
                <c:pt idx="575">
                  <c:v>-7.9533540000000098</c:v>
                </c:pt>
                <c:pt idx="576">
                  <c:v>-7.0972439999999697</c:v>
                </c:pt>
                <c:pt idx="577">
                  <c:v>-4.7685759999999897</c:v>
                </c:pt>
                <c:pt idx="578">
                  <c:v>-7.3451480000000204</c:v>
                </c:pt>
                <c:pt idx="579">
                  <c:v>-8.3862459999999608</c:v>
                </c:pt>
                <c:pt idx="580">
                  <c:v>-7.8537579999999796</c:v>
                </c:pt>
                <c:pt idx="581">
                  <c:v>-8.18939799999999</c:v>
                </c:pt>
                <c:pt idx="582">
                  <c:v>-7.6902199999999601</c:v>
                </c:pt>
                <c:pt idx="583">
                  <c:v>-8.1138419999999698</c:v>
                </c:pt>
                <c:pt idx="584">
                  <c:v>-7.7409199999999903</c:v>
                </c:pt>
                <c:pt idx="585">
                  <c:v>-7.9653920000000102</c:v>
                </c:pt>
                <c:pt idx="586">
                  <c:v>-5.4669339999999904</c:v>
                </c:pt>
                <c:pt idx="587">
                  <c:v>-7.0642080000000202</c:v>
                </c:pt>
                <c:pt idx="588">
                  <c:v>-8.2753599999999796</c:v>
                </c:pt>
                <c:pt idx="589">
                  <c:v>-3.3422099999999899</c:v>
                </c:pt>
                <c:pt idx="590">
                  <c:v>-7.7273399999999901</c:v>
                </c:pt>
                <c:pt idx="591">
                  <c:v>-4.6138040000000098</c:v>
                </c:pt>
                <c:pt idx="592">
                  <c:v>-7.4439879999999903</c:v>
                </c:pt>
                <c:pt idx="593">
                  <c:v>-8.6001880000000099</c:v>
                </c:pt>
                <c:pt idx="594">
                  <c:v>-2.9957820000000002</c:v>
                </c:pt>
                <c:pt idx="595">
                  <c:v>-7.38867599999997</c:v>
                </c:pt>
                <c:pt idx="596">
                  <c:v>-5.2670579999999898</c:v>
                </c:pt>
                <c:pt idx="597">
                  <c:v>-6.7282999999999804</c:v>
                </c:pt>
                <c:pt idx="598">
                  <c:v>-5.3118599999999896</c:v>
                </c:pt>
                <c:pt idx="599">
                  <c:v>-7.56828199999996</c:v>
                </c:pt>
                <c:pt idx="600">
                  <c:v>-6.2447979999999896</c:v>
                </c:pt>
                <c:pt idx="601">
                  <c:v>-6.1835240000000002</c:v>
                </c:pt>
                <c:pt idx="602">
                  <c:v>-6.1166700000000001</c:v>
                </c:pt>
                <c:pt idx="603">
                  <c:v>-6.2486700000000104</c:v>
                </c:pt>
                <c:pt idx="604">
                  <c:v>-9.0094679999999698</c:v>
                </c:pt>
                <c:pt idx="605">
                  <c:v>-8.8616380000000294</c:v>
                </c:pt>
                <c:pt idx="606">
                  <c:v>-7.65608000000001</c:v>
                </c:pt>
                <c:pt idx="607">
                  <c:v>-4.2620059999999897</c:v>
                </c:pt>
                <c:pt idx="608">
                  <c:v>-3.2438120000000001</c:v>
                </c:pt>
                <c:pt idx="609">
                  <c:v>-3.8292459999999999</c:v>
                </c:pt>
                <c:pt idx="610">
                  <c:v>-4.6008700000000102</c:v>
                </c:pt>
                <c:pt idx="611">
                  <c:v>-3.1280640000000002</c:v>
                </c:pt>
                <c:pt idx="612">
                  <c:v>-4.26527999999999</c:v>
                </c:pt>
                <c:pt idx="613">
                  <c:v>-4.3097380000000003</c:v>
                </c:pt>
                <c:pt idx="614">
                  <c:v>-4.50246399999999</c:v>
                </c:pt>
                <c:pt idx="615">
                  <c:v>-4.5341199999999997</c:v>
                </c:pt>
                <c:pt idx="616">
                  <c:v>-4.0790479999999896</c:v>
                </c:pt>
                <c:pt idx="617">
                  <c:v>-4.3475380000000001</c:v>
                </c:pt>
                <c:pt idx="618">
                  <c:v>-3.48768999999999</c:v>
                </c:pt>
                <c:pt idx="619">
                  <c:v>-4.2303499999999996</c:v>
                </c:pt>
                <c:pt idx="620">
                  <c:v>-3.7571919999999999</c:v>
                </c:pt>
                <c:pt idx="621">
                  <c:v>-3.7945859999999998</c:v>
                </c:pt>
                <c:pt idx="622">
                  <c:v>-2.2364279999999899</c:v>
                </c:pt>
                <c:pt idx="623">
                  <c:v>-2.2060359999999899</c:v>
                </c:pt>
                <c:pt idx="624">
                  <c:v>-2.27008399999999</c:v>
                </c:pt>
                <c:pt idx="625">
                  <c:v>-4.70709800000001</c:v>
                </c:pt>
                <c:pt idx="626">
                  <c:v>-4.3704660000000004</c:v>
                </c:pt>
                <c:pt idx="627">
                  <c:v>-4.3324979999999904</c:v>
                </c:pt>
                <c:pt idx="628">
                  <c:v>-3.95938199999999</c:v>
                </c:pt>
                <c:pt idx="629">
                  <c:v>-2.6074419999999998</c:v>
                </c:pt>
                <c:pt idx="630">
                  <c:v>-2.0239639999999999</c:v>
                </c:pt>
                <c:pt idx="631">
                  <c:v>-2.2916699999999999</c:v>
                </c:pt>
                <c:pt idx="632">
                  <c:v>-2.3982739999999998</c:v>
                </c:pt>
                <c:pt idx="633">
                  <c:v>-2.5061179999999901</c:v>
                </c:pt>
                <c:pt idx="634">
                  <c:v>-2.14085199999999</c:v>
                </c:pt>
                <c:pt idx="635">
                  <c:v>-2.7722600000000002</c:v>
                </c:pt>
                <c:pt idx="636">
                  <c:v>-2.1550720000000001</c:v>
                </c:pt>
                <c:pt idx="637">
                  <c:v>-1.876396</c:v>
                </c:pt>
                <c:pt idx="638">
                  <c:v>-1.6230720000000001</c:v>
                </c:pt>
                <c:pt idx="639">
                  <c:v>-1.3404319999999901</c:v>
                </c:pt>
                <c:pt idx="640">
                  <c:v>-1.3800519999999901</c:v>
                </c:pt>
                <c:pt idx="641">
                  <c:v>-2.1701280000000001</c:v>
                </c:pt>
                <c:pt idx="642">
                  <c:v>-1.9106860000000001</c:v>
                </c:pt>
                <c:pt idx="643">
                  <c:v>-2.1674760000000002</c:v>
                </c:pt>
                <c:pt idx="644">
                  <c:v>-2.2409599999999901</c:v>
                </c:pt>
                <c:pt idx="645">
                  <c:v>-2.5580560000000001</c:v>
                </c:pt>
                <c:pt idx="646">
                  <c:v>-1.7390220000000001</c:v>
                </c:pt>
                <c:pt idx="647">
                  <c:v>-2.41394999999999</c:v>
                </c:pt>
                <c:pt idx="648">
                  <c:v>-4.1917739999999997</c:v>
                </c:pt>
                <c:pt idx="649">
                  <c:v>-3.5644339999999999</c:v>
                </c:pt>
                <c:pt idx="650">
                  <c:v>-4.2332299999999998</c:v>
                </c:pt>
                <c:pt idx="651">
                  <c:v>-3.7353260000000001</c:v>
                </c:pt>
                <c:pt idx="652">
                  <c:v>-5.1610819999999897</c:v>
                </c:pt>
                <c:pt idx="653">
                  <c:v>-3.7235559999999999</c:v>
                </c:pt>
                <c:pt idx="654">
                  <c:v>-5.1756880000000001</c:v>
                </c:pt>
                <c:pt idx="655">
                  <c:v>-4.6846939999999897</c:v>
                </c:pt>
                <c:pt idx="656">
                  <c:v>-3.30240799999999</c:v>
                </c:pt>
                <c:pt idx="657">
                  <c:v>-4.0194140000000003</c:v>
                </c:pt>
                <c:pt idx="658">
                  <c:v>-4.9652780000000103</c:v>
                </c:pt>
                <c:pt idx="659">
                  <c:v>-4.7073039999999997</c:v>
                </c:pt>
                <c:pt idx="660">
                  <c:v>-4.497376</c:v>
                </c:pt>
                <c:pt idx="661">
                  <c:v>-4.5120679999999904</c:v>
                </c:pt>
                <c:pt idx="662">
                  <c:v>-3.4588299999999998</c:v>
                </c:pt>
                <c:pt idx="663">
                  <c:v>-4.7539379999999998</c:v>
                </c:pt>
                <c:pt idx="664">
                  <c:v>-5.1072780000000098</c:v>
                </c:pt>
                <c:pt idx="665">
                  <c:v>-3.6628180000000001</c:v>
                </c:pt>
                <c:pt idx="666">
                  <c:v>-2.2610519999999901</c:v>
                </c:pt>
                <c:pt idx="667">
                  <c:v>-2.7033420000000001</c:v>
                </c:pt>
                <c:pt idx="668">
                  <c:v>-3.7355639999999899</c:v>
                </c:pt>
                <c:pt idx="669">
                  <c:v>-3.1321560000000002</c:v>
                </c:pt>
                <c:pt idx="670">
                  <c:v>-3.0154879999999999</c:v>
                </c:pt>
                <c:pt idx="671">
                  <c:v>-3.8600479999999999</c:v>
                </c:pt>
                <c:pt idx="672">
                  <c:v>-3.2803260000000001</c:v>
                </c:pt>
                <c:pt idx="673">
                  <c:v>-4.0428280000000001</c:v>
                </c:pt>
                <c:pt idx="674">
                  <c:v>-3.827798</c:v>
                </c:pt>
                <c:pt idx="675">
                  <c:v>-3.1332399999999998</c:v>
                </c:pt>
                <c:pt idx="676">
                  <c:v>-3.89236</c:v>
                </c:pt>
                <c:pt idx="677">
                  <c:v>-3.0238860000000001</c:v>
                </c:pt>
                <c:pt idx="678">
                  <c:v>-2.6530499999999999</c:v>
                </c:pt>
                <c:pt idx="679">
                  <c:v>-3.9108719999999999</c:v>
                </c:pt>
                <c:pt idx="680">
                  <c:v>-4.1718899999999897</c:v>
                </c:pt>
                <c:pt idx="681">
                  <c:v>8.8906000000025895E-2</c:v>
                </c:pt>
                <c:pt idx="682">
                  <c:v>0.77347799999997702</c:v>
                </c:pt>
                <c:pt idx="683">
                  <c:v>0.21280200000002</c:v>
                </c:pt>
                <c:pt idx="684">
                  <c:v>-3.6287079999999898</c:v>
                </c:pt>
                <c:pt idx="685">
                  <c:v>-5.3516579999999996</c:v>
                </c:pt>
                <c:pt idx="686">
                  <c:v>-0.44652399999999398</c:v>
                </c:pt>
                <c:pt idx="687">
                  <c:v>-0.77294199999998803</c:v>
                </c:pt>
                <c:pt idx="688">
                  <c:v>0.27406600000002601</c:v>
                </c:pt>
                <c:pt idx="689">
                  <c:v>0.57993599999998802</c:v>
                </c:pt>
                <c:pt idx="690">
                  <c:v>0.77345999999997395</c:v>
                </c:pt>
                <c:pt idx="691">
                  <c:v>6.25559999999976E-2</c:v>
                </c:pt>
                <c:pt idx="692">
                  <c:v>0.219076000000024</c:v>
                </c:pt>
                <c:pt idx="693">
                  <c:v>0.201768000000006</c:v>
                </c:pt>
                <c:pt idx="694">
                  <c:v>0.232920000000024</c:v>
                </c:pt>
                <c:pt idx="695">
                  <c:v>-6.9773860000000099</c:v>
                </c:pt>
                <c:pt idx="696">
                  <c:v>-4.2839619999999901</c:v>
                </c:pt>
                <c:pt idx="697">
                  <c:v>-4.6027959999999997</c:v>
                </c:pt>
                <c:pt idx="698">
                  <c:v>-6.2383179999999996</c:v>
                </c:pt>
                <c:pt idx="699">
                  <c:v>-2.8444479999999901</c:v>
                </c:pt>
                <c:pt idx="700">
                  <c:v>-6.9917080000000098</c:v>
                </c:pt>
                <c:pt idx="701">
                  <c:v>-3.3392620000000002</c:v>
                </c:pt>
                <c:pt idx="702">
                  <c:v>-6.6454279999999804</c:v>
                </c:pt>
                <c:pt idx="703">
                  <c:v>-5.1087439999999997</c:v>
                </c:pt>
                <c:pt idx="704">
                  <c:v>-4.1485979999999998</c:v>
                </c:pt>
                <c:pt idx="705">
                  <c:v>-5.7450560000000097</c:v>
                </c:pt>
                <c:pt idx="706">
                  <c:v>-4.3516299999999903</c:v>
                </c:pt>
                <c:pt idx="707">
                  <c:v>-3.8297599999999998</c:v>
                </c:pt>
                <c:pt idx="708">
                  <c:v>-2.51998199999999</c:v>
                </c:pt>
                <c:pt idx="709">
                  <c:v>-4.7413959999999902</c:v>
                </c:pt>
                <c:pt idx="710">
                  <c:v>-3.3610979999999899</c:v>
                </c:pt>
                <c:pt idx="711">
                  <c:v>-0.55147200000001395</c:v>
                </c:pt>
                <c:pt idx="712">
                  <c:v>-4.3068</c:v>
                </c:pt>
                <c:pt idx="713">
                  <c:v>-3.1485400000000001</c:v>
                </c:pt>
                <c:pt idx="714">
                  <c:v>-4.3908399999999999</c:v>
                </c:pt>
                <c:pt idx="715">
                  <c:v>5.6063999999986701E-2</c:v>
                </c:pt>
                <c:pt idx="716">
                  <c:v>-1.6364700000000001</c:v>
                </c:pt>
                <c:pt idx="717">
                  <c:v>-0.46839400000000098</c:v>
                </c:pt>
                <c:pt idx="718">
                  <c:v>-0.81940399999999503</c:v>
                </c:pt>
                <c:pt idx="719">
                  <c:v>-0.36252800000000501</c:v>
                </c:pt>
                <c:pt idx="720">
                  <c:v>-1.0331239999999999</c:v>
                </c:pt>
                <c:pt idx="721">
                  <c:v>-0.63323599999998403</c:v>
                </c:pt>
                <c:pt idx="722">
                  <c:v>-1.14459000000001</c:v>
                </c:pt>
                <c:pt idx="723">
                  <c:v>-1.12928600000001</c:v>
                </c:pt>
                <c:pt idx="724">
                  <c:v>-1.13053600000001</c:v>
                </c:pt>
                <c:pt idx="725">
                  <c:v>-4.0460079999999996</c:v>
                </c:pt>
                <c:pt idx="726">
                  <c:v>-4.3854899999999901</c:v>
                </c:pt>
                <c:pt idx="727">
                  <c:v>-4.3957879999999996</c:v>
                </c:pt>
                <c:pt idx="728">
                  <c:v>-4.8121280000000004</c:v>
                </c:pt>
                <c:pt idx="729">
                  <c:v>-3.77305</c:v>
                </c:pt>
                <c:pt idx="730">
                  <c:v>-5.0842099999999801</c:v>
                </c:pt>
                <c:pt idx="731">
                  <c:v>-3.3130700000000002</c:v>
                </c:pt>
                <c:pt idx="732">
                  <c:v>-3.8025679999999999</c:v>
                </c:pt>
                <c:pt idx="733">
                  <c:v>-4.78876399999998</c:v>
                </c:pt>
                <c:pt idx="734">
                  <c:v>-6.28259999999998</c:v>
                </c:pt>
                <c:pt idx="735">
                  <c:v>-6.1054359999999903</c:v>
                </c:pt>
                <c:pt idx="736">
                  <c:v>-4.9484979999999901</c:v>
                </c:pt>
                <c:pt idx="737">
                  <c:v>-4.8732819999999899</c:v>
                </c:pt>
                <c:pt idx="738">
                  <c:v>-3.9551500000000002</c:v>
                </c:pt>
                <c:pt idx="739">
                  <c:v>-4.7506179999999896</c:v>
                </c:pt>
                <c:pt idx="740">
                  <c:v>-4.4794</c:v>
                </c:pt>
                <c:pt idx="741">
                  <c:v>-5.6845860000000101</c:v>
                </c:pt>
                <c:pt idx="742">
                  <c:v>-7.5552619999999804</c:v>
                </c:pt>
                <c:pt idx="743">
                  <c:v>-7.8015260000000097</c:v>
                </c:pt>
                <c:pt idx="744">
                  <c:v>-7.5367620000000004</c:v>
                </c:pt>
                <c:pt idx="745">
                  <c:v>-6.3050120000000103</c:v>
                </c:pt>
                <c:pt idx="746">
                  <c:v>-5.942698</c:v>
                </c:pt>
                <c:pt idx="747">
                  <c:v>-7.2111160000000201</c:v>
                </c:pt>
                <c:pt idx="748">
                  <c:v>-5.4552319999999899</c:v>
                </c:pt>
                <c:pt idx="749">
                  <c:v>-1.15909199999999</c:v>
                </c:pt>
                <c:pt idx="750">
                  <c:v>-0.92146000000001105</c:v>
                </c:pt>
                <c:pt idx="751">
                  <c:v>-1.3046199999999999</c:v>
                </c:pt>
                <c:pt idx="752">
                  <c:v>-2.5006759999999999</c:v>
                </c:pt>
                <c:pt idx="753">
                  <c:v>-2.7705039999999901</c:v>
                </c:pt>
                <c:pt idx="754">
                  <c:v>-2.6201919999999901</c:v>
                </c:pt>
                <c:pt idx="755">
                  <c:v>-1.12206600000001</c:v>
                </c:pt>
                <c:pt idx="756">
                  <c:v>-3.89437199999999</c:v>
                </c:pt>
                <c:pt idx="757">
                  <c:v>-3.9694720000000001</c:v>
                </c:pt>
                <c:pt idx="758">
                  <c:v>-3.8188959999999899</c:v>
                </c:pt>
                <c:pt idx="759">
                  <c:v>-3.7837279999999902</c:v>
                </c:pt>
                <c:pt idx="760">
                  <c:v>-3.8253599999999999</c:v>
                </c:pt>
                <c:pt idx="761">
                  <c:v>-3.9372539999999998</c:v>
                </c:pt>
                <c:pt idx="762">
                  <c:v>-4.6868220000000003</c:v>
                </c:pt>
                <c:pt idx="763">
                  <c:v>-4.2478239999999898</c:v>
                </c:pt>
                <c:pt idx="764">
                  <c:v>-4.713876</c:v>
                </c:pt>
                <c:pt idx="765">
                  <c:v>-5.1407740000000102</c:v>
                </c:pt>
                <c:pt idx="766">
                  <c:v>-4.643186</c:v>
                </c:pt>
                <c:pt idx="767">
                  <c:v>-3.6358579999999998</c:v>
                </c:pt>
                <c:pt idx="768">
                  <c:v>-4.6080819999999996</c:v>
                </c:pt>
                <c:pt idx="769">
                  <c:v>-5.0554459999999901</c:v>
                </c:pt>
                <c:pt idx="770">
                  <c:v>-5.9061340000000104</c:v>
                </c:pt>
                <c:pt idx="771">
                  <c:v>-6.565016</c:v>
                </c:pt>
                <c:pt idx="772">
                  <c:v>-6.2819299999999902</c:v>
                </c:pt>
                <c:pt idx="773">
                  <c:v>-5.92793200000001</c:v>
                </c:pt>
                <c:pt idx="774">
                  <c:v>-4.2687559999999998</c:v>
                </c:pt>
                <c:pt idx="775">
                  <c:v>-2.9923619999999902</c:v>
                </c:pt>
                <c:pt idx="776">
                  <c:v>-4.3282419999999897</c:v>
                </c:pt>
                <c:pt idx="777">
                  <c:v>-4.0284199999999997</c:v>
                </c:pt>
                <c:pt idx="778">
                  <c:v>-3.6244619999999901</c:v>
                </c:pt>
                <c:pt idx="779">
                  <c:v>-3.2394859999999999</c:v>
                </c:pt>
                <c:pt idx="780">
                  <c:v>-1.58517199999999</c:v>
                </c:pt>
                <c:pt idx="781">
                  <c:v>-2.3800460000000001</c:v>
                </c:pt>
                <c:pt idx="782">
                  <c:v>-2.4087259999999899</c:v>
                </c:pt>
                <c:pt idx="783">
                  <c:v>-2.2013739999999999</c:v>
                </c:pt>
                <c:pt idx="784">
                  <c:v>-2.3148439999999901</c:v>
                </c:pt>
                <c:pt idx="785">
                  <c:v>-3.7921</c:v>
                </c:pt>
                <c:pt idx="786">
                  <c:v>0.89736999999996703</c:v>
                </c:pt>
                <c:pt idx="787">
                  <c:v>-2.15381799999999</c:v>
                </c:pt>
                <c:pt idx="788">
                  <c:v>-4.0318939999999897</c:v>
                </c:pt>
                <c:pt idx="789">
                  <c:v>-2.4359459999999999</c:v>
                </c:pt>
                <c:pt idx="790">
                  <c:v>-6.1113760000000097</c:v>
                </c:pt>
                <c:pt idx="791">
                  <c:v>-7.4971580000000202</c:v>
                </c:pt>
                <c:pt idx="792">
                  <c:v>-6.9896420000000203</c:v>
                </c:pt>
                <c:pt idx="793">
                  <c:v>-6.7087539999999803</c:v>
                </c:pt>
                <c:pt idx="794">
                  <c:v>-6.6867879999999804</c:v>
                </c:pt>
                <c:pt idx="795">
                  <c:v>-4.3112979999999901</c:v>
                </c:pt>
                <c:pt idx="796">
                  <c:v>-4.0729499999999899</c:v>
                </c:pt>
                <c:pt idx="797">
                  <c:v>-3.3911959999999999</c:v>
                </c:pt>
                <c:pt idx="798">
                  <c:v>-4.6764799999999997</c:v>
                </c:pt>
                <c:pt idx="799">
                  <c:v>-3.4155340000000001</c:v>
                </c:pt>
                <c:pt idx="800">
                  <c:v>-4.76644000000001</c:v>
                </c:pt>
                <c:pt idx="801">
                  <c:v>-4.7752600000000101</c:v>
                </c:pt>
                <c:pt idx="802">
                  <c:v>-4.59055199999999</c:v>
                </c:pt>
                <c:pt idx="803">
                  <c:v>-0.90875599999998402</c:v>
                </c:pt>
                <c:pt idx="804">
                  <c:v>-1.5375759999999901</c:v>
                </c:pt>
                <c:pt idx="805">
                  <c:v>-2.0853380000000001</c:v>
                </c:pt>
                <c:pt idx="806">
                  <c:v>-1.0665880000000001</c:v>
                </c:pt>
                <c:pt idx="807">
                  <c:v>-3.2359599999999999</c:v>
                </c:pt>
                <c:pt idx="808">
                  <c:v>-2.6308399999999899</c:v>
                </c:pt>
                <c:pt idx="809">
                  <c:v>-5.7508999999999801</c:v>
                </c:pt>
                <c:pt idx="810">
                  <c:v>-4.5864099999999901</c:v>
                </c:pt>
                <c:pt idx="811">
                  <c:v>-1.72600000000202E-2</c:v>
                </c:pt>
                <c:pt idx="812">
                  <c:v>0.30149999999997501</c:v>
                </c:pt>
                <c:pt idx="813">
                  <c:v>0.431873999999971</c:v>
                </c:pt>
                <c:pt idx="814">
                  <c:v>-5.7694679999999803</c:v>
                </c:pt>
                <c:pt idx="815">
                  <c:v>-6.3810719999999801</c:v>
                </c:pt>
                <c:pt idx="816">
                  <c:v>-5.3405940000000003</c:v>
                </c:pt>
                <c:pt idx="817">
                  <c:v>-4.1387799999999899</c:v>
                </c:pt>
                <c:pt idx="818">
                  <c:v>-2.8818440000000001</c:v>
                </c:pt>
                <c:pt idx="819">
                  <c:v>-3.1803620000000001</c:v>
                </c:pt>
                <c:pt idx="820">
                  <c:v>-0.95376399999999395</c:v>
                </c:pt>
                <c:pt idx="821">
                  <c:v>-1.26352799999999</c:v>
                </c:pt>
                <c:pt idx="822">
                  <c:v>-1.0125600000000099</c:v>
                </c:pt>
                <c:pt idx="823">
                  <c:v>-1.869068</c:v>
                </c:pt>
                <c:pt idx="824">
                  <c:v>-0.41554400000001201</c:v>
                </c:pt>
                <c:pt idx="825">
                  <c:v>-0.225582000000001</c:v>
                </c:pt>
                <c:pt idx="826">
                  <c:v>-5.8779719999999998</c:v>
                </c:pt>
                <c:pt idx="827">
                  <c:v>-5.4157700000000002</c:v>
                </c:pt>
                <c:pt idx="828">
                  <c:v>-5.9543379999999901</c:v>
                </c:pt>
                <c:pt idx="829">
                  <c:v>-4.8516060000000101</c:v>
                </c:pt>
                <c:pt idx="830">
                  <c:v>-2.4770080000000001</c:v>
                </c:pt>
                <c:pt idx="831">
                  <c:v>-4.4096300000000097</c:v>
                </c:pt>
                <c:pt idx="832">
                  <c:v>-1.06591999999999</c:v>
                </c:pt>
                <c:pt idx="833">
                  <c:v>-0.44450000000000001</c:v>
                </c:pt>
                <c:pt idx="834">
                  <c:v>-1.22904399999999</c:v>
                </c:pt>
                <c:pt idx="835">
                  <c:v>-3.4581419999999898</c:v>
                </c:pt>
                <c:pt idx="836">
                  <c:v>-4.9450999999999796</c:v>
                </c:pt>
                <c:pt idx="837">
                  <c:v>-2.6636359999999999</c:v>
                </c:pt>
                <c:pt idx="838">
                  <c:v>0.13012000000000001</c:v>
                </c:pt>
                <c:pt idx="839">
                  <c:v>-5.4736000000009E-2</c:v>
                </c:pt>
                <c:pt idx="840">
                  <c:v>0.44267399999999202</c:v>
                </c:pt>
                <c:pt idx="841">
                  <c:v>-1.5266139999999899</c:v>
                </c:pt>
                <c:pt idx="842">
                  <c:v>-2.5184579999999999</c:v>
                </c:pt>
                <c:pt idx="843">
                  <c:v>-4.27827</c:v>
                </c:pt>
                <c:pt idx="844">
                  <c:v>-4.0789079999999904</c:v>
                </c:pt>
                <c:pt idx="845">
                  <c:v>-3.6822139999999899</c:v>
                </c:pt>
                <c:pt idx="846">
                  <c:v>-3.91516999999999</c:v>
                </c:pt>
                <c:pt idx="847">
                  <c:v>-1.412058</c:v>
                </c:pt>
                <c:pt idx="848">
                  <c:v>-1.3842299999999901</c:v>
                </c:pt>
                <c:pt idx="849">
                  <c:v>-2.122436</c:v>
                </c:pt>
                <c:pt idx="850">
                  <c:v>-4.4626239999999999</c:v>
                </c:pt>
                <c:pt idx="851">
                  <c:v>-4.7990839999999997</c:v>
                </c:pt>
                <c:pt idx="852">
                  <c:v>-4.6231879999999999</c:v>
                </c:pt>
                <c:pt idx="853">
                  <c:v>-2.6136999999999899</c:v>
                </c:pt>
                <c:pt idx="854">
                  <c:v>-4.2208499999999898</c:v>
                </c:pt>
                <c:pt idx="855">
                  <c:v>-3.26898</c:v>
                </c:pt>
                <c:pt idx="856">
                  <c:v>-1.7301260000000001</c:v>
                </c:pt>
                <c:pt idx="857">
                  <c:v>-2.9806639999999902</c:v>
                </c:pt>
                <c:pt idx="858">
                  <c:v>-3.5577839999999901</c:v>
                </c:pt>
                <c:pt idx="859">
                  <c:v>-5.7334639999999997</c:v>
                </c:pt>
                <c:pt idx="860">
                  <c:v>-2.3794520000000001</c:v>
                </c:pt>
                <c:pt idx="861">
                  <c:v>-3.6262460000000001</c:v>
                </c:pt>
                <c:pt idx="862">
                  <c:v>-2.449198</c:v>
                </c:pt>
                <c:pt idx="863">
                  <c:v>-2.553058</c:v>
                </c:pt>
                <c:pt idx="864">
                  <c:v>0.75084199999997303</c:v>
                </c:pt>
                <c:pt idx="865">
                  <c:v>-2.4410899999999902</c:v>
                </c:pt>
                <c:pt idx="866">
                  <c:v>-5.3731299999999802</c:v>
                </c:pt>
                <c:pt idx="867">
                  <c:v>-4.2427979999999899</c:v>
                </c:pt>
                <c:pt idx="868">
                  <c:v>-5.4290980000000104</c:v>
                </c:pt>
                <c:pt idx="869">
                  <c:v>-6.4763620000000097</c:v>
                </c:pt>
                <c:pt idx="870">
                  <c:v>-4.4696720000000001</c:v>
                </c:pt>
                <c:pt idx="871">
                  <c:v>-5.1047339999999997</c:v>
                </c:pt>
                <c:pt idx="872">
                  <c:v>-5.1362979999999796</c:v>
                </c:pt>
                <c:pt idx="873">
                  <c:v>-4.1015119999999996</c:v>
                </c:pt>
                <c:pt idx="874">
                  <c:v>-4.3320599999999896</c:v>
                </c:pt>
                <c:pt idx="875">
                  <c:v>-3.3330739999999901</c:v>
                </c:pt>
                <c:pt idx="876">
                  <c:v>-4.6682279999999903</c:v>
                </c:pt>
                <c:pt idx="877">
                  <c:v>-4.5614660000000002</c:v>
                </c:pt>
                <c:pt idx="878">
                  <c:v>-7.6415659999999601</c:v>
                </c:pt>
                <c:pt idx="879">
                  <c:v>-7.6118819999999703</c:v>
                </c:pt>
                <c:pt idx="880">
                  <c:v>-5.1665820000000098</c:v>
                </c:pt>
                <c:pt idx="881">
                  <c:v>-5.0222119999999899</c:v>
                </c:pt>
                <c:pt idx="882">
                  <c:v>-3.3241540000000001</c:v>
                </c:pt>
                <c:pt idx="883">
                  <c:v>-2.9242140000000001</c:v>
                </c:pt>
                <c:pt idx="884">
                  <c:v>-0.63429599999998698</c:v>
                </c:pt>
                <c:pt idx="885">
                  <c:v>-2.4336220000000002</c:v>
                </c:pt>
                <c:pt idx="886">
                  <c:v>-4.9169999999999998</c:v>
                </c:pt>
                <c:pt idx="887">
                  <c:v>-5.2140040000000099</c:v>
                </c:pt>
                <c:pt idx="888">
                  <c:v>-3.3310300000000002</c:v>
                </c:pt>
                <c:pt idx="889">
                  <c:v>-3.2234379999999998</c:v>
                </c:pt>
                <c:pt idx="890">
                  <c:v>-2.5826099999999901</c:v>
                </c:pt>
                <c:pt idx="891">
                  <c:v>-5.124816</c:v>
                </c:pt>
                <c:pt idx="892">
                  <c:v>-2.2612320000000001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0.65099999999999902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-4.6789999999999896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-4.5539999999999896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-0.875999999999999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-5.2929999999999904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E8-4687-9BAF-847F8ABB5AF7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-4.9912020000000004</c:v>
                </c:pt>
                <c:pt idx="1">
                  <c:v>-4.5977880000000004</c:v>
                </c:pt>
                <c:pt idx="2">
                  <c:v>-4.4950859999999997</c:v>
                </c:pt>
                <c:pt idx="3">
                  <c:v>-4.1999040000000001</c:v>
                </c:pt>
                <c:pt idx="4">
                  <c:v>-2.7617340000000001</c:v>
                </c:pt>
                <c:pt idx="5">
                  <c:v>-1.0370980000000001</c:v>
                </c:pt>
                <c:pt idx="6">
                  <c:v>-1.2894219999999901</c:v>
                </c:pt>
                <c:pt idx="7">
                  <c:v>-3.8649800000000001</c:v>
                </c:pt>
                <c:pt idx="8">
                  <c:v>-4.4045680000000003</c:v>
                </c:pt>
                <c:pt idx="9">
                  <c:v>-2.7289140000000001</c:v>
                </c:pt>
                <c:pt idx="10">
                  <c:v>-3.6431840000000002</c:v>
                </c:pt>
                <c:pt idx="11">
                  <c:v>-3.0092099999999999</c:v>
                </c:pt>
                <c:pt idx="12">
                  <c:v>-3.5827439999999999</c:v>
                </c:pt>
                <c:pt idx="13">
                  <c:v>0.26559599999999201</c:v>
                </c:pt>
                <c:pt idx="14">
                  <c:v>-3.7952620000000001</c:v>
                </c:pt>
                <c:pt idx="15">
                  <c:v>-3.57003</c:v>
                </c:pt>
                <c:pt idx="16">
                  <c:v>-0.99705999999999995</c:v>
                </c:pt>
                <c:pt idx="17">
                  <c:v>-1.2058579999999901</c:v>
                </c:pt>
                <c:pt idx="18">
                  <c:v>-2.3125740000000001</c:v>
                </c:pt>
                <c:pt idx="19">
                  <c:v>-3.73768399999999</c:v>
                </c:pt>
                <c:pt idx="20">
                  <c:v>-2.3700299999999999</c:v>
                </c:pt>
                <c:pt idx="21">
                  <c:v>-2.357856</c:v>
                </c:pt>
                <c:pt idx="22">
                  <c:v>-0.31516000000000099</c:v>
                </c:pt>
                <c:pt idx="23">
                  <c:v>-0.986452</c:v>
                </c:pt>
                <c:pt idx="24">
                  <c:v>-1.508262</c:v>
                </c:pt>
                <c:pt idx="25">
                  <c:v>-2.0314619999999901</c:v>
                </c:pt>
                <c:pt idx="26">
                  <c:v>-3.635596</c:v>
                </c:pt>
                <c:pt idx="27">
                  <c:v>-5.0552400000000004</c:v>
                </c:pt>
                <c:pt idx="28">
                  <c:v>-2.630458</c:v>
                </c:pt>
                <c:pt idx="29">
                  <c:v>-4.2058499999999999</c:v>
                </c:pt>
                <c:pt idx="30">
                  <c:v>-6.7107799999999997</c:v>
                </c:pt>
                <c:pt idx="31">
                  <c:v>-2.0764860000000001</c:v>
                </c:pt>
                <c:pt idx="32">
                  <c:v>-5.0020699999999998</c:v>
                </c:pt>
                <c:pt idx="33">
                  <c:v>-2.4960260000000001</c:v>
                </c:pt>
                <c:pt idx="34">
                  <c:v>-4.5277399999999997</c:v>
                </c:pt>
                <c:pt idx="35">
                  <c:v>-3.7278220000000002</c:v>
                </c:pt>
                <c:pt idx="36">
                  <c:v>-7.7357579999999899</c:v>
                </c:pt>
                <c:pt idx="37">
                  <c:v>-1.8985259999999999</c:v>
                </c:pt>
                <c:pt idx="38">
                  <c:v>-4.2553859999999997</c:v>
                </c:pt>
                <c:pt idx="39">
                  <c:v>-2.7355139999999998</c:v>
                </c:pt>
                <c:pt idx="40">
                  <c:v>-2.3328980000000001</c:v>
                </c:pt>
                <c:pt idx="41">
                  <c:v>-7.5821139999999998</c:v>
                </c:pt>
                <c:pt idx="42">
                  <c:v>-3.4348559999999999</c:v>
                </c:pt>
                <c:pt idx="43">
                  <c:v>-4.1230900000000004</c:v>
                </c:pt>
                <c:pt idx="44">
                  <c:v>-6.7238879999999899</c:v>
                </c:pt>
                <c:pt idx="45">
                  <c:v>-5.6069979999999902</c:v>
                </c:pt>
                <c:pt idx="46">
                  <c:v>-1.1453880000000001</c:v>
                </c:pt>
                <c:pt idx="47">
                  <c:v>-5.3721800000000002</c:v>
                </c:pt>
                <c:pt idx="48">
                  <c:v>-4.3430299999999997</c:v>
                </c:pt>
                <c:pt idx="49">
                  <c:v>-3.2347459999999999</c:v>
                </c:pt>
                <c:pt idx="50">
                  <c:v>-6.4671799999999999</c:v>
                </c:pt>
                <c:pt idx="51">
                  <c:v>-3.8671639999999998</c:v>
                </c:pt>
                <c:pt idx="52">
                  <c:v>-6.7258519999999997</c:v>
                </c:pt>
                <c:pt idx="53">
                  <c:v>-6.3234519999999996</c:v>
                </c:pt>
                <c:pt idx="54">
                  <c:v>-4.3260300000000003</c:v>
                </c:pt>
                <c:pt idx="55">
                  <c:v>-4.2076359999999999</c:v>
                </c:pt>
                <c:pt idx="56">
                  <c:v>-6.3041619999999998</c:v>
                </c:pt>
                <c:pt idx="57">
                  <c:v>-3.6679539999999999</c:v>
                </c:pt>
                <c:pt idx="58">
                  <c:v>0.351131999999996</c:v>
                </c:pt>
                <c:pt idx="59">
                  <c:v>-7.0019200000000001</c:v>
                </c:pt>
                <c:pt idx="60">
                  <c:v>-3.8283900000000002</c:v>
                </c:pt>
                <c:pt idx="61">
                  <c:v>-4.0026259999999896</c:v>
                </c:pt>
                <c:pt idx="62">
                  <c:v>-2.2533159999999901</c:v>
                </c:pt>
                <c:pt idx="63">
                  <c:v>-1.814408</c:v>
                </c:pt>
                <c:pt idx="64">
                  <c:v>-4.1915779999999998</c:v>
                </c:pt>
                <c:pt idx="65">
                  <c:v>-3.1660759999999999</c:v>
                </c:pt>
                <c:pt idx="66">
                  <c:v>8.3735999999995994E-2</c:v>
                </c:pt>
                <c:pt idx="67">
                  <c:v>-4.215668</c:v>
                </c:pt>
                <c:pt idx="68">
                  <c:v>-1.60418199999999</c:v>
                </c:pt>
                <c:pt idx="69">
                  <c:v>-4.633426</c:v>
                </c:pt>
                <c:pt idx="70">
                  <c:v>-5.203792</c:v>
                </c:pt>
                <c:pt idx="71">
                  <c:v>-6.5828579999999901</c:v>
                </c:pt>
                <c:pt idx="72">
                  <c:v>-3.9432160000000001</c:v>
                </c:pt>
                <c:pt idx="73">
                  <c:v>-7.271846</c:v>
                </c:pt>
                <c:pt idx="74">
                  <c:v>-1.5869139999999999</c:v>
                </c:pt>
                <c:pt idx="75">
                  <c:v>-2.263296</c:v>
                </c:pt>
                <c:pt idx="76">
                  <c:v>-0.35738200000000098</c:v>
                </c:pt>
                <c:pt idx="77">
                  <c:v>-7.4175639999999898</c:v>
                </c:pt>
                <c:pt idx="78">
                  <c:v>-2.996394</c:v>
                </c:pt>
                <c:pt idx="79">
                  <c:v>-2.6387659999999999</c:v>
                </c:pt>
                <c:pt idx="80">
                  <c:v>-6.0534160000000004</c:v>
                </c:pt>
                <c:pt idx="81">
                  <c:v>-6.3616839999999897</c:v>
                </c:pt>
                <c:pt idx="82">
                  <c:v>-5.2290340000000004</c:v>
                </c:pt>
                <c:pt idx="83">
                  <c:v>-4.9803459999999999</c:v>
                </c:pt>
                <c:pt idx="84">
                  <c:v>-3.0740959999999999</c:v>
                </c:pt>
                <c:pt idx="85">
                  <c:v>-4.6221399999999999</c:v>
                </c:pt>
                <c:pt idx="86">
                  <c:v>-3.8371200000000001</c:v>
                </c:pt>
                <c:pt idx="87">
                  <c:v>-4.82324999999999</c:v>
                </c:pt>
                <c:pt idx="88">
                  <c:v>-0.30343800000000198</c:v>
                </c:pt>
                <c:pt idx="89">
                  <c:v>-5.0644999999999998</c:v>
                </c:pt>
                <c:pt idx="90">
                  <c:v>-3.4339900000000001</c:v>
                </c:pt>
                <c:pt idx="91">
                  <c:v>-2.2810380000000001</c:v>
                </c:pt>
                <c:pt idx="92">
                  <c:v>-5.3185419999999999</c:v>
                </c:pt>
                <c:pt idx="93">
                  <c:v>-3.7557059999999902</c:v>
                </c:pt>
                <c:pt idx="94">
                  <c:v>-4.5575519999999896</c:v>
                </c:pt>
                <c:pt idx="95">
                  <c:v>-4.2202719999999996</c:v>
                </c:pt>
                <c:pt idx="96">
                  <c:v>-4.5206160000000004</c:v>
                </c:pt>
                <c:pt idx="97">
                  <c:v>-3.2047940000000001</c:v>
                </c:pt>
                <c:pt idx="98">
                  <c:v>-4.2740020000000003</c:v>
                </c:pt>
                <c:pt idx="99">
                  <c:v>-2.9929459999999999</c:v>
                </c:pt>
                <c:pt idx="100">
                  <c:v>-3.9564300000000001</c:v>
                </c:pt>
                <c:pt idx="101">
                  <c:v>-2.9870320000000001</c:v>
                </c:pt>
                <c:pt idx="102">
                  <c:v>-4.5023020000000002</c:v>
                </c:pt>
                <c:pt idx="103">
                  <c:v>-4.4525539999999904</c:v>
                </c:pt>
                <c:pt idx="104">
                  <c:v>-5.01578199999999</c:v>
                </c:pt>
                <c:pt idx="105">
                  <c:v>-6.7706439999999999</c:v>
                </c:pt>
                <c:pt idx="106">
                  <c:v>-1.7988439999999899</c:v>
                </c:pt>
                <c:pt idx="107">
                  <c:v>-3.619856</c:v>
                </c:pt>
                <c:pt idx="108">
                  <c:v>-1.7473780000000001</c:v>
                </c:pt>
                <c:pt idx="109">
                  <c:v>-3.1286420000000001</c:v>
                </c:pt>
                <c:pt idx="110">
                  <c:v>-4.0070439999999898</c:v>
                </c:pt>
                <c:pt idx="111">
                  <c:v>-3.5766520000000002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E8-4687-9BAF-847F8ABB5AF7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-4.680758</c:v>
                </c:pt>
                <c:pt idx="1">
                  <c:v>-1.9633620000000001</c:v>
                </c:pt>
                <c:pt idx="2">
                  <c:v>-5.0054999999999996</c:v>
                </c:pt>
                <c:pt idx="3">
                  <c:v>-4.5173180000000004</c:v>
                </c:pt>
                <c:pt idx="4">
                  <c:v>-4.7453459999999898</c:v>
                </c:pt>
                <c:pt idx="5">
                  <c:v>-5.9887859999999904</c:v>
                </c:pt>
                <c:pt idx="6">
                  <c:v>-3.0274760000000001</c:v>
                </c:pt>
                <c:pt idx="7">
                  <c:v>-3.9780879999999899</c:v>
                </c:pt>
                <c:pt idx="8">
                  <c:v>-2.3594200000000001</c:v>
                </c:pt>
                <c:pt idx="9">
                  <c:v>-3.2835179999999999</c:v>
                </c:pt>
                <c:pt idx="10">
                  <c:v>-4.3958700000000004</c:v>
                </c:pt>
                <c:pt idx="11">
                  <c:v>-0.78490199999999999</c:v>
                </c:pt>
                <c:pt idx="12">
                  <c:v>-1.1799360000000001</c:v>
                </c:pt>
                <c:pt idx="13">
                  <c:v>-3.2570359999999998</c:v>
                </c:pt>
                <c:pt idx="14">
                  <c:v>-7.0579900000000002</c:v>
                </c:pt>
                <c:pt idx="15">
                  <c:v>-1.2010240000000001</c:v>
                </c:pt>
                <c:pt idx="16">
                  <c:v>-3.8232179999999998</c:v>
                </c:pt>
                <c:pt idx="17">
                  <c:v>-1.209106</c:v>
                </c:pt>
                <c:pt idx="18">
                  <c:v>-2.8008359999999999</c:v>
                </c:pt>
                <c:pt idx="19">
                  <c:v>-4.9140699999999899</c:v>
                </c:pt>
                <c:pt idx="20">
                  <c:v>-4.3462100000000001</c:v>
                </c:pt>
                <c:pt idx="21">
                  <c:v>-4.2626739999999996</c:v>
                </c:pt>
                <c:pt idx="22">
                  <c:v>-4.2102859999999902</c:v>
                </c:pt>
                <c:pt idx="23">
                  <c:v>-2.563034</c:v>
                </c:pt>
                <c:pt idx="24">
                  <c:v>-3.3320699999999999</c:v>
                </c:pt>
                <c:pt idx="25">
                  <c:v>-7.3380659999999898</c:v>
                </c:pt>
                <c:pt idx="26">
                  <c:v>-2.5652979999999999</c:v>
                </c:pt>
                <c:pt idx="27">
                  <c:v>-2.4174920000000002</c:v>
                </c:pt>
                <c:pt idx="28">
                  <c:v>-7.2883599999999999</c:v>
                </c:pt>
                <c:pt idx="29">
                  <c:v>-3.2156099999999999</c:v>
                </c:pt>
                <c:pt idx="30">
                  <c:v>-4.7866280000000003</c:v>
                </c:pt>
                <c:pt idx="31">
                  <c:v>-6.3293080000000002</c:v>
                </c:pt>
                <c:pt idx="32">
                  <c:v>-7.1888980000000098</c:v>
                </c:pt>
                <c:pt idx="33">
                  <c:v>-7.4236639999999996</c:v>
                </c:pt>
                <c:pt idx="34">
                  <c:v>-4.5379680000000002</c:v>
                </c:pt>
                <c:pt idx="35">
                  <c:v>-4.9137339999999998</c:v>
                </c:pt>
                <c:pt idx="36">
                  <c:v>-4.8487859999999996</c:v>
                </c:pt>
                <c:pt idx="37">
                  <c:v>-4.4815099999999903</c:v>
                </c:pt>
                <c:pt idx="38">
                  <c:v>-1.304316</c:v>
                </c:pt>
                <c:pt idx="39">
                  <c:v>-4.3224859999999996</c:v>
                </c:pt>
                <c:pt idx="40">
                  <c:v>-4.6991699999999996</c:v>
                </c:pt>
                <c:pt idx="41">
                  <c:v>-3.5017659999999999</c:v>
                </c:pt>
                <c:pt idx="42">
                  <c:v>-3.447514</c:v>
                </c:pt>
                <c:pt idx="43">
                  <c:v>-7.3249219999999902</c:v>
                </c:pt>
                <c:pt idx="44">
                  <c:v>-3.5517059999999998</c:v>
                </c:pt>
                <c:pt idx="45">
                  <c:v>-4.3845140000000002</c:v>
                </c:pt>
                <c:pt idx="46">
                  <c:v>-3.0850140000000001</c:v>
                </c:pt>
                <c:pt idx="47">
                  <c:v>-3.63774</c:v>
                </c:pt>
                <c:pt idx="48">
                  <c:v>-6.8603839999999998</c:v>
                </c:pt>
                <c:pt idx="49">
                  <c:v>-2.9118300000000001</c:v>
                </c:pt>
                <c:pt idx="50">
                  <c:v>-1.3860939999999899</c:v>
                </c:pt>
                <c:pt idx="51">
                  <c:v>-1.1641239999999999</c:v>
                </c:pt>
                <c:pt idx="52">
                  <c:v>-4.5706179999999996</c:v>
                </c:pt>
                <c:pt idx="53">
                  <c:v>-1.28690199999999</c:v>
                </c:pt>
                <c:pt idx="54">
                  <c:v>-1.1716599999999999</c:v>
                </c:pt>
                <c:pt idx="55">
                  <c:v>-3.09944</c:v>
                </c:pt>
                <c:pt idx="56">
                  <c:v>-4.3261820000000002</c:v>
                </c:pt>
                <c:pt idx="57">
                  <c:v>-4.426768</c:v>
                </c:pt>
                <c:pt idx="58">
                  <c:v>-4.5255660000000004</c:v>
                </c:pt>
                <c:pt idx="59">
                  <c:v>-3.2325599999999999</c:v>
                </c:pt>
                <c:pt idx="60">
                  <c:v>-7.5708739999999901</c:v>
                </c:pt>
                <c:pt idx="61">
                  <c:v>-5.9280759999999901</c:v>
                </c:pt>
                <c:pt idx="62">
                  <c:v>-3.9746260000000002</c:v>
                </c:pt>
                <c:pt idx="63">
                  <c:v>-4.3351819999999996</c:v>
                </c:pt>
                <c:pt idx="64">
                  <c:v>-4.3969620000000003</c:v>
                </c:pt>
                <c:pt idx="65">
                  <c:v>-2.989322</c:v>
                </c:pt>
                <c:pt idx="66">
                  <c:v>-2.7515480000000001</c:v>
                </c:pt>
                <c:pt idx="67">
                  <c:v>-7.6934439999999897</c:v>
                </c:pt>
                <c:pt idx="68">
                  <c:v>-1.51369799999999</c:v>
                </c:pt>
                <c:pt idx="69">
                  <c:v>-4.8966159999999999</c:v>
                </c:pt>
                <c:pt idx="70">
                  <c:v>-1.4969239999999899</c:v>
                </c:pt>
                <c:pt idx="71">
                  <c:v>-2.33847</c:v>
                </c:pt>
                <c:pt idx="72">
                  <c:v>-5.1341780000000004</c:v>
                </c:pt>
                <c:pt idx="73">
                  <c:v>-4.7593639999999899</c:v>
                </c:pt>
                <c:pt idx="74">
                  <c:v>-2.0491999999999901</c:v>
                </c:pt>
                <c:pt idx="75">
                  <c:v>-1.8618680000000001</c:v>
                </c:pt>
                <c:pt idx="76">
                  <c:v>-1.52727999999999</c:v>
                </c:pt>
                <c:pt idx="77">
                  <c:v>-3.61049</c:v>
                </c:pt>
                <c:pt idx="78">
                  <c:v>-4.413564</c:v>
                </c:pt>
                <c:pt idx="79">
                  <c:v>-3.7785579999999999</c:v>
                </c:pt>
                <c:pt idx="80">
                  <c:v>-5.7869919999999997</c:v>
                </c:pt>
                <c:pt idx="81">
                  <c:v>-4.2407000000000004</c:v>
                </c:pt>
                <c:pt idx="82">
                  <c:v>-5.571974</c:v>
                </c:pt>
                <c:pt idx="83">
                  <c:v>-3.2960639999999999</c:v>
                </c:pt>
                <c:pt idx="84">
                  <c:v>-4.0218639999999999</c:v>
                </c:pt>
                <c:pt idx="85">
                  <c:v>-4.53146</c:v>
                </c:pt>
                <c:pt idx="86">
                  <c:v>-2.7359900000000001</c:v>
                </c:pt>
                <c:pt idx="87">
                  <c:v>-4.1612520000000002</c:v>
                </c:pt>
                <c:pt idx="88">
                  <c:v>-2.3022900000000002</c:v>
                </c:pt>
                <c:pt idx="89">
                  <c:v>-2.0894919999999999</c:v>
                </c:pt>
                <c:pt idx="90">
                  <c:v>-4.9236719999999998</c:v>
                </c:pt>
                <c:pt idx="91">
                  <c:v>-7.8695959999999996</c:v>
                </c:pt>
                <c:pt idx="92">
                  <c:v>-5.109782</c:v>
                </c:pt>
                <c:pt idx="93">
                  <c:v>-3.147586</c:v>
                </c:pt>
                <c:pt idx="94">
                  <c:v>-6.0131779999999999</c:v>
                </c:pt>
                <c:pt idx="95">
                  <c:v>-1.735414</c:v>
                </c:pt>
                <c:pt idx="96">
                  <c:v>-2.7003379999999999</c:v>
                </c:pt>
                <c:pt idx="97">
                  <c:v>-2.2352999999999899</c:v>
                </c:pt>
                <c:pt idx="98">
                  <c:v>-5.6901299999999999</c:v>
                </c:pt>
                <c:pt idx="99">
                  <c:v>-4.1408240000000003</c:v>
                </c:pt>
                <c:pt idx="100">
                  <c:v>-4.5140539999999998</c:v>
                </c:pt>
                <c:pt idx="101">
                  <c:v>-3.7260300000000002</c:v>
                </c:pt>
                <c:pt idx="102">
                  <c:v>-4.3252699999999997</c:v>
                </c:pt>
                <c:pt idx="103">
                  <c:v>-4.4504640000000002</c:v>
                </c:pt>
                <c:pt idx="104">
                  <c:v>-3.825186</c:v>
                </c:pt>
                <c:pt idx="105">
                  <c:v>-5.0240179999999999</c:v>
                </c:pt>
                <c:pt idx="106">
                  <c:v>-3.162452</c:v>
                </c:pt>
                <c:pt idx="107">
                  <c:v>-1.160504</c:v>
                </c:pt>
                <c:pt idx="108">
                  <c:v>-4.5392359999999998</c:v>
                </c:pt>
                <c:pt idx="109">
                  <c:v>-6.2342059999999897</c:v>
                </c:pt>
                <c:pt idx="110">
                  <c:v>-3.2753739999999998</c:v>
                </c:pt>
                <c:pt idx="111">
                  <c:v>-0.56081000000000003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-4.5939999999999896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E8-4687-9BAF-847F8ABB5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'test-XG'!$G$1:$G$1117</c:f>
              <c:numCache>
                <c:formatCode>General</c:formatCode>
                <c:ptCount val="1117"/>
                <c:pt idx="0">
                  <c:v>-0.83033682530019504</c:v>
                </c:pt>
                <c:pt idx="1">
                  <c:v>-2.2690936452171799</c:v>
                </c:pt>
                <c:pt idx="2">
                  <c:v>-4.1773693110381602</c:v>
                </c:pt>
                <c:pt idx="3">
                  <c:v>-2.1894362904441</c:v>
                </c:pt>
                <c:pt idx="4">
                  <c:v>-0.682325155572304</c:v>
                </c:pt>
                <c:pt idx="5">
                  <c:v>-0.54359232049343298</c:v>
                </c:pt>
                <c:pt idx="6">
                  <c:v>-2.1369246830372601</c:v>
                </c:pt>
                <c:pt idx="7">
                  <c:v>0.28373156790888598</c:v>
                </c:pt>
                <c:pt idx="8">
                  <c:v>-1.3940900747114999</c:v>
                </c:pt>
                <c:pt idx="9">
                  <c:v>-0.500124468277511</c:v>
                </c:pt>
                <c:pt idx="10">
                  <c:v>-2.4414518315042999</c:v>
                </c:pt>
                <c:pt idx="11">
                  <c:v>-3.3666670259560401</c:v>
                </c:pt>
                <c:pt idx="12">
                  <c:v>-0.14391579382526301</c:v>
                </c:pt>
                <c:pt idx="13">
                  <c:v>-1.77861265292376</c:v>
                </c:pt>
                <c:pt idx="14">
                  <c:v>-1.3395557602519801</c:v>
                </c:pt>
                <c:pt idx="15">
                  <c:v>0.31984966024297801</c:v>
                </c:pt>
                <c:pt idx="16">
                  <c:v>-0.241394992975481</c:v>
                </c:pt>
                <c:pt idx="17">
                  <c:v>-0.523482602431107</c:v>
                </c:pt>
                <c:pt idx="18">
                  <c:v>-0.227275993381859</c:v>
                </c:pt>
                <c:pt idx="19">
                  <c:v>-2.7917714097283701</c:v>
                </c:pt>
                <c:pt idx="20">
                  <c:v>-2.6591317017693999E-3</c:v>
                </c:pt>
                <c:pt idx="21">
                  <c:v>-0.47324625956167699</c:v>
                </c:pt>
                <c:pt idx="22">
                  <c:v>-0.32727702208794301</c:v>
                </c:pt>
                <c:pt idx="23">
                  <c:v>-1.58267099078264</c:v>
                </c:pt>
                <c:pt idx="24">
                  <c:v>-2.2271432602414398</c:v>
                </c:pt>
                <c:pt idx="25">
                  <c:v>-2.3807597585787601</c:v>
                </c:pt>
                <c:pt idx="26">
                  <c:v>-2.4354647334839701</c:v>
                </c:pt>
                <c:pt idx="27">
                  <c:v>-9.2157863895095699E-2</c:v>
                </c:pt>
                <c:pt idx="28">
                  <c:v>-1.65530817131881</c:v>
                </c:pt>
                <c:pt idx="29">
                  <c:v>3.59573196952922E-2</c:v>
                </c:pt>
                <c:pt idx="30">
                  <c:v>-2.6148791736486698</c:v>
                </c:pt>
                <c:pt idx="31">
                  <c:v>-2.8605836489807501</c:v>
                </c:pt>
                <c:pt idx="32">
                  <c:v>-0.39697789415114898</c:v>
                </c:pt>
                <c:pt idx="33">
                  <c:v>-2.2507207436291701</c:v>
                </c:pt>
                <c:pt idx="34">
                  <c:v>0.40071949069163099</c:v>
                </c:pt>
                <c:pt idx="35">
                  <c:v>-1.2718874578421899</c:v>
                </c:pt>
                <c:pt idx="36">
                  <c:v>-2.0069201871902602</c:v>
                </c:pt>
                <c:pt idx="37">
                  <c:v>-0.25518016226057</c:v>
                </c:pt>
                <c:pt idx="38">
                  <c:v>-0.319976700052851</c:v>
                </c:pt>
                <c:pt idx="39">
                  <c:v>6.8587546973354105E-2</c:v>
                </c:pt>
                <c:pt idx="40">
                  <c:v>-3.4502242278413102</c:v>
                </c:pt>
                <c:pt idx="41">
                  <c:v>-3.2756417129800899</c:v>
                </c:pt>
                <c:pt idx="42">
                  <c:v>-2.6502277334390798</c:v>
                </c:pt>
                <c:pt idx="43">
                  <c:v>-4.8983216797157496</c:v>
                </c:pt>
                <c:pt idx="44">
                  <c:v>-0.44501300441023001</c:v>
                </c:pt>
                <c:pt idx="45">
                  <c:v>-0.53716165512597303</c:v>
                </c:pt>
                <c:pt idx="46">
                  <c:v>-3.90637026104551</c:v>
                </c:pt>
                <c:pt idx="47">
                  <c:v>-5.6116402705788504</c:v>
                </c:pt>
                <c:pt idx="48">
                  <c:v>-2.6145914104246</c:v>
                </c:pt>
                <c:pt idx="49">
                  <c:v>-0.72638776006565797</c:v>
                </c:pt>
                <c:pt idx="50">
                  <c:v>0.34057710170344402</c:v>
                </c:pt>
                <c:pt idx="51">
                  <c:v>-0.61582675735895398</c:v>
                </c:pt>
                <c:pt idx="52">
                  <c:v>-2.5237981806736101</c:v>
                </c:pt>
                <c:pt idx="53">
                  <c:v>-3.3833116003969499</c:v>
                </c:pt>
                <c:pt idx="54">
                  <c:v>-0.64498060514133904</c:v>
                </c:pt>
                <c:pt idx="55">
                  <c:v>-0.97747471853989198</c:v>
                </c:pt>
                <c:pt idx="56">
                  <c:v>-2.8440505593810999</c:v>
                </c:pt>
                <c:pt idx="57">
                  <c:v>-1.3610283898619</c:v>
                </c:pt>
                <c:pt idx="58">
                  <c:v>-2.2825021630285098</c:v>
                </c:pt>
                <c:pt idx="59">
                  <c:v>-2.1192057093311201</c:v>
                </c:pt>
                <c:pt idx="60">
                  <c:v>-4.1334308005338496</c:v>
                </c:pt>
                <c:pt idx="61">
                  <c:v>0.30122457569938199</c:v>
                </c:pt>
                <c:pt idx="62">
                  <c:v>-4.7659161399611598</c:v>
                </c:pt>
                <c:pt idx="63">
                  <c:v>-1.6435968947358</c:v>
                </c:pt>
                <c:pt idx="64">
                  <c:v>-0.22229001175798699</c:v>
                </c:pt>
                <c:pt idx="65">
                  <c:v>-0.84300140339253804</c:v>
                </c:pt>
                <c:pt idx="66">
                  <c:v>-0.41767312610540602</c:v>
                </c:pt>
                <c:pt idx="67">
                  <c:v>-1.025834420722</c:v>
                </c:pt>
                <c:pt idx="68">
                  <c:v>-0.48885688388468002</c:v>
                </c:pt>
                <c:pt idx="69">
                  <c:v>-3.4303911619718499</c:v>
                </c:pt>
                <c:pt idx="70">
                  <c:v>-1.5642801117958101</c:v>
                </c:pt>
                <c:pt idx="71">
                  <c:v>-2.9169998475355698</c:v>
                </c:pt>
                <c:pt idx="72">
                  <c:v>-0.21552826262903399</c:v>
                </c:pt>
                <c:pt idx="73">
                  <c:v>-1.75363680256299</c:v>
                </c:pt>
                <c:pt idx="74">
                  <c:v>-1.62720625105314</c:v>
                </c:pt>
                <c:pt idx="75">
                  <c:v>-1.52684355203897</c:v>
                </c:pt>
                <c:pt idx="76">
                  <c:v>-0.70898713613017905</c:v>
                </c:pt>
                <c:pt idx="77">
                  <c:v>-0.111598173537691</c:v>
                </c:pt>
                <c:pt idx="78">
                  <c:v>0.66081549798962802</c:v>
                </c:pt>
                <c:pt idx="79">
                  <c:v>-2.82344121944339</c:v>
                </c:pt>
                <c:pt idx="80">
                  <c:v>-2.0557311345669098</c:v>
                </c:pt>
                <c:pt idx="81">
                  <c:v>-0.79415506301197003</c:v>
                </c:pt>
                <c:pt idx="82">
                  <c:v>-1.66416353835132</c:v>
                </c:pt>
                <c:pt idx="83">
                  <c:v>-4.7875407035596602</c:v>
                </c:pt>
                <c:pt idx="84">
                  <c:v>-1.54586064375115</c:v>
                </c:pt>
                <c:pt idx="85">
                  <c:v>5.3046085698565698E-2</c:v>
                </c:pt>
                <c:pt idx="86">
                  <c:v>-1.4792020719080901</c:v>
                </c:pt>
                <c:pt idx="87">
                  <c:v>-0.59938667582955496</c:v>
                </c:pt>
                <c:pt idx="88">
                  <c:v>-0.49110930214442999</c:v>
                </c:pt>
                <c:pt idx="89">
                  <c:v>-1.27991985950677</c:v>
                </c:pt>
                <c:pt idx="90">
                  <c:v>-8.6830109433498102</c:v>
                </c:pt>
                <c:pt idx="91">
                  <c:v>-0.44176134239972997</c:v>
                </c:pt>
                <c:pt idx="92">
                  <c:v>-3.6205698193625802</c:v>
                </c:pt>
                <c:pt idx="93">
                  <c:v>-0.89093838701642603</c:v>
                </c:pt>
                <c:pt idx="94">
                  <c:v>-0.48348264038364303</c:v>
                </c:pt>
                <c:pt idx="95">
                  <c:v>0.18683638453403201</c:v>
                </c:pt>
                <c:pt idx="96">
                  <c:v>-3.1609246852281001</c:v>
                </c:pt>
                <c:pt idx="97">
                  <c:v>-0.78314540435490299</c:v>
                </c:pt>
                <c:pt idx="98">
                  <c:v>-0.94766806646307</c:v>
                </c:pt>
                <c:pt idx="99">
                  <c:v>-3.0278156549018602</c:v>
                </c:pt>
                <c:pt idx="100">
                  <c:v>-2.1891846068606999</c:v>
                </c:pt>
                <c:pt idx="101">
                  <c:v>-1.92781707312575</c:v>
                </c:pt>
                <c:pt idx="102">
                  <c:v>-1.6486320645203201</c:v>
                </c:pt>
                <c:pt idx="103">
                  <c:v>-1.87079276408743</c:v>
                </c:pt>
                <c:pt idx="104">
                  <c:v>-3.9193951361724202</c:v>
                </c:pt>
                <c:pt idx="105">
                  <c:v>-1.38933667568479</c:v>
                </c:pt>
                <c:pt idx="106">
                  <c:v>-4.5027916900212697</c:v>
                </c:pt>
                <c:pt idx="107">
                  <c:v>-1.33993665638935</c:v>
                </c:pt>
                <c:pt idx="108">
                  <c:v>-4.2046944578633996</c:v>
                </c:pt>
                <c:pt idx="109">
                  <c:v>-0.50001061141835501</c:v>
                </c:pt>
                <c:pt idx="110">
                  <c:v>-0.24815099932425699</c:v>
                </c:pt>
                <c:pt idx="111">
                  <c:v>-2.3160117847318902</c:v>
                </c:pt>
                <c:pt idx="112">
                  <c:v>-3.00330247287445</c:v>
                </c:pt>
                <c:pt idx="113">
                  <c:v>-0.27812231938049498</c:v>
                </c:pt>
                <c:pt idx="114">
                  <c:v>-0.87970525930465504</c:v>
                </c:pt>
                <c:pt idx="115">
                  <c:v>-0.42621788363618501</c:v>
                </c:pt>
                <c:pt idx="116">
                  <c:v>-0.58730910974571104</c:v>
                </c:pt>
                <c:pt idx="117">
                  <c:v>-1.3271310056535399</c:v>
                </c:pt>
                <c:pt idx="118">
                  <c:v>-4.6839951310540702</c:v>
                </c:pt>
                <c:pt idx="119">
                  <c:v>-0.25068656161532898</c:v>
                </c:pt>
                <c:pt idx="120">
                  <c:v>-0.11411875466308399</c:v>
                </c:pt>
                <c:pt idx="121">
                  <c:v>-1.9036586950388299</c:v>
                </c:pt>
                <c:pt idx="122">
                  <c:v>-1.6264780415581299</c:v>
                </c:pt>
                <c:pt idx="123">
                  <c:v>-1.0503758172780999</c:v>
                </c:pt>
                <c:pt idx="124">
                  <c:v>-1.64863406200908</c:v>
                </c:pt>
                <c:pt idx="125">
                  <c:v>-2.9855818762086899</c:v>
                </c:pt>
                <c:pt idx="126">
                  <c:v>-3.2865784632975199</c:v>
                </c:pt>
                <c:pt idx="127">
                  <c:v>-1.67860638080969</c:v>
                </c:pt>
                <c:pt idx="128">
                  <c:v>-1.3220877210709501</c:v>
                </c:pt>
                <c:pt idx="129">
                  <c:v>-2.9542186810178799</c:v>
                </c:pt>
                <c:pt idx="130">
                  <c:v>0.29667829128817302</c:v>
                </c:pt>
                <c:pt idx="131">
                  <c:v>-0.54857830211730496</c:v>
                </c:pt>
                <c:pt idx="132">
                  <c:v>-2.4845528948472002</c:v>
                </c:pt>
                <c:pt idx="133">
                  <c:v>3.8505865663285198E-2</c:v>
                </c:pt>
                <c:pt idx="134">
                  <c:v>-3.4578069448494402</c:v>
                </c:pt>
                <c:pt idx="135">
                  <c:v>-2.26481702178818</c:v>
                </c:pt>
                <c:pt idx="136">
                  <c:v>-1.9379518317072</c:v>
                </c:pt>
                <c:pt idx="137">
                  <c:v>-3.64083284468702</c:v>
                </c:pt>
                <c:pt idx="138">
                  <c:v>-1.4386540488828901</c:v>
                </c:pt>
                <c:pt idx="139">
                  <c:v>-4.3140488539699498E-2</c:v>
                </c:pt>
                <c:pt idx="140">
                  <c:v>-4.0606103504042004</c:v>
                </c:pt>
                <c:pt idx="141">
                  <c:v>0.145642173895904</c:v>
                </c:pt>
                <c:pt idx="142">
                  <c:v>-2.2299001692554099</c:v>
                </c:pt>
                <c:pt idx="143">
                  <c:v>-2.8431076198446901</c:v>
                </c:pt>
                <c:pt idx="144">
                  <c:v>-2.6653322440482499</c:v>
                </c:pt>
                <c:pt idx="145">
                  <c:v>-0.53191050686959396</c:v>
                </c:pt>
                <c:pt idx="146">
                  <c:v>-0.95454666868431404</c:v>
                </c:pt>
                <c:pt idx="147">
                  <c:v>-2.29990403539446</c:v>
                </c:pt>
                <c:pt idx="148">
                  <c:v>-6.0281361519541798</c:v>
                </c:pt>
                <c:pt idx="149">
                  <c:v>-1.58350544171092</c:v>
                </c:pt>
                <c:pt idx="150">
                  <c:v>0.63633177892139303</c:v>
                </c:pt>
                <c:pt idx="151">
                  <c:v>-3.4818000307417099</c:v>
                </c:pt>
                <c:pt idx="152">
                  <c:v>0.24049442564441201</c:v>
                </c:pt>
                <c:pt idx="153">
                  <c:v>-1.97472609909801</c:v>
                </c:pt>
                <c:pt idx="154">
                  <c:v>-3.9933301850285301</c:v>
                </c:pt>
                <c:pt idx="155">
                  <c:v>-1.5510943139809099</c:v>
                </c:pt>
                <c:pt idx="156">
                  <c:v>-3.61628021225666</c:v>
                </c:pt>
                <c:pt idx="157">
                  <c:v>-1.26600585364902E-2</c:v>
                </c:pt>
                <c:pt idx="158">
                  <c:v>-1.9872838115418401</c:v>
                </c:pt>
                <c:pt idx="159">
                  <c:v>-0.49461139930785403</c:v>
                </c:pt>
                <c:pt idx="160">
                  <c:v>0.39926132389893199</c:v>
                </c:pt>
                <c:pt idx="161">
                  <c:v>-3.5890681732323002</c:v>
                </c:pt>
                <c:pt idx="162">
                  <c:v>-0.61116811420515604</c:v>
                </c:pt>
                <c:pt idx="163">
                  <c:v>0.13859253669983099</c:v>
                </c:pt>
                <c:pt idx="164">
                  <c:v>0.24877601403144001</c:v>
                </c:pt>
                <c:pt idx="165">
                  <c:v>-4.7657383634617698</c:v>
                </c:pt>
                <c:pt idx="166">
                  <c:v>-1.44035228885559</c:v>
                </c:pt>
                <c:pt idx="167">
                  <c:v>-4.5824195818351798</c:v>
                </c:pt>
                <c:pt idx="168">
                  <c:v>-1.39275849876878</c:v>
                </c:pt>
                <c:pt idx="169">
                  <c:v>-4.06333342695235</c:v>
                </c:pt>
                <c:pt idx="170">
                  <c:v>-5.8600801833729399E-2</c:v>
                </c:pt>
                <c:pt idx="171">
                  <c:v>-4.0091482984961804</c:v>
                </c:pt>
                <c:pt idx="172">
                  <c:v>-0.82245073968707705</c:v>
                </c:pt>
                <c:pt idx="173">
                  <c:v>-1.0359068826228399</c:v>
                </c:pt>
                <c:pt idx="174">
                  <c:v>-1.5705295050585599</c:v>
                </c:pt>
                <c:pt idx="175">
                  <c:v>-0.31429409422493398</c:v>
                </c:pt>
                <c:pt idx="176">
                  <c:v>2.4499973870534899E-2</c:v>
                </c:pt>
                <c:pt idx="177">
                  <c:v>6.5705670069016106E-2</c:v>
                </c:pt>
                <c:pt idx="178">
                  <c:v>-4.4361871752177002</c:v>
                </c:pt>
                <c:pt idx="179">
                  <c:v>0.29735893558216198</c:v>
                </c:pt>
                <c:pt idx="180">
                  <c:v>-1.01351041446275</c:v>
                </c:pt>
                <c:pt idx="181">
                  <c:v>-1.2012933337754099</c:v>
                </c:pt>
                <c:pt idx="182">
                  <c:v>-0.70003239403200102</c:v>
                </c:pt>
                <c:pt idx="183">
                  <c:v>-2.7067239563872398</c:v>
                </c:pt>
                <c:pt idx="184">
                  <c:v>-2.4254648053936299</c:v>
                </c:pt>
                <c:pt idx="185">
                  <c:v>-0.112332500342028</c:v>
                </c:pt>
                <c:pt idx="186">
                  <c:v>-4.29565535182694</c:v>
                </c:pt>
                <c:pt idx="187">
                  <c:v>0.22655020631703801</c:v>
                </c:pt>
                <c:pt idx="188">
                  <c:v>-0.88508100092226005</c:v>
                </c:pt>
                <c:pt idx="189">
                  <c:v>-0.29865026165134301</c:v>
                </c:pt>
                <c:pt idx="190">
                  <c:v>-1.81345784554738</c:v>
                </c:pt>
                <c:pt idx="191">
                  <c:v>-1.08952097898056</c:v>
                </c:pt>
                <c:pt idx="192">
                  <c:v>0.17551961198055699</c:v>
                </c:pt>
                <c:pt idx="193">
                  <c:v>0.67942360387878697</c:v>
                </c:pt>
                <c:pt idx="194">
                  <c:v>-3.1356005227653001</c:v>
                </c:pt>
                <c:pt idx="195">
                  <c:v>-0.80147361213197099</c:v>
                </c:pt>
                <c:pt idx="196">
                  <c:v>-7.4441124864975201</c:v>
                </c:pt>
                <c:pt idx="197">
                  <c:v>-2.8914180090231101</c:v>
                </c:pt>
                <c:pt idx="198">
                  <c:v>0.44879055574834098</c:v>
                </c:pt>
                <c:pt idx="199">
                  <c:v>-0.632861591165785</c:v>
                </c:pt>
                <c:pt idx="200">
                  <c:v>-3.39878215082086</c:v>
                </c:pt>
                <c:pt idx="201">
                  <c:v>-0.87444961669857202</c:v>
                </c:pt>
                <c:pt idx="202">
                  <c:v>0.66600946813033401</c:v>
                </c:pt>
                <c:pt idx="203">
                  <c:v>-4.4511893145280599</c:v>
                </c:pt>
                <c:pt idx="204">
                  <c:v>0.107553808589006</c:v>
                </c:pt>
                <c:pt idx="205">
                  <c:v>-3.2964781438730301E-2</c:v>
                </c:pt>
                <c:pt idx="206">
                  <c:v>-0.47180656953998101</c:v>
                </c:pt>
                <c:pt idx="207">
                  <c:v>-0.422005429533509</c:v>
                </c:pt>
                <c:pt idx="208">
                  <c:v>-3.6075454436078598</c:v>
                </c:pt>
                <c:pt idx="209">
                  <c:v>-0.95825862701028397</c:v>
                </c:pt>
                <c:pt idx="210">
                  <c:v>-1.31143498868617</c:v>
                </c:pt>
                <c:pt idx="211">
                  <c:v>-0.67102835790640003</c:v>
                </c:pt>
                <c:pt idx="212">
                  <c:v>-0.242548792418813</c:v>
                </c:pt>
                <c:pt idx="213">
                  <c:v>-3.6046520811431702</c:v>
                </c:pt>
                <c:pt idx="214">
                  <c:v>-2.1633032698777201</c:v>
                </c:pt>
                <c:pt idx="215">
                  <c:v>-4.2042297920412803</c:v>
                </c:pt>
                <c:pt idx="216">
                  <c:v>-0.60066881392553295</c:v>
                </c:pt>
                <c:pt idx="217">
                  <c:v>0.63351681789041903</c:v>
                </c:pt>
                <c:pt idx="218">
                  <c:v>-1.5774892567127701E-2</c:v>
                </c:pt>
                <c:pt idx="219">
                  <c:v>-2.3354925435218199</c:v>
                </c:pt>
                <c:pt idx="220">
                  <c:v>-3.49158647722113</c:v>
                </c:pt>
                <c:pt idx="221">
                  <c:v>-0.61631838927930005</c:v>
                </c:pt>
                <c:pt idx="222">
                  <c:v>-0.38927333032883399</c:v>
                </c:pt>
                <c:pt idx="223">
                  <c:v>-2.2874219778373002</c:v>
                </c:pt>
                <c:pt idx="224">
                  <c:v>-2.7369668100714</c:v>
                </c:pt>
                <c:pt idx="225">
                  <c:v>-6.6597565787496498</c:v>
                </c:pt>
                <c:pt idx="226">
                  <c:v>-1.7852530560629101E-2</c:v>
                </c:pt>
                <c:pt idx="227">
                  <c:v>-2.1638162499591602</c:v>
                </c:pt>
                <c:pt idx="228">
                  <c:v>-1.4377772761615599</c:v>
                </c:pt>
                <c:pt idx="229">
                  <c:v>-1.7381174385075799</c:v>
                </c:pt>
                <c:pt idx="230">
                  <c:v>-1.8879736642596301</c:v>
                </c:pt>
                <c:pt idx="231">
                  <c:v>-5.3596146172318102</c:v>
                </c:pt>
                <c:pt idx="232">
                  <c:v>-1.98870078012893</c:v>
                </c:pt>
                <c:pt idx="233">
                  <c:v>-1.66309862715768</c:v>
                </c:pt>
                <c:pt idx="234">
                  <c:v>-1.03350390364802</c:v>
                </c:pt>
                <c:pt idx="235">
                  <c:v>-1.6799830250924901</c:v>
                </c:pt>
                <c:pt idx="236">
                  <c:v>-3.7041979320987299</c:v>
                </c:pt>
                <c:pt idx="237">
                  <c:v>-2.75930797276152</c:v>
                </c:pt>
                <c:pt idx="238">
                  <c:v>-3.6487009529013199</c:v>
                </c:pt>
                <c:pt idx="239">
                  <c:v>-0.32710448899654698</c:v>
                </c:pt>
                <c:pt idx="240">
                  <c:v>-1.0917456820838101</c:v>
                </c:pt>
                <c:pt idx="241">
                  <c:v>-0.86725141627618896</c:v>
                </c:pt>
                <c:pt idx="242">
                  <c:v>-1.75685900161433</c:v>
                </c:pt>
                <c:pt idx="243">
                  <c:v>-2.6512618084000401</c:v>
                </c:pt>
                <c:pt idx="244">
                  <c:v>-3.5564224654163699</c:v>
                </c:pt>
                <c:pt idx="245">
                  <c:v>-0.80374475684881797</c:v>
                </c:pt>
                <c:pt idx="246">
                  <c:v>-2.01520421001671</c:v>
                </c:pt>
                <c:pt idx="247">
                  <c:v>-1.05832607221754</c:v>
                </c:pt>
                <c:pt idx="248">
                  <c:v>-0.45468109968079501</c:v>
                </c:pt>
                <c:pt idx="249">
                  <c:v>-1.4546867675488899</c:v>
                </c:pt>
                <c:pt idx="250">
                  <c:v>-2.1282525855982199</c:v>
                </c:pt>
                <c:pt idx="251">
                  <c:v>-6.1120032142828897</c:v>
                </c:pt>
                <c:pt idx="252">
                  <c:v>-3.1450326646764299</c:v>
                </c:pt>
                <c:pt idx="253">
                  <c:v>-1.45306892649866</c:v>
                </c:pt>
                <c:pt idx="254">
                  <c:v>-2.3416516752613599</c:v>
                </c:pt>
                <c:pt idx="255">
                  <c:v>-3.9748861229035501</c:v>
                </c:pt>
                <c:pt idx="256">
                  <c:v>-0.42015101090861601</c:v>
                </c:pt>
                <c:pt idx="257">
                  <c:v>8.0169985531525795E-2</c:v>
                </c:pt>
                <c:pt idx="258">
                  <c:v>-1.8769681254231201</c:v>
                </c:pt>
                <c:pt idx="259">
                  <c:v>0.45423121575055198</c:v>
                </c:pt>
                <c:pt idx="260">
                  <c:v>-3.8727148226628598</c:v>
                </c:pt>
                <c:pt idx="261">
                  <c:v>-0.259269770804682</c:v>
                </c:pt>
                <c:pt idx="262">
                  <c:v>-0.73134178186941601</c:v>
                </c:pt>
                <c:pt idx="263">
                  <c:v>-3.6816035877086399</c:v>
                </c:pt>
                <c:pt idx="264">
                  <c:v>7.4975992560069003E-3</c:v>
                </c:pt>
                <c:pt idx="265">
                  <c:v>-2.1543441582728899</c:v>
                </c:pt>
                <c:pt idx="266">
                  <c:v>-0.57852565230845698</c:v>
                </c:pt>
                <c:pt idx="267">
                  <c:v>-0.55916649064661905</c:v>
                </c:pt>
                <c:pt idx="268">
                  <c:v>-0.41713180665222599</c:v>
                </c:pt>
                <c:pt idx="269">
                  <c:v>-2.8941546934634101</c:v>
                </c:pt>
                <c:pt idx="270">
                  <c:v>-0.174926806779583</c:v>
                </c:pt>
                <c:pt idx="271">
                  <c:v>-1.1219051406123499</c:v>
                </c:pt>
                <c:pt idx="272">
                  <c:v>-4.4302723613217596</c:v>
                </c:pt>
                <c:pt idx="273">
                  <c:v>-2.5043959481604499</c:v>
                </c:pt>
                <c:pt idx="274">
                  <c:v>-0.35734846626813199</c:v>
                </c:pt>
                <c:pt idx="275">
                  <c:v>-0.25438890702665401</c:v>
                </c:pt>
                <c:pt idx="276">
                  <c:v>-0.99205064368670604</c:v>
                </c:pt>
                <c:pt idx="277">
                  <c:v>-3.42560592796807</c:v>
                </c:pt>
                <c:pt idx="278">
                  <c:v>1.6051844858381899E-2</c:v>
                </c:pt>
                <c:pt idx="279">
                  <c:v>-2.9372860936668101</c:v>
                </c:pt>
                <c:pt idx="280">
                  <c:v>-1.3143447055900599</c:v>
                </c:pt>
                <c:pt idx="281">
                  <c:v>-0.94135750010713204</c:v>
                </c:pt>
                <c:pt idx="282">
                  <c:v>-2.7126060614047698</c:v>
                </c:pt>
                <c:pt idx="283">
                  <c:v>-3.8871306990230101</c:v>
                </c:pt>
                <c:pt idx="284">
                  <c:v>-1.36712060572808</c:v>
                </c:pt>
                <c:pt idx="285">
                  <c:v>-2.2568481652346901</c:v>
                </c:pt>
                <c:pt idx="286">
                  <c:v>-2.4810857537370201</c:v>
                </c:pt>
                <c:pt idx="287">
                  <c:v>-3.1543716736742602</c:v>
                </c:pt>
                <c:pt idx="288">
                  <c:v>-0.60084109733083502</c:v>
                </c:pt>
                <c:pt idx="289">
                  <c:v>-3.4264268958472401</c:v>
                </c:pt>
                <c:pt idx="290">
                  <c:v>-4.3216843781349104</c:v>
                </c:pt>
                <c:pt idx="291">
                  <c:v>-2.10496211637627</c:v>
                </c:pt>
                <c:pt idx="292">
                  <c:v>6.0686230508463002E-2</c:v>
                </c:pt>
                <c:pt idx="293">
                  <c:v>-0.73565635758479897</c:v>
                </c:pt>
                <c:pt idx="294">
                  <c:v>-0.187834579128105</c:v>
                </c:pt>
                <c:pt idx="295">
                  <c:v>-3.2212138896399298</c:v>
                </c:pt>
                <c:pt idx="296">
                  <c:v>-1.5837873373117699</c:v>
                </c:pt>
                <c:pt idx="297">
                  <c:v>-9.4683688428476701E-2</c:v>
                </c:pt>
                <c:pt idx="298">
                  <c:v>-1.20564299038709</c:v>
                </c:pt>
                <c:pt idx="299">
                  <c:v>-2.1390191748421499</c:v>
                </c:pt>
                <c:pt idx="300">
                  <c:v>-1.6193380179957899</c:v>
                </c:pt>
                <c:pt idx="301">
                  <c:v>-3.24423095258825</c:v>
                </c:pt>
                <c:pt idx="302">
                  <c:v>-2.83309221121648</c:v>
                </c:pt>
                <c:pt idx="303">
                  <c:v>-2.3747204761646499</c:v>
                </c:pt>
                <c:pt idx="304">
                  <c:v>0.38657677091901799</c:v>
                </c:pt>
                <c:pt idx="305">
                  <c:v>-5.1228169442677496</c:v>
                </c:pt>
                <c:pt idx="306">
                  <c:v>-1.2066657046307401</c:v>
                </c:pt>
                <c:pt idx="307">
                  <c:v>-1.05269340360855</c:v>
                </c:pt>
                <c:pt idx="308">
                  <c:v>-1.6265221111538299</c:v>
                </c:pt>
                <c:pt idx="309">
                  <c:v>0.78584431176416703</c:v>
                </c:pt>
                <c:pt idx="310">
                  <c:v>-2.7099607620751098</c:v>
                </c:pt>
                <c:pt idx="311">
                  <c:v>-1.1914756765341601</c:v>
                </c:pt>
                <c:pt idx="312">
                  <c:v>-4.4451534028762296</c:v>
                </c:pt>
                <c:pt idx="313">
                  <c:v>-2.4760344791994</c:v>
                </c:pt>
                <c:pt idx="314">
                  <c:v>-0.56425734043023901</c:v>
                </c:pt>
                <c:pt idx="315">
                  <c:v>-1.2007384064300699</c:v>
                </c:pt>
                <c:pt idx="316">
                  <c:v>-3.7990719065374701</c:v>
                </c:pt>
                <c:pt idx="317">
                  <c:v>-0.28860064602816798</c:v>
                </c:pt>
                <c:pt idx="318">
                  <c:v>-4.7095262832893203</c:v>
                </c:pt>
                <c:pt idx="319">
                  <c:v>-3.7752141505085</c:v>
                </c:pt>
                <c:pt idx="320">
                  <c:v>-3.3375623663342999</c:v>
                </c:pt>
                <c:pt idx="321">
                  <c:v>-1.67965556177937</c:v>
                </c:pt>
                <c:pt idx="322">
                  <c:v>-2.4884435035738801</c:v>
                </c:pt>
                <c:pt idx="323">
                  <c:v>-3.7694663766098802</c:v>
                </c:pt>
                <c:pt idx="324">
                  <c:v>-0.17271758421420599</c:v>
                </c:pt>
                <c:pt idx="325">
                  <c:v>-2.4871981941768602</c:v>
                </c:pt>
                <c:pt idx="326">
                  <c:v>-2.8779835238579401</c:v>
                </c:pt>
                <c:pt idx="327">
                  <c:v>-3.14768308257104</c:v>
                </c:pt>
                <c:pt idx="328">
                  <c:v>-0.80795596252102098</c:v>
                </c:pt>
                <c:pt idx="329">
                  <c:v>-3.71556888653474</c:v>
                </c:pt>
                <c:pt idx="330">
                  <c:v>-1.9333276452344601</c:v>
                </c:pt>
                <c:pt idx="331">
                  <c:v>-3.83866962428647</c:v>
                </c:pt>
                <c:pt idx="332">
                  <c:v>-4.5058029043226302</c:v>
                </c:pt>
                <c:pt idx="333">
                  <c:v>-3.5107883366433499</c:v>
                </c:pt>
                <c:pt idx="334">
                  <c:v>-1.1637175740208101</c:v>
                </c:pt>
                <c:pt idx="335">
                  <c:v>-2.8298012236460699</c:v>
                </c:pt>
                <c:pt idx="336">
                  <c:v>-4.73312636326862</c:v>
                </c:pt>
                <c:pt idx="337">
                  <c:v>-3.35295226814964</c:v>
                </c:pt>
                <c:pt idx="338">
                  <c:v>-1.7790790665485501</c:v>
                </c:pt>
                <c:pt idx="339">
                  <c:v>-2.9219532451240902</c:v>
                </c:pt>
                <c:pt idx="340">
                  <c:v>-3.7082558305088198</c:v>
                </c:pt>
                <c:pt idx="341">
                  <c:v>-3.5549400790724901</c:v>
                </c:pt>
                <c:pt idx="342">
                  <c:v>-3.1379648003954501</c:v>
                </c:pt>
                <c:pt idx="343">
                  <c:v>-1.8853212488762601</c:v>
                </c:pt>
                <c:pt idx="344">
                  <c:v>-3.0675098763264299</c:v>
                </c:pt>
                <c:pt idx="345">
                  <c:v>-3.82952961510607</c:v>
                </c:pt>
                <c:pt idx="346">
                  <c:v>-1.0438421563966001</c:v>
                </c:pt>
                <c:pt idx="347">
                  <c:v>-2.6754325459486399</c:v>
                </c:pt>
                <c:pt idx="348">
                  <c:v>-3.7844043465939201</c:v>
                </c:pt>
                <c:pt idx="349">
                  <c:v>-2.8484711268436498</c:v>
                </c:pt>
                <c:pt idx="350">
                  <c:v>-2.6018840111670301</c:v>
                </c:pt>
                <c:pt idx="351">
                  <c:v>-4.5567004159706697</c:v>
                </c:pt>
                <c:pt idx="352">
                  <c:v>-2.2241279261195102</c:v>
                </c:pt>
                <c:pt idx="353">
                  <c:v>-2.4841115746749201</c:v>
                </c:pt>
                <c:pt idx="354">
                  <c:v>-1.22219580518822</c:v>
                </c:pt>
                <c:pt idx="355">
                  <c:v>-5.5767596225297904</c:v>
                </c:pt>
                <c:pt idx="356">
                  <c:v>-2.80582673936786</c:v>
                </c:pt>
                <c:pt idx="357">
                  <c:v>-2.8432545601113799</c:v>
                </c:pt>
                <c:pt idx="358">
                  <c:v>-4.0128471483021899</c:v>
                </c:pt>
                <c:pt idx="359">
                  <c:v>-1.01151554740962</c:v>
                </c:pt>
                <c:pt idx="360">
                  <c:v>-1.6825775133019001</c:v>
                </c:pt>
                <c:pt idx="361">
                  <c:v>-3.1355218716454898</c:v>
                </c:pt>
                <c:pt idx="362">
                  <c:v>-2.5107092610634298</c:v>
                </c:pt>
                <c:pt idx="363">
                  <c:v>-5.8857506589968098</c:v>
                </c:pt>
                <c:pt idx="364">
                  <c:v>-0.79975901772007596</c:v>
                </c:pt>
                <c:pt idx="365">
                  <c:v>-0.52440694035346502</c:v>
                </c:pt>
                <c:pt idx="366">
                  <c:v>-3.0356562976457502</c:v>
                </c:pt>
                <c:pt idx="367">
                  <c:v>-2.1296033873702198</c:v>
                </c:pt>
                <c:pt idx="368">
                  <c:v>-2.0949533244295702</c:v>
                </c:pt>
                <c:pt idx="369">
                  <c:v>-1.2661366877104401</c:v>
                </c:pt>
                <c:pt idx="370">
                  <c:v>-3.0068011992755999</c:v>
                </c:pt>
                <c:pt idx="371">
                  <c:v>-0.95812454557746196</c:v>
                </c:pt>
                <c:pt idx="372">
                  <c:v>-2.11048379951619</c:v>
                </c:pt>
                <c:pt idx="373">
                  <c:v>-4.13697609339164</c:v>
                </c:pt>
                <c:pt idx="374">
                  <c:v>-5.8640883927980099</c:v>
                </c:pt>
                <c:pt idx="375">
                  <c:v>-3.12423506142337</c:v>
                </c:pt>
                <c:pt idx="376">
                  <c:v>-3.5075676357085799</c:v>
                </c:pt>
                <c:pt idx="377">
                  <c:v>-2.4542280192809498</c:v>
                </c:pt>
                <c:pt idx="378">
                  <c:v>-1.8154121386101301</c:v>
                </c:pt>
                <c:pt idx="379">
                  <c:v>-1.0539580636779</c:v>
                </c:pt>
                <c:pt idx="380">
                  <c:v>-1.7678344532764301</c:v>
                </c:pt>
                <c:pt idx="381">
                  <c:v>-4.3165680603696304</c:v>
                </c:pt>
                <c:pt idx="382">
                  <c:v>-0.76436176914121101</c:v>
                </c:pt>
                <c:pt idx="383">
                  <c:v>-0.51738526799999196</c:v>
                </c:pt>
                <c:pt idx="384">
                  <c:v>-4.6202580113613401</c:v>
                </c:pt>
                <c:pt idx="385">
                  <c:v>-3.2900446056633199</c:v>
                </c:pt>
                <c:pt idx="386">
                  <c:v>-3.19197764544632</c:v>
                </c:pt>
                <c:pt idx="387">
                  <c:v>-1.0950924744963599</c:v>
                </c:pt>
                <c:pt idx="388">
                  <c:v>-2.8304873610341401</c:v>
                </c:pt>
                <c:pt idx="389">
                  <c:v>-1.3643259941138099</c:v>
                </c:pt>
                <c:pt idx="390">
                  <c:v>-0.29467475965248102</c:v>
                </c:pt>
                <c:pt idx="391">
                  <c:v>-0.84895192240000406</c:v>
                </c:pt>
                <c:pt idx="392">
                  <c:v>-2.26445260493306</c:v>
                </c:pt>
                <c:pt idx="393">
                  <c:v>-3.4574870969622098</c:v>
                </c:pt>
                <c:pt idx="394">
                  <c:v>-2.90742788141144</c:v>
                </c:pt>
                <c:pt idx="395">
                  <c:v>-2.04246780921962</c:v>
                </c:pt>
                <c:pt idx="396">
                  <c:v>-1.46425124309018</c:v>
                </c:pt>
                <c:pt idx="397">
                  <c:v>-5.0537799875301896</c:v>
                </c:pt>
                <c:pt idx="398">
                  <c:v>-3.2260999968259498</c:v>
                </c:pt>
                <c:pt idx="399">
                  <c:v>-1.49514427936478</c:v>
                </c:pt>
                <c:pt idx="400">
                  <c:v>-5.4252935456825497</c:v>
                </c:pt>
                <c:pt idx="401">
                  <c:v>-4.3801373910067598</c:v>
                </c:pt>
                <c:pt idx="402">
                  <c:v>-5.28209507480104</c:v>
                </c:pt>
                <c:pt idx="403">
                  <c:v>-2.1659624267856401</c:v>
                </c:pt>
                <c:pt idx="404">
                  <c:v>-2.40788116155078</c:v>
                </c:pt>
                <c:pt idx="405">
                  <c:v>-1.8467425000794899</c:v>
                </c:pt>
                <c:pt idx="406">
                  <c:v>-1.69815530390346</c:v>
                </c:pt>
                <c:pt idx="407">
                  <c:v>-4.1053913017918404</c:v>
                </c:pt>
                <c:pt idx="408">
                  <c:v>-2.1634311091581799</c:v>
                </c:pt>
                <c:pt idx="409">
                  <c:v>-1.9141889563941901</c:v>
                </c:pt>
                <c:pt idx="410">
                  <c:v>-0.86797550595064499</c:v>
                </c:pt>
                <c:pt idx="411">
                  <c:v>-1.3205773698844701</c:v>
                </c:pt>
                <c:pt idx="412">
                  <c:v>-2.3389060021216399</c:v>
                </c:pt>
                <c:pt idx="413">
                  <c:v>-4.0370926668361298</c:v>
                </c:pt>
                <c:pt idx="414">
                  <c:v>-1.0260023346206499</c:v>
                </c:pt>
                <c:pt idx="415">
                  <c:v>-2.1540274314618402</c:v>
                </c:pt>
                <c:pt idx="416">
                  <c:v>-5.2528783061228097</c:v>
                </c:pt>
                <c:pt idx="417">
                  <c:v>-0.99830802690448595</c:v>
                </c:pt>
                <c:pt idx="418">
                  <c:v>-3.1341073999193498</c:v>
                </c:pt>
                <c:pt idx="419">
                  <c:v>-4.3381317005610498</c:v>
                </c:pt>
                <c:pt idx="420">
                  <c:v>-2.9791101374786599</c:v>
                </c:pt>
                <c:pt idx="421">
                  <c:v>-2.19671064512535</c:v>
                </c:pt>
                <c:pt idx="422">
                  <c:v>-2.9220497487996702</c:v>
                </c:pt>
                <c:pt idx="423">
                  <c:v>-2.5303101188648802</c:v>
                </c:pt>
                <c:pt idx="424">
                  <c:v>-2.55656086642488</c:v>
                </c:pt>
                <c:pt idx="425">
                  <c:v>-1.0383310849156999</c:v>
                </c:pt>
                <c:pt idx="426">
                  <c:v>-2.2487025309262001</c:v>
                </c:pt>
                <c:pt idx="427">
                  <c:v>-3.1229679044930698</c:v>
                </c:pt>
                <c:pt idx="428">
                  <c:v>-1.6046748275589</c:v>
                </c:pt>
                <c:pt idx="429">
                  <c:v>-2.7094568955361198</c:v>
                </c:pt>
                <c:pt idx="430">
                  <c:v>-3.54520706541732</c:v>
                </c:pt>
                <c:pt idx="431">
                  <c:v>-1.84346986443704</c:v>
                </c:pt>
                <c:pt idx="432">
                  <c:v>-3.0486989004853799</c:v>
                </c:pt>
                <c:pt idx="433">
                  <c:v>-0.71192444334752703</c:v>
                </c:pt>
                <c:pt idx="434">
                  <c:v>-2.5958951653440301</c:v>
                </c:pt>
                <c:pt idx="435">
                  <c:v>-4.3509156286066304</c:v>
                </c:pt>
                <c:pt idx="436">
                  <c:v>-2.1109113869532599</c:v>
                </c:pt>
                <c:pt idx="437">
                  <c:v>-4.1021496272251197</c:v>
                </c:pt>
                <c:pt idx="438">
                  <c:v>-2.4050567124482098</c:v>
                </c:pt>
                <c:pt idx="439">
                  <c:v>-1.92413844789342</c:v>
                </c:pt>
                <c:pt idx="440">
                  <c:v>-2.5385003221412701</c:v>
                </c:pt>
                <c:pt idx="441">
                  <c:v>-3.50883654044154</c:v>
                </c:pt>
                <c:pt idx="442">
                  <c:v>-2.19747942861075</c:v>
                </c:pt>
                <c:pt idx="443">
                  <c:v>-6.1184436174080403</c:v>
                </c:pt>
                <c:pt idx="444">
                  <c:v>-2.20586139080782</c:v>
                </c:pt>
                <c:pt idx="445">
                  <c:v>-1.7948830727518501</c:v>
                </c:pt>
                <c:pt idx="446">
                  <c:v>-2.5007952249896399</c:v>
                </c:pt>
                <c:pt idx="447">
                  <c:v>-0.30930212013479103</c:v>
                </c:pt>
                <c:pt idx="448">
                  <c:v>-5.0104374777337801</c:v>
                </c:pt>
                <c:pt idx="449">
                  <c:v>-2.0527195457363998</c:v>
                </c:pt>
                <c:pt idx="450">
                  <c:v>-1.0712197373017101</c:v>
                </c:pt>
                <c:pt idx="451">
                  <c:v>-2.17122081593876</c:v>
                </c:pt>
                <c:pt idx="452">
                  <c:v>-4.0736619419432403</c:v>
                </c:pt>
                <c:pt idx="453">
                  <c:v>-1.4511241215075099</c:v>
                </c:pt>
                <c:pt idx="454">
                  <c:v>-2.9222814574955001</c:v>
                </c:pt>
                <c:pt idx="455">
                  <c:v>-5.9264250231859004</c:v>
                </c:pt>
                <c:pt idx="456">
                  <c:v>-0.31855024339417198</c:v>
                </c:pt>
                <c:pt idx="457">
                  <c:v>-4.7556163388711497</c:v>
                </c:pt>
                <c:pt idx="458">
                  <c:v>-2.5790805546726698</c:v>
                </c:pt>
                <c:pt idx="459">
                  <c:v>-4.3591008381611296</c:v>
                </c:pt>
                <c:pt idx="460">
                  <c:v>-1.33844066215332</c:v>
                </c:pt>
                <c:pt idx="461">
                  <c:v>-2.2019213442344001</c:v>
                </c:pt>
                <c:pt idx="462">
                  <c:v>-3.7192262884490299</c:v>
                </c:pt>
                <c:pt idx="463">
                  <c:v>-3.6008401235363001</c:v>
                </c:pt>
                <c:pt idx="464">
                  <c:v>-2.24772026582988</c:v>
                </c:pt>
                <c:pt idx="465">
                  <c:v>-4.7631765841307603</c:v>
                </c:pt>
                <c:pt idx="466">
                  <c:v>-2.7898755432117599</c:v>
                </c:pt>
                <c:pt idx="467">
                  <c:v>-2.74863102082556</c:v>
                </c:pt>
                <c:pt idx="468">
                  <c:v>-2.20283719282954</c:v>
                </c:pt>
                <c:pt idx="469">
                  <c:v>-3.1076986010614398</c:v>
                </c:pt>
                <c:pt idx="470">
                  <c:v>-1.34335036467528</c:v>
                </c:pt>
                <c:pt idx="471">
                  <c:v>-1.7493501916902101</c:v>
                </c:pt>
                <c:pt idx="472">
                  <c:v>-1.8542657917970999</c:v>
                </c:pt>
                <c:pt idx="473">
                  <c:v>-4.9156888457145502</c:v>
                </c:pt>
                <c:pt idx="474">
                  <c:v>-1.78887325329691</c:v>
                </c:pt>
                <c:pt idx="475">
                  <c:v>-1.8627367670869099</c:v>
                </c:pt>
                <c:pt idx="476">
                  <c:v>-3.27801423025136</c:v>
                </c:pt>
                <c:pt idx="477">
                  <c:v>-2.50321792916594</c:v>
                </c:pt>
                <c:pt idx="478">
                  <c:v>-1.64232274659485</c:v>
                </c:pt>
                <c:pt idx="479">
                  <c:v>-2.20307439461945</c:v>
                </c:pt>
                <c:pt idx="480">
                  <c:v>-2.7041563094330101</c:v>
                </c:pt>
                <c:pt idx="481">
                  <c:v>-2.96664630700641</c:v>
                </c:pt>
                <c:pt idx="482">
                  <c:v>-2.35854081723196</c:v>
                </c:pt>
                <c:pt idx="483">
                  <c:v>-2.39706226307002</c:v>
                </c:pt>
                <c:pt idx="484">
                  <c:v>-0.253937973939734</c:v>
                </c:pt>
                <c:pt idx="485">
                  <c:v>-5.3729803138779104</c:v>
                </c:pt>
                <c:pt idx="486">
                  <c:v>-2.6078257911611802</c:v>
                </c:pt>
                <c:pt idx="487">
                  <c:v>-1.5286084581989401</c:v>
                </c:pt>
                <c:pt idx="488">
                  <c:v>-1.49455601892581</c:v>
                </c:pt>
                <c:pt idx="489">
                  <c:v>-2.9657058643309502</c:v>
                </c:pt>
                <c:pt idx="490">
                  <c:v>-3.5058615306238998</c:v>
                </c:pt>
                <c:pt idx="491">
                  <c:v>-3.41559900866707</c:v>
                </c:pt>
                <c:pt idx="492">
                  <c:v>-4.16603156485274</c:v>
                </c:pt>
                <c:pt idx="493">
                  <c:v>-3.4113286273904402</c:v>
                </c:pt>
                <c:pt idx="494">
                  <c:v>-1.44519232895714</c:v>
                </c:pt>
                <c:pt idx="495">
                  <c:v>-3.7589481001870699</c:v>
                </c:pt>
                <c:pt idx="496">
                  <c:v>-4.4967899853644004</c:v>
                </c:pt>
                <c:pt idx="497">
                  <c:v>-1.01173989036565</c:v>
                </c:pt>
                <c:pt idx="498">
                  <c:v>-1.5767127315062299</c:v>
                </c:pt>
                <c:pt idx="499">
                  <c:v>-3.41300926449347</c:v>
                </c:pt>
                <c:pt idx="500">
                  <c:v>-3.5002670639873998</c:v>
                </c:pt>
                <c:pt idx="501">
                  <c:v>-4.9117193361819496</c:v>
                </c:pt>
                <c:pt idx="502">
                  <c:v>-2.4794416956468601</c:v>
                </c:pt>
                <c:pt idx="503">
                  <c:v>-1.47719197400319</c:v>
                </c:pt>
                <c:pt idx="504">
                  <c:v>-2.2256985764978499</c:v>
                </c:pt>
                <c:pt idx="505">
                  <c:v>-1.81507468785322</c:v>
                </c:pt>
                <c:pt idx="506">
                  <c:v>-2.69618470633247</c:v>
                </c:pt>
                <c:pt idx="507">
                  <c:v>-3.4604059274085501</c:v>
                </c:pt>
                <c:pt idx="508">
                  <c:v>-0.74556864585592297</c:v>
                </c:pt>
                <c:pt idx="509">
                  <c:v>-3.3995911337675002</c:v>
                </c:pt>
                <c:pt idx="510">
                  <c:v>-2.79801281303609</c:v>
                </c:pt>
                <c:pt idx="511">
                  <c:v>-1.8110948163477001</c:v>
                </c:pt>
                <c:pt idx="512">
                  <c:v>-4.9394362404896901</c:v>
                </c:pt>
                <c:pt idx="513">
                  <c:v>-3.21580618820221</c:v>
                </c:pt>
                <c:pt idx="514">
                  <c:v>-2.6616783377392901</c:v>
                </c:pt>
                <c:pt idx="515">
                  <c:v>-2.5471790362618201</c:v>
                </c:pt>
                <c:pt idx="516">
                  <c:v>-3.6449019789713701</c:v>
                </c:pt>
                <c:pt idx="517">
                  <c:v>-3.33433816979421</c:v>
                </c:pt>
                <c:pt idx="518">
                  <c:v>-1.3435285157037999</c:v>
                </c:pt>
                <c:pt idx="519">
                  <c:v>-2.9770738225338298</c:v>
                </c:pt>
                <c:pt idx="520">
                  <c:v>-3.1046292099000299</c:v>
                </c:pt>
                <c:pt idx="521">
                  <c:v>-4.7285790801130299</c:v>
                </c:pt>
                <c:pt idx="522">
                  <c:v>-3.6594511877060598</c:v>
                </c:pt>
                <c:pt idx="523">
                  <c:v>-0.51033463205954099</c:v>
                </c:pt>
                <c:pt idx="524">
                  <c:v>-2.13169238608103</c:v>
                </c:pt>
                <c:pt idx="525">
                  <c:v>-1.35198276202527</c:v>
                </c:pt>
                <c:pt idx="526">
                  <c:v>-3.8124538327797199</c:v>
                </c:pt>
                <c:pt idx="527">
                  <c:v>-5.1705972498672503</c:v>
                </c:pt>
                <c:pt idx="528">
                  <c:v>-3.4421813393607601</c:v>
                </c:pt>
                <c:pt idx="529">
                  <c:v>-3.7790335986982102</c:v>
                </c:pt>
                <c:pt idx="530">
                  <c:v>-3.1690334908376299</c:v>
                </c:pt>
                <c:pt idx="531">
                  <c:v>-0.495910266372173</c:v>
                </c:pt>
                <c:pt idx="532">
                  <c:v>-3.4701247089563299</c:v>
                </c:pt>
                <c:pt idx="533">
                  <c:v>-4.3147533418337902</c:v>
                </c:pt>
                <c:pt idx="534">
                  <c:v>-2.11763331115012</c:v>
                </c:pt>
                <c:pt idx="535">
                  <c:v>-2.26102803530202</c:v>
                </c:pt>
                <c:pt idx="536">
                  <c:v>-1.5183047869744699</c:v>
                </c:pt>
                <c:pt idx="537">
                  <c:v>-3.7438870349583699</c:v>
                </c:pt>
                <c:pt idx="538">
                  <c:v>-2.27950205975836</c:v>
                </c:pt>
                <c:pt idx="539">
                  <c:v>-2.5601178945291201</c:v>
                </c:pt>
                <c:pt idx="540">
                  <c:v>-1.9114541445996001</c:v>
                </c:pt>
                <c:pt idx="541">
                  <c:v>-3.3899582442362801</c:v>
                </c:pt>
                <c:pt idx="542">
                  <c:v>-3.1071298161378502</c:v>
                </c:pt>
                <c:pt idx="543">
                  <c:v>-2.9755401256975</c:v>
                </c:pt>
                <c:pt idx="544">
                  <c:v>-2.9929777031749798</c:v>
                </c:pt>
                <c:pt idx="545">
                  <c:v>-2.4943554460797301</c:v>
                </c:pt>
                <c:pt idx="546">
                  <c:v>-3.8357487963513699</c:v>
                </c:pt>
                <c:pt idx="547">
                  <c:v>-3.2949589273780302</c:v>
                </c:pt>
                <c:pt idx="548">
                  <c:v>-1.6313459216592301</c:v>
                </c:pt>
                <c:pt idx="549">
                  <c:v>-2.72749371964075</c:v>
                </c:pt>
                <c:pt idx="550">
                  <c:v>-2.2963204157211301</c:v>
                </c:pt>
                <c:pt idx="551">
                  <c:v>-2.6450072965723401</c:v>
                </c:pt>
                <c:pt idx="552">
                  <c:v>-1.7524525414161201</c:v>
                </c:pt>
                <c:pt idx="553">
                  <c:v>-2.6388987262669699</c:v>
                </c:pt>
                <c:pt idx="554">
                  <c:v>-0.95154394371017104</c:v>
                </c:pt>
                <c:pt idx="555">
                  <c:v>-1.02873065457678</c:v>
                </c:pt>
                <c:pt idx="556">
                  <c:v>-1.9394082506972401</c:v>
                </c:pt>
                <c:pt idx="557">
                  <c:v>-3.2924528280461201</c:v>
                </c:pt>
                <c:pt idx="558">
                  <c:v>-2.7908606796981701</c:v>
                </c:pt>
                <c:pt idx="559">
                  <c:v>-5.5584975815678099</c:v>
                </c:pt>
                <c:pt idx="560">
                  <c:v>-1.43638128120643</c:v>
                </c:pt>
                <c:pt idx="561">
                  <c:v>-0.72962768682971002</c:v>
                </c:pt>
                <c:pt idx="562">
                  <c:v>-3.46927278000142</c:v>
                </c:pt>
                <c:pt idx="563">
                  <c:v>-3.2220570795815302</c:v>
                </c:pt>
                <c:pt idx="564">
                  <c:v>-2.8512738532559898</c:v>
                </c:pt>
                <c:pt idx="565">
                  <c:v>-3.33371869859341</c:v>
                </c:pt>
                <c:pt idx="566">
                  <c:v>-0.188493500731861</c:v>
                </c:pt>
                <c:pt idx="567">
                  <c:v>-5.0677958667667298</c:v>
                </c:pt>
                <c:pt idx="568">
                  <c:v>-1.6401959204407099</c:v>
                </c:pt>
                <c:pt idx="569">
                  <c:v>-6.2986450681430499</c:v>
                </c:pt>
                <c:pt idx="570">
                  <c:v>-6.2279824052432904</c:v>
                </c:pt>
                <c:pt idx="571">
                  <c:v>-5.0723870946749701</c:v>
                </c:pt>
                <c:pt idx="572">
                  <c:v>-4.3163223692525099</c:v>
                </c:pt>
                <c:pt idx="573">
                  <c:v>-5.59227411770636</c:v>
                </c:pt>
                <c:pt idx="574">
                  <c:v>-9.7261125559958597</c:v>
                </c:pt>
                <c:pt idx="575">
                  <c:v>-7.7347945410167602</c:v>
                </c:pt>
                <c:pt idx="576">
                  <c:v>-6.24814106178016</c:v>
                </c:pt>
                <c:pt idx="577">
                  <c:v>-4.4916397102902597</c:v>
                </c:pt>
                <c:pt idx="578">
                  <c:v>-6.8231316835668503</c:v>
                </c:pt>
                <c:pt idx="579">
                  <c:v>-7.6372232076976196</c:v>
                </c:pt>
                <c:pt idx="580">
                  <c:v>-7.3327434995885596</c:v>
                </c:pt>
                <c:pt idx="581">
                  <c:v>-7.2918524078693299</c:v>
                </c:pt>
                <c:pt idx="582">
                  <c:v>-6.7852238413063803</c:v>
                </c:pt>
                <c:pt idx="583">
                  <c:v>-7.8356442527585299</c:v>
                </c:pt>
                <c:pt idx="584">
                  <c:v>-7.3357367364911097</c:v>
                </c:pt>
                <c:pt idx="585">
                  <c:v>-7.4392021597603302</c:v>
                </c:pt>
                <c:pt idx="586">
                  <c:v>-4.9473795042184801</c:v>
                </c:pt>
                <c:pt idx="587">
                  <c:v>-6.1873115366595304</c:v>
                </c:pt>
                <c:pt idx="588">
                  <c:v>-7.4331657487363003</c:v>
                </c:pt>
                <c:pt idx="589">
                  <c:v>-2.83850640449266</c:v>
                </c:pt>
                <c:pt idx="590">
                  <c:v>-7.3313322737816504</c:v>
                </c:pt>
                <c:pt idx="591">
                  <c:v>-4.52150066909266</c:v>
                </c:pt>
                <c:pt idx="592">
                  <c:v>-6.7771534873554202</c:v>
                </c:pt>
                <c:pt idx="593">
                  <c:v>-7.8247729201978897</c:v>
                </c:pt>
                <c:pt idx="594">
                  <c:v>-3.3062607187658202</c:v>
                </c:pt>
                <c:pt idx="595">
                  <c:v>-6.8096646143663397</c:v>
                </c:pt>
                <c:pt idx="596">
                  <c:v>-4.9657089604260198</c:v>
                </c:pt>
                <c:pt idx="597">
                  <c:v>-6.3198643912099604</c:v>
                </c:pt>
                <c:pt idx="598">
                  <c:v>-4.8719006462392001</c:v>
                </c:pt>
                <c:pt idx="599">
                  <c:v>-7.2515276042127397</c:v>
                </c:pt>
                <c:pt idx="600">
                  <c:v>-5.7574070126298302</c:v>
                </c:pt>
                <c:pt idx="601">
                  <c:v>-5.1547022330824497</c:v>
                </c:pt>
                <c:pt idx="602">
                  <c:v>-5.7317188078410499</c:v>
                </c:pt>
                <c:pt idx="603">
                  <c:v>-5.6910229706478201</c:v>
                </c:pt>
                <c:pt idx="604">
                  <c:v>-8.5480715891068098</c:v>
                </c:pt>
                <c:pt idx="605">
                  <c:v>-8.3455462040222095</c:v>
                </c:pt>
                <c:pt idx="606">
                  <c:v>-6.6709355245788897</c:v>
                </c:pt>
                <c:pt idx="607">
                  <c:v>-4.0546500936390499</c:v>
                </c:pt>
                <c:pt idx="608">
                  <c:v>-3.2136484009723301</c:v>
                </c:pt>
                <c:pt idx="609">
                  <c:v>-3.9597341719363999</c:v>
                </c:pt>
                <c:pt idx="610">
                  <c:v>-4.3730552946183803</c:v>
                </c:pt>
                <c:pt idx="611">
                  <c:v>-3.2091830148557898</c:v>
                </c:pt>
                <c:pt idx="612">
                  <c:v>-4.2746882117156204</c:v>
                </c:pt>
                <c:pt idx="613">
                  <c:v>-4.0827607529180199</c:v>
                </c:pt>
                <c:pt idx="614">
                  <c:v>-4.2850539299346098</c:v>
                </c:pt>
                <c:pt idx="615">
                  <c:v>-4.1942081412606997</c:v>
                </c:pt>
                <c:pt idx="616">
                  <c:v>-3.8768626080670199</c:v>
                </c:pt>
                <c:pt idx="617">
                  <c:v>-4.3376820159046003</c:v>
                </c:pt>
                <c:pt idx="618">
                  <c:v>-3.39932322058795</c:v>
                </c:pt>
                <c:pt idx="619">
                  <c:v>-4.1399333754965602</c:v>
                </c:pt>
                <c:pt idx="620">
                  <c:v>-3.8354763888221099</c:v>
                </c:pt>
                <c:pt idx="621">
                  <c:v>-3.8834982657181798</c:v>
                </c:pt>
                <c:pt idx="622">
                  <c:v>-2.1309173604432599</c:v>
                </c:pt>
                <c:pt idx="623">
                  <c:v>-2.67458149089506</c:v>
                </c:pt>
                <c:pt idx="624">
                  <c:v>-2.2740565308773002</c:v>
                </c:pt>
                <c:pt idx="625">
                  <c:v>-4.3773374111414602</c:v>
                </c:pt>
                <c:pt idx="626">
                  <c:v>-4.2592436286455504</c:v>
                </c:pt>
                <c:pt idx="627">
                  <c:v>-4.0968750084758501</c:v>
                </c:pt>
                <c:pt idx="628">
                  <c:v>-3.7236632103507898</c:v>
                </c:pt>
                <c:pt idx="629">
                  <c:v>-2.8180528686780102</c:v>
                </c:pt>
                <c:pt idx="630">
                  <c:v>-2.0575623323849999</c:v>
                </c:pt>
                <c:pt idx="631">
                  <c:v>-2.0791077454915099</c:v>
                </c:pt>
                <c:pt idx="632">
                  <c:v>-2.4390617113633599</c:v>
                </c:pt>
                <c:pt idx="633">
                  <c:v>-2.5573921962769801</c:v>
                </c:pt>
                <c:pt idx="634">
                  <c:v>-2.0781731704392699</c:v>
                </c:pt>
                <c:pt idx="635">
                  <c:v>-3.1694504666156802</c:v>
                </c:pt>
                <c:pt idx="636">
                  <c:v>-1.8055747561674</c:v>
                </c:pt>
                <c:pt idx="637">
                  <c:v>-1.9288817346333</c:v>
                </c:pt>
                <c:pt idx="638">
                  <c:v>-1.14669534936176</c:v>
                </c:pt>
                <c:pt idx="639">
                  <c:v>-1.4436391566054301</c:v>
                </c:pt>
                <c:pt idx="640">
                  <c:v>-1.48337994448666</c:v>
                </c:pt>
                <c:pt idx="641">
                  <c:v>-2.07289006236278</c:v>
                </c:pt>
                <c:pt idx="642">
                  <c:v>-2.2632685934722701</c:v>
                </c:pt>
                <c:pt idx="643">
                  <c:v>-1.4996288913106099</c:v>
                </c:pt>
                <c:pt idx="644">
                  <c:v>-2.32820845108288</c:v>
                </c:pt>
                <c:pt idx="645">
                  <c:v>-2.3754714070942802</c:v>
                </c:pt>
                <c:pt idx="646">
                  <c:v>-1.68209586882534</c:v>
                </c:pt>
                <c:pt idx="647">
                  <c:v>-2.48087202244001</c:v>
                </c:pt>
                <c:pt idx="648">
                  <c:v>-4.0958283243671199</c:v>
                </c:pt>
                <c:pt idx="649">
                  <c:v>-3.58588792144486</c:v>
                </c:pt>
                <c:pt idx="650">
                  <c:v>-4.2885153282646096</c:v>
                </c:pt>
                <c:pt idx="651">
                  <c:v>-3.79879775120556</c:v>
                </c:pt>
                <c:pt idx="652">
                  <c:v>-4.6458208737306101</c:v>
                </c:pt>
                <c:pt idx="653">
                  <c:v>-4.2028857317938302</c:v>
                </c:pt>
                <c:pt idx="654">
                  <c:v>-4.5307030997967201</c:v>
                </c:pt>
                <c:pt idx="655">
                  <c:v>-4.1733620989052804</c:v>
                </c:pt>
                <c:pt idx="656">
                  <c:v>-3.5195300965028</c:v>
                </c:pt>
                <c:pt idx="657">
                  <c:v>-4.2451203843883203</c:v>
                </c:pt>
                <c:pt idx="658">
                  <c:v>-4.4436308170711101</c:v>
                </c:pt>
                <c:pt idx="659">
                  <c:v>-4.4571253517420404</c:v>
                </c:pt>
                <c:pt idx="660">
                  <c:v>-4.0931991297905501</c:v>
                </c:pt>
                <c:pt idx="661">
                  <c:v>-4.6433240127842099</c:v>
                </c:pt>
                <c:pt idx="662">
                  <c:v>-3.7985118606271899</c:v>
                </c:pt>
                <c:pt idx="663">
                  <c:v>-4.6437002897288302</c:v>
                </c:pt>
                <c:pt idx="664">
                  <c:v>-4.5747931697604898</c:v>
                </c:pt>
                <c:pt idx="665">
                  <c:v>-3.4813548404349599</c:v>
                </c:pt>
                <c:pt idx="666">
                  <c:v>-2.78148234514043</c:v>
                </c:pt>
                <c:pt idx="667">
                  <c:v>-2.4706215343536999</c:v>
                </c:pt>
                <c:pt idx="668">
                  <c:v>-3.83191611479864</c:v>
                </c:pt>
                <c:pt idx="669">
                  <c:v>-3.2057046378713498</c:v>
                </c:pt>
                <c:pt idx="670">
                  <c:v>-3.1137886945958102</c:v>
                </c:pt>
                <c:pt idx="671">
                  <c:v>-3.46637717036187</c:v>
                </c:pt>
                <c:pt idx="672">
                  <c:v>-3.7355073199361399</c:v>
                </c:pt>
                <c:pt idx="673">
                  <c:v>-3.9514271155677201</c:v>
                </c:pt>
                <c:pt idx="674">
                  <c:v>-3.4997232476732698</c:v>
                </c:pt>
                <c:pt idx="675">
                  <c:v>-3.1760334405008699</c:v>
                </c:pt>
                <c:pt idx="676">
                  <c:v>-3.7189621205608998</c:v>
                </c:pt>
                <c:pt idx="677">
                  <c:v>-3.1357033934362901</c:v>
                </c:pt>
                <c:pt idx="678">
                  <c:v>-3.4377808716288198</c:v>
                </c:pt>
                <c:pt idx="679">
                  <c:v>-3.2411438337141201</c:v>
                </c:pt>
                <c:pt idx="680">
                  <c:v>-3.98915643227053</c:v>
                </c:pt>
                <c:pt idx="681">
                  <c:v>-0.574964629226697</c:v>
                </c:pt>
                <c:pt idx="682">
                  <c:v>0.12746652432266101</c:v>
                </c:pt>
                <c:pt idx="683">
                  <c:v>-0.42405160707908601</c:v>
                </c:pt>
                <c:pt idx="684">
                  <c:v>-3.2727955411872802</c:v>
                </c:pt>
                <c:pt idx="685">
                  <c:v>-4.9601711725329896</c:v>
                </c:pt>
                <c:pt idx="686">
                  <c:v>-0.26461679852140302</c:v>
                </c:pt>
                <c:pt idx="687">
                  <c:v>-0.606393117331256</c:v>
                </c:pt>
                <c:pt idx="688">
                  <c:v>-0.54952960613788404</c:v>
                </c:pt>
                <c:pt idx="689">
                  <c:v>0.33744404058789801</c:v>
                </c:pt>
                <c:pt idx="690">
                  <c:v>0.29895293161034597</c:v>
                </c:pt>
                <c:pt idx="691">
                  <c:v>-0.41987560714622801</c:v>
                </c:pt>
                <c:pt idx="692">
                  <c:v>-0.59671128932548501</c:v>
                </c:pt>
                <c:pt idx="693">
                  <c:v>-0.62277751886154897</c:v>
                </c:pt>
                <c:pt idx="694">
                  <c:v>-0.47674536049196597</c:v>
                </c:pt>
                <c:pt idx="695">
                  <c:v>-6.0728474409214099</c:v>
                </c:pt>
                <c:pt idx="696">
                  <c:v>-4.1379249005512699</c:v>
                </c:pt>
                <c:pt idx="697">
                  <c:v>-4.7053158266753998</c:v>
                </c:pt>
                <c:pt idx="698">
                  <c:v>-5.6462582488563404</c:v>
                </c:pt>
                <c:pt idx="699">
                  <c:v>-2.9365954619290302</c:v>
                </c:pt>
                <c:pt idx="700">
                  <c:v>-6.4038797670788901</c:v>
                </c:pt>
                <c:pt idx="701">
                  <c:v>-3.7034461272677701</c:v>
                </c:pt>
                <c:pt idx="702">
                  <c:v>-5.99383078066717</c:v>
                </c:pt>
                <c:pt idx="703">
                  <c:v>-5.1528495622602204</c:v>
                </c:pt>
                <c:pt idx="704">
                  <c:v>-3.8693585421786998</c:v>
                </c:pt>
                <c:pt idx="705">
                  <c:v>-5.6884736756215499</c:v>
                </c:pt>
                <c:pt idx="706">
                  <c:v>-4.0959009830206599</c:v>
                </c:pt>
                <c:pt idx="707">
                  <c:v>-3.4901055889938202</c:v>
                </c:pt>
                <c:pt idx="708">
                  <c:v>-2.8297434213151602</c:v>
                </c:pt>
                <c:pt idx="709">
                  <c:v>-4.2503171010760701</c:v>
                </c:pt>
                <c:pt idx="710">
                  <c:v>-3.2923669360295702</c:v>
                </c:pt>
                <c:pt idx="711">
                  <c:v>-0.394741705487551</c:v>
                </c:pt>
                <c:pt idx="712">
                  <c:v>-3.7461214758193</c:v>
                </c:pt>
                <c:pt idx="713">
                  <c:v>-3.04037823622454</c:v>
                </c:pt>
                <c:pt idx="714">
                  <c:v>-3.8249651036099501</c:v>
                </c:pt>
                <c:pt idx="715">
                  <c:v>0.59553307105717601</c:v>
                </c:pt>
                <c:pt idx="716">
                  <c:v>-1.01431615149015</c:v>
                </c:pt>
                <c:pt idx="717">
                  <c:v>-0.82563049210232098</c:v>
                </c:pt>
                <c:pt idx="718">
                  <c:v>-0.84974742229752798</c:v>
                </c:pt>
                <c:pt idx="719">
                  <c:v>-0.41015183187655802</c:v>
                </c:pt>
                <c:pt idx="720">
                  <c:v>-0.99987081217083995</c:v>
                </c:pt>
                <c:pt idx="721">
                  <c:v>-0.78980578092943199</c:v>
                </c:pt>
                <c:pt idx="722">
                  <c:v>-1.22996878300047</c:v>
                </c:pt>
                <c:pt idx="723">
                  <c:v>-1.00202060944569</c:v>
                </c:pt>
                <c:pt idx="724">
                  <c:v>-0.98399639448884901</c:v>
                </c:pt>
                <c:pt idx="725">
                  <c:v>-4.0165305175703203</c:v>
                </c:pt>
                <c:pt idx="726">
                  <c:v>-4.2165460580316001</c:v>
                </c:pt>
                <c:pt idx="727">
                  <c:v>-4.0640085781522597</c:v>
                </c:pt>
                <c:pt idx="728">
                  <c:v>-4.19480189479376</c:v>
                </c:pt>
                <c:pt idx="729">
                  <c:v>-3.4674732923173401</c:v>
                </c:pt>
                <c:pt idx="730">
                  <c:v>-3.9960729867781599</c:v>
                </c:pt>
                <c:pt idx="731">
                  <c:v>-3.6197383646674299</c:v>
                </c:pt>
                <c:pt idx="732">
                  <c:v>-3.7572527316044599</c:v>
                </c:pt>
                <c:pt idx="733">
                  <c:v>-4.5382680890921296</c:v>
                </c:pt>
                <c:pt idx="734">
                  <c:v>-5.5459328779133203</c:v>
                </c:pt>
                <c:pt idx="735">
                  <c:v>-5.3198805708751404</c:v>
                </c:pt>
                <c:pt idx="736">
                  <c:v>-4.8213951417597496</c:v>
                </c:pt>
                <c:pt idx="737">
                  <c:v>-4.8816878417769098</c:v>
                </c:pt>
                <c:pt idx="738">
                  <c:v>-3.54993487161933</c:v>
                </c:pt>
                <c:pt idx="739">
                  <c:v>-4.59031715300865</c:v>
                </c:pt>
                <c:pt idx="740">
                  <c:v>-4.2237170426696702</c:v>
                </c:pt>
                <c:pt idx="741">
                  <c:v>-5.08711957300312</c:v>
                </c:pt>
                <c:pt idx="742">
                  <c:v>-7.3062697823460399</c:v>
                </c:pt>
                <c:pt idx="743">
                  <c:v>-7.0726764558775397</c:v>
                </c:pt>
                <c:pt idx="744">
                  <c:v>-6.8778538868125896</c:v>
                </c:pt>
                <c:pt idx="745">
                  <c:v>-6.5222829106460498</c:v>
                </c:pt>
                <c:pt idx="746">
                  <c:v>-6.3744357840545298</c:v>
                </c:pt>
                <c:pt idx="747">
                  <c:v>-6.9357421097383698</c:v>
                </c:pt>
                <c:pt idx="748">
                  <c:v>-5.9301832982824196</c:v>
                </c:pt>
                <c:pt idx="749">
                  <c:v>-0.92617808366957299</c:v>
                </c:pt>
                <c:pt idx="750">
                  <c:v>-0.74291248518113995</c:v>
                </c:pt>
                <c:pt idx="751">
                  <c:v>-1.3205304288986801</c:v>
                </c:pt>
                <c:pt idx="752">
                  <c:v>-2.5073267635393401</c:v>
                </c:pt>
                <c:pt idx="753">
                  <c:v>-2.4445541812302101</c:v>
                </c:pt>
                <c:pt idx="754">
                  <c:v>-2.8284536677932999</c:v>
                </c:pt>
                <c:pt idx="755">
                  <c:v>-1.25003655379889</c:v>
                </c:pt>
                <c:pt idx="756">
                  <c:v>-3.7389634748581502</c:v>
                </c:pt>
                <c:pt idx="757">
                  <c:v>-3.9446056914621499</c:v>
                </c:pt>
                <c:pt idx="758">
                  <c:v>-3.6007042943008201</c:v>
                </c:pt>
                <c:pt idx="759">
                  <c:v>-4.1056949200829198</c:v>
                </c:pt>
                <c:pt idx="760">
                  <c:v>-3.9673148914557799</c:v>
                </c:pt>
                <c:pt idx="761">
                  <c:v>-3.49035402665799</c:v>
                </c:pt>
                <c:pt idx="762">
                  <c:v>-4.53031533729175</c:v>
                </c:pt>
                <c:pt idx="763">
                  <c:v>-4.0802544039000299</c:v>
                </c:pt>
                <c:pt idx="764">
                  <c:v>-4.5602644352855597</c:v>
                </c:pt>
                <c:pt idx="765">
                  <c:v>-4.9088359611610501</c:v>
                </c:pt>
                <c:pt idx="766">
                  <c:v>-4.3006658026880897</c:v>
                </c:pt>
                <c:pt idx="767">
                  <c:v>-3.2087188484058502</c:v>
                </c:pt>
                <c:pt idx="768">
                  <c:v>-4.08601541116166</c:v>
                </c:pt>
                <c:pt idx="769">
                  <c:v>-4.8689328773183096</c:v>
                </c:pt>
                <c:pt idx="770">
                  <c:v>-5.5896379319191496</c:v>
                </c:pt>
                <c:pt idx="771">
                  <c:v>-5.7279265754356503</c:v>
                </c:pt>
                <c:pt idx="772">
                  <c:v>-5.8769896733080804</c:v>
                </c:pt>
                <c:pt idx="773">
                  <c:v>-5.3358559865824198</c:v>
                </c:pt>
                <c:pt idx="774">
                  <c:v>-3.9116883251752501</c:v>
                </c:pt>
                <c:pt idx="775">
                  <c:v>-3.4534042299426502</c:v>
                </c:pt>
                <c:pt idx="776">
                  <c:v>-4.7727645301649497</c:v>
                </c:pt>
                <c:pt idx="777">
                  <c:v>-4.1752272540322402</c:v>
                </c:pt>
                <c:pt idx="778">
                  <c:v>-3.7522188102504201</c:v>
                </c:pt>
                <c:pt idx="779">
                  <c:v>-3.7799317195806301</c:v>
                </c:pt>
                <c:pt idx="780">
                  <c:v>-1.7865429329756299</c:v>
                </c:pt>
                <c:pt idx="781">
                  <c:v>-2.9624035160432398</c:v>
                </c:pt>
                <c:pt idx="782">
                  <c:v>-1.3973995390529099</c:v>
                </c:pt>
                <c:pt idx="783">
                  <c:v>-1.4987941906962301</c:v>
                </c:pt>
                <c:pt idx="784">
                  <c:v>-1.3429436260271099</c:v>
                </c:pt>
                <c:pt idx="785">
                  <c:v>-3.8963171498170102</c:v>
                </c:pt>
                <c:pt idx="786">
                  <c:v>0.47269600182138799</c:v>
                </c:pt>
                <c:pt idx="787">
                  <c:v>-2.1817139989090699</c:v>
                </c:pt>
                <c:pt idx="788">
                  <c:v>-3.5664748275865801</c:v>
                </c:pt>
                <c:pt idx="789">
                  <c:v>-2.1433307543244</c:v>
                </c:pt>
                <c:pt idx="790">
                  <c:v>-6.0844009158925996</c:v>
                </c:pt>
                <c:pt idx="791">
                  <c:v>-6.5887773138818897</c:v>
                </c:pt>
                <c:pt idx="792">
                  <c:v>-6.9016544647258904</c:v>
                </c:pt>
                <c:pt idx="793">
                  <c:v>-6.7665643000817299</c:v>
                </c:pt>
                <c:pt idx="794">
                  <c:v>-6.7322624244000497</c:v>
                </c:pt>
                <c:pt idx="795">
                  <c:v>-4.3426053263187203</c:v>
                </c:pt>
                <c:pt idx="796">
                  <c:v>-4.13396338097371</c:v>
                </c:pt>
                <c:pt idx="797">
                  <c:v>-3.0633881831191601</c:v>
                </c:pt>
                <c:pt idx="798">
                  <c:v>-4.5003954525710101</c:v>
                </c:pt>
                <c:pt idx="799">
                  <c:v>-4.0080596671235504</c:v>
                </c:pt>
                <c:pt idx="800">
                  <c:v>-4.4348446130868204</c:v>
                </c:pt>
                <c:pt idx="801">
                  <c:v>-4.5714955655085801</c:v>
                </c:pt>
                <c:pt idx="802">
                  <c:v>-4.4144380182579601</c:v>
                </c:pt>
                <c:pt idx="803">
                  <c:v>-0.53877637510001197</c:v>
                </c:pt>
                <c:pt idx="804">
                  <c:v>-1.5048845339166901</c:v>
                </c:pt>
                <c:pt idx="805">
                  <c:v>-1.49478285874279</c:v>
                </c:pt>
                <c:pt idx="806">
                  <c:v>-1.0308627241389099</c:v>
                </c:pt>
                <c:pt idx="807">
                  <c:v>-2.94091877665773</c:v>
                </c:pt>
                <c:pt idx="808">
                  <c:v>-2.5558681123553</c:v>
                </c:pt>
                <c:pt idx="809">
                  <c:v>-4.8766783896601398</c:v>
                </c:pt>
                <c:pt idx="810">
                  <c:v>-3.9456721007723599</c:v>
                </c:pt>
                <c:pt idx="811">
                  <c:v>-0.271372055811895</c:v>
                </c:pt>
                <c:pt idx="812">
                  <c:v>0.23527598626643001</c:v>
                </c:pt>
                <c:pt idx="813">
                  <c:v>0.444257255014052</c:v>
                </c:pt>
                <c:pt idx="814">
                  <c:v>-5.4335187050121903</c:v>
                </c:pt>
                <c:pt idx="815">
                  <c:v>-5.8522877285931303</c:v>
                </c:pt>
                <c:pt idx="816">
                  <c:v>-4.6162263299911901</c:v>
                </c:pt>
                <c:pt idx="817">
                  <c:v>-4.1576298774541902</c:v>
                </c:pt>
                <c:pt idx="818">
                  <c:v>-2.5422659629775799</c:v>
                </c:pt>
                <c:pt idx="819">
                  <c:v>-2.8267438174172002</c:v>
                </c:pt>
                <c:pt idx="820">
                  <c:v>-0.69871105521916499</c:v>
                </c:pt>
                <c:pt idx="821">
                  <c:v>-1.0255409147177501</c:v>
                </c:pt>
                <c:pt idx="822">
                  <c:v>-0.97215652956710197</c:v>
                </c:pt>
                <c:pt idx="823">
                  <c:v>-1.48035774399713</c:v>
                </c:pt>
                <c:pt idx="824">
                  <c:v>0.32956494618542997</c:v>
                </c:pt>
                <c:pt idx="825">
                  <c:v>-0.113820379779989</c:v>
                </c:pt>
                <c:pt idx="826">
                  <c:v>-5.6478247794141101</c:v>
                </c:pt>
                <c:pt idx="827">
                  <c:v>-5.3662677529096001</c:v>
                </c:pt>
                <c:pt idx="828">
                  <c:v>-5.7331869620775304</c:v>
                </c:pt>
                <c:pt idx="829">
                  <c:v>-4.5899313879924302</c:v>
                </c:pt>
                <c:pt idx="830">
                  <c:v>-2.4568605846197902</c:v>
                </c:pt>
                <c:pt idx="831">
                  <c:v>-4.2684338247309803</c:v>
                </c:pt>
                <c:pt idx="832">
                  <c:v>-0.636610627876808</c:v>
                </c:pt>
                <c:pt idx="833">
                  <c:v>-0.88096492565211504</c:v>
                </c:pt>
                <c:pt idx="834">
                  <c:v>-0.81357340027823699</c:v>
                </c:pt>
                <c:pt idx="835">
                  <c:v>-3.2486653776290599</c:v>
                </c:pt>
                <c:pt idx="836">
                  <c:v>-4.4615417993840403</c:v>
                </c:pt>
                <c:pt idx="837">
                  <c:v>-3.14662641101852</c:v>
                </c:pt>
                <c:pt idx="838">
                  <c:v>0.52496778573432601</c:v>
                </c:pt>
                <c:pt idx="839">
                  <c:v>-0.22271522717716</c:v>
                </c:pt>
                <c:pt idx="840">
                  <c:v>0.49805362222086302</c:v>
                </c:pt>
                <c:pt idx="841">
                  <c:v>-1.24757801966802</c:v>
                </c:pt>
                <c:pt idx="842">
                  <c:v>-2.58965575952507</c:v>
                </c:pt>
                <c:pt idx="843">
                  <c:v>-3.6930060025925702</c:v>
                </c:pt>
                <c:pt idx="844">
                  <c:v>-4.5628269636748602</c:v>
                </c:pt>
                <c:pt idx="845">
                  <c:v>-4.2670345838566099</c:v>
                </c:pt>
                <c:pt idx="846">
                  <c:v>-4.1349945845445797</c:v>
                </c:pt>
                <c:pt idx="847">
                  <c:v>-1.6255316064163901</c:v>
                </c:pt>
                <c:pt idx="848">
                  <c:v>-1.3709286932004801</c:v>
                </c:pt>
                <c:pt idx="849">
                  <c:v>-2.1796916663855299</c:v>
                </c:pt>
                <c:pt idx="850">
                  <c:v>-4.5877953234527897</c:v>
                </c:pt>
                <c:pt idx="851">
                  <c:v>-4.2434629680920999</c:v>
                </c:pt>
                <c:pt idx="852">
                  <c:v>-3.9278652375609</c:v>
                </c:pt>
                <c:pt idx="853">
                  <c:v>-2.4291898722395699</c:v>
                </c:pt>
                <c:pt idx="854">
                  <c:v>-3.79637704451802</c:v>
                </c:pt>
                <c:pt idx="855">
                  <c:v>-2.8559701990100801</c:v>
                </c:pt>
                <c:pt idx="856">
                  <c:v>-2.2567686402135498</c:v>
                </c:pt>
                <c:pt idx="857">
                  <c:v>-2.9341034698614799</c:v>
                </c:pt>
                <c:pt idx="858">
                  <c:v>-3.2259042429277498</c:v>
                </c:pt>
                <c:pt idx="859">
                  <c:v>-5.1494927824038799</c:v>
                </c:pt>
                <c:pt idx="860">
                  <c:v>-2.2601161816843902</c:v>
                </c:pt>
                <c:pt idx="861">
                  <c:v>-4.3794322774754901</c:v>
                </c:pt>
                <c:pt idx="862">
                  <c:v>-2.7839258981056298</c:v>
                </c:pt>
                <c:pt idx="863">
                  <c:v>-2.9594442364495599</c:v>
                </c:pt>
                <c:pt idx="864">
                  <c:v>0.36220341310461501</c:v>
                </c:pt>
                <c:pt idx="865">
                  <c:v>-2.2851282365288799</c:v>
                </c:pt>
                <c:pt idx="866">
                  <c:v>-5.06350900620785</c:v>
                </c:pt>
                <c:pt idx="867">
                  <c:v>-4.6189553990056096</c:v>
                </c:pt>
                <c:pt idx="868">
                  <c:v>-5.2578920029031897</c:v>
                </c:pt>
                <c:pt idx="869">
                  <c:v>-6.1135347887874101</c:v>
                </c:pt>
                <c:pt idx="870">
                  <c:v>-4.1186556258835099</c:v>
                </c:pt>
                <c:pt idx="871">
                  <c:v>-4.8881247492967299</c:v>
                </c:pt>
                <c:pt idx="872">
                  <c:v>-4.86715935698808</c:v>
                </c:pt>
                <c:pt idx="873">
                  <c:v>-4.1599254914083099</c:v>
                </c:pt>
                <c:pt idx="874">
                  <c:v>-4.1446055016994698</c:v>
                </c:pt>
                <c:pt idx="875">
                  <c:v>-3.72591612798273</c:v>
                </c:pt>
                <c:pt idx="876">
                  <c:v>-4.3565410563188696</c:v>
                </c:pt>
                <c:pt idx="877">
                  <c:v>-4.3820422462227704</c:v>
                </c:pt>
                <c:pt idx="878">
                  <c:v>-7.0827567828903604</c:v>
                </c:pt>
                <c:pt idx="879">
                  <c:v>-6.8933424146353204</c:v>
                </c:pt>
                <c:pt idx="880">
                  <c:v>-4.5443514411019503</c:v>
                </c:pt>
                <c:pt idx="881">
                  <c:v>-4.8439140809492596</c:v>
                </c:pt>
                <c:pt idx="882">
                  <c:v>-3.23899203895051</c:v>
                </c:pt>
                <c:pt idx="883">
                  <c:v>-2.3407275870250901</c:v>
                </c:pt>
                <c:pt idx="884">
                  <c:v>-0.47914059919785001</c:v>
                </c:pt>
                <c:pt idx="885">
                  <c:v>-2.91512907447148</c:v>
                </c:pt>
                <c:pt idx="886">
                  <c:v>-4.6163529208411704</c:v>
                </c:pt>
                <c:pt idx="887">
                  <c:v>-4.9648772560447698</c:v>
                </c:pt>
                <c:pt idx="888">
                  <c:v>-3.3737528676358401</c:v>
                </c:pt>
                <c:pt idx="889">
                  <c:v>-3.0907506580155499</c:v>
                </c:pt>
                <c:pt idx="890">
                  <c:v>-2.9842636584720399</c:v>
                </c:pt>
                <c:pt idx="891">
                  <c:v>-5.2579694055925197</c:v>
                </c:pt>
                <c:pt idx="892">
                  <c:v>-2.0803403208977</c:v>
                </c:pt>
              </c:numCache>
            </c:numRef>
          </c:xVal>
          <c:yVal>
            <c:numRef>
              <c:f>'test-XG'!$H$1:$H$1117</c:f>
              <c:numCache>
                <c:formatCode>General</c:formatCode>
                <c:ptCount val="1117"/>
                <c:pt idx="0">
                  <c:v>-0.83</c:v>
                </c:pt>
                <c:pt idx="1">
                  <c:v>-1.99</c:v>
                </c:pt>
                <c:pt idx="2">
                  <c:v>-5.16</c:v>
                </c:pt>
                <c:pt idx="3">
                  <c:v>-2.37</c:v>
                </c:pt>
                <c:pt idx="4">
                  <c:v>-0.71</c:v>
                </c:pt>
                <c:pt idx="5">
                  <c:v>-1.37</c:v>
                </c:pt>
                <c:pt idx="6">
                  <c:v>-2.0499999999999998</c:v>
                </c:pt>
                <c:pt idx="7">
                  <c:v>1.1100000000000001</c:v>
                </c:pt>
                <c:pt idx="8">
                  <c:v>-1.55</c:v>
                </c:pt>
                <c:pt idx="9">
                  <c:v>-0.63</c:v>
                </c:pt>
                <c:pt idx="10">
                  <c:v>-3.14</c:v>
                </c:pt>
                <c:pt idx="11">
                  <c:v>-3.67</c:v>
                </c:pt>
                <c:pt idx="12">
                  <c:v>-0.12</c:v>
                </c:pt>
                <c:pt idx="13">
                  <c:v>-2.1800000000000002</c:v>
                </c:pt>
                <c:pt idx="14">
                  <c:v>-1.8069999999999999</c:v>
                </c:pt>
                <c:pt idx="15">
                  <c:v>0.48</c:v>
                </c:pt>
                <c:pt idx="16">
                  <c:v>-0.55000000000000004</c:v>
                </c:pt>
                <c:pt idx="17">
                  <c:v>-0.89</c:v>
                </c:pt>
                <c:pt idx="18">
                  <c:v>-1.92</c:v>
                </c:pt>
                <c:pt idx="19">
                  <c:v>-3.0910000000000002</c:v>
                </c:pt>
                <c:pt idx="20">
                  <c:v>-0.04</c:v>
                </c:pt>
                <c:pt idx="21">
                  <c:v>-1.06</c:v>
                </c:pt>
                <c:pt idx="22">
                  <c:v>-1.04</c:v>
                </c:pt>
                <c:pt idx="23">
                  <c:v>-2.46</c:v>
                </c:pt>
                <c:pt idx="24">
                  <c:v>-2.68</c:v>
                </c:pt>
                <c:pt idx="25">
                  <c:v>-2.4300000000000002</c:v>
                </c:pt>
                <c:pt idx="26">
                  <c:v>-2.74</c:v>
                </c:pt>
                <c:pt idx="27">
                  <c:v>1.1439999999999999</c:v>
                </c:pt>
                <c:pt idx="28">
                  <c:v>-2</c:v>
                </c:pt>
                <c:pt idx="29">
                  <c:v>0.65099999999999902</c:v>
                </c:pt>
                <c:pt idx="30">
                  <c:v>-2.68</c:v>
                </c:pt>
                <c:pt idx="31">
                  <c:v>-3.4079999999999999</c:v>
                </c:pt>
                <c:pt idx="32">
                  <c:v>-0.5</c:v>
                </c:pt>
                <c:pt idx="33">
                  <c:v>-2.09</c:v>
                </c:pt>
                <c:pt idx="34">
                  <c:v>0.26</c:v>
                </c:pt>
                <c:pt idx="35">
                  <c:v>-1.75</c:v>
                </c:pt>
                <c:pt idx="36">
                  <c:v>-2.36</c:v>
                </c:pt>
                <c:pt idx="37">
                  <c:v>0.52300000000000002</c:v>
                </c:pt>
                <c:pt idx="38">
                  <c:v>-0.09</c:v>
                </c:pt>
                <c:pt idx="39">
                  <c:v>0</c:v>
                </c:pt>
                <c:pt idx="40">
                  <c:v>-3.66</c:v>
                </c:pt>
                <c:pt idx="41">
                  <c:v>-3.3</c:v>
                </c:pt>
                <c:pt idx="42">
                  <c:v>-3.03</c:v>
                </c:pt>
                <c:pt idx="43">
                  <c:v>-5.84</c:v>
                </c:pt>
                <c:pt idx="44">
                  <c:v>-0.85</c:v>
                </c:pt>
                <c:pt idx="45">
                  <c:v>-0.8</c:v>
                </c:pt>
                <c:pt idx="46">
                  <c:v>-4.53</c:v>
                </c:pt>
                <c:pt idx="47">
                  <c:v>-7</c:v>
                </c:pt>
                <c:pt idx="48">
                  <c:v>-2.2799999999999998</c:v>
                </c:pt>
                <c:pt idx="49">
                  <c:v>-0.83</c:v>
                </c:pt>
                <c:pt idx="50">
                  <c:v>-0.02</c:v>
                </c:pt>
                <c:pt idx="51">
                  <c:v>-1.1399999999999999</c:v>
                </c:pt>
                <c:pt idx="52">
                  <c:v>-2.6</c:v>
                </c:pt>
                <c:pt idx="53">
                  <c:v>-3.8</c:v>
                </c:pt>
                <c:pt idx="54">
                  <c:v>-1.17</c:v>
                </c:pt>
                <c:pt idx="55">
                  <c:v>-1.47</c:v>
                </c:pt>
                <c:pt idx="56">
                  <c:v>-2.74</c:v>
                </c:pt>
                <c:pt idx="57">
                  <c:v>-1.64</c:v>
                </c:pt>
                <c:pt idx="58">
                  <c:v>-2.57</c:v>
                </c:pt>
                <c:pt idx="59">
                  <c:v>-2.54</c:v>
                </c:pt>
                <c:pt idx="60">
                  <c:v>-4.7549999999999999</c:v>
                </c:pt>
                <c:pt idx="61">
                  <c:v>0.46</c:v>
                </c:pt>
                <c:pt idx="62">
                  <c:v>-5.51</c:v>
                </c:pt>
                <c:pt idx="63">
                  <c:v>-1.87</c:v>
                </c:pt>
                <c:pt idx="64">
                  <c:v>-0.51</c:v>
                </c:pt>
                <c:pt idx="65">
                  <c:v>-1.52</c:v>
                </c:pt>
                <c:pt idx="66">
                  <c:v>-0.62</c:v>
                </c:pt>
                <c:pt idx="67">
                  <c:v>-1.08</c:v>
                </c:pt>
                <c:pt idx="68">
                  <c:v>-0.28000000000000003</c:v>
                </c:pt>
                <c:pt idx="69">
                  <c:v>-3.63</c:v>
                </c:pt>
                <c:pt idx="70">
                  <c:v>-2.34</c:v>
                </c:pt>
                <c:pt idx="71">
                  <c:v>-1.85</c:v>
                </c:pt>
                <c:pt idx="72">
                  <c:v>-0.24</c:v>
                </c:pt>
                <c:pt idx="73">
                  <c:v>-1.94</c:v>
                </c:pt>
                <c:pt idx="74">
                  <c:v>-2.33</c:v>
                </c:pt>
                <c:pt idx="75">
                  <c:v>-1.64</c:v>
                </c:pt>
                <c:pt idx="76">
                  <c:v>-0.66</c:v>
                </c:pt>
                <c:pt idx="77">
                  <c:v>-0.15</c:v>
                </c:pt>
                <c:pt idx="78">
                  <c:v>0.7</c:v>
                </c:pt>
                <c:pt idx="79">
                  <c:v>-3.01</c:v>
                </c:pt>
                <c:pt idx="80">
                  <c:v>-2.42</c:v>
                </c:pt>
                <c:pt idx="81">
                  <c:v>-1.36</c:v>
                </c:pt>
                <c:pt idx="82">
                  <c:v>-1.6</c:v>
                </c:pt>
                <c:pt idx="83">
                  <c:v>-4.8600000000000003</c:v>
                </c:pt>
                <c:pt idx="84">
                  <c:v>-1.46</c:v>
                </c:pt>
                <c:pt idx="85">
                  <c:v>0.28000000000000003</c:v>
                </c:pt>
                <c:pt idx="86">
                  <c:v>-1.62</c:v>
                </c:pt>
                <c:pt idx="87">
                  <c:v>-0.43</c:v>
                </c:pt>
                <c:pt idx="88">
                  <c:v>-0.59</c:v>
                </c:pt>
                <c:pt idx="89">
                  <c:v>-1.17</c:v>
                </c:pt>
                <c:pt idx="90">
                  <c:v>-8.3339999999999996</c:v>
                </c:pt>
                <c:pt idx="91">
                  <c:v>-0.49</c:v>
                </c:pt>
                <c:pt idx="92">
                  <c:v>-4.2300000000000004</c:v>
                </c:pt>
                <c:pt idx="93">
                  <c:v>-0.92</c:v>
                </c:pt>
                <c:pt idx="94">
                  <c:v>-0.24</c:v>
                </c:pt>
                <c:pt idx="95">
                  <c:v>0.47</c:v>
                </c:pt>
                <c:pt idx="96">
                  <c:v>-3.68</c:v>
                </c:pt>
                <c:pt idx="97">
                  <c:v>-0.8</c:v>
                </c:pt>
                <c:pt idx="98">
                  <c:v>-1.3</c:v>
                </c:pt>
                <c:pt idx="99">
                  <c:v>-3.39</c:v>
                </c:pt>
                <c:pt idx="100">
                  <c:v>-2.73</c:v>
                </c:pt>
                <c:pt idx="101">
                  <c:v>-2.5099999999999998</c:v>
                </c:pt>
                <c:pt idx="102">
                  <c:v>-1.73</c:v>
                </c:pt>
                <c:pt idx="103">
                  <c:v>-1.91</c:v>
                </c:pt>
                <c:pt idx="104">
                  <c:v>-4.0999999999999996</c:v>
                </c:pt>
                <c:pt idx="105">
                  <c:v>-1.92</c:v>
                </c:pt>
                <c:pt idx="106">
                  <c:v>-5.19</c:v>
                </c:pt>
                <c:pt idx="107">
                  <c:v>-1.4</c:v>
                </c:pt>
                <c:pt idx="108">
                  <c:v>-5.05</c:v>
                </c:pt>
                <c:pt idx="109">
                  <c:v>-0.8</c:v>
                </c:pt>
                <c:pt idx="110">
                  <c:v>-0.72</c:v>
                </c:pt>
                <c:pt idx="111">
                  <c:v>-2.54</c:v>
                </c:pt>
                <c:pt idx="112">
                  <c:v>-2.58</c:v>
                </c:pt>
                <c:pt idx="113">
                  <c:v>-0.28999999999999998</c:v>
                </c:pt>
                <c:pt idx="114">
                  <c:v>-1.3</c:v>
                </c:pt>
                <c:pt idx="115">
                  <c:v>-1.01</c:v>
                </c:pt>
                <c:pt idx="116">
                  <c:v>-0.74</c:v>
                </c:pt>
                <c:pt idx="117">
                  <c:v>-2.25</c:v>
                </c:pt>
                <c:pt idx="118">
                  <c:v>-5.14</c:v>
                </c:pt>
                <c:pt idx="119">
                  <c:v>-0.19</c:v>
                </c:pt>
                <c:pt idx="120">
                  <c:v>0.26</c:v>
                </c:pt>
                <c:pt idx="121">
                  <c:v>-2.0299999999999998</c:v>
                </c:pt>
                <c:pt idx="122">
                  <c:v>-1.9</c:v>
                </c:pt>
                <c:pt idx="123">
                  <c:v>-1.41</c:v>
                </c:pt>
                <c:pt idx="124">
                  <c:v>-2.1680000000000001</c:v>
                </c:pt>
                <c:pt idx="125">
                  <c:v>-2.2400000000000002</c:v>
                </c:pt>
                <c:pt idx="126">
                  <c:v>-3.74</c:v>
                </c:pt>
                <c:pt idx="127">
                  <c:v>-2.35</c:v>
                </c:pt>
                <c:pt idx="128">
                  <c:v>-1.17</c:v>
                </c:pt>
                <c:pt idx="129">
                  <c:v>-3.37</c:v>
                </c:pt>
                <c:pt idx="130">
                  <c:v>0.15</c:v>
                </c:pt>
                <c:pt idx="131">
                  <c:v>-1.75</c:v>
                </c:pt>
                <c:pt idx="132">
                  <c:v>-2.4</c:v>
                </c:pt>
                <c:pt idx="133">
                  <c:v>0.52</c:v>
                </c:pt>
                <c:pt idx="134">
                  <c:v>-3.73</c:v>
                </c:pt>
                <c:pt idx="135">
                  <c:v>-2.2200000000000002</c:v>
                </c:pt>
                <c:pt idx="136">
                  <c:v>-2.13</c:v>
                </c:pt>
                <c:pt idx="137">
                  <c:v>-4.28</c:v>
                </c:pt>
                <c:pt idx="138">
                  <c:v>-1.3</c:v>
                </c:pt>
                <c:pt idx="139">
                  <c:v>0.28999999999999998</c:v>
                </c:pt>
                <c:pt idx="140">
                  <c:v>-4.43</c:v>
                </c:pt>
                <c:pt idx="141">
                  <c:v>0.1</c:v>
                </c:pt>
                <c:pt idx="142">
                  <c:v>-2.09</c:v>
                </c:pt>
                <c:pt idx="143">
                  <c:v>-2.58</c:v>
                </c:pt>
                <c:pt idx="144">
                  <c:v>-2.5179999999999998</c:v>
                </c:pt>
                <c:pt idx="145">
                  <c:v>-0.41</c:v>
                </c:pt>
                <c:pt idx="146">
                  <c:v>-1.29</c:v>
                </c:pt>
                <c:pt idx="147">
                  <c:v>-2.31</c:v>
                </c:pt>
                <c:pt idx="148">
                  <c:v>-8.4</c:v>
                </c:pt>
                <c:pt idx="149">
                  <c:v>-2.0299999999999998</c:v>
                </c:pt>
                <c:pt idx="150">
                  <c:v>1.1000000000000001</c:v>
                </c:pt>
                <c:pt idx="151">
                  <c:v>-4</c:v>
                </c:pt>
                <c:pt idx="152">
                  <c:v>0.32</c:v>
                </c:pt>
                <c:pt idx="153">
                  <c:v>-1.28</c:v>
                </c:pt>
                <c:pt idx="154">
                  <c:v>-4.8</c:v>
                </c:pt>
                <c:pt idx="155">
                  <c:v>-1.94</c:v>
                </c:pt>
                <c:pt idx="156">
                  <c:v>-4.6900000000000004</c:v>
                </c:pt>
                <c:pt idx="157">
                  <c:v>-0.4</c:v>
                </c:pt>
                <c:pt idx="158">
                  <c:v>-2.73</c:v>
                </c:pt>
                <c:pt idx="159">
                  <c:v>-0.22</c:v>
                </c:pt>
                <c:pt idx="160">
                  <c:v>0.43</c:v>
                </c:pt>
                <c:pt idx="161">
                  <c:v>-4.1100000000000003</c:v>
                </c:pt>
                <c:pt idx="162">
                  <c:v>-0.6</c:v>
                </c:pt>
                <c:pt idx="163">
                  <c:v>-9.1999999999999998E-2</c:v>
                </c:pt>
                <c:pt idx="164">
                  <c:v>0.57999999999999996</c:v>
                </c:pt>
                <c:pt idx="165">
                  <c:v>-5.88</c:v>
                </c:pt>
                <c:pt idx="166">
                  <c:v>-1.9950000000000001</c:v>
                </c:pt>
                <c:pt idx="167">
                  <c:v>-3.8959999999999999</c:v>
                </c:pt>
                <c:pt idx="168">
                  <c:v>-1.87</c:v>
                </c:pt>
                <c:pt idx="169">
                  <c:v>-5.08</c:v>
                </c:pt>
                <c:pt idx="170">
                  <c:v>-0.49</c:v>
                </c:pt>
                <c:pt idx="171">
                  <c:v>-4.88</c:v>
                </c:pt>
                <c:pt idx="172">
                  <c:v>-0.98</c:v>
                </c:pt>
                <c:pt idx="173">
                  <c:v>-1.52</c:v>
                </c:pt>
                <c:pt idx="174">
                  <c:v>-1.96</c:v>
                </c:pt>
                <c:pt idx="175">
                  <c:v>-0.66</c:v>
                </c:pt>
                <c:pt idx="176">
                  <c:v>0.15</c:v>
                </c:pt>
                <c:pt idx="177">
                  <c:v>0.85</c:v>
                </c:pt>
                <c:pt idx="178">
                  <c:v>-4.92</c:v>
                </c:pt>
                <c:pt idx="179">
                  <c:v>0.96</c:v>
                </c:pt>
                <c:pt idx="180">
                  <c:v>-1.08</c:v>
                </c:pt>
                <c:pt idx="181">
                  <c:v>-1.34</c:v>
                </c:pt>
                <c:pt idx="182">
                  <c:v>-0.4</c:v>
                </c:pt>
                <c:pt idx="183">
                  <c:v>-3.23</c:v>
                </c:pt>
                <c:pt idx="184">
                  <c:v>-2.73</c:v>
                </c:pt>
                <c:pt idx="185">
                  <c:v>-0.18</c:v>
                </c:pt>
                <c:pt idx="186">
                  <c:v>-5.05</c:v>
                </c:pt>
                <c:pt idx="187">
                  <c:v>0.54</c:v>
                </c:pt>
                <c:pt idx="188">
                  <c:v>-1.44</c:v>
                </c:pt>
                <c:pt idx="189">
                  <c:v>-0.31</c:v>
                </c:pt>
                <c:pt idx="190">
                  <c:v>-1.34</c:v>
                </c:pt>
                <c:pt idx="191">
                  <c:v>-1.1000000000000001</c:v>
                </c:pt>
                <c:pt idx="192">
                  <c:v>0.56999999999999995</c:v>
                </c:pt>
                <c:pt idx="193">
                  <c:v>1.1200000000000001</c:v>
                </c:pt>
                <c:pt idx="194">
                  <c:v>-3.68</c:v>
                </c:pt>
                <c:pt idx="195">
                  <c:v>-1.52</c:v>
                </c:pt>
                <c:pt idx="196">
                  <c:v>-8.1720000000000006</c:v>
                </c:pt>
                <c:pt idx="197">
                  <c:v>-3.12</c:v>
                </c:pt>
                <c:pt idx="198">
                  <c:v>0.57999999999999996</c:v>
                </c:pt>
                <c:pt idx="199">
                  <c:v>-1.34</c:v>
                </c:pt>
                <c:pt idx="200">
                  <c:v>-3.84</c:v>
                </c:pt>
                <c:pt idx="201">
                  <c:v>-0.89</c:v>
                </c:pt>
                <c:pt idx="202">
                  <c:v>1.34</c:v>
                </c:pt>
                <c:pt idx="203">
                  <c:v>-4.8</c:v>
                </c:pt>
                <c:pt idx="204">
                  <c:v>0.94</c:v>
                </c:pt>
                <c:pt idx="205">
                  <c:v>-0.22</c:v>
                </c:pt>
                <c:pt idx="206">
                  <c:v>-0.7</c:v>
                </c:pt>
                <c:pt idx="207">
                  <c:v>-0.6</c:v>
                </c:pt>
                <c:pt idx="208">
                  <c:v>-4.2300000000000004</c:v>
                </c:pt>
                <c:pt idx="209">
                  <c:v>-0.85</c:v>
                </c:pt>
                <c:pt idx="210">
                  <c:v>-1.48</c:v>
                </c:pt>
                <c:pt idx="211">
                  <c:v>-0.79</c:v>
                </c:pt>
                <c:pt idx="212">
                  <c:v>0.106</c:v>
                </c:pt>
                <c:pt idx="213">
                  <c:v>-4.3600000000000003</c:v>
                </c:pt>
                <c:pt idx="214">
                  <c:v>-2.11</c:v>
                </c:pt>
                <c:pt idx="215">
                  <c:v>-4.6900000000000004</c:v>
                </c:pt>
                <c:pt idx="216">
                  <c:v>-1.21</c:v>
                </c:pt>
                <c:pt idx="217">
                  <c:v>0.57499999999999996</c:v>
                </c:pt>
                <c:pt idx="218">
                  <c:v>-0.14000000000000001</c:v>
                </c:pt>
                <c:pt idx="219">
                  <c:v>-1.71</c:v>
                </c:pt>
                <c:pt idx="220">
                  <c:v>-4.3600000000000003</c:v>
                </c:pt>
                <c:pt idx="221">
                  <c:v>-0.82</c:v>
                </c:pt>
                <c:pt idx="222">
                  <c:v>-0.36</c:v>
                </c:pt>
                <c:pt idx="223">
                  <c:v>-2.46</c:v>
                </c:pt>
                <c:pt idx="224">
                  <c:v>-2.96</c:v>
                </c:pt>
                <c:pt idx="225">
                  <c:v>-8.4</c:v>
                </c:pt>
                <c:pt idx="226">
                  <c:v>-0.01</c:v>
                </c:pt>
                <c:pt idx="227">
                  <c:v>-2.68</c:v>
                </c:pt>
                <c:pt idx="228">
                  <c:v>-1.62</c:v>
                </c:pt>
                <c:pt idx="229">
                  <c:v>-2</c:v>
                </c:pt>
                <c:pt idx="230">
                  <c:v>-1.74</c:v>
                </c:pt>
                <c:pt idx="231">
                  <c:v>-6.35</c:v>
                </c:pt>
                <c:pt idx="232">
                  <c:v>-2.09</c:v>
                </c:pt>
                <c:pt idx="233">
                  <c:v>-1.81</c:v>
                </c:pt>
                <c:pt idx="234">
                  <c:v>-0.82</c:v>
                </c:pt>
                <c:pt idx="235">
                  <c:v>-1.72</c:v>
                </c:pt>
                <c:pt idx="236">
                  <c:v>-2.94</c:v>
                </c:pt>
                <c:pt idx="237">
                  <c:v>-3.17</c:v>
                </c:pt>
                <c:pt idx="238">
                  <c:v>-4.26</c:v>
                </c:pt>
                <c:pt idx="239">
                  <c:v>0.43</c:v>
                </c:pt>
                <c:pt idx="240">
                  <c:v>-1</c:v>
                </c:pt>
                <c:pt idx="241">
                  <c:v>-1.06</c:v>
                </c:pt>
                <c:pt idx="242">
                  <c:v>-1.59</c:v>
                </c:pt>
                <c:pt idx="243">
                  <c:v>-3.53</c:v>
                </c:pt>
                <c:pt idx="244">
                  <c:v>-3.39</c:v>
                </c:pt>
                <c:pt idx="245">
                  <c:v>-1.3</c:v>
                </c:pt>
                <c:pt idx="246">
                  <c:v>-2.1800000000000002</c:v>
                </c:pt>
                <c:pt idx="247">
                  <c:v>-1.24</c:v>
                </c:pt>
                <c:pt idx="248">
                  <c:v>-0.72</c:v>
                </c:pt>
                <c:pt idx="249">
                  <c:v>-1.45</c:v>
                </c:pt>
                <c:pt idx="250">
                  <c:v>-2.29</c:v>
                </c:pt>
                <c:pt idx="251">
                  <c:v>-7.96</c:v>
                </c:pt>
                <c:pt idx="252">
                  <c:v>-3.55</c:v>
                </c:pt>
                <c:pt idx="253">
                  <c:v>-1.54</c:v>
                </c:pt>
                <c:pt idx="254">
                  <c:v>-2.5499999999999998</c:v>
                </c:pt>
                <c:pt idx="255">
                  <c:v>-4.4400000000000004</c:v>
                </c:pt>
                <c:pt idx="256">
                  <c:v>-0.62</c:v>
                </c:pt>
                <c:pt idx="257">
                  <c:v>-0.63</c:v>
                </c:pt>
                <c:pt idx="258">
                  <c:v>-2</c:v>
                </c:pt>
                <c:pt idx="259">
                  <c:v>1.58</c:v>
                </c:pt>
                <c:pt idx="260">
                  <c:v>-4.74</c:v>
                </c:pt>
                <c:pt idx="261">
                  <c:v>-0.22</c:v>
                </c:pt>
                <c:pt idx="262">
                  <c:v>-0.99</c:v>
                </c:pt>
                <c:pt idx="263">
                  <c:v>-3.9</c:v>
                </c:pt>
                <c:pt idx="264">
                  <c:v>0.32</c:v>
                </c:pt>
                <c:pt idx="265">
                  <c:v>-2.56</c:v>
                </c:pt>
                <c:pt idx="266">
                  <c:v>-0.67</c:v>
                </c:pt>
                <c:pt idx="267">
                  <c:v>-0.45</c:v>
                </c:pt>
                <c:pt idx="268">
                  <c:v>-0.42</c:v>
                </c:pt>
                <c:pt idx="269">
                  <c:v>-3.18</c:v>
                </c:pt>
                <c:pt idx="270">
                  <c:v>-0.85</c:v>
                </c:pt>
                <c:pt idx="271">
                  <c:v>-1.0900000000000001</c:v>
                </c:pt>
                <c:pt idx="272">
                  <c:v>-5.0599999999999996</c:v>
                </c:pt>
                <c:pt idx="273">
                  <c:v>-2.74</c:v>
                </c:pt>
                <c:pt idx="274">
                  <c:v>-0.6</c:v>
                </c:pt>
                <c:pt idx="275">
                  <c:v>-0.39</c:v>
                </c:pt>
                <c:pt idx="276">
                  <c:v>-1.24</c:v>
                </c:pt>
                <c:pt idx="277">
                  <c:v>-3.81</c:v>
                </c:pt>
                <c:pt idx="278">
                  <c:v>0.32</c:v>
                </c:pt>
                <c:pt idx="279">
                  <c:v>-3.08</c:v>
                </c:pt>
                <c:pt idx="280">
                  <c:v>-1.62</c:v>
                </c:pt>
                <c:pt idx="281">
                  <c:v>-0.77</c:v>
                </c:pt>
                <c:pt idx="282">
                  <c:v>-3.01</c:v>
                </c:pt>
                <c:pt idx="283">
                  <c:v>-4.24</c:v>
                </c:pt>
                <c:pt idx="284">
                  <c:v>-1.89</c:v>
                </c:pt>
                <c:pt idx="285">
                  <c:v>-1.99</c:v>
                </c:pt>
                <c:pt idx="286">
                  <c:v>-3.04</c:v>
                </c:pt>
                <c:pt idx="287">
                  <c:v>-3.38</c:v>
                </c:pt>
                <c:pt idx="288">
                  <c:v>-1.1100000000000001</c:v>
                </c:pt>
                <c:pt idx="289">
                  <c:v>-4.2859999999999996</c:v>
                </c:pt>
                <c:pt idx="290">
                  <c:v>-5.24</c:v>
                </c:pt>
                <c:pt idx="291">
                  <c:v>-1.98</c:v>
                </c:pt>
                <c:pt idx="292">
                  <c:v>0.15</c:v>
                </c:pt>
                <c:pt idx="293">
                  <c:v>-0.9</c:v>
                </c:pt>
                <c:pt idx="294">
                  <c:v>-0.47</c:v>
                </c:pt>
                <c:pt idx="295">
                  <c:v>-3.82</c:v>
                </c:pt>
                <c:pt idx="296">
                  <c:v>-1.96</c:v>
                </c:pt>
                <c:pt idx="297">
                  <c:v>-0.28999999999999998</c:v>
                </c:pt>
                <c:pt idx="298">
                  <c:v>-1.32</c:v>
                </c:pt>
                <c:pt idx="299">
                  <c:v>-2.54</c:v>
                </c:pt>
                <c:pt idx="300">
                  <c:v>-1.6</c:v>
                </c:pt>
                <c:pt idx="301">
                  <c:v>-3.65</c:v>
                </c:pt>
                <c:pt idx="302">
                  <c:v>-2.58</c:v>
                </c:pt>
                <c:pt idx="303">
                  <c:v>-2.39</c:v>
                </c:pt>
                <c:pt idx="304">
                  <c:v>0.62</c:v>
                </c:pt>
                <c:pt idx="305">
                  <c:v>-5.54</c:v>
                </c:pt>
                <c:pt idx="306">
                  <c:v>-1.6</c:v>
                </c:pt>
                <c:pt idx="307">
                  <c:v>-1.22</c:v>
                </c:pt>
                <c:pt idx="308">
                  <c:v>-1.68</c:v>
                </c:pt>
                <c:pt idx="309">
                  <c:v>1.57</c:v>
                </c:pt>
                <c:pt idx="310">
                  <c:v>-3.18</c:v>
                </c:pt>
                <c:pt idx="311">
                  <c:v>-1.36</c:v>
                </c:pt>
                <c:pt idx="312">
                  <c:v>-4.8099999999999996</c:v>
                </c:pt>
                <c:pt idx="313">
                  <c:v>-2.06</c:v>
                </c:pt>
                <c:pt idx="314">
                  <c:v>-0.8</c:v>
                </c:pt>
                <c:pt idx="315">
                  <c:v>-1.47</c:v>
                </c:pt>
                <c:pt idx="316">
                  <c:v>-2.2999999999999998</c:v>
                </c:pt>
                <c:pt idx="317">
                  <c:v>-0.17</c:v>
                </c:pt>
                <c:pt idx="318">
                  <c:v>-4.5220000000000002</c:v>
                </c:pt>
                <c:pt idx="319">
                  <c:v>-4.07</c:v>
                </c:pt>
                <c:pt idx="320">
                  <c:v>-2.617</c:v>
                </c:pt>
                <c:pt idx="321">
                  <c:v>-2.35</c:v>
                </c:pt>
                <c:pt idx="322">
                  <c:v>-2.5499999999999998</c:v>
                </c:pt>
                <c:pt idx="323">
                  <c:v>-4.57</c:v>
                </c:pt>
                <c:pt idx="324">
                  <c:v>0.62</c:v>
                </c:pt>
                <c:pt idx="325">
                  <c:v>-2.77</c:v>
                </c:pt>
                <c:pt idx="326">
                  <c:v>-2.82</c:v>
                </c:pt>
                <c:pt idx="327">
                  <c:v>-3.4830000000000001</c:v>
                </c:pt>
                <c:pt idx="328">
                  <c:v>-0.92</c:v>
                </c:pt>
                <c:pt idx="329">
                  <c:v>-3.76</c:v>
                </c:pt>
                <c:pt idx="330">
                  <c:v>-1.25</c:v>
                </c:pt>
                <c:pt idx="331">
                  <c:v>-4.59</c:v>
                </c:pt>
                <c:pt idx="332">
                  <c:v>-4.7699999999999996</c:v>
                </c:pt>
                <c:pt idx="333">
                  <c:v>-4.66</c:v>
                </c:pt>
                <c:pt idx="334">
                  <c:v>-1.82</c:v>
                </c:pt>
                <c:pt idx="335">
                  <c:v>-3.33</c:v>
                </c:pt>
                <c:pt idx="336">
                  <c:v>-4.194</c:v>
                </c:pt>
                <c:pt idx="337">
                  <c:v>-2.73</c:v>
                </c:pt>
                <c:pt idx="338">
                  <c:v>-1.97</c:v>
                </c:pt>
                <c:pt idx="339">
                  <c:v>-2.23</c:v>
                </c:pt>
                <c:pt idx="340">
                  <c:v>-3.77</c:v>
                </c:pt>
                <c:pt idx="341">
                  <c:v>-3.28</c:v>
                </c:pt>
                <c:pt idx="342">
                  <c:v>-3.55</c:v>
                </c:pt>
                <c:pt idx="343">
                  <c:v>-2</c:v>
                </c:pt>
                <c:pt idx="344">
                  <c:v>-3.2</c:v>
                </c:pt>
                <c:pt idx="345">
                  <c:v>-4.5599999999999996</c:v>
                </c:pt>
                <c:pt idx="346">
                  <c:v>-1.03</c:v>
                </c:pt>
                <c:pt idx="347">
                  <c:v>-3.0819999999999999</c:v>
                </c:pt>
                <c:pt idx="348">
                  <c:v>-3.9239999999999999</c:v>
                </c:pt>
                <c:pt idx="349">
                  <c:v>-3.13</c:v>
                </c:pt>
                <c:pt idx="350">
                  <c:v>-2.581</c:v>
                </c:pt>
                <c:pt idx="351">
                  <c:v>-5.6</c:v>
                </c:pt>
                <c:pt idx="352">
                  <c:v>-2.41</c:v>
                </c:pt>
                <c:pt idx="353">
                  <c:v>-2.64</c:v>
                </c:pt>
                <c:pt idx="354">
                  <c:v>-1.85</c:v>
                </c:pt>
                <c:pt idx="355">
                  <c:v>-5.7519999999999998</c:v>
                </c:pt>
                <c:pt idx="356">
                  <c:v>-3</c:v>
                </c:pt>
                <c:pt idx="357">
                  <c:v>-2.35</c:v>
                </c:pt>
                <c:pt idx="358">
                  <c:v>-4.8620000000000001</c:v>
                </c:pt>
                <c:pt idx="359">
                  <c:v>-1.24</c:v>
                </c:pt>
                <c:pt idx="360">
                  <c:v>-1.79</c:v>
                </c:pt>
                <c:pt idx="361">
                  <c:v>-3.15</c:v>
                </c:pt>
                <c:pt idx="362">
                  <c:v>-2.5499999999999998</c:v>
                </c:pt>
                <c:pt idx="363">
                  <c:v>-6.6369999999999996</c:v>
                </c:pt>
                <c:pt idx="364">
                  <c:v>-1.19</c:v>
                </c:pt>
                <c:pt idx="365">
                  <c:v>-0.73</c:v>
                </c:pt>
                <c:pt idx="366">
                  <c:v>-3.48</c:v>
                </c:pt>
                <c:pt idx="367">
                  <c:v>-2.1539999999999999</c:v>
                </c:pt>
                <c:pt idx="368">
                  <c:v>-2.17</c:v>
                </c:pt>
                <c:pt idx="369">
                  <c:v>-1.28</c:v>
                </c:pt>
                <c:pt idx="370">
                  <c:v>-3.61</c:v>
                </c:pt>
                <c:pt idx="371">
                  <c:v>-1.8</c:v>
                </c:pt>
                <c:pt idx="372">
                  <c:v>-1.96</c:v>
                </c:pt>
                <c:pt idx="373">
                  <c:v>-4</c:v>
                </c:pt>
                <c:pt idx="374">
                  <c:v>-6.96</c:v>
                </c:pt>
                <c:pt idx="375">
                  <c:v>-3.21</c:v>
                </c:pt>
                <c:pt idx="376">
                  <c:v>-4.04</c:v>
                </c:pt>
                <c:pt idx="377">
                  <c:v>-2.34</c:v>
                </c:pt>
                <c:pt idx="378">
                  <c:v>-1.3</c:v>
                </c:pt>
                <c:pt idx="379">
                  <c:v>-1.21</c:v>
                </c:pt>
                <c:pt idx="380">
                  <c:v>-2.6160000000000001</c:v>
                </c:pt>
                <c:pt idx="381">
                  <c:v>-3.84</c:v>
                </c:pt>
                <c:pt idx="382">
                  <c:v>-0.7</c:v>
                </c:pt>
                <c:pt idx="383">
                  <c:v>-0.62</c:v>
                </c:pt>
                <c:pt idx="384">
                  <c:v>-4.4320000000000004</c:v>
                </c:pt>
                <c:pt idx="385">
                  <c:v>-3.22</c:v>
                </c:pt>
                <c:pt idx="386">
                  <c:v>-3.11</c:v>
                </c:pt>
                <c:pt idx="387">
                  <c:v>-0.7</c:v>
                </c:pt>
                <c:pt idx="388">
                  <c:v>-3</c:v>
                </c:pt>
                <c:pt idx="389">
                  <c:v>-0.98499999999999999</c:v>
                </c:pt>
                <c:pt idx="390">
                  <c:v>0.81</c:v>
                </c:pt>
                <c:pt idx="391">
                  <c:v>-1.4</c:v>
                </c:pt>
                <c:pt idx="392">
                  <c:v>-2.7</c:v>
                </c:pt>
                <c:pt idx="393">
                  <c:v>-3.8</c:v>
                </c:pt>
                <c:pt idx="394">
                  <c:v>-2.59</c:v>
                </c:pt>
                <c:pt idx="395">
                  <c:v>-2.21</c:v>
                </c:pt>
                <c:pt idx="396">
                  <c:v>-1.52</c:v>
                </c:pt>
                <c:pt idx="397">
                  <c:v>-5.82</c:v>
                </c:pt>
                <c:pt idx="398">
                  <c:v>-3.37</c:v>
                </c:pt>
                <c:pt idx="399">
                  <c:v>-1.0900000000000001</c:v>
                </c:pt>
                <c:pt idx="400">
                  <c:v>-5.68</c:v>
                </c:pt>
                <c:pt idx="401">
                  <c:v>-4.57</c:v>
                </c:pt>
                <c:pt idx="402">
                  <c:v>-6.1239999999999997</c:v>
                </c:pt>
                <c:pt idx="403">
                  <c:v>-2.46</c:v>
                </c:pt>
                <c:pt idx="404">
                  <c:v>-1.77</c:v>
                </c:pt>
                <c:pt idx="405">
                  <c:v>-1.55</c:v>
                </c:pt>
                <c:pt idx="406">
                  <c:v>-1.56</c:v>
                </c:pt>
                <c:pt idx="407">
                  <c:v>-5.16</c:v>
                </c:pt>
                <c:pt idx="408">
                  <c:v>-2.33</c:v>
                </c:pt>
                <c:pt idx="409">
                  <c:v>-2.12</c:v>
                </c:pt>
                <c:pt idx="410">
                  <c:v>-1.19</c:v>
                </c:pt>
                <c:pt idx="411">
                  <c:v>-1.28</c:v>
                </c:pt>
                <c:pt idx="412">
                  <c:v>-1.83</c:v>
                </c:pt>
                <c:pt idx="413">
                  <c:v>-4.1500000000000004</c:v>
                </c:pt>
                <c:pt idx="414">
                  <c:v>-1.06</c:v>
                </c:pt>
                <c:pt idx="415">
                  <c:v>-2.44</c:v>
                </c:pt>
                <c:pt idx="416">
                  <c:v>-6.1440000000000001</c:v>
                </c:pt>
                <c:pt idx="417">
                  <c:v>-1.38</c:v>
                </c:pt>
                <c:pt idx="418">
                  <c:v>-3.37</c:v>
                </c:pt>
                <c:pt idx="419">
                  <c:v>-4.4000000000000004</c:v>
                </c:pt>
                <c:pt idx="420">
                  <c:v>-3.19</c:v>
                </c:pt>
                <c:pt idx="421">
                  <c:v>-2.452</c:v>
                </c:pt>
                <c:pt idx="422">
                  <c:v>-3.05</c:v>
                </c:pt>
                <c:pt idx="423">
                  <c:v>-3.39</c:v>
                </c:pt>
                <c:pt idx="424">
                  <c:v>-2.92</c:v>
                </c:pt>
                <c:pt idx="425">
                  <c:v>-2.21</c:v>
                </c:pt>
                <c:pt idx="426">
                  <c:v>-2.4900000000000002</c:v>
                </c:pt>
                <c:pt idx="427">
                  <c:v>-3.1</c:v>
                </c:pt>
                <c:pt idx="428">
                  <c:v>-1.01</c:v>
                </c:pt>
                <c:pt idx="429">
                  <c:v>-2.09</c:v>
                </c:pt>
                <c:pt idx="430">
                  <c:v>-4.12</c:v>
                </c:pt>
                <c:pt idx="431">
                  <c:v>-1.34</c:v>
                </c:pt>
                <c:pt idx="432">
                  <c:v>-2.5640000000000001</c:v>
                </c:pt>
                <c:pt idx="433">
                  <c:v>7.0000000000000007E-2</c:v>
                </c:pt>
                <c:pt idx="434">
                  <c:v>-3.1</c:v>
                </c:pt>
                <c:pt idx="435">
                  <c:v>-4.1900000000000004</c:v>
                </c:pt>
                <c:pt idx="436">
                  <c:v>-2.08</c:v>
                </c:pt>
                <c:pt idx="437">
                  <c:v>-4.2</c:v>
                </c:pt>
                <c:pt idx="438">
                  <c:v>-1.456</c:v>
                </c:pt>
                <c:pt idx="439">
                  <c:v>-1.8</c:v>
                </c:pt>
                <c:pt idx="440">
                  <c:v>-3.08</c:v>
                </c:pt>
                <c:pt idx="441">
                  <c:v>-3.9</c:v>
                </c:pt>
                <c:pt idx="442">
                  <c:v>-2.78</c:v>
                </c:pt>
                <c:pt idx="443">
                  <c:v>-5.1150000000000002</c:v>
                </c:pt>
                <c:pt idx="444">
                  <c:v>-2.67</c:v>
                </c:pt>
                <c:pt idx="445">
                  <c:v>-1.96</c:v>
                </c:pt>
                <c:pt idx="446">
                  <c:v>-2.0499999999999998</c:v>
                </c:pt>
                <c:pt idx="447">
                  <c:v>-0.4</c:v>
                </c:pt>
                <c:pt idx="448">
                  <c:v>-5.65</c:v>
                </c:pt>
                <c:pt idx="449">
                  <c:v>-1.66</c:v>
                </c:pt>
                <c:pt idx="450">
                  <c:v>-0.7</c:v>
                </c:pt>
                <c:pt idx="451">
                  <c:v>-2.2200000000000002</c:v>
                </c:pt>
                <c:pt idx="452">
                  <c:v>-4.6399999999999997</c:v>
                </c:pt>
                <c:pt idx="453">
                  <c:v>-1.85</c:v>
                </c:pt>
                <c:pt idx="454">
                  <c:v>-3.19</c:v>
                </c:pt>
                <c:pt idx="455">
                  <c:v>-6.98</c:v>
                </c:pt>
                <c:pt idx="456">
                  <c:v>-0.8</c:v>
                </c:pt>
                <c:pt idx="457">
                  <c:v>-5.23</c:v>
                </c:pt>
                <c:pt idx="458">
                  <c:v>-2.29</c:v>
                </c:pt>
                <c:pt idx="459">
                  <c:v>-5.21</c:v>
                </c:pt>
                <c:pt idx="460">
                  <c:v>-1.827</c:v>
                </c:pt>
                <c:pt idx="461">
                  <c:v>-2.35</c:v>
                </c:pt>
                <c:pt idx="462">
                  <c:v>-3.75</c:v>
                </c:pt>
                <c:pt idx="463">
                  <c:v>-3.66</c:v>
                </c:pt>
                <c:pt idx="464">
                  <c:v>-2.843</c:v>
                </c:pt>
                <c:pt idx="465">
                  <c:v>-5.47</c:v>
                </c:pt>
                <c:pt idx="466">
                  <c:v>-2.8</c:v>
                </c:pt>
                <c:pt idx="467">
                  <c:v>-2.89</c:v>
                </c:pt>
                <c:pt idx="468">
                  <c:v>-2.39</c:v>
                </c:pt>
                <c:pt idx="469">
                  <c:v>-3.63</c:v>
                </c:pt>
                <c:pt idx="470">
                  <c:v>-1.33</c:v>
                </c:pt>
                <c:pt idx="471">
                  <c:v>-1.6</c:v>
                </c:pt>
                <c:pt idx="472">
                  <c:v>-1.8029999999999999</c:v>
                </c:pt>
                <c:pt idx="473">
                  <c:v>-6.49</c:v>
                </c:pt>
                <c:pt idx="474">
                  <c:v>-2.3199999999999998</c:v>
                </c:pt>
                <c:pt idx="475">
                  <c:v>-1.92</c:v>
                </c:pt>
                <c:pt idx="476">
                  <c:v>-3.31</c:v>
                </c:pt>
                <c:pt idx="477">
                  <c:v>-2.67</c:v>
                </c:pt>
                <c:pt idx="478">
                  <c:v>-2.33</c:v>
                </c:pt>
                <c:pt idx="479">
                  <c:v>-1.601</c:v>
                </c:pt>
                <c:pt idx="480">
                  <c:v>-2.82</c:v>
                </c:pt>
                <c:pt idx="481">
                  <c:v>-2.863</c:v>
                </c:pt>
                <c:pt idx="482">
                  <c:v>-2.6920000000000002</c:v>
                </c:pt>
                <c:pt idx="483">
                  <c:v>-2.34</c:v>
                </c:pt>
                <c:pt idx="484">
                  <c:v>-0.72</c:v>
                </c:pt>
                <c:pt idx="485">
                  <c:v>-5.53</c:v>
                </c:pt>
                <c:pt idx="486">
                  <c:v>-2.36</c:v>
                </c:pt>
                <c:pt idx="487">
                  <c:v>-1.74</c:v>
                </c:pt>
                <c:pt idx="488">
                  <c:v>-1.66</c:v>
                </c:pt>
                <c:pt idx="489">
                  <c:v>-3.21</c:v>
                </c:pt>
                <c:pt idx="490">
                  <c:v>-3</c:v>
                </c:pt>
                <c:pt idx="491">
                  <c:v>-3.38</c:v>
                </c:pt>
                <c:pt idx="492">
                  <c:v>-4.24</c:v>
                </c:pt>
                <c:pt idx="493">
                  <c:v>-3.5</c:v>
                </c:pt>
                <c:pt idx="494">
                  <c:v>-1.37</c:v>
                </c:pt>
                <c:pt idx="495">
                  <c:v>-4.37</c:v>
                </c:pt>
                <c:pt idx="496">
                  <c:v>-5.56</c:v>
                </c:pt>
                <c:pt idx="497">
                  <c:v>-0.85</c:v>
                </c:pt>
                <c:pt idx="498">
                  <c:v>-1.64</c:v>
                </c:pt>
                <c:pt idx="499">
                  <c:v>-4.03</c:v>
                </c:pt>
                <c:pt idx="500">
                  <c:v>-3.927</c:v>
                </c:pt>
                <c:pt idx="501">
                  <c:v>-5.72</c:v>
                </c:pt>
                <c:pt idx="502">
                  <c:v>-2.67</c:v>
                </c:pt>
                <c:pt idx="503">
                  <c:v>-1.49</c:v>
                </c:pt>
                <c:pt idx="504">
                  <c:v>-2.39</c:v>
                </c:pt>
                <c:pt idx="505">
                  <c:v>-2.37</c:v>
                </c:pt>
                <c:pt idx="506">
                  <c:v>-2.82</c:v>
                </c:pt>
                <c:pt idx="507">
                  <c:v>-2.93</c:v>
                </c:pt>
                <c:pt idx="508">
                  <c:v>-1.96</c:v>
                </c:pt>
                <c:pt idx="509">
                  <c:v>-3.26</c:v>
                </c:pt>
                <c:pt idx="510">
                  <c:v>-2.77</c:v>
                </c:pt>
                <c:pt idx="511">
                  <c:v>-2.19</c:v>
                </c:pt>
                <c:pt idx="512">
                  <c:v>-5.7359999999999998</c:v>
                </c:pt>
                <c:pt idx="513">
                  <c:v>-3.54</c:v>
                </c:pt>
                <c:pt idx="514">
                  <c:v>-2.92</c:v>
                </c:pt>
                <c:pt idx="515">
                  <c:v>-2.48</c:v>
                </c:pt>
                <c:pt idx="516">
                  <c:v>-3.59</c:v>
                </c:pt>
                <c:pt idx="517">
                  <c:v>-3.43</c:v>
                </c:pt>
                <c:pt idx="518">
                  <c:v>-0.95</c:v>
                </c:pt>
                <c:pt idx="519">
                  <c:v>-3.27</c:v>
                </c:pt>
                <c:pt idx="520">
                  <c:v>-3.536</c:v>
                </c:pt>
                <c:pt idx="521">
                  <c:v>-4.5</c:v>
                </c:pt>
                <c:pt idx="522">
                  <c:v>-4.4800000000000004</c:v>
                </c:pt>
                <c:pt idx="523">
                  <c:v>-0.41</c:v>
                </c:pt>
                <c:pt idx="524">
                  <c:v>-2.41</c:v>
                </c:pt>
                <c:pt idx="525">
                  <c:v>-1.34</c:v>
                </c:pt>
                <c:pt idx="526">
                  <c:v>-4.28</c:v>
                </c:pt>
                <c:pt idx="527">
                  <c:v>-6.09</c:v>
                </c:pt>
                <c:pt idx="528">
                  <c:v>-4</c:v>
                </c:pt>
                <c:pt idx="529">
                  <c:v>-4.0599999999999996</c:v>
                </c:pt>
                <c:pt idx="530">
                  <c:v>-2.86</c:v>
                </c:pt>
                <c:pt idx="531">
                  <c:v>-0.68</c:v>
                </c:pt>
                <c:pt idx="532">
                  <c:v>-3.5920000000000001</c:v>
                </c:pt>
                <c:pt idx="533">
                  <c:v>-4.63</c:v>
                </c:pt>
                <c:pt idx="534">
                  <c:v>-2.38</c:v>
                </c:pt>
                <c:pt idx="535">
                  <c:v>-2.38</c:v>
                </c:pt>
                <c:pt idx="536">
                  <c:v>-1</c:v>
                </c:pt>
                <c:pt idx="537">
                  <c:v>-4.3099999999999996</c:v>
                </c:pt>
                <c:pt idx="538">
                  <c:v>-2.1110000000000002</c:v>
                </c:pt>
                <c:pt idx="539">
                  <c:v>-2.21</c:v>
                </c:pt>
                <c:pt idx="540">
                  <c:v>-1.7</c:v>
                </c:pt>
                <c:pt idx="541">
                  <c:v>-3.54</c:v>
                </c:pt>
                <c:pt idx="542">
                  <c:v>-2.89</c:v>
                </c:pt>
                <c:pt idx="543">
                  <c:v>-3.03</c:v>
                </c:pt>
                <c:pt idx="544">
                  <c:v>-2.5099999999999998</c:v>
                </c:pt>
                <c:pt idx="545">
                  <c:v>-3.52</c:v>
                </c:pt>
                <c:pt idx="546">
                  <c:v>-3.24</c:v>
                </c:pt>
                <c:pt idx="547">
                  <c:v>-3.4</c:v>
                </c:pt>
                <c:pt idx="548">
                  <c:v>-0.74</c:v>
                </c:pt>
                <c:pt idx="549">
                  <c:v>-2.57</c:v>
                </c:pt>
                <c:pt idx="550">
                  <c:v>-2.78</c:v>
                </c:pt>
                <c:pt idx="551">
                  <c:v>-3.0830000000000002</c:v>
                </c:pt>
                <c:pt idx="552">
                  <c:v>-1.78</c:v>
                </c:pt>
                <c:pt idx="553">
                  <c:v>-2.77</c:v>
                </c:pt>
                <c:pt idx="554">
                  <c:v>-1.29</c:v>
                </c:pt>
                <c:pt idx="555">
                  <c:v>-0.96</c:v>
                </c:pt>
                <c:pt idx="556">
                  <c:v>-1.99</c:v>
                </c:pt>
                <c:pt idx="557">
                  <c:v>-3.2</c:v>
                </c:pt>
                <c:pt idx="558">
                  <c:v>-3.01</c:v>
                </c:pt>
                <c:pt idx="559">
                  <c:v>-6.62</c:v>
                </c:pt>
                <c:pt idx="560">
                  <c:v>-2.0499999999999998</c:v>
                </c:pt>
                <c:pt idx="561">
                  <c:v>-0.96</c:v>
                </c:pt>
                <c:pt idx="562">
                  <c:v>-4.0199999999999996</c:v>
                </c:pt>
                <c:pt idx="563">
                  <c:v>-3.27</c:v>
                </c:pt>
                <c:pt idx="564">
                  <c:v>-3.04</c:v>
                </c:pt>
                <c:pt idx="565">
                  <c:v>-3.38</c:v>
                </c:pt>
                <c:pt idx="566">
                  <c:v>0</c:v>
                </c:pt>
                <c:pt idx="567">
                  <c:v>-5.64</c:v>
                </c:pt>
                <c:pt idx="568">
                  <c:v>-1.74</c:v>
                </c:pt>
                <c:pt idx="569">
                  <c:v>-7.25</c:v>
                </c:pt>
                <c:pt idx="570">
                  <c:v>-6.47</c:v>
                </c:pt>
                <c:pt idx="571">
                  <c:v>-6.39</c:v>
                </c:pt>
                <c:pt idx="572">
                  <c:v>-4.54</c:v>
                </c:pt>
                <c:pt idx="573">
                  <c:v>-6.14</c:v>
                </c:pt>
                <c:pt idx="574">
                  <c:v>-11.6</c:v>
                </c:pt>
                <c:pt idx="575">
                  <c:v>-7.66</c:v>
                </c:pt>
                <c:pt idx="576">
                  <c:v>-7.39</c:v>
                </c:pt>
                <c:pt idx="577">
                  <c:v>-4.88</c:v>
                </c:pt>
                <c:pt idx="578">
                  <c:v>-7.21</c:v>
                </c:pt>
                <c:pt idx="579">
                  <c:v>-8.7100000000000009</c:v>
                </c:pt>
                <c:pt idx="580">
                  <c:v>-7.82</c:v>
                </c:pt>
                <c:pt idx="581">
                  <c:v>-8.6</c:v>
                </c:pt>
                <c:pt idx="582">
                  <c:v>-7.92</c:v>
                </c:pt>
                <c:pt idx="583">
                  <c:v>-7.92</c:v>
                </c:pt>
                <c:pt idx="584">
                  <c:v>-7.68</c:v>
                </c:pt>
                <c:pt idx="585">
                  <c:v>-8.01</c:v>
                </c:pt>
                <c:pt idx="586">
                  <c:v>-5.28</c:v>
                </c:pt>
                <c:pt idx="587">
                  <c:v>-7.28</c:v>
                </c:pt>
                <c:pt idx="588">
                  <c:v>-8.56</c:v>
                </c:pt>
                <c:pt idx="589">
                  <c:v>-3.48</c:v>
                </c:pt>
                <c:pt idx="590">
                  <c:v>-7.42</c:v>
                </c:pt>
                <c:pt idx="591">
                  <c:v>-4.62</c:v>
                </c:pt>
                <c:pt idx="592">
                  <c:v>-7.43</c:v>
                </c:pt>
                <c:pt idx="593">
                  <c:v>-8.94</c:v>
                </c:pt>
                <c:pt idx="594">
                  <c:v>-2.7</c:v>
                </c:pt>
                <c:pt idx="595">
                  <c:v>-7.32</c:v>
                </c:pt>
                <c:pt idx="596">
                  <c:v>-5.21</c:v>
                </c:pt>
                <c:pt idx="597">
                  <c:v>-6.57</c:v>
                </c:pt>
                <c:pt idx="598">
                  <c:v>-5.27</c:v>
                </c:pt>
                <c:pt idx="599">
                  <c:v>-7.39</c:v>
                </c:pt>
                <c:pt idx="600">
                  <c:v>-6.25</c:v>
                </c:pt>
                <c:pt idx="601">
                  <c:v>-6.56</c:v>
                </c:pt>
                <c:pt idx="602">
                  <c:v>-6.01</c:v>
                </c:pt>
                <c:pt idx="603">
                  <c:v>-6.29</c:v>
                </c:pt>
                <c:pt idx="604">
                  <c:v>-9.15</c:v>
                </c:pt>
                <c:pt idx="605">
                  <c:v>-9.16</c:v>
                </c:pt>
                <c:pt idx="606">
                  <c:v>-7.8</c:v>
                </c:pt>
                <c:pt idx="607">
                  <c:v>-4.3449999999999998</c:v>
                </c:pt>
                <c:pt idx="608">
                  <c:v>-3.54</c:v>
                </c:pt>
                <c:pt idx="609">
                  <c:v>-3.57</c:v>
                </c:pt>
                <c:pt idx="610">
                  <c:v>-4.72</c:v>
                </c:pt>
                <c:pt idx="611">
                  <c:v>-3.2240000000000002</c:v>
                </c:pt>
                <c:pt idx="612">
                  <c:v>-4.1399999999999997</c:v>
                </c:pt>
                <c:pt idx="613">
                  <c:v>-4.29</c:v>
                </c:pt>
                <c:pt idx="614">
                  <c:v>-4.55</c:v>
                </c:pt>
                <c:pt idx="615">
                  <c:v>-4.6789999999999896</c:v>
                </c:pt>
                <c:pt idx="616">
                  <c:v>-4.1399999999999997</c:v>
                </c:pt>
                <c:pt idx="617">
                  <c:v>-4.29</c:v>
                </c:pt>
                <c:pt idx="618">
                  <c:v>-3.6</c:v>
                </c:pt>
                <c:pt idx="619">
                  <c:v>-4.17</c:v>
                </c:pt>
                <c:pt idx="620">
                  <c:v>-3.7</c:v>
                </c:pt>
                <c:pt idx="621">
                  <c:v>-3.77</c:v>
                </c:pt>
                <c:pt idx="622">
                  <c:v>-2.2200000000000002</c:v>
                </c:pt>
                <c:pt idx="623">
                  <c:v>-1.92</c:v>
                </c:pt>
                <c:pt idx="624">
                  <c:v>-2.2799999999999998</c:v>
                </c:pt>
                <c:pt idx="625">
                  <c:v>-4.8899999999999997</c:v>
                </c:pt>
                <c:pt idx="626">
                  <c:v>-4.4000000000000004</c:v>
                </c:pt>
                <c:pt idx="627">
                  <c:v>-4.3499999999999996</c:v>
                </c:pt>
                <c:pt idx="628">
                  <c:v>-3.93</c:v>
                </c:pt>
                <c:pt idx="629">
                  <c:v>-2.593</c:v>
                </c:pt>
                <c:pt idx="630">
                  <c:v>-2.077</c:v>
                </c:pt>
                <c:pt idx="631">
                  <c:v>-2.39</c:v>
                </c:pt>
                <c:pt idx="632">
                  <c:v>-2.39</c:v>
                </c:pt>
                <c:pt idx="633">
                  <c:v>-2.5630000000000002</c:v>
                </c:pt>
                <c:pt idx="634">
                  <c:v>-2.016</c:v>
                </c:pt>
                <c:pt idx="635">
                  <c:v>-2.6469999999999998</c:v>
                </c:pt>
                <c:pt idx="636">
                  <c:v>-2.4</c:v>
                </c:pt>
                <c:pt idx="637">
                  <c:v>-1.708</c:v>
                </c:pt>
                <c:pt idx="638">
                  <c:v>-1.742</c:v>
                </c:pt>
                <c:pt idx="639">
                  <c:v>-1.228</c:v>
                </c:pt>
                <c:pt idx="640">
                  <c:v>-1.1599999999999999</c:v>
                </c:pt>
                <c:pt idx="641">
                  <c:v>-2.1789999999999998</c:v>
                </c:pt>
                <c:pt idx="642">
                  <c:v>-1.661</c:v>
                </c:pt>
                <c:pt idx="643">
                  <c:v>-2.23</c:v>
                </c:pt>
                <c:pt idx="644">
                  <c:v>-2.2530000000000001</c:v>
                </c:pt>
                <c:pt idx="645">
                  <c:v>-2.766</c:v>
                </c:pt>
                <c:pt idx="646">
                  <c:v>-1.6140000000000001</c:v>
                </c:pt>
                <c:pt idx="647">
                  <c:v>-2.3559999999999999</c:v>
                </c:pt>
                <c:pt idx="648">
                  <c:v>-4.0199999999999996</c:v>
                </c:pt>
                <c:pt idx="649">
                  <c:v>-3.43</c:v>
                </c:pt>
                <c:pt idx="650">
                  <c:v>-3.9990000000000001</c:v>
                </c:pt>
                <c:pt idx="651">
                  <c:v>-3.85</c:v>
                </c:pt>
                <c:pt idx="652">
                  <c:v>-5.37</c:v>
                </c:pt>
                <c:pt idx="653">
                  <c:v>-3.45</c:v>
                </c:pt>
                <c:pt idx="654">
                  <c:v>-5.66</c:v>
                </c:pt>
                <c:pt idx="655">
                  <c:v>-4.88</c:v>
                </c:pt>
                <c:pt idx="656">
                  <c:v>-3.09</c:v>
                </c:pt>
                <c:pt idx="657">
                  <c:v>-3.8170000000000002</c:v>
                </c:pt>
                <c:pt idx="658">
                  <c:v>-5.1840000000000002</c:v>
                </c:pt>
                <c:pt idx="659">
                  <c:v>-4.63</c:v>
                </c:pt>
                <c:pt idx="660">
                  <c:v>-4.57</c:v>
                </c:pt>
                <c:pt idx="661">
                  <c:v>-4.42</c:v>
                </c:pt>
                <c:pt idx="662">
                  <c:v>-3.24</c:v>
                </c:pt>
                <c:pt idx="663">
                  <c:v>-4.8</c:v>
                </c:pt>
                <c:pt idx="664">
                  <c:v>-5.2839999999999998</c:v>
                </c:pt>
                <c:pt idx="665">
                  <c:v>-3.85</c:v>
                </c:pt>
                <c:pt idx="666">
                  <c:v>-2.0840000000000001</c:v>
                </c:pt>
                <c:pt idx="667">
                  <c:v>-2.6760000000000002</c:v>
                </c:pt>
                <c:pt idx="668">
                  <c:v>-3.7850000000000001</c:v>
                </c:pt>
                <c:pt idx="669">
                  <c:v>-3.04</c:v>
                </c:pt>
                <c:pt idx="670">
                  <c:v>-3.3639999999999999</c:v>
                </c:pt>
                <c:pt idx="671">
                  <c:v>-4</c:v>
                </c:pt>
                <c:pt idx="672">
                  <c:v>-3.15</c:v>
                </c:pt>
                <c:pt idx="673">
                  <c:v>-4.43</c:v>
                </c:pt>
                <c:pt idx="674">
                  <c:v>-4.0599999999999996</c:v>
                </c:pt>
                <c:pt idx="675">
                  <c:v>-2.9279999999999999</c:v>
                </c:pt>
                <c:pt idx="676">
                  <c:v>-4.0999999999999996</c:v>
                </c:pt>
                <c:pt idx="677">
                  <c:v>-3.2389999999999999</c:v>
                </c:pt>
                <c:pt idx="678">
                  <c:v>-2.4780000000000002</c:v>
                </c:pt>
                <c:pt idx="679">
                  <c:v>-4.55</c:v>
                </c:pt>
                <c:pt idx="680">
                  <c:v>-4.4109999999999996</c:v>
                </c:pt>
                <c:pt idx="681">
                  <c:v>0.51</c:v>
                </c:pt>
                <c:pt idx="682">
                  <c:v>1.02</c:v>
                </c:pt>
                <c:pt idx="683">
                  <c:v>0.45</c:v>
                </c:pt>
                <c:pt idx="684">
                  <c:v>-3.76</c:v>
                </c:pt>
                <c:pt idx="685">
                  <c:v>-5.67</c:v>
                </c:pt>
                <c:pt idx="686">
                  <c:v>8.9999999999999993E-3</c:v>
                </c:pt>
                <c:pt idx="687">
                  <c:v>-0.46</c:v>
                </c:pt>
                <c:pt idx="688">
                  <c:v>0.38</c:v>
                </c:pt>
                <c:pt idx="689">
                  <c:v>0.76</c:v>
                </c:pt>
                <c:pt idx="690">
                  <c:v>1.02</c:v>
                </c:pt>
                <c:pt idx="691">
                  <c:v>0.61</c:v>
                </c:pt>
                <c:pt idx="692">
                  <c:v>0.38</c:v>
                </c:pt>
                <c:pt idx="693">
                  <c:v>0.36</c:v>
                </c:pt>
                <c:pt idx="694">
                  <c:v>0.38</c:v>
                </c:pt>
                <c:pt idx="695">
                  <c:v>-7.2</c:v>
                </c:pt>
                <c:pt idx="696">
                  <c:v>-4.08</c:v>
                </c:pt>
                <c:pt idx="697">
                  <c:v>-4.53</c:v>
                </c:pt>
                <c:pt idx="698">
                  <c:v>-6.89</c:v>
                </c:pt>
                <c:pt idx="699">
                  <c:v>-2.5499999999999998</c:v>
                </c:pt>
                <c:pt idx="700">
                  <c:v>-7.15</c:v>
                </c:pt>
                <c:pt idx="701">
                  <c:v>-2.98</c:v>
                </c:pt>
                <c:pt idx="702">
                  <c:v>-6.51</c:v>
                </c:pt>
                <c:pt idx="703">
                  <c:v>-4.93</c:v>
                </c:pt>
                <c:pt idx="704">
                  <c:v>-3.9529999999999998</c:v>
                </c:pt>
                <c:pt idx="705">
                  <c:v>-5.6660000000000004</c:v>
                </c:pt>
                <c:pt idx="706">
                  <c:v>-4.25</c:v>
                </c:pt>
                <c:pt idx="707">
                  <c:v>-3.85</c:v>
                </c:pt>
                <c:pt idx="708">
                  <c:v>-2.5299999999999998</c:v>
                </c:pt>
                <c:pt idx="709">
                  <c:v>-4.6399999999999997</c:v>
                </c:pt>
                <c:pt idx="710">
                  <c:v>-3.4</c:v>
                </c:pt>
                <c:pt idx="711">
                  <c:v>-0.44</c:v>
                </c:pt>
                <c:pt idx="712">
                  <c:v>-4.3</c:v>
                </c:pt>
                <c:pt idx="713">
                  <c:v>-3.1</c:v>
                </c:pt>
                <c:pt idx="714">
                  <c:v>-4.47</c:v>
                </c:pt>
                <c:pt idx="715">
                  <c:v>0.35</c:v>
                </c:pt>
                <c:pt idx="716">
                  <c:v>-1.9470000000000001</c:v>
                </c:pt>
                <c:pt idx="717">
                  <c:v>-0.12</c:v>
                </c:pt>
                <c:pt idx="718">
                  <c:v>-0.85399999999999998</c:v>
                </c:pt>
                <c:pt idx="719">
                  <c:v>0.02</c:v>
                </c:pt>
                <c:pt idx="720">
                  <c:v>-0.91</c:v>
                </c:pt>
                <c:pt idx="721">
                  <c:v>-0.46600000000000003</c:v>
                </c:pt>
                <c:pt idx="722">
                  <c:v>-1.1100000000000001</c:v>
                </c:pt>
                <c:pt idx="723">
                  <c:v>-1.1100000000000001</c:v>
                </c:pt>
                <c:pt idx="724">
                  <c:v>-1.139</c:v>
                </c:pt>
                <c:pt idx="725">
                  <c:v>-4.0990000000000002</c:v>
                </c:pt>
                <c:pt idx="726">
                  <c:v>-4.13</c:v>
                </c:pt>
                <c:pt idx="727">
                  <c:v>-4.37</c:v>
                </c:pt>
                <c:pt idx="728">
                  <c:v>-4.9000000000000004</c:v>
                </c:pt>
                <c:pt idx="729">
                  <c:v>-3.68</c:v>
                </c:pt>
                <c:pt idx="730">
                  <c:v>-5.6130000000000004</c:v>
                </c:pt>
                <c:pt idx="731">
                  <c:v>-3.18</c:v>
                </c:pt>
                <c:pt idx="732">
                  <c:v>-3.59</c:v>
                </c:pt>
                <c:pt idx="733">
                  <c:v>-4.71</c:v>
                </c:pt>
                <c:pt idx="734">
                  <c:v>-6.5229999999999997</c:v>
                </c:pt>
                <c:pt idx="735">
                  <c:v>-6.3010000000000002</c:v>
                </c:pt>
                <c:pt idx="736">
                  <c:v>-5.0709999999999997</c:v>
                </c:pt>
                <c:pt idx="737">
                  <c:v>-4.6779999999999999</c:v>
                </c:pt>
                <c:pt idx="738">
                  <c:v>-4.0970000000000004</c:v>
                </c:pt>
                <c:pt idx="739">
                  <c:v>-4.907</c:v>
                </c:pt>
                <c:pt idx="740">
                  <c:v>-4.47</c:v>
                </c:pt>
                <c:pt idx="741">
                  <c:v>-5.8860000000000001</c:v>
                </c:pt>
                <c:pt idx="742">
                  <c:v>-8.1760000000000002</c:v>
                </c:pt>
                <c:pt idx="743">
                  <c:v>-8.4019999999999992</c:v>
                </c:pt>
                <c:pt idx="744">
                  <c:v>-8.0169999999999995</c:v>
                </c:pt>
                <c:pt idx="745">
                  <c:v>-6.2910000000000004</c:v>
                </c:pt>
                <c:pt idx="746">
                  <c:v>-6.0250000000000004</c:v>
                </c:pt>
                <c:pt idx="747">
                  <c:v>-7.3369999999999997</c:v>
                </c:pt>
                <c:pt idx="748">
                  <c:v>-5.24</c:v>
                </c:pt>
                <c:pt idx="749">
                  <c:v>-1.488</c:v>
                </c:pt>
                <c:pt idx="750">
                  <c:v>-0.80700000000000005</c:v>
                </c:pt>
                <c:pt idx="751">
                  <c:v>-1.506</c:v>
                </c:pt>
                <c:pt idx="752">
                  <c:v>-2.484</c:v>
                </c:pt>
                <c:pt idx="753">
                  <c:v>-1.9810000000000001</c:v>
                </c:pt>
                <c:pt idx="754">
                  <c:v>-2.5230000000000001</c:v>
                </c:pt>
                <c:pt idx="755">
                  <c:v>-1.077</c:v>
                </c:pt>
                <c:pt idx="756">
                  <c:v>-3.7959999999999998</c:v>
                </c:pt>
                <c:pt idx="757">
                  <c:v>-3.754</c:v>
                </c:pt>
                <c:pt idx="758">
                  <c:v>-3.7959999999999998</c:v>
                </c:pt>
                <c:pt idx="759">
                  <c:v>-3.4990000000000001</c:v>
                </c:pt>
                <c:pt idx="760">
                  <c:v>-3.6040000000000001</c:v>
                </c:pt>
                <c:pt idx="761">
                  <c:v>-3.952</c:v>
                </c:pt>
                <c:pt idx="762">
                  <c:v>-4.8899999999999997</c:v>
                </c:pt>
                <c:pt idx="763">
                  <c:v>-4.16</c:v>
                </c:pt>
                <c:pt idx="764">
                  <c:v>-4.46</c:v>
                </c:pt>
                <c:pt idx="765">
                  <c:v>-5.46</c:v>
                </c:pt>
                <c:pt idx="766">
                  <c:v>-4.7</c:v>
                </c:pt>
                <c:pt idx="767">
                  <c:v>-3.96</c:v>
                </c:pt>
                <c:pt idx="768">
                  <c:v>-4.7300000000000004</c:v>
                </c:pt>
                <c:pt idx="769">
                  <c:v>-5.17</c:v>
                </c:pt>
                <c:pt idx="770">
                  <c:v>-5.89</c:v>
                </c:pt>
                <c:pt idx="771">
                  <c:v>-6.96</c:v>
                </c:pt>
                <c:pt idx="772">
                  <c:v>-6.57</c:v>
                </c:pt>
                <c:pt idx="773">
                  <c:v>-6.35</c:v>
                </c:pt>
                <c:pt idx="774">
                  <c:v>-4.5539999999999896</c:v>
                </c:pt>
                <c:pt idx="775">
                  <c:v>-2.62</c:v>
                </c:pt>
                <c:pt idx="776">
                  <c:v>-4.2069999999999999</c:v>
                </c:pt>
                <c:pt idx="777">
                  <c:v>-4.1139999999999999</c:v>
                </c:pt>
                <c:pt idx="778">
                  <c:v>-3.36</c:v>
                </c:pt>
                <c:pt idx="779">
                  <c:v>-2.86</c:v>
                </c:pt>
                <c:pt idx="780">
                  <c:v>-1.3</c:v>
                </c:pt>
                <c:pt idx="781">
                  <c:v>-1.94</c:v>
                </c:pt>
                <c:pt idx="782">
                  <c:v>-2.54</c:v>
                </c:pt>
                <c:pt idx="783">
                  <c:v>-2.16</c:v>
                </c:pt>
                <c:pt idx="784">
                  <c:v>-2.42</c:v>
                </c:pt>
                <c:pt idx="785">
                  <c:v>-3.64</c:v>
                </c:pt>
                <c:pt idx="786">
                  <c:v>1.1000000000000001</c:v>
                </c:pt>
                <c:pt idx="787">
                  <c:v>-1.95</c:v>
                </c:pt>
                <c:pt idx="788">
                  <c:v>-4.16</c:v>
                </c:pt>
                <c:pt idx="789">
                  <c:v>-2.2400000000000002</c:v>
                </c:pt>
                <c:pt idx="790">
                  <c:v>-6.2</c:v>
                </c:pt>
                <c:pt idx="791">
                  <c:v>-8.0570000000000004</c:v>
                </c:pt>
                <c:pt idx="792">
                  <c:v>-7.01</c:v>
                </c:pt>
                <c:pt idx="793">
                  <c:v>-6.59</c:v>
                </c:pt>
                <c:pt idx="794">
                  <c:v>-6.57</c:v>
                </c:pt>
                <c:pt idx="795">
                  <c:v>-4.21</c:v>
                </c:pt>
                <c:pt idx="796">
                  <c:v>-3.79</c:v>
                </c:pt>
                <c:pt idx="797">
                  <c:v>-3.59</c:v>
                </c:pt>
                <c:pt idx="798">
                  <c:v>-4.7</c:v>
                </c:pt>
                <c:pt idx="799">
                  <c:v>-3.3239999999999998</c:v>
                </c:pt>
                <c:pt idx="800">
                  <c:v>-5.1529999999999996</c:v>
                </c:pt>
                <c:pt idx="801">
                  <c:v>-5.36</c:v>
                </c:pt>
                <c:pt idx="802">
                  <c:v>-4.8710000000000004</c:v>
                </c:pt>
                <c:pt idx="803">
                  <c:v>-0.17</c:v>
                </c:pt>
                <c:pt idx="804">
                  <c:v>-1.39</c:v>
                </c:pt>
                <c:pt idx="805">
                  <c:v>-2.5230000000000001</c:v>
                </c:pt>
                <c:pt idx="806">
                  <c:v>-0.875999999999999</c:v>
                </c:pt>
                <c:pt idx="807">
                  <c:v>-3.3</c:v>
                </c:pt>
                <c:pt idx="808">
                  <c:v>-2.64</c:v>
                </c:pt>
                <c:pt idx="809">
                  <c:v>-6.08</c:v>
                </c:pt>
                <c:pt idx="810">
                  <c:v>-4.74</c:v>
                </c:pt>
                <c:pt idx="811">
                  <c:v>0.11</c:v>
                </c:pt>
                <c:pt idx="812">
                  <c:v>0.49</c:v>
                </c:pt>
                <c:pt idx="813">
                  <c:v>0.64</c:v>
                </c:pt>
                <c:pt idx="814">
                  <c:v>-5.64</c:v>
                </c:pt>
                <c:pt idx="815">
                  <c:v>-6.3170000000000002</c:v>
                </c:pt>
                <c:pt idx="816">
                  <c:v>-5.46</c:v>
                </c:pt>
                <c:pt idx="817">
                  <c:v>-4.0460000000000003</c:v>
                </c:pt>
                <c:pt idx="818">
                  <c:v>-2.8780000000000001</c:v>
                </c:pt>
                <c:pt idx="819">
                  <c:v>-3.1269999999999998</c:v>
                </c:pt>
                <c:pt idx="820">
                  <c:v>-1.155</c:v>
                </c:pt>
                <c:pt idx="821">
                  <c:v>-1.458</c:v>
                </c:pt>
                <c:pt idx="822">
                  <c:v>-0.97199999999999998</c:v>
                </c:pt>
                <c:pt idx="823">
                  <c:v>-2.19</c:v>
                </c:pt>
                <c:pt idx="824">
                  <c:v>-0.82</c:v>
                </c:pt>
                <c:pt idx="825">
                  <c:v>-0.1</c:v>
                </c:pt>
                <c:pt idx="826">
                  <c:v>-5.85</c:v>
                </c:pt>
                <c:pt idx="827">
                  <c:v>-5.26</c:v>
                </c:pt>
                <c:pt idx="828">
                  <c:v>-5.84</c:v>
                </c:pt>
                <c:pt idx="829">
                  <c:v>-4.62</c:v>
                </c:pt>
                <c:pt idx="830">
                  <c:v>-1.93</c:v>
                </c:pt>
                <c:pt idx="831">
                  <c:v>-4.43</c:v>
                </c:pt>
                <c:pt idx="832">
                  <c:v>-0.624</c:v>
                </c:pt>
                <c:pt idx="833">
                  <c:v>0.71499999999999997</c:v>
                </c:pt>
                <c:pt idx="834">
                  <c:v>-0.36399999999999999</c:v>
                </c:pt>
                <c:pt idx="835">
                  <c:v>-3.42</c:v>
                </c:pt>
                <c:pt idx="836">
                  <c:v>-4.71</c:v>
                </c:pt>
                <c:pt idx="837">
                  <c:v>-2.8</c:v>
                </c:pt>
                <c:pt idx="838">
                  <c:v>0.39</c:v>
                </c:pt>
                <c:pt idx="839">
                  <c:v>-0.03</c:v>
                </c:pt>
                <c:pt idx="840">
                  <c:v>0.74</c:v>
                </c:pt>
                <c:pt idx="841">
                  <c:v>-1.29</c:v>
                </c:pt>
                <c:pt idx="842">
                  <c:v>-2.218</c:v>
                </c:pt>
                <c:pt idx="843">
                  <c:v>-4.1500000000000004</c:v>
                </c:pt>
                <c:pt idx="844">
                  <c:v>-3.81</c:v>
                </c:pt>
                <c:pt idx="845">
                  <c:v>-3.27</c:v>
                </c:pt>
                <c:pt idx="846">
                  <c:v>-3.73</c:v>
                </c:pt>
                <c:pt idx="847">
                  <c:v>-0.85</c:v>
                </c:pt>
                <c:pt idx="848">
                  <c:v>-1.06</c:v>
                </c:pt>
                <c:pt idx="849">
                  <c:v>-2.06</c:v>
                </c:pt>
                <c:pt idx="850">
                  <c:v>-4.3</c:v>
                </c:pt>
                <c:pt idx="851">
                  <c:v>-5.03</c:v>
                </c:pt>
                <c:pt idx="852">
                  <c:v>-4.9550000000000001</c:v>
                </c:pt>
                <c:pt idx="853">
                  <c:v>-2.59</c:v>
                </c:pt>
                <c:pt idx="854">
                  <c:v>-4.26</c:v>
                </c:pt>
                <c:pt idx="855">
                  <c:v>-3.27</c:v>
                </c:pt>
                <c:pt idx="856">
                  <c:v>-1.5</c:v>
                </c:pt>
                <c:pt idx="857">
                  <c:v>-3.18</c:v>
                </c:pt>
                <c:pt idx="858">
                  <c:v>-3.81</c:v>
                </c:pt>
                <c:pt idx="859">
                  <c:v>-6.34</c:v>
                </c:pt>
                <c:pt idx="860">
                  <c:v>-2.61</c:v>
                </c:pt>
                <c:pt idx="861">
                  <c:v>-3.35</c:v>
                </c:pt>
                <c:pt idx="862">
                  <c:v>-2.3220000000000001</c:v>
                </c:pt>
                <c:pt idx="863">
                  <c:v>-2.3690000000000002</c:v>
                </c:pt>
                <c:pt idx="864">
                  <c:v>1.1000000000000001</c:v>
                </c:pt>
                <c:pt idx="865">
                  <c:v>-1.716</c:v>
                </c:pt>
                <c:pt idx="866">
                  <c:v>-5.8390000000000004</c:v>
                </c:pt>
                <c:pt idx="867">
                  <c:v>-3.8929999999999998</c:v>
                </c:pt>
                <c:pt idx="868">
                  <c:v>-6.02</c:v>
                </c:pt>
                <c:pt idx="869">
                  <c:v>-7.28</c:v>
                </c:pt>
                <c:pt idx="870">
                  <c:v>-4.0810000000000004</c:v>
                </c:pt>
                <c:pt idx="871">
                  <c:v>-5.2929999999999904</c:v>
                </c:pt>
                <c:pt idx="872">
                  <c:v>-5.3819999999999997</c:v>
                </c:pt>
                <c:pt idx="873">
                  <c:v>-4.3140000000000001</c:v>
                </c:pt>
                <c:pt idx="874">
                  <c:v>-4.21</c:v>
                </c:pt>
                <c:pt idx="875">
                  <c:v>-3.11</c:v>
                </c:pt>
                <c:pt idx="876">
                  <c:v>-4.8049999999999997</c:v>
                </c:pt>
                <c:pt idx="877">
                  <c:v>-4.6319999999999997</c:v>
                </c:pt>
                <c:pt idx="878">
                  <c:v>-7.92</c:v>
                </c:pt>
                <c:pt idx="879">
                  <c:v>-7.85</c:v>
                </c:pt>
                <c:pt idx="880">
                  <c:v>-5.35</c:v>
                </c:pt>
                <c:pt idx="881">
                  <c:v>-5.27</c:v>
                </c:pt>
                <c:pt idx="882">
                  <c:v>-2.68</c:v>
                </c:pt>
                <c:pt idx="883">
                  <c:v>-2.63</c:v>
                </c:pt>
                <c:pt idx="884">
                  <c:v>-0.6</c:v>
                </c:pt>
                <c:pt idx="885">
                  <c:v>-2.35</c:v>
                </c:pt>
                <c:pt idx="886">
                  <c:v>-5</c:v>
                </c:pt>
                <c:pt idx="887">
                  <c:v>-5.22</c:v>
                </c:pt>
                <c:pt idx="888">
                  <c:v>-3.46</c:v>
                </c:pt>
                <c:pt idx="889">
                  <c:v>-3.36</c:v>
                </c:pt>
                <c:pt idx="890">
                  <c:v>-2.831</c:v>
                </c:pt>
                <c:pt idx="891">
                  <c:v>-5.2329999999999997</c:v>
                </c:pt>
                <c:pt idx="892">
                  <c:v>-1.84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72-4A72-88D1-A2B51D3B20EB}"/>
            </c:ext>
          </c:extLst>
        </c:ser>
        <c:ser>
          <c:idx val="1"/>
          <c:order val="1"/>
          <c:tx>
            <c:v>Valid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'test-XG'!$J$1:$J$112</c:f>
              <c:numCache>
                <c:formatCode>General</c:formatCode>
                <c:ptCount val="112"/>
                <c:pt idx="0">
                  <c:v>-4.9508478937591196</c:v>
                </c:pt>
                <c:pt idx="1">
                  <c:v>-4.0210693113986897</c:v>
                </c:pt>
                <c:pt idx="2">
                  <c:v>-4.18934550456758</c:v>
                </c:pt>
                <c:pt idx="3">
                  <c:v>-3.98417095001885</c:v>
                </c:pt>
                <c:pt idx="4">
                  <c:v>-2.8123988519079299</c:v>
                </c:pt>
                <c:pt idx="5">
                  <c:v>-0.71387873641027699</c:v>
                </c:pt>
                <c:pt idx="6">
                  <c:v>-1.1326327788255299</c:v>
                </c:pt>
                <c:pt idx="7">
                  <c:v>-3.6511001865847201</c:v>
                </c:pt>
                <c:pt idx="8">
                  <c:v>-4.3200788965463701</c:v>
                </c:pt>
                <c:pt idx="9">
                  <c:v>-2.4840861066932698</c:v>
                </c:pt>
                <c:pt idx="10">
                  <c:v>-3.93772009803026</c:v>
                </c:pt>
                <c:pt idx="11">
                  <c:v>-3.6527985514004602</c:v>
                </c:pt>
                <c:pt idx="12">
                  <c:v>-3.5329040327900101</c:v>
                </c:pt>
                <c:pt idx="13">
                  <c:v>0.132032783621442</c:v>
                </c:pt>
                <c:pt idx="14">
                  <c:v>-4.4748028775564697</c:v>
                </c:pt>
                <c:pt idx="15">
                  <c:v>-4.3616166752507199</c:v>
                </c:pt>
                <c:pt idx="16">
                  <c:v>-1.13334550778268</c:v>
                </c:pt>
                <c:pt idx="17">
                  <c:v>-1.5530514784337499</c:v>
                </c:pt>
                <c:pt idx="18">
                  <c:v>-1.9892920368010401</c:v>
                </c:pt>
                <c:pt idx="19">
                  <c:v>-3.3434142593343901</c:v>
                </c:pt>
                <c:pt idx="20">
                  <c:v>-2.79597737199258</c:v>
                </c:pt>
                <c:pt idx="21">
                  <c:v>-2.6896381866171</c:v>
                </c:pt>
                <c:pt idx="22">
                  <c:v>-0.121577127996083</c:v>
                </c:pt>
                <c:pt idx="23">
                  <c:v>-0.86821370648493201</c:v>
                </c:pt>
                <c:pt idx="24">
                  <c:v>-2.0039732670582602</c:v>
                </c:pt>
                <c:pt idx="25">
                  <c:v>-2.5934541092397798</c:v>
                </c:pt>
                <c:pt idx="26">
                  <c:v>-3.0947109291626398</c:v>
                </c:pt>
                <c:pt idx="27">
                  <c:v>-4.4997183038823403</c:v>
                </c:pt>
                <c:pt idx="28">
                  <c:v>-3.2138391611486399</c:v>
                </c:pt>
                <c:pt idx="29">
                  <c:v>-2.7687007891127502</c:v>
                </c:pt>
                <c:pt idx="30">
                  <c:v>-5.9544747590577902</c:v>
                </c:pt>
                <c:pt idx="31">
                  <c:v>-1.2284476953119201</c:v>
                </c:pt>
                <c:pt idx="32">
                  <c:v>-4.8805143171320999</c:v>
                </c:pt>
                <c:pt idx="33">
                  <c:v>-2.4894397510915001</c:v>
                </c:pt>
                <c:pt idx="34">
                  <c:v>-4.5054059034321501</c:v>
                </c:pt>
                <c:pt idx="35">
                  <c:v>-3.4719231978960199</c:v>
                </c:pt>
                <c:pt idx="36">
                  <c:v>-7.6162920223839299</c:v>
                </c:pt>
                <c:pt idx="37">
                  <c:v>-1.90723869426379</c:v>
                </c:pt>
                <c:pt idx="38">
                  <c:v>-3.5909925039636899</c:v>
                </c:pt>
                <c:pt idx="39">
                  <c:v>-3.0396105763265702</c:v>
                </c:pt>
                <c:pt idx="40">
                  <c:v>-1.1824593868136499</c:v>
                </c:pt>
                <c:pt idx="41">
                  <c:v>-10.309609983026901</c:v>
                </c:pt>
                <c:pt idx="42">
                  <c:v>-3.8165484350457199</c:v>
                </c:pt>
                <c:pt idx="43">
                  <c:v>-4.1033081707042598</c:v>
                </c:pt>
                <c:pt idx="44">
                  <c:v>-7.1019985920877096</c:v>
                </c:pt>
                <c:pt idx="45">
                  <c:v>-6.7197431636147797</c:v>
                </c:pt>
                <c:pt idx="46">
                  <c:v>-1.3683921321650301</c:v>
                </c:pt>
                <c:pt idx="47">
                  <c:v>-5.3557319984601603</c:v>
                </c:pt>
                <c:pt idx="48">
                  <c:v>-4.4725342297005701</c:v>
                </c:pt>
                <c:pt idx="49">
                  <c:v>-3.1144086651688099</c:v>
                </c:pt>
                <c:pt idx="50">
                  <c:v>-8.5769163255040297</c:v>
                </c:pt>
                <c:pt idx="51">
                  <c:v>0.44288248337696301</c:v>
                </c:pt>
                <c:pt idx="52">
                  <c:v>-6.0550178562753301</c:v>
                </c:pt>
                <c:pt idx="53">
                  <c:v>-7.3231965020739</c:v>
                </c:pt>
                <c:pt idx="54">
                  <c:v>-4.1796254745893302</c:v>
                </c:pt>
                <c:pt idx="55">
                  <c:v>-4.4107114532954599</c:v>
                </c:pt>
                <c:pt idx="56">
                  <c:v>-5.78343678799608</c:v>
                </c:pt>
                <c:pt idx="57">
                  <c:v>-3.9611618770255599</c:v>
                </c:pt>
                <c:pt idx="58">
                  <c:v>-0.16658079938013701</c:v>
                </c:pt>
                <c:pt idx="59">
                  <c:v>-6.8632267760163801</c:v>
                </c:pt>
                <c:pt idx="60">
                  <c:v>-3.5177608208361799</c:v>
                </c:pt>
                <c:pt idx="61">
                  <c:v>-4.1245462202282601</c:v>
                </c:pt>
                <c:pt idx="62">
                  <c:v>-2.2056195698251599</c:v>
                </c:pt>
                <c:pt idx="63">
                  <c:v>-1.8876422059689899</c:v>
                </c:pt>
                <c:pt idx="64">
                  <c:v>-4.1742841896527896</c:v>
                </c:pt>
                <c:pt idx="65">
                  <c:v>-2.8100750234251102</c:v>
                </c:pt>
                <c:pt idx="66">
                  <c:v>0.368119225744926</c:v>
                </c:pt>
                <c:pt idx="67">
                  <c:v>-3.7370493812566399</c:v>
                </c:pt>
                <c:pt idx="68">
                  <c:v>-1.8855924079750399</c:v>
                </c:pt>
                <c:pt idx="69">
                  <c:v>-3.7966946452303998</c:v>
                </c:pt>
                <c:pt idx="70">
                  <c:v>-4.6532080865266403</c:v>
                </c:pt>
                <c:pt idx="71">
                  <c:v>-6.2905652261204903</c:v>
                </c:pt>
                <c:pt idx="72">
                  <c:v>-4.4312321546695603</c:v>
                </c:pt>
                <c:pt idx="73">
                  <c:v>-7.3140240337011901</c:v>
                </c:pt>
                <c:pt idx="74">
                  <c:v>-1.83899311760319</c:v>
                </c:pt>
                <c:pt idx="75">
                  <c:v>-2.6990411152551599</c:v>
                </c:pt>
                <c:pt idx="76">
                  <c:v>-9.5731893484528995E-3</c:v>
                </c:pt>
                <c:pt idx="77">
                  <c:v>-6.99416565965105</c:v>
                </c:pt>
                <c:pt idx="78">
                  <c:v>-2.9947617103211899</c:v>
                </c:pt>
                <c:pt idx="79">
                  <c:v>-2.76123654815652</c:v>
                </c:pt>
                <c:pt idx="80">
                  <c:v>-7.1131520699352997</c:v>
                </c:pt>
                <c:pt idx="81">
                  <c:v>-6.4408677657667104</c:v>
                </c:pt>
                <c:pt idx="82">
                  <c:v>-5.2483594871820101</c:v>
                </c:pt>
                <c:pt idx="83">
                  <c:v>-4.2850234682310697</c:v>
                </c:pt>
                <c:pt idx="84">
                  <c:v>-2.8257982561768</c:v>
                </c:pt>
                <c:pt idx="85">
                  <c:v>-5.19854411506814</c:v>
                </c:pt>
                <c:pt idx="86">
                  <c:v>0.28011062016441302</c:v>
                </c:pt>
                <c:pt idx="87">
                  <c:v>-0.83806960365120298</c:v>
                </c:pt>
                <c:pt idx="88">
                  <c:v>-4.1051614671938998E-2</c:v>
                </c:pt>
                <c:pt idx="89">
                  <c:v>-4.0397583155825103</c:v>
                </c:pt>
                <c:pt idx="90">
                  <c:v>-3.4148457057195398</c:v>
                </c:pt>
                <c:pt idx="91">
                  <c:v>-2.0727883152792099</c:v>
                </c:pt>
                <c:pt idx="92">
                  <c:v>-5.51810086831596</c:v>
                </c:pt>
                <c:pt idx="93">
                  <c:v>-4.0152236605509701</c:v>
                </c:pt>
                <c:pt idx="94">
                  <c:v>-4.3079476479521803</c:v>
                </c:pt>
                <c:pt idx="95">
                  <c:v>-4.0670674824977002</c:v>
                </c:pt>
                <c:pt idx="96">
                  <c:v>1.9455815386612198E-2</c:v>
                </c:pt>
                <c:pt idx="97">
                  <c:v>-3.4560781183301499</c:v>
                </c:pt>
                <c:pt idx="98">
                  <c:v>-4.2728422824179502</c:v>
                </c:pt>
                <c:pt idx="99">
                  <c:v>-2.4668387900198998</c:v>
                </c:pt>
                <c:pt idx="100">
                  <c:v>-4.4117236807231297</c:v>
                </c:pt>
                <c:pt idx="101">
                  <c:v>-3.58492812809707</c:v>
                </c:pt>
                <c:pt idx="102">
                  <c:v>-4.2748177987987397</c:v>
                </c:pt>
                <c:pt idx="103">
                  <c:v>-2.87562511385102</c:v>
                </c:pt>
                <c:pt idx="104">
                  <c:v>-1.19306130807817</c:v>
                </c:pt>
                <c:pt idx="105">
                  <c:v>-6.0085702502059801</c:v>
                </c:pt>
                <c:pt idx="106">
                  <c:v>-1.80953939682114</c:v>
                </c:pt>
                <c:pt idx="107">
                  <c:v>-4.0557377262673002</c:v>
                </c:pt>
                <c:pt idx="108">
                  <c:v>-1.9555182472095201</c:v>
                </c:pt>
                <c:pt idx="109">
                  <c:v>-2.29712265714321</c:v>
                </c:pt>
                <c:pt idx="110">
                  <c:v>-2.2991501082316899</c:v>
                </c:pt>
                <c:pt idx="111">
                  <c:v>-2.3267923563971298</c:v>
                </c:pt>
              </c:numCache>
            </c:numRef>
          </c:xVal>
          <c:yVal>
            <c:numRef>
              <c:f>'test-XG'!$K$1:$K$112</c:f>
              <c:numCache>
                <c:formatCode>General</c:formatCode>
                <c:ptCount val="112"/>
                <c:pt idx="0">
                  <c:v>-5.6959999999999997</c:v>
                </c:pt>
                <c:pt idx="1">
                  <c:v>-4.3280000000000003</c:v>
                </c:pt>
                <c:pt idx="2">
                  <c:v>-3.67</c:v>
                </c:pt>
                <c:pt idx="3">
                  <c:v>-4.22</c:v>
                </c:pt>
                <c:pt idx="4">
                  <c:v>-3.028</c:v>
                </c:pt>
                <c:pt idx="5">
                  <c:v>-2.2730000000000001</c:v>
                </c:pt>
                <c:pt idx="6">
                  <c:v>-0.88</c:v>
                </c:pt>
                <c:pt idx="7">
                  <c:v>-3.51</c:v>
                </c:pt>
                <c:pt idx="8">
                  <c:v>-5.03</c:v>
                </c:pt>
                <c:pt idx="9">
                  <c:v>-3.03</c:v>
                </c:pt>
                <c:pt idx="10">
                  <c:v>-3.0430000000000001</c:v>
                </c:pt>
                <c:pt idx="11">
                  <c:v>-3.6720000000000002</c:v>
                </c:pt>
                <c:pt idx="12">
                  <c:v>-3.6579999999999999</c:v>
                </c:pt>
                <c:pt idx="13">
                  <c:v>0.52200000000000002</c:v>
                </c:pt>
                <c:pt idx="14">
                  <c:v>-3.9279999999999999</c:v>
                </c:pt>
                <c:pt idx="15">
                  <c:v>-3.68</c:v>
                </c:pt>
                <c:pt idx="16">
                  <c:v>-2.12</c:v>
                </c:pt>
                <c:pt idx="17">
                  <c:v>-3.4009999999999998</c:v>
                </c:pt>
                <c:pt idx="18">
                  <c:v>-1.99</c:v>
                </c:pt>
                <c:pt idx="19">
                  <c:v>-4.37</c:v>
                </c:pt>
                <c:pt idx="20">
                  <c:v>-1.96</c:v>
                </c:pt>
                <c:pt idx="21">
                  <c:v>-1.85</c:v>
                </c:pt>
                <c:pt idx="22">
                  <c:v>-0.4</c:v>
                </c:pt>
                <c:pt idx="23">
                  <c:v>-1.6</c:v>
                </c:pt>
                <c:pt idx="24">
                  <c:v>-1.52</c:v>
                </c:pt>
                <c:pt idx="25">
                  <c:v>-2.42</c:v>
                </c:pt>
                <c:pt idx="26">
                  <c:v>-3.0939999999999999</c:v>
                </c:pt>
                <c:pt idx="27">
                  <c:v>-3.8</c:v>
                </c:pt>
                <c:pt idx="28">
                  <c:v>-1.69</c:v>
                </c:pt>
                <c:pt idx="29">
                  <c:v>-4.16</c:v>
                </c:pt>
                <c:pt idx="30">
                  <c:v>-8.0399999999999991</c:v>
                </c:pt>
                <c:pt idx="31">
                  <c:v>-2.36</c:v>
                </c:pt>
                <c:pt idx="32">
                  <c:v>-4.38</c:v>
                </c:pt>
                <c:pt idx="33">
                  <c:v>-2.17</c:v>
                </c:pt>
                <c:pt idx="34">
                  <c:v>-3.5859999999999999</c:v>
                </c:pt>
                <c:pt idx="35">
                  <c:v>-3.59</c:v>
                </c:pt>
                <c:pt idx="36">
                  <c:v>-7.87</c:v>
                </c:pt>
                <c:pt idx="37">
                  <c:v>-2.9319999999999999</c:v>
                </c:pt>
                <c:pt idx="38">
                  <c:v>-3.37</c:v>
                </c:pt>
                <c:pt idx="39">
                  <c:v>-2.4609999999999999</c:v>
                </c:pt>
                <c:pt idx="40">
                  <c:v>-1.9890000000000001</c:v>
                </c:pt>
                <c:pt idx="41">
                  <c:v>-6.8</c:v>
                </c:pt>
                <c:pt idx="42">
                  <c:v>-3.15</c:v>
                </c:pt>
                <c:pt idx="43">
                  <c:v>-5.19</c:v>
                </c:pt>
                <c:pt idx="44">
                  <c:v>-8.0030000000000001</c:v>
                </c:pt>
                <c:pt idx="45">
                  <c:v>-6.29</c:v>
                </c:pt>
                <c:pt idx="46">
                  <c:v>-2.2959999999999998</c:v>
                </c:pt>
                <c:pt idx="47">
                  <c:v>-5.931</c:v>
                </c:pt>
                <c:pt idx="48">
                  <c:v>-4.63</c:v>
                </c:pt>
                <c:pt idx="49">
                  <c:v>-3.04</c:v>
                </c:pt>
                <c:pt idx="50">
                  <c:v>-5.2590000000000003</c:v>
                </c:pt>
                <c:pt idx="51">
                  <c:v>-0.24399999999999999</c:v>
                </c:pt>
                <c:pt idx="52">
                  <c:v>-7.11</c:v>
                </c:pt>
                <c:pt idx="53">
                  <c:v>-4.4450000000000003</c:v>
                </c:pt>
                <c:pt idx="54">
                  <c:v>-3.48</c:v>
                </c:pt>
                <c:pt idx="55">
                  <c:v>-4.0469999999999997</c:v>
                </c:pt>
                <c:pt idx="56">
                  <c:v>-6</c:v>
                </c:pt>
                <c:pt idx="57">
                  <c:v>-5.27</c:v>
                </c:pt>
                <c:pt idx="58">
                  <c:v>-0.59</c:v>
                </c:pt>
                <c:pt idx="59">
                  <c:v>-7.02</c:v>
                </c:pt>
                <c:pt idx="60">
                  <c:v>-2.68</c:v>
                </c:pt>
                <c:pt idx="61">
                  <c:v>-4.9249999999999998</c:v>
                </c:pt>
                <c:pt idx="62">
                  <c:v>-2.06</c:v>
                </c:pt>
                <c:pt idx="63">
                  <c:v>-1.899</c:v>
                </c:pt>
                <c:pt idx="64">
                  <c:v>-3.35</c:v>
                </c:pt>
                <c:pt idx="65">
                  <c:v>-2.85</c:v>
                </c:pt>
                <c:pt idx="66">
                  <c:v>1.07</c:v>
                </c:pt>
                <c:pt idx="67">
                  <c:v>-3.5379999999999998</c:v>
                </c:pt>
                <c:pt idx="68">
                  <c:v>-1.04</c:v>
                </c:pt>
                <c:pt idx="69">
                  <c:v>-4.5759999999999996</c:v>
                </c:pt>
                <c:pt idx="70">
                  <c:v>-3.59</c:v>
                </c:pt>
                <c:pt idx="71">
                  <c:v>-6.86</c:v>
                </c:pt>
                <c:pt idx="72">
                  <c:v>-3.19</c:v>
                </c:pt>
                <c:pt idx="73">
                  <c:v>-8.8040000000000003</c:v>
                </c:pt>
                <c:pt idx="74">
                  <c:v>-1.8859999999999999</c:v>
                </c:pt>
                <c:pt idx="75">
                  <c:v>-2.3199999999999998</c:v>
                </c:pt>
                <c:pt idx="76">
                  <c:v>-0.36</c:v>
                </c:pt>
                <c:pt idx="77">
                  <c:v>-8.49</c:v>
                </c:pt>
                <c:pt idx="78">
                  <c:v>-2.56</c:v>
                </c:pt>
                <c:pt idx="79">
                  <c:v>-3.3</c:v>
                </c:pt>
                <c:pt idx="80">
                  <c:v>-7.3209999999999997</c:v>
                </c:pt>
                <c:pt idx="81">
                  <c:v>-6.3070000000000004</c:v>
                </c:pt>
                <c:pt idx="82">
                  <c:v>-4.4450000000000003</c:v>
                </c:pt>
                <c:pt idx="83">
                  <c:v>-2.9</c:v>
                </c:pt>
                <c:pt idx="84">
                  <c:v>-2.9430000000000001</c:v>
                </c:pt>
                <c:pt idx="85">
                  <c:v>-5.5069999999999997</c:v>
                </c:pt>
                <c:pt idx="86">
                  <c:v>0.79</c:v>
                </c:pt>
                <c:pt idx="87">
                  <c:v>-0.74199999999999999</c:v>
                </c:pt>
                <c:pt idx="88">
                  <c:v>0.3</c:v>
                </c:pt>
                <c:pt idx="89">
                  <c:v>-3.5710000000000002</c:v>
                </c:pt>
                <c:pt idx="90">
                  <c:v>-3.09</c:v>
                </c:pt>
                <c:pt idx="91">
                  <c:v>-3.38</c:v>
                </c:pt>
                <c:pt idx="92">
                  <c:v>-4.09</c:v>
                </c:pt>
                <c:pt idx="93">
                  <c:v>-4.883</c:v>
                </c:pt>
                <c:pt idx="94">
                  <c:v>-4.3099999999999996</c:v>
                </c:pt>
                <c:pt idx="95">
                  <c:v>-4.95</c:v>
                </c:pt>
                <c:pt idx="96">
                  <c:v>-0.41</c:v>
                </c:pt>
                <c:pt idx="97">
                  <c:v>-3.1709999999999998</c:v>
                </c:pt>
                <c:pt idx="98">
                  <c:v>-4.12</c:v>
                </c:pt>
                <c:pt idx="99">
                  <c:v>-2.3370000000000002</c:v>
                </c:pt>
                <c:pt idx="100">
                  <c:v>-4.7990000000000004</c:v>
                </c:pt>
                <c:pt idx="101">
                  <c:v>-2.0699999999999998</c:v>
                </c:pt>
                <c:pt idx="102">
                  <c:v>-4.1500000000000004</c:v>
                </c:pt>
                <c:pt idx="103">
                  <c:v>-3.6850000000000001</c:v>
                </c:pt>
                <c:pt idx="104">
                  <c:v>-0.77</c:v>
                </c:pt>
                <c:pt idx="105">
                  <c:v>-6.68</c:v>
                </c:pt>
                <c:pt idx="106">
                  <c:v>-1.45</c:v>
                </c:pt>
                <c:pt idx="107">
                  <c:v>-4.1100000000000003</c:v>
                </c:pt>
                <c:pt idx="108">
                  <c:v>-1.63</c:v>
                </c:pt>
                <c:pt idx="109">
                  <c:v>-4.7350000000000003</c:v>
                </c:pt>
                <c:pt idx="110">
                  <c:v>-3.62</c:v>
                </c:pt>
                <c:pt idx="111">
                  <c:v>-1.1299999999999999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672-4A72-88D1-A2B51D3B20EB}"/>
            </c:ext>
          </c:extLst>
        </c:ser>
        <c:ser>
          <c:idx val="2"/>
          <c:order val="2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'test-XG'!$M$1:$M$112</c:f>
              <c:numCache>
                <c:formatCode>General</c:formatCode>
                <c:ptCount val="112"/>
                <c:pt idx="0">
                  <c:v>-4.8987845977352098</c:v>
                </c:pt>
                <c:pt idx="1">
                  <c:v>-2.0911841879879201</c:v>
                </c:pt>
                <c:pt idx="2">
                  <c:v>-4.69850339126923</c:v>
                </c:pt>
                <c:pt idx="3">
                  <c:v>-4.4466704955872602</c:v>
                </c:pt>
                <c:pt idx="4">
                  <c:v>-4.3449628624243104</c:v>
                </c:pt>
                <c:pt idx="5">
                  <c:v>-6.0475003073379101</c:v>
                </c:pt>
                <c:pt idx="6">
                  <c:v>-0.21861737899192399</c:v>
                </c:pt>
                <c:pt idx="7">
                  <c:v>-2.8453366924545902</c:v>
                </c:pt>
                <c:pt idx="8">
                  <c:v>-0.95435116447221102</c:v>
                </c:pt>
                <c:pt idx="9">
                  <c:v>-2.4385984188147498</c:v>
                </c:pt>
                <c:pt idx="10">
                  <c:v>-4.2187115855304098</c:v>
                </c:pt>
                <c:pt idx="11">
                  <c:v>-0.68714634437371203</c:v>
                </c:pt>
                <c:pt idx="12">
                  <c:v>-1.5510463742507401</c:v>
                </c:pt>
                <c:pt idx="13">
                  <c:v>-2.6167625558605399</c:v>
                </c:pt>
                <c:pt idx="14">
                  <c:v>-6.7854385713477701</c:v>
                </c:pt>
                <c:pt idx="15">
                  <c:v>-1.6772688124007</c:v>
                </c:pt>
                <c:pt idx="16">
                  <c:v>-3.0724266949020902</c:v>
                </c:pt>
                <c:pt idx="17">
                  <c:v>-0.99613351070626399</c:v>
                </c:pt>
                <c:pt idx="18">
                  <c:v>-2.0917766930905102</c:v>
                </c:pt>
                <c:pt idx="19">
                  <c:v>-4.4044702996738296</c:v>
                </c:pt>
                <c:pt idx="20">
                  <c:v>-4.26956440336751</c:v>
                </c:pt>
                <c:pt idx="21">
                  <c:v>-5.7441656596588704</c:v>
                </c:pt>
                <c:pt idx="22">
                  <c:v>-3.92642030413122</c:v>
                </c:pt>
                <c:pt idx="23">
                  <c:v>-0.92886445636180703</c:v>
                </c:pt>
                <c:pt idx="24">
                  <c:v>-3.8626334969056599</c:v>
                </c:pt>
                <c:pt idx="25">
                  <c:v>-6.9816828530355997</c:v>
                </c:pt>
                <c:pt idx="26">
                  <c:v>-2.4553332547788802</c:v>
                </c:pt>
                <c:pt idx="27">
                  <c:v>-0.55024395805464899</c:v>
                </c:pt>
                <c:pt idx="28">
                  <c:v>-7.3051112388669104</c:v>
                </c:pt>
                <c:pt idx="29">
                  <c:v>-2.7896141218706698</c:v>
                </c:pt>
                <c:pt idx="30">
                  <c:v>-4.8995119333288999</c:v>
                </c:pt>
                <c:pt idx="31">
                  <c:v>-6.2011256695315904</c:v>
                </c:pt>
                <c:pt idx="32">
                  <c:v>-6.74750925608316</c:v>
                </c:pt>
                <c:pt idx="33">
                  <c:v>-7.3201488336027198</c:v>
                </c:pt>
                <c:pt idx="34">
                  <c:v>-4.6316971301011902</c:v>
                </c:pt>
                <c:pt idx="35">
                  <c:v>-5.8321100959130598</c:v>
                </c:pt>
                <c:pt idx="36">
                  <c:v>-3.28671953594099</c:v>
                </c:pt>
                <c:pt idx="37">
                  <c:v>-4.30459336495678</c:v>
                </c:pt>
                <c:pt idx="38">
                  <c:v>-1.41512263257962</c:v>
                </c:pt>
                <c:pt idx="39">
                  <c:v>-4.5807529271534602</c:v>
                </c:pt>
                <c:pt idx="40">
                  <c:v>-4.3211795128515398</c:v>
                </c:pt>
                <c:pt idx="41">
                  <c:v>-3.10259751414794</c:v>
                </c:pt>
                <c:pt idx="42">
                  <c:v>-3.5651799554997798</c:v>
                </c:pt>
                <c:pt idx="43">
                  <c:v>-6.9084808825533504</c:v>
                </c:pt>
                <c:pt idx="44">
                  <c:v>-3.4531887508429802</c:v>
                </c:pt>
                <c:pt idx="45">
                  <c:v>-4.4022945350451304</c:v>
                </c:pt>
                <c:pt idx="46">
                  <c:v>-3.4492756703677698</c:v>
                </c:pt>
                <c:pt idx="47">
                  <c:v>-4.6624125147194597</c:v>
                </c:pt>
                <c:pt idx="48">
                  <c:v>-6.2290350818182896</c:v>
                </c:pt>
                <c:pt idx="49">
                  <c:v>-1.83612122814264</c:v>
                </c:pt>
                <c:pt idx="50">
                  <c:v>-0.63332825447666796</c:v>
                </c:pt>
                <c:pt idx="51">
                  <c:v>-1.7342547946235001</c:v>
                </c:pt>
                <c:pt idx="52">
                  <c:v>-3.8604270208873301</c:v>
                </c:pt>
                <c:pt idx="53">
                  <c:v>-1.8708991303637501</c:v>
                </c:pt>
                <c:pt idx="54">
                  <c:v>-1.5478525145711499</c:v>
                </c:pt>
                <c:pt idx="55">
                  <c:v>-3.4231907143746101</c:v>
                </c:pt>
                <c:pt idx="56">
                  <c:v>-4.2555335429653001</c:v>
                </c:pt>
                <c:pt idx="57">
                  <c:v>-4.0507237798008298</c:v>
                </c:pt>
                <c:pt idx="58">
                  <c:v>-4.16629223713554</c:v>
                </c:pt>
                <c:pt idx="59">
                  <c:v>-3.04305362272861</c:v>
                </c:pt>
                <c:pt idx="60">
                  <c:v>-8.0305562094453595</c:v>
                </c:pt>
                <c:pt idx="61">
                  <c:v>-6.4538035029578298</c:v>
                </c:pt>
                <c:pt idx="62">
                  <c:v>-4.3313237595045901</c:v>
                </c:pt>
                <c:pt idx="63">
                  <c:v>-4.47867550888434</c:v>
                </c:pt>
                <c:pt idx="64">
                  <c:v>-4.7619676040605201</c:v>
                </c:pt>
                <c:pt idx="65">
                  <c:v>-3.6330383938706299</c:v>
                </c:pt>
                <c:pt idx="66">
                  <c:v>-2.4372710875356498</c:v>
                </c:pt>
                <c:pt idx="67">
                  <c:v>-8.8840631804760406</c:v>
                </c:pt>
                <c:pt idx="68">
                  <c:v>-0.34430236782317802</c:v>
                </c:pt>
                <c:pt idx="69">
                  <c:v>-5.2838004308274398</c:v>
                </c:pt>
                <c:pt idx="70">
                  <c:v>-2.13502344826962</c:v>
                </c:pt>
                <c:pt idx="71">
                  <c:v>-2.7448746183747499</c:v>
                </c:pt>
                <c:pt idx="72">
                  <c:v>-5.5369002337536104</c:v>
                </c:pt>
                <c:pt idx="73">
                  <c:v>-4.4644249247188501</c:v>
                </c:pt>
                <c:pt idx="74">
                  <c:v>-1.93516233865788</c:v>
                </c:pt>
                <c:pt idx="75">
                  <c:v>-1.1574323508034801</c:v>
                </c:pt>
                <c:pt idx="76">
                  <c:v>-2.2903395598531699</c:v>
                </c:pt>
                <c:pt idx="77">
                  <c:v>-3.6296149478270201</c:v>
                </c:pt>
                <c:pt idx="78">
                  <c:v>-4.4742400850991597</c:v>
                </c:pt>
                <c:pt idx="79">
                  <c:v>-3.5611173130538898</c:v>
                </c:pt>
                <c:pt idx="80">
                  <c:v>-4.6081771993582699</c:v>
                </c:pt>
                <c:pt idx="81">
                  <c:v>-4.9261494446495</c:v>
                </c:pt>
                <c:pt idx="82">
                  <c:v>-5.7101978639718203</c:v>
                </c:pt>
                <c:pt idx="83">
                  <c:v>-3.3198448907447302</c:v>
                </c:pt>
                <c:pt idx="84">
                  <c:v>-1.84512003983652</c:v>
                </c:pt>
                <c:pt idx="85">
                  <c:v>-4.4625330531797598</c:v>
                </c:pt>
                <c:pt idx="86">
                  <c:v>-1.8525313473406799</c:v>
                </c:pt>
                <c:pt idx="87">
                  <c:v>-3.8238013167228302</c:v>
                </c:pt>
                <c:pt idx="88">
                  <c:v>-2.3204262348851299</c:v>
                </c:pt>
                <c:pt idx="89">
                  <c:v>-2.2278954396015398</c:v>
                </c:pt>
                <c:pt idx="90">
                  <c:v>-4.2702195796798499</c:v>
                </c:pt>
                <c:pt idx="91">
                  <c:v>-7.5429627119934102</c:v>
                </c:pt>
                <c:pt idx="92">
                  <c:v>-5.6086290562774899</c:v>
                </c:pt>
                <c:pt idx="93">
                  <c:v>-2.68838401336372</c:v>
                </c:pt>
                <c:pt idx="94">
                  <c:v>-5.3091890123026504</c:v>
                </c:pt>
                <c:pt idx="95">
                  <c:v>-1.70711940923018</c:v>
                </c:pt>
                <c:pt idx="96">
                  <c:v>-2.11839510342487</c:v>
                </c:pt>
                <c:pt idx="97">
                  <c:v>-1.6364577450747999</c:v>
                </c:pt>
                <c:pt idx="98">
                  <c:v>-5.94107860070815</c:v>
                </c:pt>
                <c:pt idx="99">
                  <c:v>-4.05725307117567</c:v>
                </c:pt>
                <c:pt idx="100">
                  <c:v>-3.08506355783793</c:v>
                </c:pt>
                <c:pt idx="101">
                  <c:v>-4.4910037598072101</c:v>
                </c:pt>
                <c:pt idx="102">
                  <c:v>-3.9558315782771798</c:v>
                </c:pt>
                <c:pt idx="103">
                  <c:v>-4.5041624666808397</c:v>
                </c:pt>
                <c:pt idx="104">
                  <c:v>-3.3730512497099001</c:v>
                </c:pt>
                <c:pt idx="105">
                  <c:v>-5.0743169185004504</c:v>
                </c:pt>
                <c:pt idx="106">
                  <c:v>-2.8936153714989898</c:v>
                </c:pt>
                <c:pt idx="107">
                  <c:v>-0.57970591847782105</c:v>
                </c:pt>
                <c:pt idx="108">
                  <c:v>-4.7238670041349797</c:v>
                </c:pt>
                <c:pt idx="109">
                  <c:v>-6.4887255988985899</c:v>
                </c:pt>
                <c:pt idx="110">
                  <c:v>-3.2653109508143499</c:v>
                </c:pt>
                <c:pt idx="111">
                  <c:v>-0.119409603008511</c:v>
                </c:pt>
              </c:numCache>
            </c:numRef>
          </c:xVal>
          <c:yVal>
            <c:numRef>
              <c:f>'test-XG'!$N$1:$N$112</c:f>
              <c:numCache>
                <c:formatCode>General</c:formatCode>
                <c:ptCount val="112"/>
                <c:pt idx="0">
                  <c:v>-4.38</c:v>
                </c:pt>
                <c:pt idx="1">
                  <c:v>-2.3490000000000002</c:v>
                </c:pt>
                <c:pt idx="2">
                  <c:v>-4.173</c:v>
                </c:pt>
                <c:pt idx="3">
                  <c:v>-3.9550000000000001</c:v>
                </c:pt>
                <c:pt idx="4">
                  <c:v>-5.43</c:v>
                </c:pt>
                <c:pt idx="5">
                  <c:v>-8.6</c:v>
                </c:pt>
                <c:pt idx="6">
                  <c:v>-0.85</c:v>
                </c:pt>
                <c:pt idx="7">
                  <c:v>-2.7</c:v>
                </c:pt>
                <c:pt idx="8">
                  <c:v>-2.2530000000000001</c:v>
                </c:pt>
                <c:pt idx="9">
                  <c:v>-3.05</c:v>
                </c:pt>
                <c:pt idx="10">
                  <c:v>-2.78</c:v>
                </c:pt>
                <c:pt idx="11">
                  <c:v>-0.4</c:v>
                </c:pt>
                <c:pt idx="12">
                  <c:v>-2.16</c:v>
                </c:pt>
                <c:pt idx="13">
                  <c:v>-2.2810000000000001</c:v>
                </c:pt>
                <c:pt idx="14">
                  <c:v>-6.726</c:v>
                </c:pt>
                <c:pt idx="15">
                  <c:v>-0.78</c:v>
                </c:pt>
                <c:pt idx="16">
                  <c:v>-2.4039999999999999</c:v>
                </c:pt>
                <c:pt idx="17">
                  <c:v>-1.25</c:v>
                </c:pt>
                <c:pt idx="18">
                  <c:v>-2.81</c:v>
                </c:pt>
                <c:pt idx="19">
                  <c:v>-6.0049999999999999</c:v>
                </c:pt>
                <c:pt idx="20">
                  <c:v>-4.2809999999999997</c:v>
                </c:pt>
                <c:pt idx="21">
                  <c:v>-4.8</c:v>
                </c:pt>
                <c:pt idx="22">
                  <c:v>-3.4510000000000001</c:v>
                </c:pt>
                <c:pt idx="23">
                  <c:v>-1.95</c:v>
                </c:pt>
                <c:pt idx="24">
                  <c:v>-4.5999999999999996</c:v>
                </c:pt>
                <c:pt idx="25">
                  <c:v>-8</c:v>
                </c:pt>
                <c:pt idx="26">
                  <c:v>-2.9820000000000002</c:v>
                </c:pt>
                <c:pt idx="27">
                  <c:v>-1.23</c:v>
                </c:pt>
                <c:pt idx="28">
                  <c:v>-7.8</c:v>
                </c:pt>
                <c:pt idx="29">
                  <c:v>-3.14</c:v>
                </c:pt>
                <c:pt idx="30">
                  <c:v>-2.84</c:v>
                </c:pt>
                <c:pt idx="31">
                  <c:v>-6.1760000000000002</c:v>
                </c:pt>
                <c:pt idx="32">
                  <c:v>-8.6</c:v>
                </c:pt>
                <c:pt idx="33">
                  <c:v>-8.6989999999999998</c:v>
                </c:pt>
                <c:pt idx="34">
                  <c:v>-4.8730000000000002</c:v>
                </c:pt>
                <c:pt idx="35">
                  <c:v>-5.41</c:v>
                </c:pt>
                <c:pt idx="36">
                  <c:v>-3.6379999999999999</c:v>
                </c:pt>
                <c:pt idx="37">
                  <c:v>-3.69</c:v>
                </c:pt>
                <c:pt idx="38">
                  <c:v>-2.4359999999999999</c:v>
                </c:pt>
                <c:pt idx="39">
                  <c:v>-3.96</c:v>
                </c:pt>
                <c:pt idx="40">
                  <c:v>-3.4929999999999999</c:v>
                </c:pt>
                <c:pt idx="41">
                  <c:v>-3.12</c:v>
                </c:pt>
                <c:pt idx="42">
                  <c:v>-2.92</c:v>
                </c:pt>
                <c:pt idx="43">
                  <c:v>-8.23</c:v>
                </c:pt>
                <c:pt idx="44">
                  <c:v>-3.504</c:v>
                </c:pt>
                <c:pt idx="45">
                  <c:v>-4.7430000000000003</c:v>
                </c:pt>
                <c:pt idx="46">
                  <c:v>-4.5939999999999896</c:v>
                </c:pt>
                <c:pt idx="47">
                  <c:v>-3.0209999999999999</c:v>
                </c:pt>
                <c:pt idx="48">
                  <c:v>-6.9</c:v>
                </c:pt>
                <c:pt idx="49">
                  <c:v>-1.99</c:v>
                </c:pt>
                <c:pt idx="50">
                  <c:v>-1.33</c:v>
                </c:pt>
                <c:pt idx="51">
                  <c:v>-1.1599999999999999</c:v>
                </c:pt>
                <c:pt idx="52">
                  <c:v>-4.76</c:v>
                </c:pt>
                <c:pt idx="53">
                  <c:v>-3.5830000000000002</c:v>
                </c:pt>
                <c:pt idx="54">
                  <c:v>-2.266</c:v>
                </c:pt>
                <c:pt idx="55">
                  <c:v>-2.3380000000000001</c:v>
                </c:pt>
                <c:pt idx="56">
                  <c:v>-5.282</c:v>
                </c:pt>
                <c:pt idx="57">
                  <c:v>-3.78</c:v>
                </c:pt>
                <c:pt idx="58">
                  <c:v>-4.1900000000000004</c:v>
                </c:pt>
                <c:pt idx="59">
                  <c:v>-3.18</c:v>
                </c:pt>
                <c:pt idx="60">
                  <c:v>-9.0180000000000007</c:v>
                </c:pt>
                <c:pt idx="61">
                  <c:v>-6.78</c:v>
                </c:pt>
                <c:pt idx="62">
                  <c:v>-4.6340000000000003</c:v>
                </c:pt>
                <c:pt idx="63">
                  <c:v>-4.3760000000000003</c:v>
                </c:pt>
                <c:pt idx="64">
                  <c:v>-3.246</c:v>
                </c:pt>
                <c:pt idx="65">
                  <c:v>-3.6640000000000001</c:v>
                </c:pt>
                <c:pt idx="66">
                  <c:v>-2.09</c:v>
                </c:pt>
                <c:pt idx="67">
                  <c:v>-9.3320000000000007</c:v>
                </c:pt>
                <c:pt idx="68">
                  <c:v>-1.24</c:v>
                </c:pt>
                <c:pt idx="69">
                  <c:v>-5.915</c:v>
                </c:pt>
                <c:pt idx="70">
                  <c:v>-1.6</c:v>
                </c:pt>
                <c:pt idx="71">
                  <c:v>-3.1680000000000001</c:v>
                </c:pt>
                <c:pt idx="72">
                  <c:v>-4.42</c:v>
                </c:pt>
                <c:pt idx="73">
                  <c:v>-5.19</c:v>
                </c:pt>
                <c:pt idx="74">
                  <c:v>-3.22</c:v>
                </c:pt>
                <c:pt idx="75">
                  <c:v>-2.15</c:v>
                </c:pt>
                <c:pt idx="76">
                  <c:v>-3.93</c:v>
                </c:pt>
                <c:pt idx="77">
                  <c:v>-2.5960000000000001</c:v>
                </c:pt>
                <c:pt idx="78">
                  <c:v>-3.88</c:v>
                </c:pt>
                <c:pt idx="79">
                  <c:v>-4.45</c:v>
                </c:pt>
                <c:pt idx="80">
                  <c:v>-5.4</c:v>
                </c:pt>
                <c:pt idx="81">
                  <c:v>-4.7060000000000004</c:v>
                </c:pt>
                <c:pt idx="82">
                  <c:v>-6.2370000000000001</c:v>
                </c:pt>
                <c:pt idx="83">
                  <c:v>-2.6960000000000002</c:v>
                </c:pt>
                <c:pt idx="84">
                  <c:v>-1.8</c:v>
                </c:pt>
                <c:pt idx="85">
                  <c:v>-5.4</c:v>
                </c:pt>
                <c:pt idx="86">
                  <c:v>-1.877</c:v>
                </c:pt>
                <c:pt idx="87">
                  <c:v>-2.9249999999999998</c:v>
                </c:pt>
                <c:pt idx="88">
                  <c:v>-1.57</c:v>
                </c:pt>
                <c:pt idx="89">
                  <c:v>-3.06</c:v>
                </c:pt>
                <c:pt idx="90">
                  <c:v>-4.5709999999999997</c:v>
                </c:pt>
                <c:pt idx="91">
                  <c:v>-7.2779999999999996</c:v>
                </c:pt>
                <c:pt idx="92">
                  <c:v>-7.32</c:v>
                </c:pt>
                <c:pt idx="93">
                  <c:v>-2.6760000000000002</c:v>
                </c:pt>
                <c:pt idx="94">
                  <c:v>-3.931</c:v>
                </c:pt>
                <c:pt idx="95">
                  <c:v>-1.655</c:v>
                </c:pt>
                <c:pt idx="96">
                  <c:v>-2.64</c:v>
                </c:pt>
                <c:pt idx="97">
                  <c:v>-2.1</c:v>
                </c:pt>
                <c:pt idx="98">
                  <c:v>-6.01</c:v>
                </c:pt>
                <c:pt idx="99">
                  <c:v>-3.46</c:v>
                </c:pt>
                <c:pt idx="100">
                  <c:v>-3.0830000000000002</c:v>
                </c:pt>
                <c:pt idx="101">
                  <c:v>-4.7489999999999997</c:v>
                </c:pt>
                <c:pt idx="102">
                  <c:v>-4.07</c:v>
                </c:pt>
                <c:pt idx="103">
                  <c:v>-4.6500000000000004</c:v>
                </c:pt>
                <c:pt idx="104">
                  <c:v>-3.61</c:v>
                </c:pt>
                <c:pt idx="105">
                  <c:v>-5.47</c:v>
                </c:pt>
                <c:pt idx="106">
                  <c:v>-3.29</c:v>
                </c:pt>
                <c:pt idx="107">
                  <c:v>-1.77</c:v>
                </c:pt>
                <c:pt idx="108">
                  <c:v>-5.24</c:v>
                </c:pt>
                <c:pt idx="109">
                  <c:v>-6.8760000000000003</c:v>
                </c:pt>
                <c:pt idx="110">
                  <c:v>-2.82</c:v>
                </c:pt>
                <c:pt idx="111">
                  <c:v>-0.66700000000000004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672-4A72-88D1-A2B51D3B2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320847"/>
        <c:axId val="2106322927"/>
      </c:scatterChart>
      <c:valAx>
        <c:axId val="2106320847"/>
        <c:scaling>
          <c:orientation val="minMax"/>
          <c:max val="2"/>
          <c:min val="-1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2927"/>
        <c:crossesAt val="-12"/>
        <c:crossBetween val="midCat"/>
        <c:majorUnit val="2"/>
      </c:valAx>
      <c:valAx>
        <c:axId val="2106322927"/>
        <c:scaling>
          <c:orientation val="minMax"/>
          <c:max val="2"/>
          <c:min val="-1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20847"/>
        <c:crossesAt val="-12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038-D41A-48DA-9CAB-E56A6FA706F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0606-4FE0-4978-9377-6AAA98D21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E2807-99F7-423E-89D9-2805ADAF7DDF}"/>
              </a:ext>
            </a:extLst>
          </p:cNvPr>
          <p:cNvSpPr txBox="1"/>
          <p:nvPr/>
        </p:nvSpPr>
        <p:spPr>
          <a:xfrm>
            <a:off x="0" y="9691"/>
            <a:ext cx="14778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Curation</a:t>
            </a:r>
          </a:p>
          <a:p>
            <a:pPr algn="ctr">
              <a:spcBef>
                <a:spcPts val="600"/>
              </a:spcBef>
            </a:pPr>
            <a:r>
              <a:rPr lang="en-US" sz="2000" i="1" dirty="0"/>
              <a:t>“clean”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C7FF6-8CC9-4561-ACA8-C561056AEC01}"/>
              </a:ext>
            </a:extLst>
          </p:cNvPr>
          <p:cNvSpPr txBox="1"/>
          <p:nvPr/>
        </p:nvSpPr>
        <p:spPr>
          <a:xfrm>
            <a:off x="1532698" y="35886"/>
            <a:ext cx="26921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6600"/>
                </a:solidFill>
              </a:rPr>
              <a:t>Splitting</a:t>
            </a:r>
          </a:p>
          <a:p>
            <a:pPr algn="ctr">
              <a:spcBef>
                <a:spcPts val="600"/>
              </a:spcBef>
            </a:pPr>
            <a:r>
              <a:rPr lang="en-US" sz="2000" i="1" dirty="0">
                <a:solidFill>
                  <a:srgbClr val="006600"/>
                </a:solidFill>
              </a:rPr>
              <a:t>Training/Validation/Test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ECE4E-3342-4904-B846-CC7D5B918342}"/>
              </a:ext>
            </a:extLst>
          </p:cNvPr>
          <p:cNvSpPr txBox="1"/>
          <p:nvPr/>
        </p:nvSpPr>
        <p:spPr>
          <a:xfrm>
            <a:off x="5046792" y="35885"/>
            <a:ext cx="15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0000FF"/>
                </a:solidFill>
              </a:rPr>
              <a:t>Featurization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56DC-34DA-4DC4-A964-BA922B08DF98}"/>
              </a:ext>
            </a:extLst>
          </p:cNvPr>
          <p:cNvSpPr txBox="1"/>
          <p:nvPr/>
        </p:nvSpPr>
        <p:spPr>
          <a:xfrm>
            <a:off x="7996037" y="35885"/>
            <a:ext cx="178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862C7-66F3-45A8-A8A1-18A560D76DEF}"/>
              </a:ext>
            </a:extLst>
          </p:cNvPr>
          <p:cNvSpPr txBox="1"/>
          <p:nvPr/>
        </p:nvSpPr>
        <p:spPr>
          <a:xfrm>
            <a:off x="10716662" y="28191"/>
            <a:ext cx="127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C0099"/>
                </a:solidFill>
              </a:rPr>
              <a:t>Prediction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176859-04F0-4845-B18F-D6F7B392258E}"/>
              </a:ext>
            </a:extLst>
          </p:cNvPr>
          <p:cNvCxnSpPr>
            <a:cxnSpLocks/>
          </p:cNvCxnSpPr>
          <p:nvPr/>
        </p:nvCxnSpPr>
        <p:spPr>
          <a:xfrm flipV="1">
            <a:off x="5775068" y="853209"/>
            <a:ext cx="444155" cy="1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F1D15C-DF41-4BE0-9158-8974DA4A6C74}"/>
              </a:ext>
            </a:extLst>
          </p:cNvPr>
          <p:cNvSpPr txBox="1"/>
          <p:nvPr/>
        </p:nvSpPr>
        <p:spPr>
          <a:xfrm>
            <a:off x="6219223" y="560821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Bunch of </a:t>
            </a:r>
          </a:p>
          <a:p>
            <a:pPr algn="ctr"/>
            <a:r>
              <a:rPr lang="en-US" sz="1600" dirty="0">
                <a:solidFill>
                  <a:srgbClr val="0000FF"/>
                </a:solidFill>
              </a:rPr>
              <a:t>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00E96-DF3A-4FD9-B09C-357FFDCAED82}"/>
              </a:ext>
            </a:extLst>
          </p:cNvPr>
          <p:cNvSpPr txBox="1"/>
          <p:nvPr/>
        </p:nvSpPr>
        <p:spPr>
          <a:xfrm>
            <a:off x="2243601" y="1558040"/>
            <a:ext cx="1381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Scaffold</a:t>
            </a: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 err="1">
                <a:solidFill>
                  <a:srgbClr val="006600"/>
                </a:solidFill>
              </a:rPr>
              <a:t>Butina</a:t>
            </a:r>
            <a:endParaRPr lang="en-US" i="1" dirty="0">
              <a:solidFill>
                <a:srgbClr val="006600"/>
              </a:solidFill>
            </a:endParaRP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006600"/>
                </a:solidFill>
              </a:rPr>
              <a:t>Fingerprint</a:t>
            </a: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006600"/>
                </a:solidFill>
              </a:rPr>
              <a:t>Index</a:t>
            </a: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006600"/>
                </a:solidFill>
              </a:rPr>
              <a:t>Random</a:t>
            </a: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 err="1">
                <a:solidFill>
                  <a:srgbClr val="006600"/>
                </a:solidFill>
              </a:rPr>
              <a:t>Ave_min</a:t>
            </a:r>
            <a:endParaRPr lang="en-US" i="1" dirty="0">
              <a:solidFill>
                <a:srgbClr val="006600"/>
              </a:solidFill>
            </a:endParaRP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006600"/>
                </a:solidFill>
              </a:rPr>
              <a:t>Stratified</a:t>
            </a:r>
          </a:p>
          <a:p>
            <a:r>
              <a:rPr lang="en-US" i="1" dirty="0">
                <a:solidFill>
                  <a:srgbClr val="0066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006600"/>
                </a:solidFill>
              </a:rPr>
              <a:t>Temporal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2EA1A4-D232-41DC-BD15-C07B8E3232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5" t="25735" r="3318" b="59649"/>
          <a:stretch/>
        </p:blipFill>
        <p:spPr>
          <a:xfrm>
            <a:off x="4442675" y="417425"/>
            <a:ext cx="1471502" cy="923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84B2F-A1EF-409E-9C90-A83D516906CD}"/>
              </a:ext>
            </a:extLst>
          </p:cNvPr>
          <p:cNvSpPr txBox="1"/>
          <p:nvPr/>
        </p:nvSpPr>
        <p:spPr>
          <a:xfrm>
            <a:off x="60208" y="1558040"/>
            <a:ext cx="1357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cs typeface="Arial" panose="020B0604020202020204" pitchFamily="34" charset="0"/>
              </a:rPr>
              <a:t>Remove </a:t>
            </a:r>
            <a:r>
              <a:rPr lang="en-US" i="1" dirty="0" err="1">
                <a:cs typeface="Arial" panose="020B0604020202020204" pitchFamily="34" charset="0"/>
              </a:rPr>
              <a:t>NaN</a:t>
            </a:r>
            <a:r>
              <a:rPr lang="en-US" i="1" dirty="0">
                <a:cs typeface="Arial" panose="020B0604020202020204" pitchFamily="34" charset="0"/>
              </a:rPr>
              <a:t> values</a:t>
            </a: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cs typeface="Arial" panose="020B0604020202020204" pitchFamily="34" charset="0"/>
              </a:rPr>
              <a:t>Average</a:t>
            </a:r>
          </a:p>
          <a:p>
            <a:pPr algn="ctr"/>
            <a:r>
              <a:rPr lang="en-US" i="1" dirty="0">
                <a:cs typeface="Arial" panose="020B0604020202020204" pitchFamily="34" charset="0"/>
              </a:rPr>
              <a:t>duplicates</a:t>
            </a: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cs typeface="Arial" panose="020B0604020202020204" pitchFamily="34" charset="0"/>
              </a:rPr>
              <a:t>Remove outliers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  <a:cs typeface="Arial" panose="020B0604020202020204" pitchFamily="34" charset="0"/>
              </a:rPr>
              <a:t>(subjective)</a:t>
            </a: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endParaRPr lang="en-US" i="1" dirty="0">
              <a:cs typeface="Arial" panose="020B0604020202020204" pitchFamily="34" charset="0"/>
            </a:endParaRPr>
          </a:p>
          <a:p>
            <a:pPr algn="ctr"/>
            <a:endParaRPr lang="en-US" i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A4004-760C-4E81-AFB7-DDA925EE5501}"/>
              </a:ext>
            </a:extLst>
          </p:cNvPr>
          <p:cNvSpPr/>
          <p:nvPr/>
        </p:nvSpPr>
        <p:spPr>
          <a:xfrm>
            <a:off x="510320" y="914754"/>
            <a:ext cx="457200" cy="5232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5DFF6-C69E-4D54-B4A3-1C5C1B788137}"/>
              </a:ext>
            </a:extLst>
          </p:cNvPr>
          <p:cNvCxnSpPr>
            <a:cxnSpLocks/>
          </p:cNvCxnSpPr>
          <p:nvPr/>
        </p:nvCxnSpPr>
        <p:spPr>
          <a:xfrm>
            <a:off x="738919" y="2257673"/>
            <a:ext cx="0" cy="3410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216CF-2A51-4F23-979E-1AE6BFBB5B33}"/>
              </a:ext>
            </a:extLst>
          </p:cNvPr>
          <p:cNvCxnSpPr>
            <a:cxnSpLocks/>
          </p:cNvCxnSpPr>
          <p:nvPr/>
        </p:nvCxnSpPr>
        <p:spPr>
          <a:xfrm>
            <a:off x="738919" y="3367456"/>
            <a:ext cx="0" cy="3410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F5F8A47-991C-4AC2-BEDC-9EED85206F11}"/>
              </a:ext>
            </a:extLst>
          </p:cNvPr>
          <p:cNvSpPr/>
          <p:nvPr/>
        </p:nvSpPr>
        <p:spPr>
          <a:xfrm>
            <a:off x="2606626" y="930455"/>
            <a:ext cx="457200" cy="523220"/>
          </a:xfrm>
          <a:prstGeom prst="down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357C4-1F05-4409-9BAA-7AA3B2F2FEF6}"/>
              </a:ext>
            </a:extLst>
          </p:cNvPr>
          <p:cNvSpPr txBox="1"/>
          <p:nvPr/>
        </p:nvSpPr>
        <p:spPr>
          <a:xfrm>
            <a:off x="4642050" y="1659581"/>
            <a:ext cx="2430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solidFill>
                  <a:srgbClr val="0000FF"/>
                </a:solidFill>
                <a:cs typeface="Arial" panose="020B0604020202020204" pitchFamily="34" charset="0"/>
              </a:rPr>
              <a:t>ecfp</a:t>
            </a:r>
            <a:r>
              <a:rPr lang="en-US" i="1" dirty="0">
                <a:solidFill>
                  <a:srgbClr val="0000FF"/>
                </a:solidFill>
                <a:cs typeface="Arial" panose="020B0604020202020204" pitchFamily="34" charset="0"/>
              </a:rPr>
              <a:t> •</a:t>
            </a:r>
            <a:endParaRPr lang="en-US" i="1" dirty="0">
              <a:solidFill>
                <a:srgbClr val="0000FF"/>
              </a:solidFill>
            </a:endParaRPr>
          </a:p>
          <a:p>
            <a:pPr algn="r"/>
            <a:r>
              <a:rPr lang="en-US" i="1" dirty="0" err="1">
                <a:solidFill>
                  <a:srgbClr val="0000FF"/>
                </a:solidFill>
              </a:rPr>
              <a:t>graphconv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  <a:cs typeface="Arial" panose="020B0604020202020204" pitchFamily="34" charset="0"/>
              </a:rPr>
              <a:t>•</a:t>
            </a:r>
            <a:endParaRPr lang="en-US" i="1" dirty="0">
              <a:solidFill>
                <a:srgbClr val="0000FF"/>
              </a:solidFill>
            </a:endParaRPr>
          </a:p>
          <a:p>
            <a:pPr algn="r"/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/>
              <a:t>(?) </a:t>
            </a:r>
            <a:r>
              <a:rPr lang="en-US" i="1" dirty="0" err="1"/>
              <a:t>molvae</a:t>
            </a:r>
            <a:r>
              <a:rPr lang="en-US" i="1" dirty="0"/>
              <a:t> </a:t>
            </a:r>
            <a:r>
              <a:rPr lang="en-US" i="1" dirty="0">
                <a:cs typeface="Arial" panose="020B0604020202020204" pitchFamily="34" charset="0"/>
              </a:rPr>
              <a:t>•</a:t>
            </a:r>
            <a:endParaRPr lang="en-US" i="1" dirty="0"/>
          </a:p>
          <a:p>
            <a:pPr algn="r"/>
            <a:r>
              <a:rPr lang="en-US" i="1" dirty="0"/>
              <a:t>descriptors </a:t>
            </a:r>
            <a:r>
              <a:rPr lang="en-US" i="1" dirty="0">
                <a:cs typeface="Arial" panose="020B0604020202020204" pitchFamily="34" charset="0"/>
              </a:rPr>
              <a:t>•</a:t>
            </a:r>
            <a:endParaRPr lang="en-US" i="1" dirty="0"/>
          </a:p>
          <a:p>
            <a:pPr algn="r"/>
            <a:r>
              <a:rPr lang="en-US" i="1" dirty="0" err="1">
                <a:solidFill>
                  <a:srgbClr val="0000FF"/>
                </a:solidFill>
              </a:rPr>
              <a:t>computed_descriptors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  <a:cs typeface="Arial" panose="020B0604020202020204" pitchFamily="34" charset="0"/>
              </a:rPr>
              <a:t>•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871DD6B-37D9-466A-B9D3-FA259B5499E4}"/>
              </a:ext>
            </a:extLst>
          </p:cNvPr>
          <p:cNvSpPr/>
          <p:nvPr/>
        </p:nvSpPr>
        <p:spPr>
          <a:xfrm>
            <a:off x="5626284" y="1256363"/>
            <a:ext cx="457200" cy="523220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3F77-EF27-4516-8C03-3035D15D071A}"/>
              </a:ext>
            </a:extLst>
          </p:cNvPr>
          <p:cNvSpPr txBox="1"/>
          <p:nvPr/>
        </p:nvSpPr>
        <p:spPr>
          <a:xfrm>
            <a:off x="5112421" y="3485902"/>
            <a:ext cx="1955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solidFill>
                  <a:srgbClr val="0000FF"/>
                </a:solidFill>
                <a:cs typeface="Arial" panose="020B0604020202020204" pitchFamily="34" charset="0"/>
              </a:rPr>
              <a:t>mordred_filtered</a:t>
            </a:r>
            <a:r>
              <a:rPr lang="en-US" i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sz="1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1000" i="1" dirty="0">
              <a:solidFill>
                <a:srgbClr val="0000FF"/>
              </a:solidFill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>
                <a:solidFill>
                  <a:srgbClr val="0000FF"/>
                </a:solidFill>
              </a:rPr>
              <a:t>rdkit_raw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B7554-C6D0-4BE9-A22A-A5694D0F1E87}"/>
              </a:ext>
            </a:extLst>
          </p:cNvPr>
          <p:cNvSpPr txBox="1"/>
          <p:nvPr/>
        </p:nvSpPr>
        <p:spPr>
          <a:xfrm>
            <a:off x="3463300" y="3768681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Recommended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679BD4D-08A4-4229-80A3-D2AEC639C93F}"/>
              </a:ext>
            </a:extLst>
          </p:cNvPr>
          <p:cNvSpPr/>
          <p:nvPr/>
        </p:nvSpPr>
        <p:spPr>
          <a:xfrm>
            <a:off x="5024803" y="3525946"/>
            <a:ext cx="266803" cy="876573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4F9F2-50EB-4DB8-928B-A9090A5A9C90}"/>
              </a:ext>
            </a:extLst>
          </p:cNvPr>
          <p:cNvSpPr txBox="1"/>
          <p:nvPr/>
        </p:nvSpPr>
        <p:spPr>
          <a:xfrm>
            <a:off x="4806184" y="4788327"/>
            <a:ext cx="22613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sng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mordred_raw</a:t>
            </a:r>
            <a:r>
              <a:rPr kumimoji="0" lang="en-US" sz="1800" b="0" i="1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lang="en-US" sz="1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1000" i="1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moe_raw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moe_norm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moe_filtered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moe_scaled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moe_scaled_filtered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moe_informative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◄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3DA46E7-33D2-4039-A2A5-6D0D93CABC69}"/>
              </a:ext>
            </a:extLst>
          </p:cNvPr>
          <p:cNvSpPr/>
          <p:nvPr/>
        </p:nvSpPr>
        <p:spPr>
          <a:xfrm>
            <a:off x="6203225" y="3146206"/>
            <a:ext cx="326571" cy="316407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9FA98-EDA6-437D-A8F9-7F699247C8B9}"/>
              </a:ext>
            </a:extLst>
          </p:cNvPr>
          <p:cNvSpPr txBox="1"/>
          <p:nvPr/>
        </p:nvSpPr>
        <p:spPr>
          <a:xfrm>
            <a:off x="4013004" y="5609579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More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C1827FA-DB6A-4B2E-A2FF-3B4D353F756B}"/>
              </a:ext>
            </a:extLst>
          </p:cNvPr>
          <p:cNvSpPr/>
          <p:nvPr/>
        </p:nvSpPr>
        <p:spPr>
          <a:xfrm>
            <a:off x="4691698" y="4838921"/>
            <a:ext cx="266803" cy="1978887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5E5BF-58EB-49A1-9B1B-C590ED55E4AA}"/>
              </a:ext>
            </a:extLst>
          </p:cNvPr>
          <p:cNvSpPr txBox="1"/>
          <p:nvPr/>
        </p:nvSpPr>
        <p:spPr>
          <a:xfrm>
            <a:off x="8032542" y="1655153"/>
            <a:ext cx="2328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cs typeface="Arial" panose="020B0604020202020204" pitchFamily="34" charset="0"/>
              </a:rPr>
              <a:t>• Random Forest (RF)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  <a:cs typeface="Arial" panose="020B0604020202020204" pitchFamily="34" charset="0"/>
              </a:rPr>
              <a:t>• </a:t>
            </a:r>
            <a:r>
              <a:rPr lang="en-US" i="1" dirty="0">
                <a:solidFill>
                  <a:srgbClr val="FF0000"/>
                </a:solidFill>
              </a:rPr>
              <a:t>Neural Network (NN)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  <a:cs typeface="Arial" panose="020B0604020202020204" pitchFamily="34" charset="0"/>
              </a:rPr>
              <a:t>• </a:t>
            </a:r>
            <a:r>
              <a:rPr lang="en-US" i="1" dirty="0" err="1">
                <a:solidFill>
                  <a:srgbClr val="FF0000"/>
                </a:solidFill>
              </a:rPr>
              <a:t>XGBoost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CDCFA94-F38F-4C9A-BB06-0CBBDF7B477E}"/>
              </a:ext>
            </a:extLst>
          </p:cNvPr>
          <p:cNvSpPr/>
          <p:nvPr/>
        </p:nvSpPr>
        <p:spPr>
          <a:xfrm>
            <a:off x="8620607" y="771698"/>
            <a:ext cx="457200" cy="5232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EA233-A047-4952-9F9D-D14F94EA5BB7}"/>
              </a:ext>
            </a:extLst>
          </p:cNvPr>
          <p:cNvSpPr txBox="1"/>
          <p:nvPr/>
        </p:nvSpPr>
        <p:spPr>
          <a:xfrm>
            <a:off x="10610641" y="1321679"/>
            <a:ext cx="1357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Learn to store &amp; read in models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GMD…</a:t>
            </a:r>
          </a:p>
          <a:p>
            <a:pPr algn="ctr"/>
            <a:endParaRPr lang="en-US" i="1" dirty="0">
              <a:solidFill>
                <a:srgbClr val="CC0099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08812DA-5515-4198-80F0-E26121A0257C}"/>
              </a:ext>
            </a:extLst>
          </p:cNvPr>
          <p:cNvSpPr/>
          <p:nvPr/>
        </p:nvSpPr>
        <p:spPr>
          <a:xfrm>
            <a:off x="11134023" y="678393"/>
            <a:ext cx="457200" cy="523220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AF4870-FF0A-435C-BCDE-698010D45D80}"/>
              </a:ext>
            </a:extLst>
          </p:cNvPr>
          <p:cNvCxnSpPr>
            <a:cxnSpLocks/>
          </p:cNvCxnSpPr>
          <p:nvPr/>
        </p:nvCxnSpPr>
        <p:spPr>
          <a:xfrm>
            <a:off x="11298928" y="2285363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43EAD3-B02D-4672-AF11-F21986030F1B}"/>
              </a:ext>
            </a:extLst>
          </p:cNvPr>
          <p:cNvCxnSpPr>
            <a:cxnSpLocks/>
          </p:cNvCxnSpPr>
          <p:nvPr/>
        </p:nvCxnSpPr>
        <p:spPr>
          <a:xfrm>
            <a:off x="11298928" y="3937228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EA52FC-AC13-4124-82B1-2562372A2BC2}"/>
              </a:ext>
            </a:extLst>
          </p:cNvPr>
          <p:cNvCxnSpPr>
            <a:cxnSpLocks/>
          </p:cNvCxnSpPr>
          <p:nvPr/>
        </p:nvCxnSpPr>
        <p:spPr>
          <a:xfrm flipV="1">
            <a:off x="7038753" y="1848959"/>
            <a:ext cx="1052624" cy="2658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495379-4DEF-47D1-AE20-311EA03606EE}"/>
              </a:ext>
            </a:extLst>
          </p:cNvPr>
          <p:cNvCxnSpPr>
            <a:cxnSpLocks/>
          </p:cNvCxnSpPr>
          <p:nvPr/>
        </p:nvCxnSpPr>
        <p:spPr>
          <a:xfrm>
            <a:off x="7048500" y="2114550"/>
            <a:ext cx="1040748" cy="815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55B98C76-FDD6-4100-9E93-92BB409741A7}"/>
              </a:ext>
            </a:extLst>
          </p:cNvPr>
          <p:cNvSpPr/>
          <p:nvPr/>
        </p:nvSpPr>
        <p:spPr>
          <a:xfrm>
            <a:off x="7346630" y="1743294"/>
            <a:ext cx="457200" cy="44882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095DDE19-02D9-4677-9FCD-52FAE3B0D1CE}"/>
              </a:ext>
            </a:extLst>
          </p:cNvPr>
          <p:cNvSpPr/>
          <p:nvPr/>
        </p:nvSpPr>
        <p:spPr>
          <a:xfrm>
            <a:off x="7363407" y="2300131"/>
            <a:ext cx="457200" cy="44882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B28A4E-CF8C-4C5A-85CE-4906158DD840}"/>
              </a:ext>
            </a:extLst>
          </p:cNvPr>
          <p:cNvCxnSpPr>
            <a:cxnSpLocks/>
          </p:cNvCxnSpPr>
          <p:nvPr/>
        </p:nvCxnSpPr>
        <p:spPr>
          <a:xfrm flipV="1">
            <a:off x="9847385" y="4053254"/>
            <a:ext cx="513423" cy="11495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2A5E423-DA0C-43CC-B0C4-2F18EED9D52E}"/>
              </a:ext>
            </a:extLst>
          </p:cNvPr>
          <p:cNvSpPr/>
          <p:nvPr/>
        </p:nvSpPr>
        <p:spPr>
          <a:xfrm>
            <a:off x="10454054" y="1"/>
            <a:ext cx="1737946" cy="38663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78896-BA17-459F-BA14-21ACDB150ED9}"/>
              </a:ext>
            </a:extLst>
          </p:cNvPr>
          <p:cNvSpPr txBox="1"/>
          <p:nvPr/>
        </p:nvSpPr>
        <p:spPr>
          <a:xfrm>
            <a:off x="7781807" y="5412197"/>
            <a:ext cx="4186257" cy="461665"/>
          </a:xfrm>
          <a:prstGeom prst="rect">
            <a:avLst/>
          </a:pr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0000"/>
                </a:solidFill>
              </a:rPr>
              <a:t>This has been accomplished. </a:t>
            </a:r>
          </a:p>
        </p:txBody>
      </p:sp>
    </p:spTree>
    <p:extLst>
      <p:ext uri="{BB962C8B-B14F-4D97-AF65-F5344CB8AC3E}">
        <p14:creationId xmlns:p14="http://schemas.microsoft.com/office/powerpoint/2010/main" val="211780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8AE8B-CCA5-4512-9076-31FB55483C00}"/>
              </a:ext>
            </a:extLst>
          </p:cNvPr>
          <p:cNvSpPr txBox="1"/>
          <p:nvPr/>
        </p:nvSpPr>
        <p:spPr>
          <a:xfrm>
            <a:off x="226748" y="28190"/>
            <a:ext cx="127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C0099"/>
                </a:solidFill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31C4E-FDAD-4E5C-B613-BFCA526EAC9F}"/>
              </a:ext>
            </a:extLst>
          </p:cNvPr>
          <p:cNvSpPr txBox="1"/>
          <p:nvPr/>
        </p:nvSpPr>
        <p:spPr>
          <a:xfrm>
            <a:off x="161586" y="1277540"/>
            <a:ext cx="1357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Learn to store &amp; read in models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GMD…</a:t>
            </a:r>
          </a:p>
          <a:p>
            <a:pPr algn="ctr"/>
            <a:endParaRPr lang="en-US" i="1" dirty="0">
              <a:solidFill>
                <a:srgbClr val="CC0099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03B2D4C-48EE-4B2C-A47E-312D7B663DE0}"/>
              </a:ext>
            </a:extLst>
          </p:cNvPr>
          <p:cNvSpPr/>
          <p:nvPr/>
        </p:nvSpPr>
        <p:spPr>
          <a:xfrm>
            <a:off x="644109" y="678392"/>
            <a:ext cx="457200" cy="523220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918C88-1851-4F40-88B5-D0F969964F1C}"/>
              </a:ext>
            </a:extLst>
          </p:cNvPr>
          <p:cNvCxnSpPr>
            <a:cxnSpLocks/>
          </p:cNvCxnSpPr>
          <p:nvPr/>
        </p:nvCxnSpPr>
        <p:spPr>
          <a:xfrm>
            <a:off x="809014" y="2285362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BDA05-4613-493B-B4B8-1D98ACB660A0}"/>
              </a:ext>
            </a:extLst>
          </p:cNvPr>
          <p:cNvCxnSpPr>
            <a:cxnSpLocks/>
          </p:cNvCxnSpPr>
          <p:nvPr/>
        </p:nvCxnSpPr>
        <p:spPr>
          <a:xfrm>
            <a:off x="809014" y="3937227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47F7071-95D3-41BF-9D3E-1C0E52E83190}"/>
              </a:ext>
            </a:extLst>
          </p:cNvPr>
          <p:cNvSpPr/>
          <p:nvPr/>
        </p:nvSpPr>
        <p:spPr>
          <a:xfrm>
            <a:off x="3736" y="4336232"/>
            <a:ext cx="1737946" cy="3410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F1276F-F688-4AD3-8B94-AABD3416AA36}"/>
              </a:ext>
            </a:extLst>
          </p:cNvPr>
          <p:cNvCxnSpPr>
            <a:cxnSpLocks/>
          </p:cNvCxnSpPr>
          <p:nvPr/>
        </p:nvCxnSpPr>
        <p:spPr>
          <a:xfrm flipH="1">
            <a:off x="2006308" y="4506735"/>
            <a:ext cx="695850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A1B45F-3CB7-407D-8602-5961E51D8389}"/>
              </a:ext>
            </a:extLst>
          </p:cNvPr>
          <p:cNvSpPr txBox="1"/>
          <p:nvPr/>
        </p:nvSpPr>
        <p:spPr>
          <a:xfrm>
            <a:off x="2770488" y="4260381"/>
            <a:ext cx="779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Next Task: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Start learning how to do actual GMD.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			 Read Kevin paper(s), learn modules used.</a:t>
            </a:r>
            <a:endParaRPr lang="en-US" sz="2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080DE-F7FF-4D79-977A-9B87464DD30C}"/>
              </a:ext>
            </a:extLst>
          </p:cNvPr>
          <p:cNvSpPr txBox="1"/>
          <p:nvPr/>
        </p:nvSpPr>
        <p:spPr>
          <a:xfrm>
            <a:off x="262608" y="28190"/>
            <a:ext cx="127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C0099"/>
                </a:solidFill>
              </a:rPr>
              <a:t>Prediction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4258AA-070D-4C47-9517-7E46DD0AFA30}"/>
              </a:ext>
            </a:extLst>
          </p:cNvPr>
          <p:cNvSpPr txBox="1"/>
          <p:nvPr/>
        </p:nvSpPr>
        <p:spPr>
          <a:xfrm>
            <a:off x="197446" y="1277540"/>
            <a:ext cx="1357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Learn to store &amp; read in models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GMD…</a:t>
            </a:r>
          </a:p>
          <a:p>
            <a:pPr algn="ctr"/>
            <a:endParaRPr lang="en-US" i="1" dirty="0">
              <a:solidFill>
                <a:srgbClr val="CC0099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35A2D72-1A19-4F51-BAF5-7B91946A9827}"/>
              </a:ext>
            </a:extLst>
          </p:cNvPr>
          <p:cNvSpPr/>
          <p:nvPr/>
        </p:nvSpPr>
        <p:spPr>
          <a:xfrm>
            <a:off x="679969" y="678392"/>
            <a:ext cx="457200" cy="523220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C91607-8340-4EB0-B84F-3FE13EAC388D}"/>
              </a:ext>
            </a:extLst>
          </p:cNvPr>
          <p:cNvCxnSpPr>
            <a:cxnSpLocks/>
          </p:cNvCxnSpPr>
          <p:nvPr/>
        </p:nvCxnSpPr>
        <p:spPr>
          <a:xfrm>
            <a:off x="844874" y="2285362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1F97D3-6695-4282-8E22-8BE33A1AA138}"/>
              </a:ext>
            </a:extLst>
          </p:cNvPr>
          <p:cNvCxnSpPr>
            <a:cxnSpLocks/>
          </p:cNvCxnSpPr>
          <p:nvPr/>
        </p:nvCxnSpPr>
        <p:spPr>
          <a:xfrm>
            <a:off x="844874" y="3937227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98FE93B-5F4A-4581-A72E-4833E48F2394}"/>
              </a:ext>
            </a:extLst>
          </p:cNvPr>
          <p:cNvSpPr/>
          <p:nvPr/>
        </p:nvSpPr>
        <p:spPr>
          <a:xfrm>
            <a:off x="0" y="0"/>
            <a:ext cx="1737946" cy="38663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6F133-712C-4912-A45D-B0EF6B2EFEFE}"/>
              </a:ext>
            </a:extLst>
          </p:cNvPr>
          <p:cNvSpPr txBox="1"/>
          <p:nvPr/>
        </p:nvSpPr>
        <p:spPr>
          <a:xfrm>
            <a:off x="2286000" y="0"/>
            <a:ext cx="9906000" cy="584775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u="sng" dirty="0">
                <a:solidFill>
                  <a:srgbClr val="000000"/>
                </a:solidFill>
              </a:rPr>
              <a:t>Tutorial 10: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00"/>
                </a:solidFill>
              </a:rPr>
              <a:t>Trained &amp; stored models</a:t>
            </a:r>
          </a:p>
          <a:p>
            <a:r>
              <a:rPr lang="en-US" sz="2000" i="1" dirty="0">
                <a:cs typeface="Arial" panose="020B0604020202020204" pitchFamily="34" charset="0"/>
              </a:rPr>
              <a:t>	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Random Forest</a:t>
            </a:r>
          </a:p>
          <a:p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>
                <a:cs typeface="Arial" panose="020B0604020202020204" pitchFamily="34" charset="0"/>
              </a:rPr>
              <a:t>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Neural Network</a:t>
            </a:r>
          </a:p>
          <a:p>
            <a:r>
              <a:rPr lang="en-US" sz="2000" i="1" dirty="0">
                <a:cs typeface="Arial" panose="020B0604020202020204" pitchFamily="34" charset="0"/>
              </a:rPr>
              <a:t>	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cs typeface="Arial" panose="020B0604020202020204" pitchFamily="34" charset="0"/>
              </a:rPr>
              <a:t>XGBoost</a:t>
            </a:r>
            <a:endParaRPr lang="en-US" sz="2000" i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00"/>
                </a:solidFill>
              </a:rPr>
              <a:t>* In separate runs, loaded models and used for property predictions of molecules in data file.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00"/>
                </a:solidFill>
              </a:rPr>
              <a:t>* After much checking by hand, discovered that returned </a:t>
            </a:r>
            <a:r>
              <a:rPr lang="en-US" sz="2000" i="1" dirty="0" err="1">
                <a:solidFill>
                  <a:srgbClr val="000000"/>
                </a:solidFill>
              </a:rPr>
              <a:t>dataframes</a:t>
            </a:r>
            <a:r>
              <a:rPr lang="en-US" sz="2000" i="1" dirty="0">
                <a:solidFill>
                  <a:srgbClr val="000000"/>
                </a:solidFill>
              </a:rPr>
              <a:t> containing property   </a:t>
            </a:r>
          </a:p>
          <a:p>
            <a:r>
              <a:rPr lang="en-US" sz="2000" i="1" dirty="0">
                <a:solidFill>
                  <a:srgbClr val="000000"/>
                </a:solidFill>
              </a:rPr>
              <a:t>   predictions have first-column indices jumbled up. 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00"/>
                </a:solidFill>
              </a:rPr>
              <a:t>* printing of "</a:t>
            </a:r>
            <a:r>
              <a:rPr lang="en-US" sz="2000" i="1" dirty="0" err="1">
                <a:solidFill>
                  <a:srgbClr val="000000"/>
                </a:solidFill>
              </a:rPr>
              <a:t>predict_results</a:t>
            </a:r>
            <a:r>
              <a:rPr lang="en-US" sz="2000" i="1" dirty="0">
                <a:solidFill>
                  <a:srgbClr val="000000"/>
                </a:solidFill>
              </a:rPr>
              <a:t>" returned from </a:t>
            </a:r>
            <a:r>
              <a:rPr lang="en-US" sz="2000" i="1" dirty="0" err="1">
                <a:solidFill>
                  <a:srgbClr val="000000"/>
                </a:solidFill>
              </a:rPr>
              <a:t>pfm.predict_from_model_file</a:t>
            </a:r>
            <a:r>
              <a:rPr lang="en-US" sz="2000" i="1" dirty="0">
                <a:solidFill>
                  <a:srgbClr val="000000"/>
                </a:solidFill>
              </a:rPr>
              <a:t>(...)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[1117 rows x 3 columns]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compound_id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standardized_smiles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VALUE_NUM_mean_pred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Amigdalin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N#CC(OC1OC(COC2OC(CO)C(O)C(O)C2O)C(O)C(O)C1O)c1ccccc1            -1.290342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830                Fenfuram                                 Cc1occc1C(=O)Nc1ccccc1            -2.861390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citral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CC(C)=CCCC(C)=CC=O            -2.116892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1062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Picene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c1ccc2c(c1)ccc1c2ccc2c3ccccc3ccc21            -8.110549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...                                                    ...                  ...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753        Isobutyl acetate                                          CC(=O)OCC(C)C            -1.195849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781   2,2,3-Trimethylbutane                                          CC(C)C(C)(C)C            -4.314862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        2,3,3',4,4'6-PCB              Clc1ccc(-c2c(Cl)cc(Cl)c(Cl)c2Cl)c(Cl)c1Cl            -7.704184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Stirofos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COP(=O)(OC)OC(=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)c1cc(Cl)c(Cl)cc1Cl            -4.551396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725159-8BE2-435B-8B87-1C34C8C78ECE}"/>
              </a:ext>
            </a:extLst>
          </p:cNvPr>
          <p:cNvCxnSpPr>
            <a:cxnSpLocks/>
          </p:cNvCxnSpPr>
          <p:nvPr/>
        </p:nvCxnSpPr>
        <p:spPr>
          <a:xfrm flipV="1">
            <a:off x="2491622" y="5468651"/>
            <a:ext cx="0" cy="379104"/>
          </a:xfrm>
          <a:prstGeom prst="straightConnector1">
            <a:avLst/>
          </a:prstGeom>
          <a:ln w="19050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85C7A6-4752-4D83-B73A-56455897E337}"/>
              </a:ext>
            </a:extLst>
          </p:cNvPr>
          <p:cNvSpPr txBox="1"/>
          <p:nvPr/>
        </p:nvSpPr>
        <p:spPr>
          <a:xfrm>
            <a:off x="2286007" y="5847755"/>
            <a:ext cx="990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cs typeface="Arial" panose="020B0604020202020204" pitchFamily="34" charset="0"/>
              </a:rPr>
              <a:t>• </a:t>
            </a:r>
            <a:r>
              <a:rPr lang="en-US" i="1" dirty="0">
                <a:cs typeface="Arial" panose="020B0604020202020204" pitchFamily="34" charset="0"/>
              </a:rPr>
              <a:t>Can cause merged/created </a:t>
            </a:r>
            <a:r>
              <a:rPr lang="en-US" i="1" dirty="0" err="1">
                <a:cs typeface="Arial" panose="020B0604020202020204" pitchFamily="34" charset="0"/>
              </a:rPr>
              <a:t>dataframes</a:t>
            </a:r>
            <a:r>
              <a:rPr lang="en-US" i="1" dirty="0">
                <a:cs typeface="Arial" panose="020B0604020202020204" pitchFamily="34" charset="0"/>
              </a:rPr>
              <a:t> using predicted </a:t>
            </a:r>
            <a:r>
              <a:rPr lang="en-US" i="1" dirty="0" err="1">
                <a:cs typeface="Arial" panose="020B0604020202020204" pitchFamily="34" charset="0"/>
              </a:rPr>
              <a:t>dataframe</a:t>
            </a:r>
            <a:r>
              <a:rPr lang="en-US" i="1" dirty="0">
                <a:cs typeface="Arial" panose="020B0604020202020204" pitchFamily="34" charset="0"/>
              </a:rPr>
              <a:t> to become randomized.</a:t>
            </a:r>
          </a:p>
          <a:p>
            <a:r>
              <a:rPr lang="en-US" sz="1800" i="1" dirty="0">
                <a:cs typeface="Arial" panose="020B0604020202020204" pitchFamily="34" charset="0"/>
              </a:rPr>
              <a:t>• </a:t>
            </a:r>
            <a:r>
              <a:rPr lang="en-US" i="1" dirty="0">
                <a:cs typeface="Arial" panose="020B0604020202020204" pitchFamily="34" charset="0"/>
              </a:rPr>
              <a:t>Should reset indices (</a:t>
            </a:r>
            <a:r>
              <a:rPr lang="en-US" i="1" dirty="0" err="1">
                <a:cs typeface="Arial" panose="020B0604020202020204" pitchFamily="34" charset="0"/>
              </a:rPr>
              <a:t>reset_index</a:t>
            </a:r>
            <a:r>
              <a:rPr lang="en-US" i="1" dirty="0">
                <a:cs typeface="Arial" panose="020B0604020202020204" pitchFamily="34" charset="0"/>
              </a:rPr>
              <a:t>(drop=True)) or use another column to merge on – </a:t>
            </a:r>
            <a:r>
              <a:rPr lang="en-US" i="1" dirty="0" err="1">
                <a:cs typeface="Arial" panose="020B0604020202020204" pitchFamily="34" charset="0"/>
              </a:rPr>
              <a:t>compound_id</a:t>
            </a:r>
            <a:r>
              <a:rPr lang="en-US" i="1" dirty="0">
                <a:cs typeface="Arial" panose="020B0604020202020204" pitchFamily="34" charset="0"/>
              </a:rPr>
              <a:t>, etc.</a:t>
            </a:r>
          </a:p>
          <a:p>
            <a:r>
              <a:rPr lang="en-US" sz="1800" i="1" dirty="0">
                <a:cs typeface="Arial" panose="020B0604020202020204" pitchFamily="34" charset="0"/>
              </a:rPr>
              <a:t>• </a:t>
            </a:r>
            <a:r>
              <a:rPr lang="en-US" i="1" dirty="0">
                <a:cs typeface="Arial" panose="020B0604020202020204" pitchFamily="34" charset="0"/>
              </a:rPr>
              <a:t>Amanda said they thought they fixed this issue, will fix it for next release.  </a:t>
            </a:r>
          </a:p>
        </p:txBody>
      </p:sp>
    </p:spTree>
    <p:extLst>
      <p:ext uri="{BB962C8B-B14F-4D97-AF65-F5344CB8AC3E}">
        <p14:creationId xmlns:p14="http://schemas.microsoft.com/office/powerpoint/2010/main" val="106469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F1428-C262-4FEF-8C80-1474E746C6A6}"/>
              </a:ext>
            </a:extLst>
          </p:cNvPr>
          <p:cNvSpPr txBox="1"/>
          <p:nvPr/>
        </p:nvSpPr>
        <p:spPr>
          <a:xfrm>
            <a:off x="262608" y="28190"/>
            <a:ext cx="127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C0099"/>
                </a:solidFill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33AF-DAC0-411E-9EA9-871CD52ABC7E}"/>
              </a:ext>
            </a:extLst>
          </p:cNvPr>
          <p:cNvSpPr txBox="1"/>
          <p:nvPr/>
        </p:nvSpPr>
        <p:spPr>
          <a:xfrm>
            <a:off x="197446" y="1277540"/>
            <a:ext cx="1357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Learn to store &amp; read in models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GMD…</a:t>
            </a:r>
          </a:p>
          <a:p>
            <a:pPr algn="ctr"/>
            <a:endParaRPr lang="en-US" i="1" dirty="0">
              <a:solidFill>
                <a:srgbClr val="CC0099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21442A7-B4B5-46D4-9FA4-355946555BB5}"/>
              </a:ext>
            </a:extLst>
          </p:cNvPr>
          <p:cNvSpPr/>
          <p:nvPr/>
        </p:nvSpPr>
        <p:spPr>
          <a:xfrm>
            <a:off x="679969" y="678392"/>
            <a:ext cx="457200" cy="523220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C2034-BE1A-4181-85B0-D3C115208D52}"/>
              </a:ext>
            </a:extLst>
          </p:cNvPr>
          <p:cNvCxnSpPr>
            <a:cxnSpLocks/>
          </p:cNvCxnSpPr>
          <p:nvPr/>
        </p:nvCxnSpPr>
        <p:spPr>
          <a:xfrm>
            <a:off x="844874" y="2285362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888A4-7D58-4B8B-9D55-EC6E60896428}"/>
              </a:ext>
            </a:extLst>
          </p:cNvPr>
          <p:cNvCxnSpPr>
            <a:cxnSpLocks/>
          </p:cNvCxnSpPr>
          <p:nvPr/>
        </p:nvCxnSpPr>
        <p:spPr>
          <a:xfrm>
            <a:off x="844874" y="3937227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042F37-6FAD-4C71-BF61-01B8198FC51A}"/>
              </a:ext>
            </a:extLst>
          </p:cNvPr>
          <p:cNvSpPr/>
          <p:nvPr/>
        </p:nvSpPr>
        <p:spPr>
          <a:xfrm>
            <a:off x="0" y="0"/>
            <a:ext cx="1737946" cy="386636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8940C-FB50-4F45-8BFA-E5B1A8F74AA2}"/>
              </a:ext>
            </a:extLst>
          </p:cNvPr>
          <p:cNvSpPr txBox="1"/>
          <p:nvPr/>
        </p:nvSpPr>
        <p:spPr>
          <a:xfrm>
            <a:off x="2286000" y="0"/>
            <a:ext cx="9906000" cy="240065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u="sng" dirty="0">
                <a:solidFill>
                  <a:srgbClr val="000000"/>
                </a:solidFill>
              </a:rPr>
              <a:t>Tutorial 10: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000000"/>
                </a:solidFill>
              </a:rPr>
              <a:t>Trained &amp; stored models </a:t>
            </a:r>
            <a:r>
              <a:rPr lang="en-US" sz="2000" i="1" dirty="0">
                <a:solidFill>
                  <a:srgbClr val="FF0000"/>
                </a:solidFill>
              </a:rPr>
              <a:t>– Further analysis of predicted vs. actual data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					       shows </a:t>
            </a:r>
            <a:r>
              <a:rPr lang="en-US" sz="2000" i="1" dirty="0" err="1">
                <a:solidFill>
                  <a:srgbClr val="FF0000"/>
                </a:solidFill>
              </a:rPr>
              <a:t>XGBoost</a:t>
            </a:r>
            <a:r>
              <a:rPr lang="en-US" sz="2000" i="1" dirty="0">
                <a:solidFill>
                  <a:srgbClr val="FF0000"/>
                </a:solidFill>
              </a:rPr>
              <a:t> overfits on training set</a:t>
            </a:r>
            <a:endParaRPr lang="en-US" sz="2000" i="1" dirty="0">
              <a:solidFill>
                <a:srgbClr val="000000"/>
              </a:solidFill>
            </a:endParaRPr>
          </a:p>
          <a:p>
            <a:r>
              <a:rPr lang="en-US" sz="2000" i="1" dirty="0">
                <a:cs typeface="Arial" panose="020B0604020202020204" pitchFamily="34" charset="0"/>
              </a:rPr>
              <a:t>	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Random Forest </a:t>
            </a:r>
          </a:p>
          <a:p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>
                <a:cs typeface="Arial" panose="020B0604020202020204" pitchFamily="34" charset="0"/>
              </a:rPr>
              <a:t>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Neural Network</a:t>
            </a:r>
          </a:p>
          <a:p>
            <a:r>
              <a:rPr lang="en-US" sz="2000" i="1" dirty="0">
                <a:cs typeface="Arial" panose="020B0604020202020204" pitchFamily="34" charset="0"/>
              </a:rPr>
              <a:t>	•</a:t>
            </a:r>
            <a:r>
              <a:rPr lang="en-US" sz="2000" i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cs typeface="Arial" panose="020B0604020202020204" pitchFamily="34" charset="0"/>
              </a:rPr>
              <a:t>XGBoost</a:t>
            </a:r>
            <a:endParaRPr lang="en-US" sz="2000" i="1" dirty="0">
              <a:solidFill>
                <a:srgbClr val="000000"/>
              </a:solidFill>
            </a:endParaRP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1F8F0A-8C1C-4619-BE90-F39B4E669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721208"/>
              </p:ext>
            </p:extLst>
          </p:nvPr>
        </p:nvGraphicFramePr>
        <p:xfrm>
          <a:off x="8563015" y="2690715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A3853A-8362-4479-BECF-819AA8FF9EFC}"/>
              </a:ext>
            </a:extLst>
          </p:cNvPr>
          <p:cNvSpPr txBox="1"/>
          <p:nvPr/>
        </p:nvSpPr>
        <p:spPr>
          <a:xfrm>
            <a:off x="8982877" y="2805082"/>
            <a:ext cx="142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/>
              <a:t>Train: </a:t>
            </a:r>
            <a:r>
              <a:rPr lang="en-US" sz="1200" b="1" i="1" dirty="0"/>
              <a:t>R</a:t>
            </a:r>
            <a:r>
              <a:rPr lang="en-US" sz="1200" b="1" baseline="30000" dirty="0"/>
              <a:t>2</a:t>
            </a:r>
            <a:r>
              <a:rPr lang="en-US" sz="1200" b="1" dirty="0"/>
              <a:t> = 0.9995</a:t>
            </a:r>
          </a:p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Valid: </a:t>
            </a:r>
            <a:r>
              <a:rPr lang="en-US" sz="1200" b="1" i="1" dirty="0">
                <a:solidFill>
                  <a:srgbClr val="0000FF"/>
                </a:solidFill>
              </a:rPr>
              <a:t>R</a:t>
            </a:r>
            <a:r>
              <a:rPr lang="en-US" sz="1200" b="1" baseline="30000" dirty="0">
                <a:solidFill>
                  <a:srgbClr val="0000FF"/>
                </a:solidFill>
              </a:rPr>
              <a:t>2</a:t>
            </a:r>
            <a:r>
              <a:rPr lang="en-US" sz="1200" b="1" dirty="0">
                <a:solidFill>
                  <a:srgbClr val="0000FF"/>
                </a:solidFill>
              </a:rPr>
              <a:t> = 0.7587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Test: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0.7723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D694D-E2F1-471C-A14C-C3B55D1DB7D7}"/>
              </a:ext>
            </a:extLst>
          </p:cNvPr>
          <p:cNvSpPr txBox="1"/>
          <p:nvPr/>
        </p:nvSpPr>
        <p:spPr>
          <a:xfrm>
            <a:off x="9930764" y="251435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A283-A792-41F7-9683-3C650DB2C293}"/>
              </a:ext>
            </a:extLst>
          </p:cNvPr>
          <p:cNvSpPr txBox="1"/>
          <p:nvPr/>
        </p:nvSpPr>
        <p:spPr>
          <a:xfrm>
            <a:off x="9806492" y="569308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1A4D6-01AA-439D-B42A-7F4F16B61FE5}"/>
              </a:ext>
            </a:extLst>
          </p:cNvPr>
          <p:cNvSpPr txBox="1"/>
          <p:nvPr/>
        </p:nvSpPr>
        <p:spPr>
          <a:xfrm rot="16200000">
            <a:off x="1810780" y="395384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F2F49-1CE7-48C7-A5E1-A5F11600618D}"/>
              </a:ext>
            </a:extLst>
          </p:cNvPr>
          <p:cNvSpPr txBox="1"/>
          <p:nvPr/>
        </p:nvSpPr>
        <p:spPr>
          <a:xfrm>
            <a:off x="5774243" y="2805082"/>
            <a:ext cx="142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/>
              <a:t>Train: </a:t>
            </a:r>
            <a:r>
              <a:rPr lang="en-US" sz="1200" b="1" i="1" dirty="0"/>
              <a:t>R</a:t>
            </a:r>
            <a:r>
              <a:rPr lang="en-US" sz="1200" b="1" baseline="30000" dirty="0"/>
              <a:t>2</a:t>
            </a:r>
            <a:r>
              <a:rPr lang="en-US" sz="1200" b="1" dirty="0"/>
              <a:t> = 0.9494</a:t>
            </a:r>
          </a:p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Valid: </a:t>
            </a:r>
            <a:r>
              <a:rPr lang="en-US" sz="1200" b="1" i="1" dirty="0">
                <a:solidFill>
                  <a:srgbClr val="0000FF"/>
                </a:solidFill>
              </a:rPr>
              <a:t>R</a:t>
            </a:r>
            <a:r>
              <a:rPr lang="en-US" sz="1200" b="1" baseline="30000" dirty="0">
                <a:solidFill>
                  <a:srgbClr val="0000FF"/>
                </a:solidFill>
              </a:rPr>
              <a:t>2</a:t>
            </a:r>
            <a:r>
              <a:rPr lang="en-US" sz="1200" b="1" dirty="0">
                <a:solidFill>
                  <a:srgbClr val="0000FF"/>
                </a:solidFill>
              </a:rPr>
              <a:t> = 0.7926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Test: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0.8369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610EA-8828-4459-808D-80ABDC9B8E36}"/>
              </a:ext>
            </a:extLst>
          </p:cNvPr>
          <p:cNvSpPr txBox="1"/>
          <p:nvPr/>
        </p:nvSpPr>
        <p:spPr>
          <a:xfrm>
            <a:off x="6485912" y="2514357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17DA3-1F81-47EB-B143-376AB01C3BB6}"/>
              </a:ext>
            </a:extLst>
          </p:cNvPr>
          <p:cNvSpPr txBox="1"/>
          <p:nvPr/>
        </p:nvSpPr>
        <p:spPr>
          <a:xfrm>
            <a:off x="6597858" y="569308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FBDB6-1A10-4590-860B-8D682210210B}"/>
              </a:ext>
            </a:extLst>
          </p:cNvPr>
          <p:cNvSpPr txBox="1"/>
          <p:nvPr/>
        </p:nvSpPr>
        <p:spPr>
          <a:xfrm>
            <a:off x="2594702" y="2805082"/>
            <a:ext cx="142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/>
              <a:t>Train: </a:t>
            </a:r>
            <a:r>
              <a:rPr lang="en-US" sz="1200" b="1" i="1" dirty="0"/>
              <a:t>R</a:t>
            </a:r>
            <a:r>
              <a:rPr lang="en-US" sz="1200" b="1" baseline="30000" dirty="0"/>
              <a:t>2</a:t>
            </a:r>
            <a:r>
              <a:rPr lang="en-US" sz="1200" b="1" dirty="0"/>
              <a:t> = 0.9892</a:t>
            </a:r>
          </a:p>
          <a:p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Valid: </a:t>
            </a:r>
            <a:r>
              <a:rPr lang="en-US" sz="1200" b="1" i="1" dirty="0">
                <a:solidFill>
                  <a:srgbClr val="0000FF"/>
                </a:solidFill>
              </a:rPr>
              <a:t>R</a:t>
            </a:r>
            <a:r>
              <a:rPr lang="en-US" sz="1200" b="1" baseline="30000" dirty="0">
                <a:solidFill>
                  <a:srgbClr val="0000FF"/>
                </a:solidFill>
              </a:rPr>
              <a:t>2</a:t>
            </a:r>
            <a:r>
              <a:rPr lang="en-US" sz="1200" b="1" dirty="0">
                <a:solidFill>
                  <a:srgbClr val="0000FF"/>
                </a:solidFill>
              </a:rPr>
              <a:t> = 0.6682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Test: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0.7759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3D460-A261-4850-8311-A54F591E0623}"/>
              </a:ext>
            </a:extLst>
          </p:cNvPr>
          <p:cNvSpPr txBox="1"/>
          <p:nvPr/>
        </p:nvSpPr>
        <p:spPr>
          <a:xfrm>
            <a:off x="3306371" y="2514357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FDAE3-3465-4D66-BB9B-CA7C642548F1}"/>
              </a:ext>
            </a:extLst>
          </p:cNvPr>
          <p:cNvSpPr txBox="1"/>
          <p:nvPr/>
        </p:nvSpPr>
        <p:spPr>
          <a:xfrm>
            <a:off x="3418317" y="569308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059A979-EA9B-4320-9F95-44EBA9532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909593"/>
              </p:ext>
            </p:extLst>
          </p:nvPr>
        </p:nvGraphicFramePr>
        <p:xfrm>
          <a:off x="2181216" y="2690715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3F9DE8E-C418-450C-9DB6-B2FBB87DB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11470"/>
              </p:ext>
            </p:extLst>
          </p:nvPr>
        </p:nvGraphicFramePr>
        <p:xfrm>
          <a:off x="5354380" y="2690715"/>
          <a:ext cx="3428238" cy="310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11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21453-96DB-42D0-8BF7-53F531F50ADB}"/>
              </a:ext>
            </a:extLst>
          </p:cNvPr>
          <p:cNvSpPr txBox="1"/>
          <p:nvPr/>
        </p:nvSpPr>
        <p:spPr>
          <a:xfrm>
            <a:off x="226748" y="28190"/>
            <a:ext cx="127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C0099"/>
                </a:solidFill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AFBB4-155B-459A-81F1-5543224E43A8}"/>
              </a:ext>
            </a:extLst>
          </p:cNvPr>
          <p:cNvSpPr txBox="1"/>
          <p:nvPr/>
        </p:nvSpPr>
        <p:spPr>
          <a:xfrm>
            <a:off x="161586" y="1277540"/>
            <a:ext cx="1357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Learn to store &amp; read in models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Use to predict on novel molecules</a:t>
            </a: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endParaRPr lang="en-US" i="1" dirty="0">
              <a:solidFill>
                <a:srgbClr val="CC0099"/>
              </a:solidFill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solidFill>
                  <a:srgbClr val="CC0099"/>
                </a:solidFill>
                <a:cs typeface="Arial" panose="020B0604020202020204" pitchFamily="34" charset="0"/>
              </a:rPr>
              <a:t>GMD…</a:t>
            </a:r>
          </a:p>
          <a:p>
            <a:pPr algn="ctr"/>
            <a:endParaRPr lang="en-US" i="1" dirty="0">
              <a:solidFill>
                <a:srgbClr val="CC0099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963641E-2864-4468-ABDE-511BD686ADBA}"/>
              </a:ext>
            </a:extLst>
          </p:cNvPr>
          <p:cNvSpPr/>
          <p:nvPr/>
        </p:nvSpPr>
        <p:spPr>
          <a:xfrm>
            <a:off x="644109" y="678392"/>
            <a:ext cx="457200" cy="523220"/>
          </a:xfrm>
          <a:prstGeom prst="downArrow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114CFB-2DF4-40DD-AF22-A3FD11690A75}"/>
              </a:ext>
            </a:extLst>
          </p:cNvPr>
          <p:cNvCxnSpPr>
            <a:cxnSpLocks/>
          </p:cNvCxnSpPr>
          <p:nvPr/>
        </p:nvCxnSpPr>
        <p:spPr>
          <a:xfrm>
            <a:off x="809014" y="2285362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A3B9A-0308-485B-ACA6-650DED72A811}"/>
              </a:ext>
            </a:extLst>
          </p:cNvPr>
          <p:cNvCxnSpPr>
            <a:cxnSpLocks/>
          </p:cNvCxnSpPr>
          <p:nvPr/>
        </p:nvCxnSpPr>
        <p:spPr>
          <a:xfrm>
            <a:off x="809014" y="3937227"/>
            <a:ext cx="0" cy="341007"/>
          </a:xfrm>
          <a:prstGeom prst="straightConnector1">
            <a:avLst/>
          </a:prstGeom>
          <a:ln w="19050">
            <a:solidFill>
              <a:srgbClr val="CC009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8649EE-C41D-460E-BD1B-251848369D41}"/>
              </a:ext>
            </a:extLst>
          </p:cNvPr>
          <p:cNvSpPr/>
          <p:nvPr/>
        </p:nvSpPr>
        <p:spPr>
          <a:xfrm>
            <a:off x="3736" y="4336232"/>
            <a:ext cx="1737946" cy="34100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22536-3C03-423D-A1B6-375FB6123B81}"/>
              </a:ext>
            </a:extLst>
          </p:cNvPr>
          <p:cNvCxnSpPr>
            <a:cxnSpLocks/>
          </p:cNvCxnSpPr>
          <p:nvPr/>
        </p:nvCxnSpPr>
        <p:spPr>
          <a:xfrm flipH="1">
            <a:off x="2006308" y="4506735"/>
            <a:ext cx="695850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7E95A0-897E-4C9D-ADC1-1029E704649E}"/>
              </a:ext>
            </a:extLst>
          </p:cNvPr>
          <p:cNvSpPr txBox="1"/>
          <p:nvPr/>
        </p:nvSpPr>
        <p:spPr>
          <a:xfrm>
            <a:off x="2770488" y="4260381"/>
            <a:ext cx="151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134096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B8951C-ECD8-4ACF-9145-90339C300FC5}"/>
              </a:ext>
            </a:extLst>
          </p:cNvPr>
          <p:cNvSpPr txBox="1"/>
          <p:nvPr/>
        </p:nvSpPr>
        <p:spPr>
          <a:xfrm>
            <a:off x="768334" y="15126"/>
            <a:ext cx="10103224" cy="1400383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solidFill>
                  <a:srgbClr val="000000"/>
                </a:solidFill>
              </a:rPr>
              <a:t>Generative Molecular Design</a:t>
            </a:r>
          </a:p>
          <a:p>
            <a:pPr algn="ctr"/>
            <a:endParaRPr lang="en-US" sz="2000" i="1" dirty="0">
              <a:solidFill>
                <a:srgbClr val="000000"/>
              </a:solidFill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</a:rPr>
              <a:t>1. Design new molecules (need to learn, very next step after below)</a:t>
            </a:r>
          </a:p>
          <a:p>
            <a:pPr algn="ctr">
              <a:spcBef>
                <a:spcPts val="300"/>
              </a:spcBef>
            </a:pPr>
            <a:r>
              <a:rPr lang="en-US" sz="2000" i="1" dirty="0"/>
              <a:t>2. Useful, or </a:t>
            </a:r>
            <a:r>
              <a:rPr lang="en-US" sz="2000" i="1" u="sng" dirty="0"/>
              <a:t>requirement</a:t>
            </a:r>
            <a:r>
              <a:rPr lang="en-US" sz="2000" i="1" dirty="0"/>
              <a:t>, to interconvert between the various molecular structure formats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0E026-40DF-48E9-9FF7-D2EC32AC04F0}"/>
              </a:ext>
            </a:extLst>
          </p:cNvPr>
          <p:cNvSpPr txBox="1"/>
          <p:nvPr/>
        </p:nvSpPr>
        <p:spPr>
          <a:xfrm>
            <a:off x="1210740" y="3120223"/>
            <a:ext cx="1667435" cy="163121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GAMESS.log 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or </a:t>
            </a:r>
          </a:p>
          <a:p>
            <a:pPr algn="ctr"/>
            <a:r>
              <a:rPr lang="en-US" sz="2000" i="1" dirty="0"/>
              <a:t>other (</a:t>
            </a:r>
            <a:r>
              <a:rPr lang="en-US" sz="2000" i="1" dirty="0" err="1"/>
              <a:t>x,y,z</a:t>
            </a:r>
            <a:r>
              <a:rPr lang="en-US" sz="2000" i="1" dirty="0"/>
              <a:t>) file like .</a:t>
            </a:r>
            <a:r>
              <a:rPr lang="en-US" sz="2000" i="1" dirty="0" err="1"/>
              <a:t>pdb</a:t>
            </a:r>
            <a:endParaRPr lang="en-US" sz="20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141AF-DA2C-46BF-8591-E0B2C359D47C}"/>
              </a:ext>
            </a:extLst>
          </p:cNvPr>
          <p:cNvSpPr txBox="1"/>
          <p:nvPr/>
        </p:nvSpPr>
        <p:spPr>
          <a:xfrm>
            <a:off x="3079881" y="3120223"/>
            <a:ext cx="1667435" cy="70788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.mol 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</a:rPr>
              <a:t>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F9112-403D-48BA-AAD9-57D85C43B8CC}"/>
              </a:ext>
            </a:extLst>
          </p:cNvPr>
          <p:cNvSpPr txBox="1"/>
          <p:nvPr/>
        </p:nvSpPr>
        <p:spPr>
          <a:xfrm>
            <a:off x="4859882" y="3120223"/>
            <a:ext cx="1667435" cy="70788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SMILES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F1711-39B0-4178-B8B8-33C8AF6964CE}"/>
              </a:ext>
            </a:extLst>
          </p:cNvPr>
          <p:cNvSpPr txBox="1"/>
          <p:nvPr/>
        </p:nvSpPr>
        <p:spPr>
          <a:xfrm>
            <a:off x="6770139" y="3120223"/>
            <a:ext cx="1667435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.mol (3D)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AAFDA-8CC7-4F0D-BF11-AAA01FCF03A2}"/>
              </a:ext>
            </a:extLst>
          </p:cNvPr>
          <p:cNvSpPr txBox="1"/>
          <p:nvPr/>
        </p:nvSpPr>
        <p:spPr>
          <a:xfrm>
            <a:off x="8598164" y="3120223"/>
            <a:ext cx="2462557" cy="163121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00000"/>
                </a:solidFill>
              </a:rPr>
              <a:t>GAMESS.inp</a:t>
            </a:r>
            <a:endParaRPr lang="en-US" sz="2000" i="1" dirty="0">
              <a:solidFill>
                <a:srgbClr val="000000"/>
              </a:solidFill>
            </a:endParaRPr>
          </a:p>
          <a:p>
            <a:pPr algn="ctr"/>
            <a:endParaRPr lang="en-US" sz="2000" i="1" dirty="0">
              <a:solidFill>
                <a:srgbClr val="000000"/>
              </a:solidFill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</a:rPr>
              <a:t>or other (</a:t>
            </a:r>
            <a:r>
              <a:rPr lang="en-US" sz="2000" i="1" dirty="0" err="1">
                <a:solidFill>
                  <a:srgbClr val="000000"/>
                </a:solidFill>
              </a:rPr>
              <a:t>x,y,z</a:t>
            </a:r>
            <a:r>
              <a:rPr lang="en-US" sz="2000" i="1" dirty="0">
                <a:solidFill>
                  <a:srgbClr val="000000"/>
                </a:solidFill>
              </a:rPr>
              <a:t>) </a:t>
            </a:r>
          </a:p>
          <a:p>
            <a:pPr algn="ctr"/>
            <a:r>
              <a:rPr lang="en-US" sz="2000" i="1" dirty="0">
                <a:solidFill>
                  <a:srgbClr val="000000"/>
                </a:solidFill>
              </a:rPr>
              <a:t>format for “filtering/refinement”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1F5E30E9-EC96-4D90-8740-FB4E1769C182}"/>
              </a:ext>
            </a:extLst>
          </p:cNvPr>
          <p:cNvSpPr/>
          <p:nvPr/>
        </p:nvSpPr>
        <p:spPr>
          <a:xfrm>
            <a:off x="571503" y="2766143"/>
            <a:ext cx="10858496" cy="208877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DE692C-23BF-48EE-972F-457E139B20E6}"/>
              </a:ext>
            </a:extLst>
          </p:cNvPr>
          <p:cNvCxnSpPr>
            <a:cxnSpLocks/>
          </p:cNvCxnSpPr>
          <p:nvPr/>
        </p:nvCxnSpPr>
        <p:spPr>
          <a:xfrm>
            <a:off x="2872009" y="3336892"/>
            <a:ext cx="540073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73F52D-9D9B-4AED-A291-DDFD141201A5}"/>
              </a:ext>
            </a:extLst>
          </p:cNvPr>
          <p:cNvCxnSpPr>
            <a:cxnSpLocks/>
          </p:cNvCxnSpPr>
          <p:nvPr/>
        </p:nvCxnSpPr>
        <p:spPr>
          <a:xfrm>
            <a:off x="4462233" y="3327463"/>
            <a:ext cx="54007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4D80-DC81-4B2F-9D43-023D4068F1D8}"/>
              </a:ext>
            </a:extLst>
          </p:cNvPr>
          <p:cNvCxnSpPr>
            <a:cxnSpLocks/>
          </p:cNvCxnSpPr>
          <p:nvPr/>
        </p:nvCxnSpPr>
        <p:spPr>
          <a:xfrm>
            <a:off x="6337576" y="3336892"/>
            <a:ext cx="54007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CC50AC-1D9B-4139-AB68-2800872AE3E2}"/>
              </a:ext>
            </a:extLst>
          </p:cNvPr>
          <p:cNvCxnSpPr>
            <a:cxnSpLocks/>
          </p:cNvCxnSpPr>
          <p:nvPr/>
        </p:nvCxnSpPr>
        <p:spPr>
          <a:xfrm>
            <a:off x="8328127" y="3336892"/>
            <a:ext cx="540073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04BBBD2-7A22-4CD0-854F-804CC405810E}"/>
              </a:ext>
            </a:extLst>
          </p:cNvPr>
          <p:cNvSpPr/>
          <p:nvPr/>
        </p:nvSpPr>
        <p:spPr>
          <a:xfrm rot="16200000">
            <a:off x="2492585" y="860899"/>
            <a:ext cx="613119" cy="317131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02FBC-BF84-4B9D-968A-264DFB8DEB70}"/>
              </a:ext>
            </a:extLst>
          </p:cNvPr>
          <p:cNvSpPr txBox="1"/>
          <p:nvPr/>
        </p:nvSpPr>
        <p:spPr>
          <a:xfrm>
            <a:off x="402283" y="1718936"/>
            <a:ext cx="4321896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FF"/>
                </a:solidFill>
              </a:rPr>
              <a:t>Installed/using </a:t>
            </a:r>
            <a:r>
              <a:rPr lang="en-US" sz="2000" i="1" u="sng" dirty="0">
                <a:solidFill>
                  <a:srgbClr val="0000FF"/>
                </a:solidFill>
              </a:rPr>
              <a:t>Open Babel</a:t>
            </a:r>
            <a:r>
              <a:rPr lang="en-US" sz="2000" i="1" dirty="0">
                <a:solidFill>
                  <a:srgbClr val="0000FF"/>
                </a:solidFill>
              </a:rPr>
              <a:t> for this step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E2B7995-79F4-4C86-936C-A2C551B2C476}"/>
              </a:ext>
            </a:extLst>
          </p:cNvPr>
          <p:cNvSpPr/>
          <p:nvPr/>
        </p:nvSpPr>
        <p:spPr>
          <a:xfrm rot="5400000">
            <a:off x="5609014" y="1688569"/>
            <a:ext cx="613119" cy="482510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D0E065-4B1A-4E3D-BF15-8EF5192A5392}"/>
              </a:ext>
            </a:extLst>
          </p:cNvPr>
          <p:cNvSpPr txBox="1"/>
          <p:nvPr/>
        </p:nvSpPr>
        <p:spPr>
          <a:xfrm>
            <a:off x="2891279" y="4363690"/>
            <a:ext cx="6048588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RDKit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CA56890-BB0A-4138-9974-9C2DC26C526A}"/>
              </a:ext>
            </a:extLst>
          </p:cNvPr>
          <p:cNvSpPr/>
          <p:nvPr/>
        </p:nvSpPr>
        <p:spPr>
          <a:xfrm rot="16200000">
            <a:off x="8680447" y="496843"/>
            <a:ext cx="613119" cy="3899426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A110D-EC2E-4D20-9530-4E5ABE459BA5}"/>
              </a:ext>
            </a:extLst>
          </p:cNvPr>
          <p:cNvSpPr txBox="1"/>
          <p:nvPr/>
        </p:nvSpPr>
        <p:spPr>
          <a:xfrm>
            <a:off x="7355406" y="1718936"/>
            <a:ext cx="3025587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solidFill>
                  <a:srgbClr val="0000FF"/>
                </a:solidFill>
              </a:rPr>
              <a:t>Open Babel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89338-7681-45AE-8C03-C1871A560506}"/>
              </a:ext>
            </a:extLst>
          </p:cNvPr>
          <p:cNvSpPr txBox="1"/>
          <p:nvPr/>
        </p:nvSpPr>
        <p:spPr>
          <a:xfrm>
            <a:off x="5217687" y="1805059"/>
            <a:ext cx="151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GMD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7E67F-34FC-447F-94A1-2E4B93BCA245}"/>
              </a:ext>
            </a:extLst>
          </p:cNvPr>
          <p:cNvSpPr txBox="1"/>
          <p:nvPr/>
        </p:nvSpPr>
        <p:spPr>
          <a:xfrm>
            <a:off x="190316" y="5139748"/>
            <a:ext cx="7415935" cy="1554272"/>
          </a:xfrm>
          <a:prstGeom prst="rect">
            <a:avLst/>
          </a:pr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SMILES </a:t>
            </a:r>
            <a:r>
              <a:rPr lang="en-US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3D (.mol) </a:t>
            </a:r>
            <a:r>
              <a:rPr lang="en-US" i="1" u="sng" dirty="0">
                <a:solidFill>
                  <a:srgbClr val="FF0000"/>
                </a:solidFill>
              </a:rPr>
              <a:t>is a non-trivial, very tricky, problem!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</a:rPr>
              <a:t>1) Converting SMILES to anything 3D is incredibly challenging.</a:t>
            </a:r>
          </a:p>
          <a:p>
            <a:r>
              <a:rPr lang="en-US" i="1" dirty="0">
                <a:solidFill>
                  <a:srgbClr val="FF0000"/>
                </a:solidFill>
              </a:rPr>
              <a:t>2) Even if 1) can be done okay, molecules can have many isomers/conformers.  </a:t>
            </a:r>
          </a:p>
          <a:p>
            <a:r>
              <a:rPr lang="en-US" i="1" dirty="0">
                <a:solidFill>
                  <a:srgbClr val="FF0000"/>
                </a:solidFill>
              </a:rPr>
              <a:t>    Creating appropriate/best structures formidable – even approximate ones.</a:t>
            </a:r>
          </a:p>
          <a:p>
            <a:r>
              <a:rPr lang="en-US" i="1" dirty="0">
                <a:solidFill>
                  <a:srgbClr val="FF0000"/>
                </a:solidFill>
              </a:rPr>
              <a:t>3) Stage 1 – try to make a reasonable structure, refinement later.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7E2B30-D992-49FD-9E57-E8D71ABEA3BE}"/>
              </a:ext>
            </a:extLst>
          </p:cNvPr>
          <p:cNvCxnSpPr>
            <a:cxnSpLocks/>
          </p:cNvCxnSpPr>
          <p:nvPr/>
        </p:nvCxnSpPr>
        <p:spPr>
          <a:xfrm>
            <a:off x="5693599" y="2276227"/>
            <a:ext cx="0" cy="784809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BEC03-7286-4B4D-8C21-AB7A57660E5E}"/>
              </a:ext>
            </a:extLst>
          </p:cNvPr>
          <p:cNvCxnSpPr>
            <a:cxnSpLocks/>
          </p:cNvCxnSpPr>
          <p:nvPr/>
        </p:nvCxnSpPr>
        <p:spPr>
          <a:xfrm flipV="1">
            <a:off x="5915573" y="4746216"/>
            <a:ext cx="0" cy="26814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3D93AD-226E-4FB6-A9A6-125196C9E4B1}"/>
              </a:ext>
            </a:extLst>
          </p:cNvPr>
          <p:cNvSpPr txBox="1"/>
          <p:nvPr/>
        </p:nvSpPr>
        <p:spPr>
          <a:xfrm>
            <a:off x="8015547" y="5139409"/>
            <a:ext cx="4026988" cy="1554272"/>
          </a:xfrm>
          <a:prstGeom prst="rect">
            <a:avLst/>
          </a:pr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i="1" u="sng" dirty="0"/>
              <a:t>Stage 2:</a:t>
            </a:r>
            <a:r>
              <a:rPr lang="en-US" i="1" dirty="0"/>
              <a:t> Filtering/refinement</a:t>
            </a:r>
            <a:endParaRPr lang="en-US" i="1" u="sng" dirty="0"/>
          </a:p>
          <a:p>
            <a:pPr>
              <a:spcBef>
                <a:spcPts val="600"/>
              </a:spcBef>
            </a:pPr>
            <a:r>
              <a:rPr lang="en-US" i="1" dirty="0"/>
              <a:t>More elaborate method to improve molecular geometry and identify best conformations.</a:t>
            </a:r>
          </a:p>
          <a:p>
            <a:r>
              <a:rPr lang="en-US" i="1" dirty="0"/>
              <a:t>Thinking DFT-B + solvent with GAMESS.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2BEC7F-F65A-4997-B215-029B8E3F83CB}"/>
              </a:ext>
            </a:extLst>
          </p:cNvPr>
          <p:cNvCxnSpPr>
            <a:cxnSpLocks/>
          </p:cNvCxnSpPr>
          <p:nvPr/>
        </p:nvCxnSpPr>
        <p:spPr>
          <a:xfrm flipV="1">
            <a:off x="9888657" y="4746216"/>
            <a:ext cx="0" cy="26814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C22B89-1D32-48B3-BBD7-62A4DDC0F67A}"/>
              </a:ext>
            </a:extLst>
          </p:cNvPr>
          <p:cNvSpPr txBox="1"/>
          <p:nvPr/>
        </p:nvSpPr>
        <p:spPr>
          <a:xfrm>
            <a:off x="1210740" y="3120223"/>
            <a:ext cx="1667435" cy="163121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GAMESS.log 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or </a:t>
            </a:r>
          </a:p>
          <a:p>
            <a:pPr algn="ctr"/>
            <a:r>
              <a:rPr lang="en-US" sz="2000" i="1" dirty="0"/>
              <a:t>other (</a:t>
            </a:r>
            <a:r>
              <a:rPr lang="en-US" sz="2000" i="1" dirty="0" err="1"/>
              <a:t>x,y,z</a:t>
            </a:r>
            <a:r>
              <a:rPr lang="en-US" sz="2000" i="1" dirty="0"/>
              <a:t>) file like .</a:t>
            </a:r>
            <a:r>
              <a:rPr lang="en-US" sz="2000" i="1" dirty="0" err="1"/>
              <a:t>pdb</a:t>
            </a:r>
            <a:endParaRPr lang="en-US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2DB96-B300-4B26-97F1-5EBD0DE68D76}"/>
              </a:ext>
            </a:extLst>
          </p:cNvPr>
          <p:cNvSpPr txBox="1"/>
          <p:nvPr/>
        </p:nvSpPr>
        <p:spPr>
          <a:xfrm>
            <a:off x="3079881" y="3120223"/>
            <a:ext cx="1667435" cy="70788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.mol 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</a:rPr>
              <a:t>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2F2ED-11E9-4B23-915D-B8657A98FFC3}"/>
              </a:ext>
            </a:extLst>
          </p:cNvPr>
          <p:cNvSpPr txBox="1"/>
          <p:nvPr/>
        </p:nvSpPr>
        <p:spPr>
          <a:xfrm>
            <a:off x="4859882" y="3120223"/>
            <a:ext cx="1667435" cy="70788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SMILES</a:t>
            </a:r>
          </a:p>
          <a:p>
            <a:pPr algn="ctr"/>
            <a:r>
              <a:rPr lang="en-US" sz="2000" i="1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CD4B0-DBE3-44FE-93B5-EFC7E7C7D528}"/>
              </a:ext>
            </a:extLst>
          </p:cNvPr>
          <p:cNvSpPr txBox="1"/>
          <p:nvPr/>
        </p:nvSpPr>
        <p:spPr>
          <a:xfrm>
            <a:off x="6770139" y="3120223"/>
            <a:ext cx="1667435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0000"/>
                </a:solidFill>
              </a:rPr>
              <a:t>.mol (3D)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2F396-FEBC-4DFB-82E8-4A8EEC4A1C3C}"/>
              </a:ext>
            </a:extLst>
          </p:cNvPr>
          <p:cNvSpPr txBox="1"/>
          <p:nvPr/>
        </p:nvSpPr>
        <p:spPr>
          <a:xfrm>
            <a:off x="8598164" y="3120223"/>
            <a:ext cx="2462557" cy="1631216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000000"/>
                </a:solidFill>
              </a:rPr>
              <a:t>GAMESS.inp</a:t>
            </a:r>
            <a:endParaRPr lang="en-US" sz="2000" i="1" dirty="0">
              <a:solidFill>
                <a:srgbClr val="000000"/>
              </a:solidFill>
            </a:endParaRPr>
          </a:p>
          <a:p>
            <a:pPr algn="ctr"/>
            <a:endParaRPr lang="en-US" sz="2000" i="1" dirty="0">
              <a:solidFill>
                <a:srgbClr val="000000"/>
              </a:solidFill>
            </a:endParaRPr>
          </a:p>
          <a:p>
            <a:pPr algn="ctr"/>
            <a:r>
              <a:rPr lang="en-US" sz="2000" i="1" dirty="0">
                <a:solidFill>
                  <a:srgbClr val="000000"/>
                </a:solidFill>
              </a:rPr>
              <a:t>or other (</a:t>
            </a:r>
            <a:r>
              <a:rPr lang="en-US" sz="2000" i="1" dirty="0" err="1">
                <a:solidFill>
                  <a:srgbClr val="000000"/>
                </a:solidFill>
              </a:rPr>
              <a:t>x,y,z</a:t>
            </a:r>
            <a:r>
              <a:rPr lang="en-US" sz="2000" i="1" dirty="0">
                <a:solidFill>
                  <a:srgbClr val="000000"/>
                </a:solidFill>
              </a:rPr>
              <a:t>) </a:t>
            </a:r>
          </a:p>
          <a:p>
            <a:pPr algn="ctr"/>
            <a:r>
              <a:rPr lang="en-US" sz="2000" i="1" dirty="0">
                <a:solidFill>
                  <a:srgbClr val="000000"/>
                </a:solidFill>
              </a:rPr>
              <a:t>format for “filtering/refinement”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48999DF4-FD44-46DB-A2C8-F218F327D1A9}"/>
              </a:ext>
            </a:extLst>
          </p:cNvPr>
          <p:cNvSpPr/>
          <p:nvPr/>
        </p:nvSpPr>
        <p:spPr>
          <a:xfrm>
            <a:off x="571503" y="2766143"/>
            <a:ext cx="10858496" cy="208877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0D1872-315B-4425-A216-DBD6824F25C3}"/>
              </a:ext>
            </a:extLst>
          </p:cNvPr>
          <p:cNvCxnSpPr>
            <a:cxnSpLocks/>
          </p:cNvCxnSpPr>
          <p:nvPr/>
        </p:nvCxnSpPr>
        <p:spPr>
          <a:xfrm>
            <a:off x="2872009" y="3336892"/>
            <a:ext cx="540073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080B7-601E-43DD-9C5D-926EEA9EF624}"/>
              </a:ext>
            </a:extLst>
          </p:cNvPr>
          <p:cNvCxnSpPr>
            <a:cxnSpLocks/>
          </p:cNvCxnSpPr>
          <p:nvPr/>
        </p:nvCxnSpPr>
        <p:spPr>
          <a:xfrm>
            <a:off x="4462233" y="3327463"/>
            <a:ext cx="54007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36A46-D7FE-45DF-9D40-DBC432998190}"/>
              </a:ext>
            </a:extLst>
          </p:cNvPr>
          <p:cNvCxnSpPr>
            <a:cxnSpLocks/>
          </p:cNvCxnSpPr>
          <p:nvPr/>
        </p:nvCxnSpPr>
        <p:spPr>
          <a:xfrm>
            <a:off x="6337576" y="3336892"/>
            <a:ext cx="54007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5B8C77-74E3-4365-84B9-52B39E0C5D79}"/>
              </a:ext>
            </a:extLst>
          </p:cNvPr>
          <p:cNvCxnSpPr>
            <a:cxnSpLocks/>
          </p:cNvCxnSpPr>
          <p:nvPr/>
        </p:nvCxnSpPr>
        <p:spPr>
          <a:xfrm>
            <a:off x="8328127" y="3336892"/>
            <a:ext cx="540073" cy="1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27FC0E-303B-40E7-9569-DA8CC68D6D38}"/>
              </a:ext>
            </a:extLst>
          </p:cNvPr>
          <p:cNvSpPr/>
          <p:nvPr/>
        </p:nvSpPr>
        <p:spPr>
          <a:xfrm rot="16200000">
            <a:off x="2492585" y="860899"/>
            <a:ext cx="613119" cy="317131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B38B-9480-4086-B23E-61BAA1CE4DC0}"/>
              </a:ext>
            </a:extLst>
          </p:cNvPr>
          <p:cNvSpPr txBox="1"/>
          <p:nvPr/>
        </p:nvSpPr>
        <p:spPr>
          <a:xfrm>
            <a:off x="402283" y="1718936"/>
            <a:ext cx="4321896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00FF"/>
                </a:solidFill>
              </a:rPr>
              <a:t>Installed/using </a:t>
            </a:r>
            <a:r>
              <a:rPr lang="en-US" sz="2000" i="1" u="sng" dirty="0">
                <a:solidFill>
                  <a:srgbClr val="0000FF"/>
                </a:solidFill>
              </a:rPr>
              <a:t>Open Babel</a:t>
            </a:r>
            <a:r>
              <a:rPr lang="en-US" sz="2000" i="1" dirty="0">
                <a:solidFill>
                  <a:srgbClr val="0000FF"/>
                </a:solidFill>
              </a:rPr>
              <a:t> for this step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28A944-52C1-476E-ABCD-9D0582FDAB34}"/>
              </a:ext>
            </a:extLst>
          </p:cNvPr>
          <p:cNvSpPr/>
          <p:nvPr/>
        </p:nvSpPr>
        <p:spPr>
          <a:xfrm rot="5400000">
            <a:off x="5609014" y="1688569"/>
            <a:ext cx="613119" cy="482510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962D8-74D0-4C9F-870C-31E95E8DA643}"/>
              </a:ext>
            </a:extLst>
          </p:cNvPr>
          <p:cNvSpPr txBox="1"/>
          <p:nvPr/>
        </p:nvSpPr>
        <p:spPr>
          <a:xfrm>
            <a:off x="2891279" y="4346106"/>
            <a:ext cx="6048588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RDKit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0F3C715-24BA-4188-AD56-CF0D68F7A3BF}"/>
              </a:ext>
            </a:extLst>
          </p:cNvPr>
          <p:cNvSpPr/>
          <p:nvPr/>
        </p:nvSpPr>
        <p:spPr>
          <a:xfrm rot="16200000">
            <a:off x="8680447" y="496843"/>
            <a:ext cx="613119" cy="3899426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8B08A-F26D-4B2A-8E6C-F4B3DEA0683A}"/>
              </a:ext>
            </a:extLst>
          </p:cNvPr>
          <p:cNvSpPr txBox="1"/>
          <p:nvPr/>
        </p:nvSpPr>
        <p:spPr>
          <a:xfrm>
            <a:off x="7355406" y="1718936"/>
            <a:ext cx="3025587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solidFill>
                  <a:srgbClr val="0000FF"/>
                </a:solidFill>
              </a:rPr>
              <a:t>Open Babel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6F32E-E67D-481F-8A61-EE04B2A5BD1C}"/>
              </a:ext>
            </a:extLst>
          </p:cNvPr>
          <p:cNvSpPr txBox="1"/>
          <p:nvPr/>
        </p:nvSpPr>
        <p:spPr>
          <a:xfrm>
            <a:off x="5217687" y="1805059"/>
            <a:ext cx="151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GMD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F1196-3EA2-4179-815F-8F788215E676}"/>
              </a:ext>
            </a:extLst>
          </p:cNvPr>
          <p:cNvCxnSpPr>
            <a:cxnSpLocks/>
          </p:cNvCxnSpPr>
          <p:nvPr/>
        </p:nvCxnSpPr>
        <p:spPr>
          <a:xfrm>
            <a:off x="5693599" y="2276227"/>
            <a:ext cx="0" cy="784809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FC6CC2-FB6F-4041-A83A-1596082C70B9}"/>
              </a:ext>
            </a:extLst>
          </p:cNvPr>
          <p:cNvCxnSpPr>
            <a:cxnSpLocks/>
          </p:cNvCxnSpPr>
          <p:nvPr/>
        </p:nvCxnSpPr>
        <p:spPr>
          <a:xfrm flipV="1">
            <a:off x="5915573" y="4746216"/>
            <a:ext cx="0" cy="26814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0D014D-F35A-4CF3-9139-167763E758A2}"/>
              </a:ext>
            </a:extLst>
          </p:cNvPr>
          <p:cNvSpPr txBox="1"/>
          <p:nvPr/>
        </p:nvSpPr>
        <p:spPr>
          <a:xfrm>
            <a:off x="613648" y="729129"/>
            <a:ext cx="4321896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6600"/>
                </a:solidFill>
              </a:rPr>
              <a:t>Done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6492F4-318C-43E2-B9CB-DF19F8311085}"/>
              </a:ext>
            </a:extLst>
          </p:cNvPr>
          <p:cNvCxnSpPr>
            <a:cxnSpLocks/>
          </p:cNvCxnSpPr>
          <p:nvPr/>
        </p:nvCxnSpPr>
        <p:spPr>
          <a:xfrm>
            <a:off x="2774596" y="1166425"/>
            <a:ext cx="0" cy="552511"/>
          </a:xfrm>
          <a:prstGeom prst="straightConnector1">
            <a:avLst/>
          </a:prstGeom>
          <a:ln w="28575">
            <a:solidFill>
              <a:srgbClr val="00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2A31F-4A5B-4581-B2E7-9D19957815C8}"/>
              </a:ext>
            </a:extLst>
          </p:cNvPr>
          <p:cNvSpPr txBox="1"/>
          <p:nvPr/>
        </p:nvSpPr>
        <p:spPr>
          <a:xfrm>
            <a:off x="6686594" y="723906"/>
            <a:ext cx="4321896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6600"/>
                </a:solidFill>
              </a:rPr>
              <a:t>Done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B0407-946F-4FCB-AC65-F143B55527B1}"/>
              </a:ext>
            </a:extLst>
          </p:cNvPr>
          <p:cNvCxnSpPr>
            <a:cxnSpLocks/>
          </p:cNvCxnSpPr>
          <p:nvPr/>
        </p:nvCxnSpPr>
        <p:spPr>
          <a:xfrm>
            <a:off x="8847542" y="1161202"/>
            <a:ext cx="0" cy="552511"/>
          </a:xfrm>
          <a:prstGeom prst="straightConnector1">
            <a:avLst/>
          </a:prstGeom>
          <a:ln w="28575">
            <a:solidFill>
              <a:srgbClr val="00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B17ED3-B702-4085-A008-27336B76FACA}"/>
              </a:ext>
            </a:extLst>
          </p:cNvPr>
          <p:cNvSpPr txBox="1"/>
          <p:nvPr/>
        </p:nvSpPr>
        <p:spPr>
          <a:xfrm>
            <a:off x="631043" y="5233454"/>
            <a:ext cx="10858491" cy="1277273"/>
          </a:xfrm>
          <a:prstGeom prst="rect">
            <a:avLst/>
          </a:prstGeom>
          <a:noFill/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/>
              <a:t>In progress</a:t>
            </a:r>
            <a:endParaRPr lang="en-US" sz="2400" i="1" dirty="0"/>
          </a:p>
          <a:p>
            <a:pPr>
              <a:spcBef>
                <a:spcPts val="600"/>
              </a:spcBef>
            </a:pPr>
            <a:r>
              <a:rPr lang="en-US" sz="2400" i="1" dirty="0"/>
              <a:t>1. Designed diverse, challenging 8-molecule test set.</a:t>
            </a:r>
          </a:p>
          <a:p>
            <a:r>
              <a:rPr lang="en-US" sz="2400" i="1" dirty="0"/>
              <a:t>2. Researching &amp; testing advanced SMILES </a:t>
            </a:r>
            <a:r>
              <a:rPr lang="en-US" sz="2400" i="1" dirty="0">
                <a:cs typeface="Arial" panose="020B0604020202020204" pitchFamily="34" charset="0"/>
              </a:rPr>
              <a:t>→ 3D (mol) conversion </a:t>
            </a:r>
            <a:r>
              <a:rPr lang="en-US" sz="2400" i="1" dirty="0"/>
              <a:t>methods in </a:t>
            </a:r>
            <a:r>
              <a:rPr lang="en-US" sz="2400" i="1" dirty="0" err="1"/>
              <a:t>RDKit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1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E51A65-D98D-41D2-9698-0A37D3C0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78" y="3429697"/>
            <a:ext cx="2638284" cy="1319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D124D-2CDA-4E4C-B287-FF218882A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2"/>
          <a:stretch/>
        </p:blipFill>
        <p:spPr>
          <a:xfrm>
            <a:off x="1390011" y="1269705"/>
            <a:ext cx="1140727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0A37B-0D93-46CB-B9E3-BAFB786F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05" y="1158764"/>
            <a:ext cx="1464477" cy="128016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EBAF6A3-96DE-47AA-94B6-62C17E150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13993" b="14383"/>
          <a:stretch/>
        </p:blipFill>
        <p:spPr>
          <a:xfrm>
            <a:off x="4047525" y="3415562"/>
            <a:ext cx="3454706" cy="1374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7E9AF5-1857-46B8-8D52-E884B667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316" y="949665"/>
            <a:ext cx="1778293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6B2932-C0C3-4B23-87FB-8CB2398531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06"/>
          <a:stretch/>
        </p:blipFill>
        <p:spPr>
          <a:xfrm>
            <a:off x="5878869" y="1159226"/>
            <a:ext cx="1692614" cy="164592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7A4BEF8-132E-4130-8F38-34309B048D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32454" b="29051"/>
          <a:stretch/>
        </p:blipFill>
        <p:spPr>
          <a:xfrm>
            <a:off x="7548247" y="3568904"/>
            <a:ext cx="4526250" cy="9273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381FD4-AB33-4635-AEEF-F96F5B69B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6187" y="815291"/>
            <a:ext cx="2092109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BFDEA-D1A4-4161-8594-3DAF86BB039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143" b="26651"/>
          <a:stretch/>
        </p:blipFill>
        <p:spPr>
          <a:xfrm>
            <a:off x="9565587" y="1198768"/>
            <a:ext cx="2615136" cy="10562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CE1947-C533-41BD-81B3-347E8B8AA563}"/>
              </a:ext>
            </a:extLst>
          </p:cNvPr>
          <p:cNvSpPr txBox="1"/>
          <p:nvPr/>
        </p:nvSpPr>
        <p:spPr>
          <a:xfrm>
            <a:off x="0" y="28001"/>
            <a:ext cx="2657917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/>
              <a:t>6 molecule test set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695AA-F111-4C45-AF3E-D6A5B003625C}"/>
              </a:ext>
            </a:extLst>
          </p:cNvPr>
          <p:cNvSpPr txBox="1"/>
          <p:nvPr/>
        </p:nvSpPr>
        <p:spPr>
          <a:xfrm>
            <a:off x="807354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Phenylalinine</a:t>
            </a:r>
            <a:endParaRPr lang="en-US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F981E9-F5CA-4C45-9D42-2B1BCE644C70}"/>
              </a:ext>
            </a:extLst>
          </p:cNvPr>
          <p:cNvSpPr txBox="1"/>
          <p:nvPr/>
        </p:nvSpPr>
        <p:spPr>
          <a:xfrm>
            <a:off x="2196920" y="906631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Fluorocoumarin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45AAE-358F-42E8-8ABF-26F06BA557EC}"/>
              </a:ext>
            </a:extLst>
          </p:cNvPr>
          <p:cNvSpPr txBox="1"/>
          <p:nvPr/>
        </p:nvSpPr>
        <p:spPr>
          <a:xfrm>
            <a:off x="3785837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Keto-pyronin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44F3A-EE2B-469A-B605-B4C19DC61BED}"/>
              </a:ext>
            </a:extLst>
          </p:cNvPr>
          <p:cNvSpPr txBox="1"/>
          <p:nvPr/>
        </p:nvSpPr>
        <p:spPr>
          <a:xfrm>
            <a:off x="5474302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Raloxifene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FD1DD3-CF2A-4B40-BA5F-F0C9210D5FE4}"/>
              </a:ext>
            </a:extLst>
          </p:cNvPr>
          <p:cNvSpPr txBox="1"/>
          <p:nvPr/>
        </p:nvSpPr>
        <p:spPr>
          <a:xfrm>
            <a:off x="7330440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Cy3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CF0F5-2F9B-4783-ADDE-7FD7FCDDB31E}"/>
              </a:ext>
            </a:extLst>
          </p:cNvPr>
          <p:cNvSpPr txBox="1"/>
          <p:nvPr/>
        </p:nvSpPr>
        <p:spPr>
          <a:xfrm>
            <a:off x="9773876" y="86645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Cy7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5EBB4-F959-4586-A0B2-F707922C995D}"/>
              </a:ext>
            </a:extLst>
          </p:cNvPr>
          <p:cNvSpPr txBox="1"/>
          <p:nvPr/>
        </p:nvSpPr>
        <p:spPr>
          <a:xfrm>
            <a:off x="10156" y="960182"/>
            <a:ext cx="1199720" cy="83099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GAMESS.log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B3LYP </a:t>
            </a:r>
            <a:r>
              <a:rPr lang="en-US" sz="1600" i="1" dirty="0" err="1">
                <a:solidFill>
                  <a:srgbClr val="0000FF"/>
                </a:solidFill>
              </a:rPr>
              <a:t>Opt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Geoms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CDB424-5A3D-46DF-915B-CFDB508E46BC}"/>
              </a:ext>
            </a:extLst>
          </p:cNvPr>
          <p:cNvSpPr txBox="1"/>
          <p:nvPr/>
        </p:nvSpPr>
        <p:spPr>
          <a:xfrm>
            <a:off x="62648" y="2131874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EAF4C7-6D76-4945-B315-3AB9D6315E83}"/>
              </a:ext>
            </a:extLst>
          </p:cNvPr>
          <p:cNvSpPr txBox="1"/>
          <p:nvPr/>
        </p:nvSpPr>
        <p:spPr>
          <a:xfrm>
            <a:off x="76901" y="2825071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SMILES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B382E-B1CD-4EB2-A8DD-883CDE36290F}"/>
              </a:ext>
            </a:extLst>
          </p:cNvPr>
          <p:cNvSpPr txBox="1"/>
          <p:nvPr/>
        </p:nvSpPr>
        <p:spPr>
          <a:xfrm>
            <a:off x="0" y="3712582"/>
            <a:ext cx="1141776" cy="58477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</a:rPr>
              <a:t>RDKit</a:t>
            </a:r>
            <a:r>
              <a:rPr lang="en-US" sz="1600" i="1" dirty="0">
                <a:solidFill>
                  <a:srgbClr val="FF0000"/>
                </a:solidFill>
              </a:rPr>
              <a:t> depiction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734AD-388B-4475-BADC-27152963E019}"/>
              </a:ext>
            </a:extLst>
          </p:cNvPr>
          <p:cNvSpPr txBox="1"/>
          <p:nvPr/>
        </p:nvSpPr>
        <p:spPr>
          <a:xfrm>
            <a:off x="1166055" y="2871080"/>
            <a:ext cx="1302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N[C@H](Cc1ccccc1)C(=O)O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1231A3-FFBF-461C-97B8-0D5680E980BD}"/>
              </a:ext>
            </a:extLst>
          </p:cNvPr>
          <p:cNvSpPr txBox="1"/>
          <p:nvPr/>
        </p:nvSpPr>
        <p:spPr>
          <a:xfrm>
            <a:off x="2437464" y="2871080"/>
            <a:ext cx="16695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CN(C)c1ccc2c(c1)C(F)(F)C(=O)C=C2</a:t>
            </a:r>
            <a:endParaRPr 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7730B7-8B39-43AB-971C-85E79FAC6C4B}"/>
              </a:ext>
            </a:extLst>
          </p:cNvPr>
          <p:cNvSpPr txBox="1"/>
          <p:nvPr/>
        </p:nvSpPr>
        <p:spPr>
          <a:xfrm>
            <a:off x="3996450" y="2871080"/>
            <a:ext cx="2092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CN(C)c1ccc2c(c1)C(=O)c1cc(N(C)C)ccc1[CH+]2</a:t>
            </a:r>
            <a:endParaRPr 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87ED6-71B3-45DA-A927-6A1FA4B7EBB8}"/>
              </a:ext>
            </a:extLst>
          </p:cNvPr>
          <p:cNvSpPr txBox="1"/>
          <p:nvPr/>
        </p:nvSpPr>
        <p:spPr>
          <a:xfrm>
            <a:off x="6018443" y="2871080"/>
            <a:ext cx="1669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O=C(c1ccc(OCC[NH+]2CCCCC2)cc1)c1c(-c2ccc(O)cc2)sc2cc(O)ccc12</a:t>
            </a:r>
            <a:endParaRPr 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73862B-1CA5-40BE-A330-D20568794F1E}"/>
              </a:ext>
            </a:extLst>
          </p:cNvPr>
          <p:cNvSpPr txBox="1"/>
          <p:nvPr/>
        </p:nvSpPr>
        <p:spPr>
          <a:xfrm>
            <a:off x="7624405" y="2871080"/>
            <a:ext cx="2039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CN1/C(=C/[CH+]/C=C2/N(C)c3ccccc3C2(C)C)C(C)(C)c2ccccc21</a:t>
            </a:r>
            <a:endParaRPr 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C19DD-0F4E-4C4B-9617-C05E1EC51652}"/>
              </a:ext>
            </a:extLst>
          </p:cNvPr>
          <p:cNvSpPr txBox="1"/>
          <p:nvPr/>
        </p:nvSpPr>
        <p:spPr>
          <a:xfrm>
            <a:off x="9773876" y="2871080"/>
            <a:ext cx="2274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CN1/C(=C/C=C/[CH+]/C=C/C=C2/N(C)c3ccccc3C2(C)C)C(C)(C)c2ccccc21</a:t>
            </a:r>
            <a:endParaRPr 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0C447-6E0A-44AF-B993-239B29E46E64}"/>
              </a:ext>
            </a:extLst>
          </p:cNvPr>
          <p:cNvSpPr txBox="1"/>
          <p:nvPr/>
        </p:nvSpPr>
        <p:spPr>
          <a:xfrm>
            <a:off x="5528911" y="2067800"/>
            <a:ext cx="1245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Manually set N(+1)</a:t>
            </a:r>
          </a:p>
          <a:p>
            <a:r>
              <a:rPr lang="en-US" sz="1000" dirty="0" err="1">
                <a:solidFill>
                  <a:srgbClr val="0000FF"/>
                </a:solidFill>
              </a:rPr>
              <a:t>RDKit</a:t>
            </a:r>
            <a:r>
              <a:rPr lang="en-US" sz="1000" dirty="0">
                <a:solidFill>
                  <a:srgbClr val="0000FF"/>
                </a:solidFill>
              </a:rPr>
              <a:t> cannot handle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4-coord N if not +1.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626E63-D8F9-4397-9932-26F813F489B1}"/>
              </a:ext>
            </a:extLst>
          </p:cNvPr>
          <p:cNvCxnSpPr>
            <a:cxnSpLocks/>
          </p:cNvCxnSpPr>
          <p:nvPr/>
        </p:nvCxnSpPr>
        <p:spPr>
          <a:xfrm flipH="1" flipV="1">
            <a:off x="6167821" y="1645665"/>
            <a:ext cx="12262" cy="393342"/>
          </a:xfrm>
          <a:prstGeom prst="straightConnector1">
            <a:avLst/>
          </a:prstGeom>
          <a:ln w="127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B9BD5F-A7C2-483E-9A06-C7832372B5D5}"/>
              </a:ext>
            </a:extLst>
          </p:cNvPr>
          <p:cNvCxnSpPr>
            <a:cxnSpLocks/>
          </p:cNvCxnSpPr>
          <p:nvPr/>
        </p:nvCxnSpPr>
        <p:spPr>
          <a:xfrm>
            <a:off x="560540" y="1850463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ADF3EB-425D-41F1-B6FB-B37F7C6A2CDE}"/>
              </a:ext>
            </a:extLst>
          </p:cNvPr>
          <p:cNvCxnSpPr>
            <a:cxnSpLocks/>
          </p:cNvCxnSpPr>
          <p:nvPr/>
        </p:nvCxnSpPr>
        <p:spPr>
          <a:xfrm>
            <a:off x="569287" y="2470428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5EFFD1-DDFB-4E91-8254-E1640065A965}"/>
              </a:ext>
            </a:extLst>
          </p:cNvPr>
          <p:cNvCxnSpPr>
            <a:cxnSpLocks/>
          </p:cNvCxnSpPr>
          <p:nvPr/>
        </p:nvCxnSpPr>
        <p:spPr>
          <a:xfrm>
            <a:off x="576271" y="3209634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0FD2992-C72C-4AC1-A944-F49A740DB98E}"/>
              </a:ext>
            </a:extLst>
          </p:cNvPr>
          <p:cNvSpPr/>
          <p:nvPr/>
        </p:nvSpPr>
        <p:spPr>
          <a:xfrm rot="16200000">
            <a:off x="4096998" y="-719081"/>
            <a:ext cx="307777" cy="3036394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3AFCC-9D01-473A-A69F-D245115761B1}"/>
              </a:ext>
            </a:extLst>
          </p:cNvPr>
          <p:cNvSpPr txBox="1"/>
          <p:nvPr/>
        </p:nvSpPr>
        <p:spPr>
          <a:xfrm>
            <a:off x="2794997" y="379395"/>
            <a:ext cx="3003180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Designed from Quantum, built by NCI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4178CF-F0FF-4B91-A98B-500E18B67A69}"/>
              </a:ext>
            </a:extLst>
          </p:cNvPr>
          <p:cNvSpPr txBox="1"/>
          <p:nvPr/>
        </p:nvSpPr>
        <p:spPr>
          <a:xfrm>
            <a:off x="13948" y="4764038"/>
            <a:ext cx="1141776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 (3D)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B540C-A5CA-4B4D-95CF-F1782397D5A0}"/>
              </a:ext>
            </a:extLst>
          </p:cNvPr>
          <p:cNvSpPr txBox="1"/>
          <p:nvPr/>
        </p:nvSpPr>
        <p:spPr>
          <a:xfrm>
            <a:off x="0" y="5593010"/>
            <a:ext cx="1302721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0000FF"/>
                </a:solidFill>
              </a:rPr>
              <a:t>GAMESS.inp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7D095B-48C0-46C3-954C-36489883AD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7178" y="5259629"/>
            <a:ext cx="1046054" cy="914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A4949E2-F72C-4CB6-8B71-0A7C75DB66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0499" y="5076749"/>
            <a:ext cx="1464476" cy="12801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2727FF-0723-4B9A-B57E-13AE3530E7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0789" y="4921996"/>
            <a:ext cx="1778293" cy="155448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5CC1F3D-81B8-48C4-B364-9A979E4183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88585" y="4817189"/>
            <a:ext cx="1882898" cy="164592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A7712C0-E60F-4EC4-B873-5DE60F6522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726" y="4802429"/>
            <a:ext cx="2092109" cy="1828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B4D438B-5C45-457F-8100-E97029CD63C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8001" b="31433"/>
          <a:stretch/>
        </p:blipFill>
        <p:spPr>
          <a:xfrm>
            <a:off x="9565539" y="5195550"/>
            <a:ext cx="2615184" cy="92736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5552D-615B-4E2A-8B83-A8B2052FF920}"/>
              </a:ext>
            </a:extLst>
          </p:cNvPr>
          <p:cNvCxnSpPr>
            <a:cxnSpLocks/>
          </p:cNvCxnSpPr>
          <p:nvPr/>
        </p:nvCxnSpPr>
        <p:spPr>
          <a:xfrm>
            <a:off x="615715" y="4350716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2D0968-62BD-473B-84AB-ED96BA53A8A7}"/>
              </a:ext>
            </a:extLst>
          </p:cNvPr>
          <p:cNvCxnSpPr>
            <a:cxnSpLocks/>
          </p:cNvCxnSpPr>
          <p:nvPr/>
        </p:nvCxnSpPr>
        <p:spPr>
          <a:xfrm>
            <a:off x="618899" y="5156639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C9DA56-B590-4E9D-A20D-CF85906EE6B5}"/>
              </a:ext>
            </a:extLst>
          </p:cNvPr>
          <p:cNvSpPr txBox="1"/>
          <p:nvPr/>
        </p:nvSpPr>
        <p:spPr>
          <a:xfrm>
            <a:off x="10156" y="6464554"/>
            <a:ext cx="6412764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Incredibly, every molecule has been recreated almost exactly</a:t>
            </a:r>
          </a:p>
        </p:txBody>
      </p:sp>
    </p:spTree>
    <p:extLst>
      <p:ext uri="{BB962C8B-B14F-4D97-AF65-F5344CB8AC3E}">
        <p14:creationId xmlns:p14="http://schemas.microsoft.com/office/powerpoint/2010/main" val="32057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22FE0F-3C61-42B4-825A-BA4EE20ED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78" y="3429697"/>
            <a:ext cx="2638284" cy="1319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9D64-467A-4DC9-8ED8-AB5009883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2"/>
          <a:stretch/>
        </p:blipFill>
        <p:spPr>
          <a:xfrm>
            <a:off x="1390011" y="1269705"/>
            <a:ext cx="1140727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E59FC0-F124-4D48-839C-D43EDC508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05" y="1158764"/>
            <a:ext cx="1464477" cy="128016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91BDB5C-C184-41AF-88AD-1D05222EED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13993" b="14383"/>
          <a:stretch/>
        </p:blipFill>
        <p:spPr>
          <a:xfrm>
            <a:off x="4047525" y="3415562"/>
            <a:ext cx="3454706" cy="137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7D6D9-167D-4076-94AE-57A6FAFDB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316" y="949665"/>
            <a:ext cx="1778293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A9404-8A3E-4891-8FAC-B945C699ED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06"/>
          <a:stretch/>
        </p:blipFill>
        <p:spPr>
          <a:xfrm>
            <a:off x="5878869" y="1159226"/>
            <a:ext cx="1692614" cy="164592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160E15B-7763-473F-9CB6-C4F1D942D8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32454" b="29051"/>
          <a:stretch/>
        </p:blipFill>
        <p:spPr>
          <a:xfrm>
            <a:off x="7548247" y="3568904"/>
            <a:ext cx="4526250" cy="927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8EF8C-DF6F-4CF1-9271-5D42A091E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6187" y="815291"/>
            <a:ext cx="2092109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402A0-5D26-49BD-9458-A1C6A589E3A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7143" b="26651"/>
          <a:stretch/>
        </p:blipFill>
        <p:spPr>
          <a:xfrm>
            <a:off x="9565587" y="1198768"/>
            <a:ext cx="2615136" cy="1056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86C790-76F5-4E77-9434-CBD720B094EB}"/>
              </a:ext>
            </a:extLst>
          </p:cNvPr>
          <p:cNvSpPr txBox="1"/>
          <p:nvPr/>
        </p:nvSpPr>
        <p:spPr>
          <a:xfrm>
            <a:off x="0" y="28001"/>
            <a:ext cx="2657917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/>
              <a:t>6 molecule test set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C9784-9955-4C6F-8372-A08DED47FC5D}"/>
              </a:ext>
            </a:extLst>
          </p:cNvPr>
          <p:cNvSpPr txBox="1"/>
          <p:nvPr/>
        </p:nvSpPr>
        <p:spPr>
          <a:xfrm>
            <a:off x="807354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Phenylalinine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1FD93-D738-4A23-A379-EA660CE3ABF8}"/>
              </a:ext>
            </a:extLst>
          </p:cNvPr>
          <p:cNvSpPr txBox="1"/>
          <p:nvPr/>
        </p:nvSpPr>
        <p:spPr>
          <a:xfrm>
            <a:off x="2196920" y="906631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Fluorocoumarin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EE8A9-35B0-4DB8-B90D-D777EAD3CA53}"/>
              </a:ext>
            </a:extLst>
          </p:cNvPr>
          <p:cNvSpPr txBox="1"/>
          <p:nvPr/>
        </p:nvSpPr>
        <p:spPr>
          <a:xfrm>
            <a:off x="3785837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Keto-pyronin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CA07-24F9-485A-8CB0-C23024F8AA3B}"/>
              </a:ext>
            </a:extLst>
          </p:cNvPr>
          <p:cNvSpPr txBox="1"/>
          <p:nvPr/>
        </p:nvSpPr>
        <p:spPr>
          <a:xfrm>
            <a:off x="5474302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Raloxifene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53EE-7F2D-4E0A-B87B-0CEFDEBCB651}"/>
              </a:ext>
            </a:extLst>
          </p:cNvPr>
          <p:cNvSpPr txBox="1"/>
          <p:nvPr/>
        </p:nvSpPr>
        <p:spPr>
          <a:xfrm>
            <a:off x="7330440" y="90849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Cy3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B8D47-0DEE-40A1-A241-1CC29AF19D84}"/>
              </a:ext>
            </a:extLst>
          </p:cNvPr>
          <p:cNvSpPr txBox="1"/>
          <p:nvPr/>
        </p:nvSpPr>
        <p:spPr>
          <a:xfrm>
            <a:off x="9773876" y="866453"/>
            <a:ext cx="2274446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Cy7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E8D3C-6493-4593-B463-E8A57E56B166}"/>
              </a:ext>
            </a:extLst>
          </p:cNvPr>
          <p:cNvSpPr txBox="1"/>
          <p:nvPr/>
        </p:nvSpPr>
        <p:spPr>
          <a:xfrm>
            <a:off x="10156" y="960182"/>
            <a:ext cx="1199720" cy="83099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GAMESS.log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B3LYP </a:t>
            </a:r>
            <a:r>
              <a:rPr lang="en-US" sz="1600" i="1" dirty="0" err="1">
                <a:solidFill>
                  <a:srgbClr val="0000FF"/>
                </a:solidFill>
              </a:rPr>
              <a:t>Opt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Geoms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D9AD1-F1EE-4AE7-854B-48CA1CD07906}"/>
              </a:ext>
            </a:extLst>
          </p:cNvPr>
          <p:cNvSpPr txBox="1"/>
          <p:nvPr/>
        </p:nvSpPr>
        <p:spPr>
          <a:xfrm>
            <a:off x="62648" y="2131874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63F36-E10E-4E61-BF70-4C321AF4AB5F}"/>
              </a:ext>
            </a:extLst>
          </p:cNvPr>
          <p:cNvSpPr txBox="1"/>
          <p:nvPr/>
        </p:nvSpPr>
        <p:spPr>
          <a:xfrm>
            <a:off x="76901" y="2825071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SMILES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315CC-6B3B-49E1-8255-0A706AF933E5}"/>
              </a:ext>
            </a:extLst>
          </p:cNvPr>
          <p:cNvSpPr txBox="1"/>
          <p:nvPr/>
        </p:nvSpPr>
        <p:spPr>
          <a:xfrm>
            <a:off x="0" y="3712582"/>
            <a:ext cx="1141776" cy="58477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</a:rPr>
              <a:t>RDKit</a:t>
            </a:r>
            <a:r>
              <a:rPr lang="en-US" sz="1600" i="1" dirty="0">
                <a:solidFill>
                  <a:srgbClr val="FF0000"/>
                </a:solidFill>
              </a:rPr>
              <a:t> depiction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C14A2-6646-419F-9BE2-F07F8ED1B8C1}"/>
              </a:ext>
            </a:extLst>
          </p:cNvPr>
          <p:cNvSpPr txBox="1"/>
          <p:nvPr/>
        </p:nvSpPr>
        <p:spPr>
          <a:xfrm>
            <a:off x="1166055" y="2871080"/>
            <a:ext cx="1302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N[C@H](Cc1ccccc1)C(=O)O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0B318-3A3D-4F19-B35E-D353786EA2D9}"/>
              </a:ext>
            </a:extLst>
          </p:cNvPr>
          <p:cNvSpPr txBox="1"/>
          <p:nvPr/>
        </p:nvSpPr>
        <p:spPr>
          <a:xfrm>
            <a:off x="2437464" y="2871080"/>
            <a:ext cx="16695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CN(C)c1ccc2c(c1)C(F)(F)C(=O)C=C2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6D9BC8-26C3-44CE-9C0B-BAC99CE9A85B}"/>
              </a:ext>
            </a:extLst>
          </p:cNvPr>
          <p:cNvSpPr txBox="1"/>
          <p:nvPr/>
        </p:nvSpPr>
        <p:spPr>
          <a:xfrm>
            <a:off x="3996450" y="2871080"/>
            <a:ext cx="2092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CN(C)c1ccc2c(c1)C(=O)c1cc(N(C)C)ccc1[CH+]2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A1199-9DEA-43DB-B142-44018BCD87BD}"/>
              </a:ext>
            </a:extLst>
          </p:cNvPr>
          <p:cNvSpPr txBox="1"/>
          <p:nvPr/>
        </p:nvSpPr>
        <p:spPr>
          <a:xfrm>
            <a:off x="6018443" y="2871080"/>
            <a:ext cx="1669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O=C(c1ccc(OCC[NH+]2CCCCC2)cc1)c1c(-c2ccc(O)cc2)sc2cc(O)ccc12</a:t>
            </a:r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4B489-8FB8-49AC-8F45-62BD53DCCF3D}"/>
              </a:ext>
            </a:extLst>
          </p:cNvPr>
          <p:cNvSpPr txBox="1"/>
          <p:nvPr/>
        </p:nvSpPr>
        <p:spPr>
          <a:xfrm>
            <a:off x="7624405" y="2871080"/>
            <a:ext cx="2039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CN1/C(=C/[CH+]/C=C2/N(C)c3ccccc3C2(C)C)C(C)(C)c2ccccc21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6819C-81C0-4395-9DE4-B846DD8EBAA4}"/>
              </a:ext>
            </a:extLst>
          </p:cNvPr>
          <p:cNvSpPr txBox="1"/>
          <p:nvPr/>
        </p:nvSpPr>
        <p:spPr>
          <a:xfrm>
            <a:off x="9773876" y="2871080"/>
            <a:ext cx="2274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CN1/C(=C/C=C/[CH+]/C=C/C=C2/N(C)c3ccccc3C2(C)C)C(C)(C)c2ccccc21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2E34DC-57E7-4E65-B5BF-2881029A759E}"/>
              </a:ext>
            </a:extLst>
          </p:cNvPr>
          <p:cNvSpPr txBox="1"/>
          <p:nvPr/>
        </p:nvSpPr>
        <p:spPr>
          <a:xfrm>
            <a:off x="5528911" y="2067800"/>
            <a:ext cx="1245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Manually set N(+1)</a:t>
            </a:r>
          </a:p>
          <a:p>
            <a:r>
              <a:rPr lang="en-US" sz="1000" dirty="0" err="1">
                <a:solidFill>
                  <a:srgbClr val="0000FF"/>
                </a:solidFill>
              </a:rPr>
              <a:t>RDKit</a:t>
            </a:r>
            <a:r>
              <a:rPr lang="en-US" sz="1000" dirty="0">
                <a:solidFill>
                  <a:srgbClr val="0000FF"/>
                </a:solidFill>
              </a:rPr>
              <a:t> cannot handle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4-coord N if not +1.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E3AB85-3158-4EAA-BAEC-F2BBD7786FA9}"/>
              </a:ext>
            </a:extLst>
          </p:cNvPr>
          <p:cNvCxnSpPr>
            <a:cxnSpLocks/>
          </p:cNvCxnSpPr>
          <p:nvPr/>
        </p:nvCxnSpPr>
        <p:spPr>
          <a:xfrm flipH="1" flipV="1">
            <a:off x="6167821" y="1645665"/>
            <a:ext cx="12262" cy="393342"/>
          </a:xfrm>
          <a:prstGeom prst="straightConnector1">
            <a:avLst/>
          </a:prstGeom>
          <a:ln w="127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CD6A2-1D99-4404-B4FE-0793E067D764}"/>
              </a:ext>
            </a:extLst>
          </p:cNvPr>
          <p:cNvCxnSpPr>
            <a:cxnSpLocks/>
          </p:cNvCxnSpPr>
          <p:nvPr/>
        </p:nvCxnSpPr>
        <p:spPr>
          <a:xfrm>
            <a:off x="560540" y="1850463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A97272-F6D0-49C9-B135-8E0D66DCC8AB}"/>
              </a:ext>
            </a:extLst>
          </p:cNvPr>
          <p:cNvCxnSpPr>
            <a:cxnSpLocks/>
          </p:cNvCxnSpPr>
          <p:nvPr/>
        </p:nvCxnSpPr>
        <p:spPr>
          <a:xfrm>
            <a:off x="569287" y="2470428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0F22A3-2FD2-4100-952A-E3B4C964760C}"/>
              </a:ext>
            </a:extLst>
          </p:cNvPr>
          <p:cNvCxnSpPr>
            <a:cxnSpLocks/>
          </p:cNvCxnSpPr>
          <p:nvPr/>
        </p:nvCxnSpPr>
        <p:spPr>
          <a:xfrm>
            <a:off x="576271" y="3209634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63F66DE3-883B-4899-A087-3385A23D6E61}"/>
              </a:ext>
            </a:extLst>
          </p:cNvPr>
          <p:cNvSpPr/>
          <p:nvPr/>
        </p:nvSpPr>
        <p:spPr>
          <a:xfrm rot="16200000">
            <a:off x="4096998" y="-719081"/>
            <a:ext cx="307777" cy="3036394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F416C-C945-49A4-AB5C-1B0DE69A9646}"/>
              </a:ext>
            </a:extLst>
          </p:cNvPr>
          <p:cNvSpPr txBox="1"/>
          <p:nvPr/>
        </p:nvSpPr>
        <p:spPr>
          <a:xfrm>
            <a:off x="2794997" y="379395"/>
            <a:ext cx="3003180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Designed from Quantum, built by NCI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0DF426-FAFE-4612-9462-73E6A872B9BF}"/>
              </a:ext>
            </a:extLst>
          </p:cNvPr>
          <p:cNvSpPr txBox="1"/>
          <p:nvPr/>
        </p:nvSpPr>
        <p:spPr>
          <a:xfrm>
            <a:off x="13948" y="4764038"/>
            <a:ext cx="1141776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 (3D)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6C5F9-FE74-4300-B0B9-4D32C54DCE2F}"/>
              </a:ext>
            </a:extLst>
          </p:cNvPr>
          <p:cNvSpPr txBox="1"/>
          <p:nvPr/>
        </p:nvSpPr>
        <p:spPr>
          <a:xfrm>
            <a:off x="0" y="5593010"/>
            <a:ext cx="1302721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0000FF"/>
                </a:solidFill>
              </a:rPr>
              <a:t>GAMESS.inp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F93EE6-0CF6-4667-B0DA-793CFFB2DF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7178" y="5259629"/>
            <a:ext cx="1046054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B57E53-5AFA-4D1C-AE4F-1ADD30D08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0499" y="5076749"/>
            <a:ext cx="1464476" cy="12801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6BE867-9320-4EE3-94DE-657B614B8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0789" y="4921996"/>
            <a:ext cx="1778293" cy="1554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E4BC31-13DE-45E5-B923-5DD8EAB3C3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88585" y="4817189"/>
            <a:ext cx="1882898" cy="1645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48098B-1ACA-4280-98CA-1537D3CC56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0726" y="4802429"/>
            <a:ext cx="2092109" cy="1828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0DB001-B68F-4709-81EA-AD19BA72DF0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8001" b="31433"/>
          <a:stretch/>
        </p:blipFill>
        <p:spPr>
          <a:xfrm>
            <a:off x="9565539" y="5195550"/>
            <a:ext cx="2615184" cy="92736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F23E38-375A-44C2-89E1-698B12BC5282}"/>
              </a:ext>
            </a:extLst>
          </p:cNvPr>
          <p:cNvCxnSpPr>
            <a:cxnSpLocks/>
          </p:cNvCxnSpPr>
          <p:nvPr/>
        </p:nvCxnSpPr>
        <p:spPr>
          <a:xfrm>
            <a:off x="615715" y="4350716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4525A7-FAE3-4904-B82B-A2C362A6BFBA}"/>
              </a:ext>
            </a:extLst>
          </p:cNvPr>
          <p:cNvCxnSpPr>
            <a:cxnSpLocks/>
          </p:cNvCxnSpPr>
          <p:nvPr/>
        </p:nvCxnSpPr>
        <p:spPr>
          <a:xfrm>
            <a:off x="618899" y="5156639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F3C39C-8DF0-46ED-A88F-FC623567829D}"/>
              </a:ext>
            </a:extLst>
          </p:cNvPr>
          <p:cNvSpPr txBox="1"/>
          <p:nvPr/>
        </p:nvSpPr>
        <p:spPr>
          <a:xfrm>
            <a:off x="-345103" y="6464554"/>
            <a:ext cx="8261879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Incredibly, every molecule has been recreated almost exactly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15AC7-A112-4594-83BE-052009880210}"/>
              </a:ext>
            </a:extLst>
          </p:cNvPr>
          <p:cNvSpPr txBox="1"/>
          <p:nvPr/>
        </p:nvSpPr>
        <p:spPr>
          <a:xfrm>
            <a:off x="1971246" y="416622"/>
            <a:ext cx="8380918" cy="6340197"/>
          </a:xfrm>
          <a:custGeom>
            <a:avLst/>
            <a:gdLst>
              <a:gd name="connsiteX0" fmla="*/ 0 w 8380918"/>
              <a:gd name="connsiteY0" fmla="*/ 0 h 6340197"/>
              <a:gd name="connsiteX1" fmla="*/ 431019 w 8380918"/>
              <a:gd name="connsiteY1" fmla="*/ 0 h 6340197"/>
              <a:gd name="connsiteX2" fmla="*/ 1029656 w 8380918"/>
              <a:gd name="connsiteY2" fmla="*/ 0 h 6340197"/>
              <a:gd name="connsiteX3" fmla="*/ 1712102 w 8380918"/>
              <a:gd name="connsiteY3" fmla="*/ 0 h 6340197"/>
              <a:gd name="connsiteX4" fmla="*/ 2478357 w 8380918"/>
              <a:gd name="connsiteY4" fmla="*/ 0 h 6340197"/>
              <a:gd name="connsiteX5" fmla="*/ 3076994 w 8380918"/>
              <a:gd name="connsiteY5" fmla="*/ 0 h 6340197"/>
              <a:gd name="connsiteX6" fmla="*/ 3759440 w 8380918"/>
              <a:gd name="connsiteY6" fmla="*/ 0 h 6340197"/>
              <a:gd name="connsiteX7" fmla="*/ 4358077 w 8380918"/>
              <a:gd name="connsiteY7" fmla="*/ 0 h 6340197"/>
              <a:gd name="connsiteX8" fmla="*/ 4705287 w 8380918"/>
              <a:gd name="connsiteY8" fmla="*/ 0 h 6340197"/>
              <a:gd name="connsiteX9" fmla="*/ 5471542 w 8380918"/>
              <a:gd name="connsiteY9" fmla="*/ 0 h 6340197"/>
              <a:gd name="connsiteX10" fmla="*/ 6070179 w 8380918"/>
              <a:gd name="connsiteY10" fmla="*/ 0 h 6340197"/>
              <a:gd name="connsiteX11" fmla="*/ 6752625 w 8380918"/>
              <a:gd name="connsiteY11" fmla="*/ 0 h 6340197"/>
              <a:gd name="connsiteX12" fmla="*/ 7183644 w 8380918"/>
              <a:gd name="connsiteY12" fmla="*/ 0 h 6340197"/>
              <a:gd name="connsiteX13" fmla="*/ 7614663 w 8380918"/>
              <a:gd name="connsiteY13" fmla="*/ 0 h 6340197"/>
              <a:gd name="connsiteX14" fmla="*/ 8380918 w 8380918"/>
              <a:gd name="connsiteY14" fmla="*/ 0 h 6340197"/>
              <a:gd name="connsiteX15" fmla="*/ 8380918 w 8380918"/>
              <a:gd name="connsiteY15" fmla="*/ 639784 h 6340197"/>
              <a:gd name="connsiteX16" fmla="*/ 8380918 w 8380918"/>
              <a:gd name="connsiteY16" fmla="*/ 1279567 h 6340197"/>
              <a:gd name="connsiteX17" fmla="*/ 8380918 w 8380918"/>
              <a:gd name="connsiteY17" fmla="*/ 1665743 h 6340197"/>
              <a:gd name="connsiteX18" fmla="*/ 8380918 w 8380918"/>
              <a:gd name="connsiteY18" fmla="*/ 2242124 h 6340197"/>
              <a:gd name="connsiteX19" fmla="*/ 8380918 w 8380918"/>
              <a:gd name="connsiteY19" fmla="*/ 2881908 h 6340197"/>
              <a:gd name="connsiteX20" fmla="*/ 8380918 w 8380918"/>
              <a:gd name="connsiteY20" fmla="*/ 3521691 h 6340197"/>
              <a:gd name="connsiteX21" fmla="*/ 8380918 w 8380918"/>
              <a:gd name="connsiteY21" fmla="*/ 4098073 h 6340197"/>
              <a:gd name="connsiteX22" fmla="*/ 8380918 w 8380918"/>
              <a:gd name="connsiteY22" fmla="*/ 4737856 h 6340197"/>
              <a:gd name="connsiteX23" fmla="*/ 8380918 w 8380918"/>
              <a:gd name="connsiteY23" fmla="*/ 5314238 h 6340197"/>
              <a:gd name="connsiteX24" fmla="*/ 8380918 w 8380918"/>
              <a:gd name="connsiteY24" fmla="*/ 5763815 h 6340197"/>
              <a:gd name="connsiteX25" fmla="*/ 8380918 w 8380918"/>
              <a:gd name="connsiteY25" fmla="*/ 6340197 h 6340197"/>
              <a:gd name="connsiteX26" fmla="*/ 7949899 w 8380918"/>
              <a:gd name="connsiteY26" fmla="*/ 6340197 h 6340197"/>
              <a:gd name="connsiteX27" fmla="*/ 7518881 w 8380918"/>
              <a:gd name="connsiteY27" fmla="*/ 6340197 h 6340197"/>
              <a:gd name="connsiteX28" fmla="*/ 7087862 w 8380918"/>
              <a:gd name="connsiteY28" fmla="*/ 6340197 h 6340197"/>
              <a:gd name="connsiteX29" fmla="*/ 6740653 w 8380918"/>
              <a:gd name="connsiteY29" fmla="*/ 6340197 h 6340197"/>
              <a:gd name="connsiteX30" fmla="*/ 6393443 w 8380918"/>
              <a:gd name="connsiteY30" fmla="*/ 6340197 h 6340197"/>
              <a:gd name="connsiteX31" fmla="*/ 5794806 w 8380918"/>
              <a:gd name="connsiteY31" fmla="*/ 6340197 h 6340197"/>
              <a:gd name="connsiteX32" fmla="*/ 5279978 w 8380918"/>
              <a:gd name="connsiteY32" fmla="*/ 6340197 h 6340197"/>
              <a:gd name="connsiteX33" fmla="*/ 4848960 w 8380918"/>
              <a:gd name="connsiteY33" fmla="*/ 6340197 h 6340197"/>
              <a:gd name="connsiteX34" fmla="*/ 4417941 w 8380918"/>
              <a:gd name="connsiteY34" fmla="*/ 6340197 h 6340197"/>
              <a:gd name="connsiteX35" fmla="*/ 3903113 w 8380918"/>
              <a:gd name="connsiteY35" fmla="*/ 6340197 h 6340197"/>
              <a:gd name="connsiteX36" fmla="*/ 3304476 w 8380918"/>
              <a:gd name="connsiteY36" fmla="*/ 6340197 h 6340197"/>
              <a:gd name="connsiteX37" fmla="*/ 2705839 w 8380918"/>
              <a:gd name="connsiteY37" fmla="*/ 6340197 h 6340197"/>
              <a:gd name="connsiteX38" fmla="*/ 2358630 w 8380918"/>
              <a:gd name="connsiteY38" fmla="*/ 6340197 h 6340197"/>
              <a:gd name="connsiteX39" fmla="*/ 1927611 w 8380918"/>
              <a:gd name="connsiteY39" fmla="*/ 6340197 h 6340197"/>
              <a:gd name="connsiteX40" fmla="*/ 1245165 w 8380918"/>
              <a:gd name="connsiteY40" fmla="*/ 6340197 h 6340197"/>
              <a:gd name="connsiteX41" fmla="*/ 897956 w 8380918"/>
              <a:gd name="connsiteY41" fmla="*/ 6340197 h 6340197"/>
              <a:gd name="connsiteX42" fmla="*/ 0 w 8380918"/>
              <a:gd name="connsiteY42" fmla="*/ 6340197 h 6340197"/>
              <a:gd name="connsiteX43" fmla="*/ 0 w 8380918"/>
              <a:gd name="connsiteY43" fmla="*/ 5763815 h 6340197"/>
              <a:gd name="connsiteX44" fmla="*/ 0 w 8380918"/>
              <a:gd name="connsiteY44" fmla="*/ 5187434 h 6340197"/>
              <a:gd name="connsiteX45" fmla="*/ 0 w 8380918"/>
              <a:gd name="connsiteY45" fmla="*/ 4484248 h 6340197"/>
              <a:gd name="connsiteX46" fmla="*/ 0 w 8380918"/>
              <a:gd name="connsiteY46" fmla="*/ 4098073 h 6340197"/>
              <a:gd name="connsiteX47" fmla="*/ 0 w 8380918"/>
              <a:gd name="connsiteY47" fmla="*/ 3648495 h 6340197"/>
              <a:gd name="connsiteX48" fmla="*/ 0 w 8380918"/>
              <a:gd name="connsiteY48" fmla="*/ 3072114 h 6340197"/>
              <a:gd name="connsiteX49" fmla="*/ 0 w 8380918"/>
              <a:gd name="connsiteY49" fmla="*/ 2685938 h 6340197"/>
              <a:gd name="connsiteX50" fmla="*/ 0 w 8380918"/>
              <a:gd name="connsiteY50" fmla="*/ 1982753 h 6340197"/>
              <a:gd name="connsiteX51" fmla="*/ 0 w 8380918"/>
              <a:gd name="connsiteY51" fmla="*/ 1533175 h 6340197"/>
              <a:gd name="connsiteX52" fmla="*/ 0 w 8380918"/>
              <a:gd name="connsiteY52" fmla="*/ 829989 h 6340197"/>
              <a:gd name="connsiteX53" fmla="*/ 0 w 8380918"/>
              <a:gd name="connsiteY53" fmla="*/ 0 h 634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80918" h="6340197" fill="none" extrusionOk="0">
                <a:moveTo>
                  <a:pt x="0" y="0"/>
                </a:moveTo>
                <a:cubicBezTo>
                  <a:pt x="111331" y="-19015"/>
                  <a:pt x="276292" y="11928"/>
                  <a:pt x="431019" y="0"/>
                </a:cubicBezTo>
                <a:cubicBezTo>
                  <a:pt x="585746" y="-11928"/>
                  <a:pt x="779694" y="11547"/>
                  <a:pt x="1029656" y="0"/>
                </a:cubicBezTo>
                <a:cubicBezTo>
                  <a:pt x="1279618" y="-11547"/>
                  <a:pt x="1498022" y="35322"/>
                  <a:pt x="1712102" y="0"/>
                </a:cubicBezTo>
                <a:cubicBezTo>
                  <a:pt x="1926182" y="-35322"/>
                  <a:pt x="2137599" y="67470"/>
                  <a:pt x="2478357" y="0"/>
                </a:cubicBezTo>
                <a:cubicBezTo>
                  <a:pt x="2819116" y="-67470"/>
                  <a:pt x="2917535" y="46099"/>
                  <a:pt x="3076994" y="0"/>
                </a:cubicBezTo>
                <a:cubicBezTo>
                  <a:pt x="3236453" y="-46099"/>
                  <a:pt x="3607936" y="55413"/>
                  <a:pt x="3759440" y="0"/>
                </a:cubicBezTo>
                <a:cubicBezTo>
                  <a:pt x="3910944" y="-55413"/>
                  <a:pt x="4177292" y="50398"/>
                  <a:pt x="4358077" y="0"/>
                </a:cubicBezTo>
                <a:cubicBezTo>
                  <a:pt x="4538862" y="-50398"/>
                  <a:pt x="4588954" y="20986"/>
                  <a:pt x="4705287" y="0"/>
                </a:cubicBezTo>
                <a:cubicBezTo>
                  <a:pt x="4821620" y="-20986"/>
                  <a:pt x="5281430" y="39771"/>
                  <a:pt x="5471542" y="0"/>
                </a:cubicBezTo>
                <a:cubicBezTo>
                  <a:pt x="5661655" y="-39771"/>
                  <a:pt x="5906963" y="62414"/>
                  <a:pt x="6070179" y="0"/>
                </a:cubicBezTo>
                <a:cubicBezTo>
                  <a:pt x="6233395" y="-62414"/>
                  <a:pt x="6504059" y="31456"/>
                  <a:pt x="6752625" y="0"/>
                </a:cubicBezTo>
                <a:cubicBezTo>
                  <a:pt x="7001191" y="-31456"/>
                  <a:pt x="7031628" y="47563"/>
                  <a:pt x="7183644" y="0"/>
                </a:cubicBezTo>
                <a:cubicBezTo>
                  <a:pt x="7335660" y="-47563"/>
                  <a:pt x="7460693" y="32385"/>
                  <a:pt x="7614663" y="0"/>
                </a:cubicBezTo>
                <a:cubicBezTo>
                  <a:pt x="7768633" y="-32385"/>
                  <a:pt x="8123565" y="23527"/>
                  <a:pt x="8380918" y="0"/>
                </a:cubicBezTo>
                <a:cubicBezTo>
                  <a:pt x="8408890" y="251884"/>
                  <a:pt x="8328268" y="371157"/>
                  <a:pt x="8380918" y="639784"/>
                </a:cubicBezTo>
                <a:cubicBezTo>
                  <a:pt x="8433568" y="908411"/>
                  <a:pt x="8308246" y="1142343"/>
                  <a:pt x="8380918" y="1279567"/>
                </a:cubicBezTo>
                <a:cubicBezTo>
                  <a:pt x="8453590" y="1416791"/>
                  <a:pt x="8342379" y="1481530"/>
                  <a:pt x="8380918" y="1665743"/>
                </a:cubicBezTo>
                <a:cubicBezTo>
                  <a:pt x="8419457" y="1849956"/>
                  <a:pt x="8313378" y="1996281"/>
                  <a:pt x="8380918" y="2242124"/>
                </a:cubicBezTo>
                <a:cubicBezTo>
                  <a:pt x="8448458" y="2487967"/>
                  <a:pt x="8336933" y="2604273"/>
                  <a:pt x="8380918" y="2881908"/>
                </a:cubicBezTo>
                <a:cubicBezTo>
                  <a:pt x="8424903" y="3159543"/>
                  <a:pt x="8326607" y="3204041"/>
                  <a:pt x="8380918" y="3521691"/>
                </a:cubicBezTo>
                <a:cubicBezTo>
                  <a:pt x="8435229" y="3839341"/>
                  <a:pt x="8348549" y="3926107"/>
                  <a:pt x="8380918" y="4098073"/>
                </a:cubicBezTo>
                <a:cubicBezTo>
                  <a:pt x="8413287" y="4270039"/>
                  <a:pt x="8346835" y="4454825"/>
                  <a:pt x="8380918" y="4737856"/>
                </a:cubicBezTo>
                <a:cubicBezTo>
                  <a:pt x="8415001" y="5020887"/>
                  <a:pt x="8327642" y="5130058"/>
                  <a:pt x="8380918" y="5314238"/>
                </a:cubicBezTo>
                <a:cubicBezTo>
                  <a:pt x="8434194" y="5498418"/>
                  <a:pt x="8343063" y="5585286"/>
                  <a:pt x="8380918" y="5763815"/>
                </a:cubicBezTo>
                <a:cubicBezTo>
                  <a:pt x="8418773" y="5942344"/>
                  <a:pt x="8343912" y="6101264"/>
                  <a:pt x="8380918" y="6340197"/>
                </a:cubicBezTo>
                <a:cubicBezTo>
                  <a:pt x="8270730" y="6355044"/>
                  <a:pt x="8161954" y="6322918"/>
                  <a:pt x="7949899" y="6340197"/>
                </a:cubicBezTo>
                <a:cubicBezTo>
                  <a:pt x="7737844" y="6357476"/>
                  <a:pt x="7658509" y="6292087"/>
                  <a:pt x="7518881" y="6340197"/>
                </a:cubicBezTo>
                <a:cubicBezTo>
                  <a:pt x="7379253" y="6388307"/>
                  <a:pt x="7201274" y="6298971"/>
                  <a:pt x="7087862" y="6340197"/>
                </a:cubicBezTo>
                <a:cubicBezTo>
                  <a:pt x="6974450" y="6381423"/>
                  <a:pt x="6811521" y="6322071"/>
                  <a:pt x="6740653" y="6340197"/>
                </a:cubicBezTo>
                <a:cubicBezTo>
                  <a:pt x="6669785" y="6358323"/>
                  <a:pt x="6543213" y="6300644"/>
                  <a:pt x="6393443" y="6340197"/>
                </a:cubicBezTo>
                <a:cubicBezTo>
                  <a:pt x="6243673" y="6379750"/>
                  <a:pt x="5984907" y="6337699"/>
                  <a:pt x="5794806" y="6340197"/>
                </a:cubicBezTo>
                <a:cubicBezTo>
                  <a:pt x="5604705" y="6342695"/>
                  <a:pt x="5491857" y="6288672"/>
                  <a:pt x="5279978" y="6340197"/>
                </a:cubicBezTo>
                <a:cubicBezTo>
                  <a:pt x="5068099" y="6391722"/>
                  <a:pt x="4970331" y="6295612"/>
                  <a:pt x="4848960" y="6340197"/>
                </a:cubicBezTo>
                <a:cubicBezTo>
                  <a:pt x="4727589" y="6384782"/>
                  <a:pt x="4532657" y="6302577"/>
                  <a:pt x="4417941" y="6340197"/>
                </a:cubicBezTo>
                <a:cubicBezTo>
                  <a:pt x="4303225" y="6377817"/>
                  <a:pt x="4080728" y="6336927"/>
                  <a:pt x="3903113" y="6340197"/>
                </a:cubicBezTo>
                <a:cubicBezTo>
                  <a:pt x="3725498" y="6343467"/>
                  <a:pt x="3520719" y="6321742"/>
                  <a:pt x="3304476" y="6340197"/>
                </a:cubicBezTo>
                <a:cubicBezTo>
                  <a:pt x="3088233" y="6358652"/>
                  <a:pt x="2963285" y="6269331"/>
                  <a:pt x="2705839" y="6340197"/>
                </a:cubicBezTo>
                <a:cubicBezTo>
                  <a:pt x="2448393" y="6411063"/>
                  <a:pt x="2518081" y="6319626"/>
                  <a:pt x="2358630" y="6340197"/>
                </a:cubicBezTo>
                <a:cubicBezTo>
                  <a:pt x="2199179" y="6360768"/>
                  <a:pt x="2127404" y="6326876"/>
                  <a:pt x="1927611" y="6340197"/>
                </a:cubicBezTo>
                <a:cubicBezTo>
                  <a:pt x="1727818" y="6353518"/>
                  <a:pt x="1585495" y="6337529"/>
                  <a:pt x="1245165" y="6340197"/>
                </a:cubicBezTo>
                <a:cubicBezTo>
                  <a:pt x="904835" y="6342865"/>
                  <a:pt x="972453" y="6306518"/>
                  <a:pt x="897956" y="6340197"/>
                </a:cubicBezTo>
                <a:cubicBezTo>
                  <a:pt x="823459" y="6373876"/>
                  <a:pt x="221568" y="6324549"/>
                  <a:pt x="0" y="6340197"/>
                </a:cubicBezTo>
                <a:cubicBezTo>
                  <a:pt x="-67581" y="6213619"/>
                  <a:pt x="31971" y="5951168"/>
                  <a:pt x="0" y="5763815"/>
                </a:cubicBezTo>
                <a:cubicBezTo>
                  <a:pt x="-31971" y="5576462"/>
                  <a:pt x="58756" y="5425048"/>
                  <a:pt x="0" y="5187434"/>
                </a:cubicBezTo>
                <a:cubicBezTo>
                  <a:pt x="-58756" y="4949820"/>
                  <a:pt x="38462" y="4764511"/>
                  <a:pt x="0" y="4484248"/>
                </a:cubicBezTo>
                <a:cubicBezTo>
                  <a:pt x="-38462" y="4203985"/>
                  <a:pt x="19738" y="4275193"/>
                  <a:pt x="0" y="4098073"/>
                </a:cubicBezTo>
                <a:cubicBezTo>
                  <a:pt x="-19738" y="3920954"/>
                  <a:pt x="50258" y="3750134"/>
                  <a:pt x="0" y="3648495"/>
                </a:cubicBezTo>
                <a:cubicBezTo>
                  <a:pt x="-50258" y="3546856"/>
                  <a:pt x="50031" y="3275689"/>
                  <a:pt x="0" y="3072114"/>
                </a:cubicBezTo>
                <a:cubicBezTo>
                  <a:pt x="-50031" y="2868539"/>
                  <a:pt x="12676" y="2876570"/>
                  <a:pt x="0" y="2685938"/>
                </a:cubicBezTo>
                <a:cubicBezTo>
                  <a:pt x="-12676" y="2495306"/>
                  <a:pt x="35369" y="2258661"/>
                  <a:pt x="0" y="1982753"/>
                </a:cubicBezTo>
                <a:cubicBezTo>
                  <a:pt x="-35369" y="1706845"/>
                  <a:pt x="37099" y="1644885"/>
                  <a:pt x="0" y="1533175"/>
                </a:cubicBezTo>
                <a:cubicBezTo>
                  <a:pt x="-37099" y="1421465"/>
                  <a:pt x="18748" y="1020403"/>
                  <a:pt x="0" y="829989"/>
                </a:cubicBezTo>
                <a:cubicBezTo>
                  <a:pt x="-18748" y="639575"/>
                  <a:pt x="98483" y="364804"/>
                  <a:pt x="0" y="0"/>
                </a:cubicBezTo>
                <a:close/>
              </a:path>
              <a:path w="8380918" h="6340197" stroke="0" extrusionOk="0">
                <a:moveTo>
                  <a:pt x="0" y="0"/>
                </a:moveTo>
                <a:cubicBezTo>
                  <a:pt x="194997" y="-20764"/>
                  <a:pt x="388044" y="9563"/>
                  <a:pt x="598637" y="0"/>
                </a:cubicBezTo>
                <a:cubicBezTo>
                  <a:pt x="809230" y="-9563"/>
                  <a:pt x="831963" y="35939"/>
                  <a:pt x="945846" y="0"/>
                </a:cubicBezTo>
                <a:cubicBezTo>
                  <a:pt x="1059729" y="-35939"/>
                  <a:pt x="1381115" y="56740"/>
                  <a:pt x="1544483" y="0"/>
                </a:cubicBezTo>
                <a:cubicBezTo>
                  <a:pt x="1707851" y="-56740"/>
                  <a:pt x="1924435" y="54698"/>
                  <a:pt x="2226930" y="0"/>
                </a:cubicBezTo>
                <a:cubicBezTo>
                  <a:pt x="2529425" y="-54698"/>
                  <a:pt x="2672539" y="46418"/>
                  <a:pt x="2993185" y="0"/>
                </a:cubicBezTo>
                <a:cubicBezTo>
                  <a:pt x="3313831" y="-46418"/>
                  <a:pt x="3390730" y="54679"/>
                  <a:pt x="3759440" y="0"/>
                </a:cubicBezTo>
                <a:cubicBezTo>
                  <a:pt x="4128150" y="-54679"/>
                  <a:pt x="4144908" y="859"/>
                  <a:pt x="4358077" y="0"/>
                </a:cubicBezTo>
                <a:cubicBezTo>
                  <a:pt x="4571246" y="-859"/>
                  <a:pt x="4599438" y="35344"/>
                  <a:pt x="4789096" y="0"/>
                </a:cubicBezTo>
                <a:cubicBezTo>
                  <a:pt x="4978754" y="-35344"/>
                  <a:pt x="5040838" y="37460"/>
                  <a:pt x="5136305" y="0"/>
                </a:cubicBezTo>
                <a:cubicBezTo>
                  <a:pt x="5231772" y="-37460"/>
                  <a:pt x="5621790" y="76241"/>
                  <a:pt x="5818752" y="0"/>
                </a:cubicBezTo>
                <a:cubicBezTo>
                  <a:pt x="6015714" y="-76241"/>
                  <a:pt x="6171511" y="463"/>
                  <a:pt x="6333579" y="0"/>
                </a:cubicBezTo>
                <a:cubicBezTo>
                  <a:pt x="6495647" y="-463"/>
                  <a:pt x="6579673" y="32348"/>
                  <a:pt x="6680789" y="0"/>
                </a:cubicBezTo>
                <a:cubicBezTo>
                  <a:pt x="6781905" y="-32348"/>
                  <a:pt x="6901493" y="26565"/>
                  <a:pt x="7111808" y="0"/>
                </a:cubicBezTo>
                <a:cubicBezTo>
                  <a:pt x="7322123" y="-26565"/>
                  <a:pt x="7908424" y="50285"/>
                  <a:pt x="8380918" y="0"/>
                </a:cubicBezTo>
                <a:cubicBezTo>
                  <a:pt x="8384658" y="257016"/>
                  <a:pt x="8324452" y="355914"/>
                  <a:pt x="8380918" y="639784"/>
                </a:cubicBezTo>
                <a:cubicBezTo>
                  <a:pt x="8437384" y="923654"/>
                  <a:pt x="8324455" y="1078836"/>
                  <a:pt x="8380918" y="1216165"/>
                </a:cubicBezTo>
                <a:cubicBezTo>
                  <a:pt x="8437381" y="1353494"/>
                  <a:pt x="8366075" y="1511351"/>
                  <a:pt x="8380918" y="1665743"/>
                </a:cubicBezTo>
                <a:cubicBezTo>
                  <a:pt x="8395761" y="1820135"/>
                  <a:pt x="8350509" y="2081175"/>
                  <a:pt x="8380918" y="2242124"/>
                </a:cubicBezTo>
                <a:cubicBezTo>
                  <a:pt x="8411327" y="2403073"/>
                  <a:pt x="8356184" y="2538498"/>
                  <a:pt x="8380918" y="2628300"/>
                </a:cubicBezTo>
                <a:cubicBezTo>
                  <a:pt x="8405652" y="2718102"/>
                  <a:pt x="8374270" y="2940514"/>
                  <a:pt x="8380918" y="3077877"/>
                </a:cubicBezTo>
                <a:cubicBezTo>
                  <a:pt x="8387566" y="3215240"/>
                  <a:pt x="8370613" y="3346903"/>
                  <a:pt x="8380918" y="3590857"/>
                </a:cubicBezTo>
                <a:cubicBezTo>
                  <a:pt x="8391223" y="3834811"/>
                  <a:pt x="8344471" y="3982913"/>
                  <a:pt x="8380918" y="4230641"/>
                </a:cubicBezTo>
                <a:cubicBezTo>
                  <a:pt x="8417365" y="4478369"/>
                  <a:pt x="8345441" y="4616847"/>
                  <a:pt x="8380918" y="4807022"/>
                </a:cubicBezTo>
                <a:cubicBezTo>
                  <a:pt x="8416395" y="4997197"/>
                  <a:pt x="8351540" y="5081817"/>
                  <a:pt x="8380918" y="5193198"/>
                </a:cubicBezTo>
                <a:cubicBezTo>
                  <a:pt x="8410296" y="5304579"/>
                  <a:pt x="8335656" y="5422806"/>
                  <a:pt x="8380918" y="5642775"/>
                </a:cubicBezTo>
                <a:cubicBezTo>
                  <a:pt x="8426180" y="5862744"/>
                  <a:pt x="8377082" y="6122344"/>
                  <a:pt x="8380918" y="6340197"/>
                </a:cubicBezTo>
                <a:cubicBezTo>
                  <a:pt x="8114746" y="6354253"/>
                  <a:pt x="7892493" y="6332742"/>
                  <a:pt x="7614663" y="6340197"/>
                </a:cubicBezTo>
                <a:cubicBezTo>
                  <a:pt x="7336833" y="6347652"/>
                  <a:pt x="7328511" y="6296291"/>
                  <a:pt x="7099835" y="6340197"/>
                </a:cubicBezTo>
                <a:cubicBezTo>
                  <a:pt x="6871159" y="6384103"/>
                  <a:pt x="6736370" y="6315652"/>
                  <a:pt x="6585007" y="6340197"/>
                </a:cubicBezTo>
                <a:cubicBezTo>
                  <a:pt x="6433644" y="6364742"/>
                  <a:pt x="6325615" y="6281795"/>
                  <a:pt x="6070179" y="6340197"/>
                </a:cubicBezTo>
                <a:cubicBezTo>
                  <a:pt x="5814743" y="6398599"/>
                  <a:pt x="5788258" y="6335537"/>
                  <a:pt x="5639161" y="6340197"/>
                </a:cubicBezTo>
                <a:cubicBezTo>
                  <a:pt x="5490064" y="6344857"/>
                  <a:pt x="5333315" y="6304785"/>
                  <a:pt x="5208142" y="6340197"/>
                </a:cubicBezTo>
                <a:cubicBezTo>
                  <a:pt x="5082969" y="6375609"/>
                  <a:pt x="4949788" y="6293816"/>
                  <a:pt x="4777123" y="6340197"/>
                </a:cubicBezTo>
                <a:cubicBezTo>
                  <a:pt x="4604458" y="6386578"/>
                  <a:pt x="4252974" y="6302944"/>
                  <a:pt x="4094677" y="6340197"/>
                </a:cubicBezTo>
                <a:cubicBezTo>
                  <a:pt x="3936380" y="6377450"/>
                  <a:pt x="3807844" y="6310571"/>
                  <a:pt x="3663658" y="6340197"/>
                </a:cubicBezTo>
                <a:cubicBezTo>
                  <a:pt x="3519472" y="6369823"/>
                  <a:pt x="3351488" y="6291311"/>
                  <a:pt x="3232640" y="6340197"/>
                </a:cubicBezTo>
                <a:cubicBezTo>
                  <a:pt x="3113792" y="6389083"/>
                  <a:pt x="2969773" y="6321182"/>
                  <a:pt x="2801621" y="6340197"/>
                </a:cubicBezTo>
                <a:cubicBezTo>
                  <a:pt x="2633469" y="6359212"/>
                  <a:pt x="2389317" y="6307978"/>
                  <a:pt x="2202984" y="6340197"/>
                </a:cubicBezTo>
                <a:cubicBezTo>
                  <a:pt x="2016651" y="6372416"/>
                  <a:pt x="1603453" y="6336008"/>
                  <a:pt x="1436729" y="6340197"/>
                </a:cubicBezTo>
                <a:cubicBezTo>
                  <a:pt x="1270005" y="6344386"/>
                  <a:pt x="1062205" y="6298440"/>
                  <a:pt x="921901" y="6340197"/>
                </a:cubicBezTo>
                <a:cubicBezTo>
                  <a:pt x="781597" y="6381954"/>
                  <a:pt x="662118" y="6320416"/>
                  <a:pt x="574692" y="6340197"/>
                </a:cubicBezTo>
                <a:cubicBezTo>
                  <a:pt x="487266" y="6359978"/>
                  <a:pt x="196535" y="6335737"/>
                  <a:pt x="0" y="6340197"/>
                </a:cubicBezTo>
                <a:cubicBezTo>
                  <a:pt x="-36416" y="6109179"/>
                  <a:pt x="63183" y="5991761"/>
                  <a:pt x="0" y="5763815"/>
                </a:cubicBezTo>
                <a:cubicBezTo>
                  <a:pt x="-63183" y="5535869"/>
                  <a:pt x="33303" y="5398893"/>
                  <a:pt x="0" y="5060630"/>
                </a:cubicBezTo>
                <a:cubicBezTo>
                  <a:pt x="-33303" y="4722368"/>
                  <a:pt x="10856" y="4696164"/>
                  <a:pt x="0" y="4484248"/>
                </a:cubicBezTo>
                <a:cubicBezTo>
                  <a:pt x="-10856" y="4272332"/>
                  <a:pt x="11167" y="4219477"/>
                  <a:pt x="0" y="4034671"/>
                </a:cubicBezTo>
                <a:cubicBezTo>
                  <a:pt x="-11167" y="3849865"/>
                  <a:pt x="11381" y="3544232"/>
                  <a:pt x="0" y="3331485"/>
                </a:cubicBezTo>
                <a:cubicBezTo>
                  <a:pt x="-11381" y="3118738"/>
                  <a:pt x="55744" y="2920019"/>
                  <a:pt x="0" y="2691702"/>
                </a:cubicBezTo>
                <a:cubicBezTo>
                  <a:pt x="-55744" y="2463385"/>
                  <a:pt x="36723" y="2426552"/>
                  <a:pt x="0" y="2178722"/>
                </a:cubicBezTo>
                <a:cubicBezTo>
                  <a:pt x="-36723" y="1930892"/>
                  <a:pt x="22761" y="1815771"/>
                  <a:pt x="0" y="1475537"/>
                </a:cubicBezTo>
                <a:cubicBezTo>
                  <a:pt x="-22761" y="1135303"/>
                  <a:pt x="33616" y="1129670"/>
                  <a:pt x="0" y="899155"/>
                </a:cubicBezTo>
                <a:cubicBezTo>
                  <a:pt x="-33616" y="668640"/>
                  <a:pt x="104030" y="2422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835408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Actual python3 code: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mol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Chem.MolFromMolFile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mol_smile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Chem.MolToSmiles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(mol)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mol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Chem.MolFromSmiles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mol_H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Chem.AddHs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(mol)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AllChem.ETKDGv3()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ps.useSmallRingTorsions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ps.maxIterations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ps.useRandomCoords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ps.randomSeed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=13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reprodicibility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AllChem.EmbedMultipleConfs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mol_H,numConfs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params=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Chem.MolToMolFile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mol_H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file)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cs typeface="Courier New" panose="02070309020205020404" pitchFamily="49" charset="0"/>
              </a:rPr>
              <a:t>Open Babel for .mol </a:t>
            </a:r>
            <a:r>
              <a:rPr lang="en-US" sz="1400" b="1" dirty="0">
                <a:solidFill>
                  <a:srgbClr val="0000FF"/>
                </a:solidFill>
                <a:cs typeface="Arial" panose="020B0604020202020204" pitchFamily="34" charset="0"/>
              </a:rPr>
              <a:t>→ </a:t>
            </a:r>
            <a:r>
              <a:rPr lang="en-US" sz="1400" b="1" dirty="0" err="1">
                <a:solidFill>
                  <a:srgbClr val="0000FF"/>
                </a:solidFill>
                <a:cs typeface="Arial" panose="020B0604020202020204" pitchFamily="34" charset="0"/>
              </a:rPr>
              <a:t>GAMESS.inp</a:t>
            </a:r>
            <a:r>
              <a:rPr lang="en-US" sz="1400" b="1" dirty="0">
                <a:solidFill>
                  <a:srgbClr val="0000FF"/>
                </a:solidFill>
                <a:cs typeface="Arial" panose="020B0604020202020204" pitchFamily="34" charset="0"/>
              </a:rPr>
              <a:t> conversion</a:t>
            </a:r>
            <a:endParaRPr lang="en-US" sz="1400" b="1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94FAD2-E876-49DD-9BD0-3035C288019A}"/>
              </a:ext>
            </a:extLst>
          </p:cNvPr>
          <p:cNvSpPr txBox="1"/>
          <p:nvPr/>
        </p:nvSpPr>
        <p:spPr>
          <a:xfrm>
            <a:off x="6719147" y="1462076"/>
            <a:ext cx="2633063" cy="52322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Read molecule from .mol file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Convert to SMILES</a:t>
            </a:r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9A151C0D-C741-476B-BF31-7DC81FBC0284}"/>
              </a:ext>
            </a:extLst>
          </p:cNvPr>
          <p:cNvSpPr/>
          <p:nvPr/>
        </p:nvSpPr>
        <p:spPr>
          <a:xfrm>
            <a:off x="6517614" y="1462076"/>
            <a:ext cx="182608" cy="55399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2E94E-31A0-46B3-A864-3316DB7B869E}"/>
              </a:ext>
            </a:extLst>
          </p:cNvPr>
          <p:cNvSpPr txBox="1"/>
          <p:nvPr/>
        </p:nvSpPr>
        <p:spPr>
          <a:xfrm>
            <a:off x="6697800" y="2331417"/>
            <a:ext cx="3105302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Rough conversion SMILES =&gt; .mol (3D)</a:t>
            </a:r>
          </a:p>
        </p:txBody>
      </p:sp>
      <p:sp>
        <p:nvSpPr>
          <p:cNvPr id="51" name="Right Bracket 50">
            <a:extLst>
              <a:ext uri="{FF2B5EF4-FFF2-40B4-BE49-F238E27FC236}">
                <a16:creationId xmlns:a16="http://schemas.microsoft.com/office/drawing/2014/main" id="{478506BC-0E92-47EB-8BF3-AF1346C454A1}"/>
              </a:ext>
            </a:extLst>
          </p:cNvPr>
          <p:cNvSpPr/>
          <p:nvPr/>
        </p:nvSpPr>
        <p:spPr>
          <a:xfrm>
            <a:off x="6520220" y="2243063"/>
            <a:ext cx="182608" cy="55399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FACBC5-CA8E-4D9C-98E6-1826DDCAFE64}"/>
              </a:ext>
            </a:extLst>
          </p:cNvPr>
          <p:cNvSpPr txBox="1"/>
          <p:nvPr/>
        </p:nvSpPr>
        <p:spPr>
          <a:xfrm>
            <a:off x="6660866" y="3111307"/>
            <a:ext cx="2633063" cy="95410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3D structure refinement</a:t>
            </a:r>
          </a:p>
          <a:p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>
                <a:solidFill>
                  <a:srgbClr val="FF0000"/>
                </a:solidFill>
              </a:rPr>
              <a:t>Many iterations of all options/methods to finalize this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74B08CB2-D569-465D-B342-F29CD1BE076A}"/>
              </a:ext>
            </a:extLst>
          </p:cNvPr>
          <p:cNvSpPr/>
          <p:nvPr/>
        </p:nvSpPr>
        <p:spPr>
          <a:xfrm>
            <a:off x="8997019" y="2926389"/>
            <a:ext cx="96842" cy="1572386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D14435-27EB-4A2C-949D-3905DB8878FB}"/>
              </a:ext>
            </a:extLst>
          </p:cNvPr>
          <p:cNvSpPr txBox="1"/>
          <p:nvPr/>
        </p:nvSpPr>
        <p:spPr>
          <a:xfrm>
            <a:off x="6695194" y="4925506"/>
            <a:ext cx="3105302" cy="30777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Output in .mol format</a:t>
            </a:r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id="{17CBC700-FE62-448B-A621-7030E64A383B}"/>
              </a:ext>
            </a:extLst>
          </p:cNvPr>
          <p:cNvSpPr/>
          <p:nvPr/>
        </p:nvSpPr>
        <p:spPr>
          <a:xfrm>
            <a:off x="6517614" y="4837152"/>
            <a:ext cx="182608" cy="553998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FF4EDD37-0781-45EC-8886-5A5C9429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92" y="996271"/>
            <a:ext cx="3605027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3C00E-D2F3-4455-8A9C-E7B3C9E742F3}"/>
              </a:ext>
            </a:extLst>
          </p:cNvPr>
          <p:cNvSpPr txBox="1"/>
          <p:nvPr/>
        </p:nvSpPr>
        <p:spPr>
          <a:xfrm>
            <a:off x="0" y="28001"/>
            <a:ext cx="4066382" cy="46166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/>
              <a:t>Extremely Difficult Challenge!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B7EB3-6CB5-4B3E-BDE9-56A80F7C8AAB}"/>
              </a:ext>
            </a:extLst>
          </p:cNvPr>
          <p:cNvSpPr txBox="1"/>
          <p:nvPr/>
        </p:nvSpPr>
        <p:spPr>
          <a:xfrm>
            <a:off x="4121496" y="89556"/>
            <a:ext cx="7005818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ICG-3Ph: Molecule generating mystery peaks in absorbance/emission spectra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578D2-9A2E-4A09-A13E-113EEF955D04}"/>
              </a:ext>
            </a:extLst>
          </p:cNvPr>
          <p:cNvSpPr txBox="1"/>
          <p:nvPr/>
        </p:nvSpPr>
        <p:spPr>
          <a:xfrm>
            <a:off x="10156" y="960182"/>
            <a:ext cx="1199720" cy="830997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GAMESS.log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M11 </a:t>
            </a:r>
            <a:r>
              <a:rPr lang="en-US" sz="1600" i="1" dirty="0" err="1">
                <a:solidFill>
                  <a:srgbClr val="0000FF"/>
                </a:solidFill>
              </a:rPr>
              <a:t>Opt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Geoms</a:t>
            </a:r>
            <a:r>
              <a:rPr lang="en-US" sz="1600" i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EE97A0-56C8-43A3-9C8B-7F6451CFC5DB}"/>
              </a:ext>
            </a:extLst>
          </p:cNvPr>
          <p:cNvSpPr txBox="1"/>
          <p:nvPr/>
        </p:nvSpPr>
        <p:spPr>
          <a:xfrm>
            <a:off x="62648" y="2131874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97CBF-CE39-4578-8C62-F2C891128589}"/>
              </a:ext>
            </a:extLst>
          </p:cNvPr>
          <p:cNvSpPr txBox="1"/>
          <p:nvPr/>
        </p:nvSpPr>
        <p:spPr>
          <a:xfrm>
            <a:off x="76901" y="2825071"/>
            <a:ext cx="932723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SMILES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08070-8425-444C-9E35-92763BC677A2}"/>
              </a:ext>
            </a:extLst>
          </p:cNvPr>
          <p:cNvSpPr txBox="1"/>
          <p:nvPr/>
        </p:nvSpPr>
        <p:spPr>
          <a:xfrm>
            <a:off x="0" y="3712582"/>
            <a:ext cx="1141776" cy="584775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FF0000"/>
                </a:solidFill>
              </a:rPr>
              <a:t>RDKit</a:t>
            </a:r>
            <a:r>
              <a:rPr lang="en-US" sz="1600" i="1" dirty="0">
                <a:solidFill>
                  <a:srgbClr val="FF0000"/>
                </a:solidFill>
              </a:rPr>
              <a:t> depiction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20569-1B25-4E7A-8330-B04757621D6C}"/>
              </a:ext>
            </a:extLst>
          </p:cNvPr>
          <p:cNvSpPr txBox="1"/>
          <p:nvPr/>
        </p:nvSpPr>
        <p:spPr>
          <a:xfrm>
            <a:off x="1209876" y="2835273"/>
            <a:ext cx="59792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CC1(C)/C(=C\C=C\C=C(\[CH-]/C=C2/N(CCCCS([O])([O])[O-])c3ccc4ccccc4c3C2(C)C)c2ccccc2)N(CCCCS([O])([O])[O])c2ccc3ccccc3c21</a:t>
            </a:r>
            <a:endParaRPr lang="en-US" sz="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46C6AA-E81F-4D18-920F-8940C710E9EB}"/>
              </a:ext>
            </a:extLst>
          </p:cNvPr>
          <p:cNvCxnSpPr>
            <a:cxnSpLocks/>
          </p:cNvCxnSpPr>
          <p:nvPr/>
        </p:nvCxnSpPr>
        <p:spPr>
          <a:xfrm>
            <a:off x="560540" y="1850463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B72989-9E4E-4D8D-812B-B1A835FB2D48}"/>
              </a:ext>
            </a:extLst>
          </p:cNvPr>
          <p:cNvCxnSpPr>
            <a:cxnSpLocks/>
          </p:cNvCxnSpPr>
          <p:nvPr/>
        </p:nvCxnSpPr>
        <p:spPr>
          <a:xfrm>
            <a:off x="569287" y="2470428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762F3D-2518-4F43-B2C0-808D45BA4A05}"/>
              </a:ext>
            </a:extLst>
          </p:cNvPr>
          <p:cNvCxnSpPr>
            <a:cxnSpLocks/>
          </p:cNvCxnSpPr>
          <p:nvPr/>
        </p:nvCxnSpPr>
        <p:spPr>
          <a:xfrm>
            <a:off x="576271" y="3209634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64FB2-4F27-450B-AF2E-213DEBF129A5}"/>
              </a:ext>
            </a:extLst>
          </p:cNvPr>
          <p:cNvSpPr txBox="1"/>
          <p:nvPr/>
        </p:nvSpPr>
        <p:spPr>
          <a:xfrm>
            <a:off x="13948" y="4764038"/>
            <a:ext cx="1141776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.mol (3D)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DC02BC-BFEF-4F08-A7BA-4B60AC3FCB48}"/>
              </a:ext>
            </a:extLst>
          </p:cNvPr>
          <p:cNvSpPr txBox="1"/>
          <p:nvPr/>
        </p:nvSpPr>
        <p:spPr>
          <a:xfrm>
            <a:off x="0" y="5593010"/>
            <a:ext cx="1302721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0000FF"/>
                </a:solidFill>
              </a:rPr>
              <a:t>GAMESS.inp</a:t>
            </a:r>
            <a:endParaRPr lang="en-US" sz="1600" i="1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4BF47D-4203-4BCB-A069-98758DE7AD3D}"/>
              </a:ext>
            </a:extLst>
          </p:cNvPr>
          <p:cNvCxnSpPr>
            <a:cxnSpLocks/>
          </p:cNvCxnSpPr>
          <p:nvPr/>
        </p:nvCxnSpPr>
        <p:spPr>
          <a:xfrm>
            <a:off x="615715" y="4350716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DC6D23-86BF-425F-ABA0-808CA3139B0D}"/>
              </a:ext>
            </a:extLst>
          </p:cNvPr>
          <p:cNvCxnSpPr>
            <a:cxnSpLocks/>
          </p:cNvCxnSpPr>
          <p:nvPr/>
        </p:nvCxnSpPr>
        <p:spPr>
          <a:xfrm>
            <a:off x="618899" y="5156639"/>
            <a:ext cx="0" cy="377087"/>
          </a:xfrm>
          <a:prstGeom prst="straightConnector1">
            <a:avLst/>
          </a:prstGeom>
          <a:ln w="28575">
            <a:solidFill>
              <a:srgbClr val="0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B574E3-3696-45D3-9AF5-CFC7D8007D90}"/>
              </a:ext>
            </a:extLst>
          </p:cNvPr>
          <p:cNvSpPr txBox="1"/>
          <p:nvPr/>
        </p:nvSpPr>
        <p:spPr>
          <a:xfrm>
            <a:off x="10155" y="6464554"/>
            <a:ext cx="8656693" cy="40011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Pretty good recreation of original structures, but not perfect – needs refinement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2C9E75-0B25-4D56-9ED8-83097CE02023}"/>
              </a:ext>
            </a:extLst>
          </p:cNvPr>
          <p:cNvSpPr txBox="1"/>
          <p:nvPr/>
        </p:nvSpPr>
        <p:spPr>
          <a:xfrm>
            <a:off x="1749617" y="608012"/>
            <a:ext cx="4987975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“Regular” structure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69D4DB-3226-4818-B490-086170E51E81}"/>
              </a:ext>
            </a:extLst>
          </p:cNvPr>
          <p:cNvSpPr txBox="1"/>
          <p:nvPr/>
        </p:nvSpPr>
        <p:spPr>
          <a:xfrm>
            <a:off x="6422920" y="568709"/>
            <a:ext cx="4987975" cy="338554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“3-flipped isomer”: lower in energy =&gt; ~50 nm red-shift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508434-BE2C-4D0C-B50F-E1A6CD434D75}"/>
              </a:ext>
            </a:extLst>
          </p:cNvPr>
          <p:cNvSpPr/>
          <p:nvPr/>
        </p:nvSpPr>
        <p:spPr>
          <a:xfrm>
            <a:off x="8453328" y="988795"/>
            <a:ext cx="704193" cy="6199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725486-6C14-4203-A4B5-D54D7B470493}"/>
              </a:ext>
            </a:extLst>
          </p:cNvPr>
          <p:cNvSpPr txBox="1"/>
          <p:nvPr/>
        </p:nvSpPr>
        <p:spPr>
          <a:xfrm>
            <a:off x="8666849" y="1025623"/>
            <a:ext cx="3080655" cy="523220"/>
          </a:xfrm>
          <a:prstGeom prst="rect">
            <a:avLst/>
          </a:pr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10231"/>
                      <a:gd name="connsiteY0" fmla="*/ 0 h 646331"/>
                      <a:gd name="connsiteX1" fmla="*/ 617641 w 1910231"/>
                      <a:gd name="connsiteY1" fmla="*/ 0 h 646331"/>
                      <a:gd name="connsiteX2" fmla="*/ 1197078 w 1910231"/>
                      <a:gd name="connsiteY2" fmla="*/ 0 h 646331"/>
                      <a:gd name="connsiteX3" fmla="*/ 1910231 w 1910231"/>
                      <a:gd name="connsiteY3" fmla="*/ 0 h 646331"/>
                      <a:gd name="connsiteX4" fmla="*/ 1910231 w 1910231"/>
                      <a:gd name="connsiteY4" fmla="*/ 646331 h 646331"/>
                      <a:gd name="connsiteX5" fmla="*/ 1311692 w 1910231"/>
                      <a:gd name="connsiteY5" fmla="*/ 646331 h 646331"/>
                      <a:gd name="connsiteX6" fmla="*/ 636744 w 1910231"/>
                      <a:gd name="connsiteY6" fmla="*/ 646331 h 646331"/>
                      <a:gd name="connsiteX7" fmla="*/ 0 w 1910231"/>
                      <a:gd name="connsiteY7" fmla="*/ 646331 h 646331"/>
                      <a:gd name="connsiteX8" fmla="*/ 0 w 1910231"/>
                      <a:gd name="connsiteY8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0231" h="646331" extrusionOk="0">
                        <a:moveTo>
                          <a:pt x="0" y="0"/>
                        </a:moveTo>
                        <a:cubicBezTo>
                          <a:pt x="292384" y="20459"/>
                          <a:pt x="488444" y="-7685"/>
                          <a:pt x="617641" y="0"/>
                        </a:cubicBezTo>
                        <a:cubicBezTo>
                          <a:pt x="746838" y="7685"/>
                          <a:pt x="1000445" y="-14309"/>
                          <a:pt x="1197078" y="0"/>
                        </a:cubicBezTo>
                        <a:cubicBezTo>
                          <a:pt x="1393711" y="14309"/>
                          <a:pt x="1692932" y="31222"/>
                          <a:pt x="1910231" y="0"/>
                        </a:cubicBezTo>
                        <a:cubicBezTo>
                          <a:pt x="1917196" y="174446"/>
                          <a:pt x="1897274" y="454538"/>
                          <a:pt x="1910231" y="646331"/>
                        </a:cubicBezTo>
                        <a:cubicBezTo>
                          <a:pt x="1759465" y="654648"/>
                          <a:pt x="1466469" y="646435"/>
                          <a:pt x="1311692" y="646331"/>
                        </a:cubicBezTo>
                        <a:cubicBezTo>
                          <a:pt x="1156915" y="646227"/>
                          <a:pt x="850631" y="632332"/>
                          <a:pt x="636744" y="646331"/>
                        </a:cubicBezTo>
                        <a:cubicBezTo>
                          <a:pt x="422857" y="660330"/>
                          <a:pt x="289860" y="650843"/>
                          <a:pt x="0" y="646331"/>
                        </a:cubicBezTo>
                        <a:cubicBezTo>
                          <a:pt x="-31026" y="499526"/>
                          <a:pt x="22584" y="204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Phenyl ring available </a:t>
            </a:r>
          </a:p>
          <a:p>
            <a:pPr algn="ctr"/>
            <a:r>
              <a:rPr lang="en-US" sz="1400" i="1" dirty="0">
                <a:solidFill>
                  <a:srgbClr val="FF0000"/>
                </a:solidFill>
              </a:rPr>
              <a:t>for pi-stacking/aggregation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590451-CB54-4B75-8E36-BDC7722BF614}"/>
              </a:ext>
            </a:extLst>
          </p:cNvPr>
          <p:cNvSpPr txBox="1"/>
          <p:nvPr/>
        </p:nvSpPr>
        <p:spPr>
          <a:xfrm>
            <a:off x="6737592" y="2835273"/>
            <a:ext cx="59792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CC1(C)/C(=C\[CH-]/C=C/C(=C\C=C2\N(CCCCS([O])([O])[O-])c3ccc4ccccc4c3C2(C)C)c2ccccc2)N(CCCCS([O])([O])[O])c2ccc3ccccc3c21</a:t>
            </a:r>
            <a:endParaRPr lang="en-US" sz="800" dirty="0"/>
          </a:p>
        </p:txBody>
      </p:sp>
      <p:pic>
        <p:nvPicPr>
          <p:cNvPr id="56" name="Picture 55" descr="Diagram&#10;&#10;Description automatically generated">
            <a:extLst>
              <a:ext uri="{FF2B5EF4-FFF2-40B4-BE49-F238E27FC236}">
                <a16:creationId xmlns:a16="http://schemas.microsoft.com/office/drawing/2014/main" id="{6CED648B-3127-43EE-9C5A-0B4571A17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4" r="48587" b="12616"/>
          <a:stretch/>
        </p:blipFill>
        <p:spPr>
          <a:xfrm>
            <a:off x="2951484" y="3143921"/>
            <a:ext cx="2431174" cy="1583882"/>
          </a:xfrm>
          <a:prstGeom prst="rect">
            <a:avLst/>
          </a:prstGeom>
        </p:spPr>
      </p:pic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281109D0-A6DD-4B86-8AC8-221844A4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12279" b="17651"/>
          <a:stretch/>
        </p:blipFill>
        <p:spPr>
          <a:xfrm>
            <a:off x="7324518" y="3013600"/>
            <a:ext cx="2431174" cy="16566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9A19516-698F-4474-BE8D-DEBF9191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752" y="922447"/>
            <a:ext cx="3605027" cy="1828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D91F184-46D7-4810-89F5-B0A59124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090" y="4670294"/>
            <a:ext cx="3605027" cy="182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9B8E780-3694-43A6-BC89-EE36B2FE6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910" y="4635754"/>
            <a:ext cx="36050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1870</TotalTime>
  <Words>1665</Words>
  <Application>Microsoft Office PowerPoint</Application>
  <PresentationFormat>Widescreen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Ivanic</dc:creator>
  <cp:lastModifiedBy>Joseph Ivanic</cp:lastModifiedBy>
  <cp:revision>365</cp:revision>
  <dcterms:created xsi:type="dcterms:W3CDTF">2021-10-06T16:10:19Z</dcterms:created>
  <dcterms:modified xsi:type="dcterms:W3CDTF">2021-11-12T16:19:08Z</dcterms:modified>
</cp:coreProperties>
</file>