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86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70" r:id="rId12"/>
    <p:sldId id="269" r:id="rId13"/>
    <p:sldId id="284" r:id="rId14"/>
    <p:sldId id="271" r:id="rId15"/>
    <p:sldId id="272" r:id="rId16"/>
    <p:sldId id="273" r:id="rId17"/>
    <p:sldId id="285" r:id="rId18"/>
    <p:sldId id="275" r:id="rId19"/>
    <p:sldId id="289" r:id="rId20"/>
    <p:sldId id="276" r:id="rId21"/>
    <p:sldId id="277" r:id="rId22"/>
    <p:sldId id="278" r:id="rId23"/>
    <p:sldId id="287" r:id="rId24"/>
    <p:sldId id="288" r:id="rId25"/>
    <p:sldId id="290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ontserra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53" roundtripDataSignature="AMtx7mioIz4JLR3irRytCHMOeuXq5hyt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4CEB4-780B-79CB-2C26-AC8575FE2DAC}" v="148" dt="2022-06-22T13:43:58.755"/>
    <p1510:client id="{50E5CBC5-A280-4E2C-9AEF-E7B73CB10DD2}" v="532" dt="2022-06-22T14:00:45.029"/>
    <p1510:client id="{5F8A7AC1-3843-EE8C-1789-86F261D64B1D}" v="11" dt="2022-06-21T18:45:21.628"/>
  </p1510:revLst>
</p1510:revInfo>
</file>

<file path=ppt/tableStyles.xml><?xml version="1.0" encoding="utf-8"?>
<a:tblStyleLst xmlns:a="http://schemas.openxmlformats.org/drawingml/2006/main" def="{02BB56A8-7351-4FB2-83E8-2DDDC1D23875}">
  <a:tblStyle styleId="{02BB56A8-7351-4FB2-83E8-2DDDC1D238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3" Type="http://customschemas.google.com/relationships/presentationmetadata" Target="meta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5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ck, Sean (NIH/NCI) [C]" userId="S::blackst@nih.gov::0764b674-8ae9-41bb-8b23-0d7c0d0ae205" providerId="AD" clId="Web-{5F8A7AC1-3843-EE8C-1789-86F261D64B1D}"/>
    <pc:docChg chg="modSld sldOrd">
      <pc:chgData name="Black, Sean (NIH/NCI) [C]" userId="S::blackst@nih.gov::0764b674-8ae9-41bb-8b23-0d7c0d0ae205" providerId="AD" clId="Web-{5F8A7AC1-3843-EE8C-1789-86F261D64B1D}" dt="2022-06-21T18:45:21.628" v="3"/>
      <pc:docMkLst>
        <pc:docMk/>
      </pc:docMkLst>
      <pc:sldChg chg="modSp">
        <pc:chgData name="Black, Sean (NIH/NCI) [C]" userId="S::blackst@nih.gov::0764b674-8ae9-41bb-8b23-0d7c0d0ae205" providerId="AD" clId="Web-{5F8A7AC1-3843-EE8C-1789-86F261D64B1D}" dt="2022-06-21T14:55:02.232" v="2" actId="20577"/>
        <pc:sldMkLst>
          <pc:docMk/>
          <pc:sldMk cId="0" sldId="257"/>
        </pc:sldMkLst>
        <pc:spChg chg="mod">
          <ac:chgData name="Black, Sean (NIH/NCI) [C]" userId="S::blackst@nih.gov::0764b674-8ae9-41bb-8b23-0d7c0d0ae205" providerId="AD" clId="Web-{5F8A7AC1-3843-EE8C-1789-86F261D64B1D}" dt="2022-06-21T14:55:02.232" v="2" actId="20577"/>
          <ac:spMkLst>
            <pc:docMk/>
            <pc:sldMk cId="0" sldId="257"/>
            <ac:spMk id="112" creationId="{00000000-0000-0000-0000-000000000000}"/>
          </ac:spMkLst>
        </pc:spChg>
      </pc:sldChg>
      <pc:sldChg chg="ord">
        <pc:chgData name="Black, Sean (NIH/NCI) [C]" userId="S::blackst@nih.gov::0764b674-8ae9-41bb-8b23-0d7c0d0ae205" providerId="AD" clId="Web-{5F8A7AC1-3843-EE8C-1789-86F261D64B1D}" dt="2022-06-21T18:45:21.628" v="3"/>
        <pc:sldMkLst>
          <pc:docMk/>
          <pc:sldMk cId="0" sldId="282"/>
        </pc:sldMkLst>
      </pc:sldChg>
    </pc:docChg>
  </pc:docChgLst>
  <pc:docChgLst>
    <pc:chgData name="Sarkar, Titli (NIH/NCI) [C]" userId="2e31b4fb-2c54-4995-be48-173a24bc5b84" providerId="ADAL" clId="{50E5CBC5-A280-4E2C-9AEF-E7B73CB10DD2}"/>
    <pc:docChg chg="undo redo custSel addSld delSld modSld sldOrd">
      <pc:chgData name="Sarkar, Titli (NIH/NCI) [C]" userId="2e31b4fb-2c54-4995-be48-173a24bc5b84" providerId="ADAL" clId="{50E5CBC5-A280-4E2C-9AEF-E7B73CB10DD2}" dt="2022-06-22T14:00:45.029" v="1950" actId="1076"/>
      <pc:docMkLst>
        <pc:docMk/>
      </pc:docMkLst>
      <pc:sldChg chg="modSp mod">
        <pc:chgData name="Sarkar, Titli (NIH/NCI) [C]" userId="2e31b4fb-2c54-4995-be48-173a24bc5b84" providerId="ADAL" clId="{50E5CBC5-A280-4E2C-9AEF-E7B73CB10DD2}" dt="2022-06-22T00:17:55.451" v="1509" actId="20577"/>
        <pc:sldMkLst>
          <pc:docMk/>
          <pc:sldMk cId="0" sldId="256"/>
        </pc:sldMkLst>
        <pc:spChg chg="mod">
          <ac:chgData name="Sarkar, Titli (NIH/NCI) [C]" userId="2e31b4fb-2c54-4995-be48-173a24bc5b84" providerId="ADAL" clId="{50E5CBC5-A280-4E2C-9AEF-E7B73CB10DD2}" dt="2022-06-21T20:18:49.230" v="894" actId="2711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2T00:17:55.451" v="1509" actId="20577"/>
          <ac:spMkLst>
            <pc:docMk/>
            <pc:sldMk cId="0" sldId="256"/>
            <ac:spMk id="105" creationId="{00000000-0000-0000-0000-000000000000}"/>
          </ac:spMkLst>
        </pc:spChg>
      </pc:sldChg>
      <pc:sldChg chg="del">
        <pc:chgData name="Sarkar, Titli (NIH/NCI) [C]" userId="2e31b4fb-2c54-4995-be48-173a24bc5b84" providerId="ADAL" clId="{50E5CBC5-A280-4E2C-9AEF-E7B73CB10DD2}" dt="2022-06-21T20:17:01.770" v="885" actId="47"/>
        <pc:sldMkLst>
          <pc:docMk/>
          <pc:sldMk cId="0" sldId="257"/>
        </pc:sldMkLst>
      </pc:sldChg>
      <pc:sldChg chg="modSp del mod">
        <pc:chgData name="Sarkar, Titli (NIH/NCI) [C]" userId="2e31b4fb-2c54-4995-be48-173a24bc5b84" providerId="ADAL" clId="{50E5CBC5-A280-4E2C-9AEF-E7B73CB10DD2}" dt="2022-06-22T00:02:14.520" v="1030" actId="47"/>
        <pc:sldMkLst>
          <pc:docMk/>
          <pc:sldMk cId="0" sldId="258"/>
        </pc:sldMkLst>
        <pc:spChg chg="mod">
          <ac:chgData name="Sarkar, Titli (NIH/NCI) [C]" userId="2e31b4fb-2c54-4995-be48-173a24bc5b84" providerId="ADAL" clId="{50E5CBC5-A280-4E2C-9AEF-E7B73CB10DD2}" dt="2022-06-21T20:18:59.209" v="895" actId="2711"/>
          <ac:spMkLst>
            <pc:docMk/>
            <pc:sldMk cId="0" sldId="258"/>
            <ac:spMk id="117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1T20:18:59.209" v="895" actId="2711"/>
          <ac:spMkLst>
            <pc:docMk/>
            <pc:sldMk cId="0" sldId="258"/>
            <ac:spMk id="118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1T20:18:59.209" v="895" actId="2711"/>
          <ac:spMkLst>
            <pc:docMk/>
            <pc:sldMk cId="0" sldId="258"/>
            <ac:spMk id="119" creationId="{00000000-0000-0000-0000-000000000000}"/>
          </ac:spMkLst>
        </pc:spChg>
      </pc:sldChg>
      <pc:sldChg chg="modSp mod">
        <pc:chgData name="Sarkar, Titli (NIH/NCI) [C]" userId="2e31b4fb-2c54-4995-be48-173a24bc5b84" providerId="ADAL" clId="{50E5CBC5-A280-4E2C-9AEF-E7B73CB10DD2}" dt="2022-06-21T20:19:06.235" v="896" actId="2711"/>
        <pc:sldMkLst>
          <pc:docMk/>
          <pc:sldMk cId="0" sldId="259"/>
        </pc:sldMkLst>
        <pc:spChg chg="mod">
          <ac:chgData name="Sarkar, Titli (NIH/NCI) [C]" userId="2e31b4fb-2c54-4995-be48-173a24bc5b84" providerId="ADAL" clId="{50E5CBC5-A280-4E2C-9AEF-E7B73CB10DD2}" dt="2022-06-21T20:19:06.235" v="896" actId="2711"/>
          <ac:spMkLst>
            <pc:docMk/>
            <pc:sldMk cId="0" sldId="259"/>
            <ac:spMk id="124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1T20:19:06.235" v="896" actId="2711"/>
          <ac:spMkLst>
            <pc:docMk/>
            <pc:sldMk cId="0" sldId="259"/>
            <ac:spMk id="126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1T20:19:06.235" v="896" actId="2711"/>
          <ac:spMkLst>
            <pc:docMk/>
            <pc:sldMk cId="0" sldId="259"/>
            <ac:spMk id="127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1T20:19:06.235" v="896" actId="2711"/>
          <ac:spMkLst>
            <pc:docMk/>
            <pc:sldMk cId="0" sldId="259"/>
            <ac:spMk id="128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1T20:19:06.235" v="896" actId="2711"/>
          <ac:spMkLst>
            <pc:docMk/>
            <pc:sldMk cId="0" sldId="259"/>
            <ac:spMk id="129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1T20:19:06.235" v="896" actId="2711"/>
          <ac:spMkLst>
            <pc:docMk/>
            <pc:sldMk cId="0" sldId="259"/>
            <ac:spMk id="130" creationId="{00000000-0000-0000-0000-000000000000}"/>
          </ac:spMkLst>
        </pc:spChg>
      </pc:sldChg>
      <pc:sldChg chg="addSp delSp modSp del mod">
        <pc:chgData name="Sarkar, Titli (NIH/NCI) [C]" userId="2e31b4fb-2c54-4995-be48-173a24bc5b84" providerId="ADAL" clId="{50E5CBC5-A280-4E2C-9AEF-E7B73CB10DD2}" dt="2022-06-21T23:53:15.355" v="1009" actId="47"/>
        <pc:sldMkLst>
          <pc:docMk/>
          <pc:sldMk cId="0" sldId="260"/>
        </pc:sldMkLst>
        <pc:spChg chg="add mod">
          <ac:chgData name="Sarkar, Titli (NIH/NCI) [C]" userId="2e31b4fb-2c54-4995-be48-173a24bc5b84" providerId="ADAL" clId="{50E5CBC5-A280-4E2C-9AEF-E7B73CB10DD2}" dt="2022-06-21T23:53:00.737" v="1005" actId="21"/>
          <ac:spMkLst>
            <pc:docMk/>
            <pc:sldMk cId="0" sldId="260"/>
            <ac:spMk id="4" creationId="{A0A1A2DE-43BF-441B-8C22-0A7D842337E3}"/>
          </ac:spMkLst>
        </pc:spChg>
        <pc:spChg chg="del">
          <ac:chgData name="Sarkar, Titli (NIH/NCI) [C]" userId="2e31b4fb-2c54-4995-be48-173a24bc5b84" providerId="ADAL" clId="{50E5CBC5-A280-4E2C-9AEF-E7B73CB10DD2}" dt="2022-06-21T23:53:00.737" v="1005" actId="21"/>
          <ac:spMkLst>
            <pc:docMk/>
            <pc:sldMk cId="0" sldId="260"/>
            <ac:spMk id="135" creationId="{00000000-0000-0000-0000-000000000000}"/>
          </ac:spMkLst>
        </pc:spChg>
      </pc:sldChg>
      <pc:sldChg chg="modSp mod modClrScheme chgLayout">
        <pc:chgData name="Sarkar, Titli (NIH/NCI) [C]" userId="2e31b4fb-2c54-4995-be48-173a24bc5b84" providerId="ADAL" clId="{50E5CBC5-A280-4E2C-9AEF-E7B73CB10DD2}" dt="2022-06-21T20:20:53.740" v="926" actId="2711"/>
        <pc:sldMkLst>
          <pc:docMk/>
          <pc:sldMk cId="0" sldId="261"/>
        </pc:sldMkLst>
        <pc:spChg chg="mod ord">
          <ac:chgData name="Sarkar, Titli (NIH/NCI) [C]" userId="2e31b4fb-2c54-4995-be48-173a24bc5b84" providerId="ADAL" clId="{50E5CBC5-A280-4E2C-9AEF-E7B73CB10DD2}" dt="2022-06-21T20:20:53.740" v="926" actId="2711"/>
          <ac:spMkLst>
            <pc:docMk/>
            <pc:sldMk cId="0" sldId="261"/>
            <ac:spMk id="140" creationId="{00000000-0000-0000-0000-000000000000}"/>
          </ac:spMkLst>
        </pc:spChg>
        <pc:spChg chg="mod ord">
          <ac:chgData name="Sarkar, Titli (NIH/NCI) [C]" userId="2e31b4fb-2c54-4995-be48-173a24bc5b84" providerId="ADAL" clId="{50E5CBC5-A280-4E2C-9AEF-E7B73CB10DD2}" dt="2022-06-21T20:20:50.332" v="925" actId="2711"/>
          <ac:spMkLst>
            <pc:docMk/>
            <pc:sldMk cId="0" sldId="261"/>
            <ac:spMk id="141" creationId="{00000000-0000-0000-0000-000000000000}"/>
          </ac:spMkLst>
        </pc:spChg>
      </pc:sldChg>
      <pc:sldChg chg="modSp mod">
        <pc:chgData name="Sarkar, Titli (NIH/NCI) [C]" userId="2e31b4fb-2c54-4995-be48-173a24bc5b84" providerId="ADAL" clId="{50E5CBC5-A280-4E2C-9AEF-E7B73CB10DD2}" dt="2022-06-21T23:51:24.493" v="1001" actId="14100"/>
        <pc:sldMkLst>
          <pc:docMk/>
          <pc:sldMk cId="0" sldId="262"/>
        </pc:sldMkLst>
        <pc:spChg chg="mod">
          <ac:chgData name="Sarkar, Titli (NIH/NCI) [C]" userId="2e31b4fb-2c54-4995-be48-173a24bc5b84" providerId="ADAL" clId="{50E5CBC5-A280-4E2C-9AEF-E7B73CB10DD2}" dt="2022-06-21T23:51:24.493" v="1001" actId="14100"/>
          <ac:spMkLst>
            <pc:docMk/>
            <pc:sldMk cId="0" sldId="262"/>
            <ac:spMk id="147" creationId="{00000000-0000-0000-0000-000000000000}"/>
          </ac:spMkLst>
        </pc:spChg>
      </pc:sldChg>
      <pc:sldChg chg="modSp mod">
        <pc:chgData name="Sarkar, Titli (NIH/NCI) [C]" userId="2e31b4fb-2c54-4995-be48-173a24bc5b84" providerId="ADAL" clId="{50E5CBC5-A280-4E2C-9AEF-E7B73CB10DD2}" dt="2022-06-21T23:51:20.135" v="1000" actId="14100"/>
        <pc:sldMkLst>
          <pc:docMk/>
          <pc:sldMk cId="0" sldId="263"/>
        </pc:sldMkLst>
        <pc:spChg chg="mod">
          <ac:chgData name="Sarkar, Titli (NIH/NCI) [C]" userId="2e31b4fb-2c54-4995-be48-173a24bc5b84" providerId="ADAL" clId="{50E5CBC5-A280-4E2C-9AEF-E7B73CB10DD2}" dt="2022-06-21T23:51:20.135" v="1000" actId="14100"/>
          <ac:spMkLst>
            <pc:docMk/>
            <pc:sldMk cId="0" sldId="263"/>
            <ac:spMk id="153" creationId="{00000000-0000-0000-0000-000000000000}"/>
          </ac:spMkLst>
        </pc:spChg>
      </pc:sldChg>
      <pc:sldChg chg="modSp mod">
        <pc:chgData name="Sarkar, Titli (NIH/NCI) [C]" userId="2e31b4fb-2c54-4995-be48-173a24bc5b84" providerId="ADAL" clId="{50E5CBC5-A280-4E2C-9AEF-E7B73CB10DD2}" dt="2022-06-21T23:51:14.237" v="999" actId="14100"/>
        <pc:sldMkLst>
          <pc:docMk/>
          <pc:sldMk cId="0" sldId="264"/>
        </pc:sldMkLst>
        <pc:spChg chg="mod">
          <ac:chgData name="Sarkar, Titli (NIH/NCI) [C]" userId="2e31b4fb-2c54-4995-be48-173a24bc5b84" providerId="ADAL" clId="{50E5CBC5-A280-4E2C-9AEF-E7B73CB10DD2}" dt="2022-06-21T23:51:14.237" v="999" actId="14100"/>
          <ac:spMkLst>
            <pc:docMk/>
            <pc:sldMk cId="0" sldId="264"/>
            <ac:spMk id="3" creationId="{8C37C0A4-A158-9296-009F-BA3EEDB08D68}"/>
          </ac:spMkLst>
        </pc:spChg>
      </pc:sldChg>
      <pc:sldChg chg="modSp mod">
        <pc:chgData name="Sarkar, Titli (NIH/NCI) [C]" userId="2e31b4fb-2c54-4995-be48-173a24bc5b84" providerId="ADAL" clId="{50E5CBC5-A280-4E2C-9AEF-E7B73CB10DD2}" dt="2022-06-21T23:51:08.426" v="998" actId="14100"/>
        <pc:sldMkLst>
          <pc:docMk/>
          <pc:sldMk cId="0" sldId="265"/>
        </pc:sldMkLst>
        <pc:spChg chg="mod">
          <ac:chgData name="Sarkar, Titli (NIH/NCI) [C]" userId="2e31b4fb-2c54-4995-be48-173a24bc5b84" providerId="ADAL" clId="{50E5CBC5-A280-4E2C-9AEF-E7B73CB10DD2}" dt="2022-06-21T23:51:08.426" v="998" actId="14100"/>
          <ac:spMkLst>
            <pc:docMk/>
            <pc:sldMk cId="0" sldId="265"/>
            <ac:spMk id="165" creationId="{00000000-0000-0000-0000-000000000000}"/>
          </ac:spMkLst>
        </pc:spChg>
      </pc:sldChg>
      <pc:sldChg chg="modSp mod">
        <pc:chgData name="Sarkar, Titli (NIH/NCI) [C]" userId="2e31b4fb-2c54-4995-be48-173a24bc5b84" providerId="ADAL" clId="{50E5CBC5-A280-4E2C-9AEF-E7B73CB10DD2}" dt="2022-06-22T12:45:58.857" v="1514" actId="20577"/>
        <pc:sldMkLst>
          <pc:docMk/>
          <pc:sldMk cId="0" sldId="266"/>
        </pc:sldMkLst>
        <pc:spChg chg="mod">
          <ac:chgData name="Sarkar, Titli (NIH/NCI) [C]" userId="2e31b4fb-2c54-4995-be48-173a24bc5b84" providerId="ADAL" clId="{50E5CBC5-A280-4E2C-9AEF-E7B73CB10DD2}" dt="2022-06-21T23:51:01.740" v="997" actId="14100"/>
          <ac:spMkLst>
            <pc:docMk/>
            <pc:sldMk cId="0" sldId="266"/>
            <ac:spMk id="2" creationId="{D4AD80B6-28E6-F559-F022-77748F80D437}"/>
          </ac:spMkLst>
        </pc:spChg>
        <pc:spChg chg="mod">
          <ac:chgData name="Sarkar, Titli (NIH/NCI) [C]" userId="2e31b4fb-2c54-4995-be48-173a24bc5b84" providerId="ADAL" clId="{50E5CBC5-A280-4E2C-9AEF-E7B73CB10DD2}" dt="2022-06-22T12:45:58.857" v="1514" actId="20577"/>
          <ac:spMkLst>
            <pc:docMk/>
            <pc:sldMk cId="0" sldId="266"/>
            <ac:spMk id="170" creationId="{00000000-0000-0000-0000-000000000000}"/>
          </ac:spMkLst>
        </pc:spChg>
      </pc:sldChg>
      <pc:sldChg chg="del">
        <pc:chgData name="Sarkar, Titli (NIH/NCI) [C]" userId="2e31b4fb-2c54-4995-be48-173a24bc5b84" providerId="ADAL" clId="{50E5CBC5-A280-4E2C-9AEF-E7B73CB10DD2}" dt="2022-06-21T20:21:40.632" v="929" actId="47"/>
        <pc:sldMkLst>
          <pc:docMk/>
          <pc:sldMk cId="0" sldId="267"/>
        </pc:sldMkLst>
      </pc:sldChg>
      <pc:sldChg chg="addSp delSp modSp mod modClrScheme chgLayout">
        <pc:chgData name="Sarkar, Titli (NIH/NCI) [C]" userId="2e31b4fb-2c54-4995-be48-173a24bc5b84" providerId="ADAL" clId="{50E5CBC5-A280-4E2C-9AEF-E7B73CB10DD2}" dt="2022-06-21T20:22:13.041" v="947" actId="20577"/>
        <pc:sldMkLst>
          <pc:docMk/>
          <pc:sldMk cId="0" sldId="268"/>
        </pc:sldMkLst>
        <pc:spChg chg="add del mod">
          <ac:chgData name="Sarkar, Titli (NIH/NCI) [C]" userId="2e31b4fb-2c54-4995-be48-173a24bc5b84" providerId="ADAL" clId="{50E5CBC5-A280-4E2C-9AEF-E7B73CB10DD2}" dt="2022-06-21T18:27:48.722" v="380" actId="21"/>
          <ac:spMkLst>
            <pc:docMk/>
            <pc:sldMk cId="0" sldId="268"/>
            <ac:spMk id="3" creationId="{309A9B67-8DB2-4384-9019-E97422FDECC1}"/>
          </ac:spMkLst>
        </pc:spChg>
        <pc:spChg chg="add mod">
          <ac:chgData name="Sarkar, Titli (NIH/NCI) [C]" userId="2e31b4fb-2c54-4995-be48-173a24bc5b84" providerId="ADAL" clId="{50E5CBC5-A280-4E2C-9AEF-E7B73CB10DD2}" dt="2022-06-21T20:22:13.041" v="947" actId="20577"/>
          <ac:spMkLst>
            <pc:docMk/>
            <pc:sldMk cId="0" sldId="268"/>
            <ac:spMk id="4" creationId="{52383C3A-55EA-4A28-880C-7216D6CEDE20}"/>
          </ac:spMkLst>
        </pc:spChg>
        <pc:spChg chg="mod ord">
          <ac:chgData name="Sarkar, Titli (NIH/NCI) [C]" userId="2e31b4fb-2c54-4995-be48-173a24bc5b84" providerId="ADAL" clId="{50E5CBC5-A280-4E2C-9AEF-E7B73CB10DD2}" dt="2022-06-21T20:21:58.402" v="933" actId="14100"/>
          <ac:spMkLst>
            <pc:docMk/>
            <pc:sldMk cId="0" sldId="268"/>
            <ac:spMk id="183" creationId="{00000000-0000-0000-0000-000000000000}"/>
          </ac:spMkLst>
        </pc:spChg>
      </pc:sldChg>
      <pc:sldChg chg="addSp delSp modSp mod">
        <pc:chgData name="Sarkar, Titli (NIH/NCI) [C]" userId="2e31b4fb-2c54-4995-be48-173a24bc5b84" providerId="ADAL" clId="{50E5CBC5-A280-4E2C-9AEF-E7B73CB10DD2}" dt="2022-06-21T20:22:36.253" v="949" actId="2711"/>
        <pc:sldMkLst>
          <pc:docMk/>
          <pc:sldMk cId="0" sldId="269"/>
        </pc:sldMkLst>
        <pc:spChg chg="add mod">
          <ac:chgData name="Sarkar, Titli (NIH/NCI) [C]" userId="2e31b4fb-2c54-4995-be48-173a24bc5b84" providerId="ADAL" clId="{50E5CBC5-A280-4E2C-9AEF-E7B73CB10DD2}" dt="2022-06-21T20:22:36.253" v="949" actId="2711"/>
          <ac:spMkLst>
            <pc:docMk/>
            <pc:sldMk cId="0" sldId="269"/>
            <ac:spMk id="8" creationId="{49374C85-7B77-4667-B08C-D3F6876AF837}"/>
          </ac:spMkLst>
        </pc:spChg>
        <pc:spChg chg="mod">
          <ac:chgData name="Sarkar, Titli (NIH/NCI) [C]" userId="2e31b4fb-2c54-4995-be48-173a24bc5b84" providerId="ADAL" clId="{50E5CBC5-A280-4E2C-9AEF-E7B73CB10DD2}" dt="2022-06-21T20:22:36.253" v="949" actId="2711"/>
          <ac:spMkLst>
            <pc:docMk/>
            <pc:sldMk cId="0" sldId="269"/>
            <ac:spMk id="188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1T20:22:36.253" v="949" actId="2711"/>
          <ac:spMkLst>
            <pc:docMk/>
            <pc:sldMk cId="0" sldId="269"/>
            <ac:spMk id="189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1T20:22:36.253" v="949" actId="2711"/>
          <ac:spMkLst>
            <pc:docMk/>
            <pc:sldMk cId="0" sldId="269"/>
            <ac:spMk id="190" creationId="{00000000-0000-0000-0000-000000000000}"/>
          </ac:spMkLst>
        </pc:spChg>
        <pc:spChg chg="del mod">
          <ac:chgData name="Sarkar, Titli (NIH/NCI) [C]" userId="2e31b4fb-2c54-4995-be48-173a24bc5b84" providerId="ADAL" clId="{50E5CBC5-A280-4E2C-9AEF-E7B73CB10DD2}" dt="2022-06-21T14:00:53.577" v="13" actId="21"/>
          <ac:spMkLst>
            <pc:docMk/>
            <pc:sldMk cId="0" sldId="269"/>
            <ac:spMk id="191" creationId="{00000000-0000-0000-0000-000000000000}"/>
          </ac:spMkLst>
        </pc:spChg>
        <pc:picChg chg="add del mod modCrop">
          <ac:chgData name="Sarkar, Titli (NIH/NCI) [C]" userId="2e31b4fb-2c54-4995-be48-173a24bc5b84" providerId="ADAL" clId="{50E5CBC5-A280-4E2C-9AEF-E7B73CB10DD2}" dt="2022-06-21T16:15:35.121" v="221" actId="478"/>
          <ac:picMkLst>
            <pc:docMk/>
            <pc:sldMk cId="0" sldId="269"/>
            <ac:picMk id="9" creationId="{019AD971-7AA5-4A06-B458-2C855612DBA4}"/>
          </ac:picMkLst>
        </pc:picChg>
        <pc:picChg chg="mod modCrop">
          <ac:chgData name="Sarkar, Titli (NIH/NCI) [C]" userId="2e31b4fb-2c54-4995-be48-173a24bc5b84" providerId="ADAL" clId="{50E5CBC5-A280-4E2C-9AEF-E7B73CB10DD2}" dt="2022-06-21T16:15:38.997" v="222" actId="14100"/>
          <ac:picMkLst>
            <pc:docMk/>
            <pc:sldMk cId="0" sldId="269"/>
            <ac:picMk id="192" creationId="{00000000-0000-0000-0000-000000000000}"/>
          </ac:picMkLst>
        </pc:picChg>
      </pc:sldChg>
      <pc:sldChg chg="addSp delSp modSp mod ord">
        <pc:chgData name="Sarkar, Titli (NIH/NCI) [C]" userId="2e31b4fb-2c54-4995-be48-173a24bc5b84" providerId="ADAL" clId="{50E5CBC5-A280-4E2C-9AEF-E7B73CB10DD2}" dt="2022-06-21T20:22:24.453" v="948" actId="2711"/>
        <pc:sldMkLst>
          <pc:docMk/>
          <pc:sldMk cId="0" sldId="270"/>
        </pc:sldMkLst>
        <pc:spChg chg="add mod">
          <ac:chgData name="Sarkar, Titli (NIH/NCI) [C]" userId="2e31b4fb-2c54-4995-be48-173a24bc5b84" providerId="ADAL" clId="{50E5CBC5-A280-4E2C-9AEF-E7B73CB10DD2}" dt="2022-06-21T20:22:24.453" v="948" actId="2711"/>
          <ac:spMkLst>
            <pc:docMk/>
            <pc:sldMk cId="0" sldId="270"/>
            <ac:spMk id="3" creationId="{214203EC-884E-4E7C-B4BD-2394E1756C3B}"/>
          </ac:spMkLst>
        </pc:spChg>
        <pc:spChg chg="add mod">
          <ac:chgData name="Sarkar, Titli (NIH/NCI) [C]" userId="2e31b4fb-2c54-4995-be48-173a24bc5b84" providerId="ADAL" clId="{50E5CBC5-A280-4E2C-9AEF-E7B73CB10DD2}" dt="2022-06-21T20:22:24.453" v="948" actId="2711"/>
          <ac:spMkLst>
            <pc:docMk/>
            <pc:sldMk cId="0" sldId="270"/>
            <ac:spMk id="9" creationId="{D46BF027-4CF7-4813-82EE-A287DF37B1A2}"/>
          </ac:spMkLst>
        </pc:spChg>
        <pc:spChg chg="mod">
          <ac:chgData name="Sarkar, Titli (NIH/NCI) [C]" userId="2e31b4fb-2c54-4995-be48-173a24bc5b84" providerId="ADAL" clId="{50E5CBC5-A280-4E2C-9AEF-E7B73CB10DD2}" dt="2022-06-21T20:22:24.453" v="948" actId="2711"/>
          <ac:spMkLst>
            <pc:docMk/>
            <pc:sldMk cId="0" sldId="270"/>
            <ac:spMk id="197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1T20:22:24.453" v="948" actId="2711"/>
          <ac:spMkLst>
            <pc:docMk/>
            <pc:sldMk cId="0" sldId="270"/>
            <ac:spMk id="198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1T20:22:24.453" v="948" actId="2711"/>
          <ac:spMkLst>
            <pc:docMk/>
            <pc:sldMk cId="0" sldId="270"/>
            <ac:spMk id="199" creationId="{00000000-0000-0000-0000-000000000000}"/>
          </ac:spMkLst>
        </pc:spChg>
        <pc:picChg chg="add del mod">
          <ac:chgData name="Sarkar, Titli (NIH/NCI) [C]" userId="2e31b4fb-2c54-4995-be48-173a24bc5b84" providerId="ADAL" clId="{50E5CBC5-A280-4E2C-9AEF-E7B73CB10DD2}" dt="2022-06-21T16:11:33.944" v="116" actId="478"/>
          <ac:picMkLst>
            <pc:docMk/>
            <pc:sldMk cId="0" sldId="270"/>
            <ac:picMk id="2" creationId="{332434A9-CE70-426E-814C-544ACA36036E}"/>
          </ac:picMkLst>
        </pc:picChg>
        <pc:picChg chg="add mod">
          <ac:chgData name="Sarkar, Titli (NIH/NCI) [C]" userId="2e31b4fb-2c54-4995-be48-173a24bc5b84" providerId="ADAL" clId="{50E5CBC5-A280-4E2C-9AEF-E7B73CB10DD2}" dt="2022-06-21T20:22:24.453" v="948" actId="2711"/>
          <ac:picMkLst>
            <pc:docMk/>
            <pc:sldMk cId="0" sldId="270"/>
            <ac:picMk id="1026" creationId="{B66D53B9-61EA-4AC9-8BFA-CF8562543B06}"/>
          </ac:picMkLst>
        </pc:picChg>
        <pc:picChg chg="add mod">
          <ac:chgData name="Sarkar, Titli (NIH/NCI) [C]" userId="2e31b4fb-2c54-4995-be48-173a24bc5b84" providerId="ADAL" clId="{50E5CBC5-A280-4E2C-9AEF-E7B73CB10DD2}" dt="2022-06-21T20:22:24.453" v="948" actId="2711"/>
          <ac:picMkLst>
            <pc:docMk/>
            <pc:sldMk cId="0" sldId="270"/>
            <ac:picMk id="1028" creationId="{AEE48AC1-0291-43CA-8BFD-99068AF2AD60}"/>
          </ac:picMkLst>
        </pc:picChg>
      </pc:sldChg>
      <pc:sldChg chg="addSp delSp modSp mod">
        <pc:chgData name="Sarkar, Titli (NIH/NCI) [C]" userId="2e31b4fb-2c54-4995-be48-173a24bc5b84" providerId="ADAL" clId="{50E5CBC5-A280-4E2C-9AEF-E7B73CB10DD2}" dt="2022-06-22T13:31:42.557" v="1923" actId="14100"/>
        <pc:sldMkLst>
          <pc:docMk/>
          <pc:sldMk cId="0" sldId="271"/>
        </pc:sldMkLst>
        <pc:spChg chg="add del mod">
          <ac:chgData name="Sarkar, Titli (NIH/NCI) [C]" userId="2e31b4fb-2c54-4995-be48-173a24bc5b84" providerId="ADAL" clId="{50E5CBC5-A280-4E2C-9AEF-E7B73CB10DD2}" dt="2022-06-21T16:30:50.379" v="332"/>
          <ac:spMkLst>
            <pc:docMk/>
            <pc:sldMk cId="0" sldId="271"/>
            <ac:spMk id="6" creationId="{23063B13-66F9-45E2-BE8E-8A9736DC0AC5}"/>
          </ac:spMkLst>
        </pc:spChg>
        <pc:spChg chg="mod">
          <ac:chgData name="Sarkar, Titli (NIH/NCI) [C]" userId="2e31b4fb-2c54-4995-be48-173a24bc5b84" providerId="ADAL" clId="{50E5CBC5-A280-4E2C-9AEF-E7B73CB10DD2}" dt="2022-06-21T23:49:08.285" v="984" actId="2711"/>
          <ac:spMkLst>
            <pc:docMk/>
            <pc:sldMk cId="0" sldId="271"/>
            <ac:spMk id="204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1T23:49:08.285" v="984" actId="2711"/>
          <ac:spMkLst>
            <pc:docMk/>
            <pc:sldMk cId="0" sldId="271"/>
            <ac:spMk id="205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2T13:31:42.557" v="1923" actId="14100"/>
          <ac:spMkLst>
            <pc:docMk/>
            <pc:sldMk cId="0" sldId="271"/>
            <ac:spMk id="206" creationId="{00000000-0000-0000-0000-000000000000}"/>
          </ac:spMkLst>
        </pc:spChg>
      </pc:sldChg>
      <pc:sldChg chg="addSp delSp modSp mod">
        <pc:chgData name="Sarkar, Titli (NIH/NCI) [C]" userId="2e31b4fb-2c54-4995-be48-173a24bc5b84" providerId="ADAL" clId="{50E5CBC5-A280-4E2C-9AEF-E7B73CB10DD2}" dt="2022-06-21T23:48:57.610" v="983" actId="255"/>
        <pc:sldMkLst>
          <pc:docMk/>
          <pc:sldMk cId="0" sldId="272"/>
        </pc:sldMkLst>
        <pc:spChg chg="add del">
          <ac:chgData name="Sarkar, Titli (NIH/NCI) [C]" userId="2e31b4fb-2c54-4995-be48-173a24bc5b84" providerId="ADAL" clId="{50E5CBC5-A280-4E2C-9AEF-E7B73CB10DD2}" dt="2022-06-21T16:53:30.142" v="348"/>
          <ac:spMkLst>
            <pc:docMk/>
            <pc:sldMk cId="0" sldId="272"/>
            <ac:spMk id="3" creationId="{EDD02026-B29B-43C0-8D3D-60F72AE7F320}"/>
          </ac:spMkLst>
        </pc:spChg>
        <pc:spChg chg="add mod">
          <ac:chgData name="Sarkar, Titli (NIH/NCI) [C]" userId="2e31b4fb-2c54-4995-be48-173a24bc5b84" providerId="ADAL" clId="{50E5CBC5-A280-4E2C-9AEF-E7B73CB10DD2}" dt="2022-06-21T20:23:00.816" v="953" actId="2711"/>
          <ac:spMkLst>
            <pc:docMk/>
            <pc:sldMk cId="0" sldId="272"/>
            <ac:spMk id="6" creationId="{F4179E05-145F-4D88-85FF-8686C45C4E77}"/>
          </ac:spMkLst>
        </pc:spChg>
        <pc:spChg chg="mod">
          <ac:chgData name="Sarkar, Titli (NIH/NCI) [C]" userId="2e31b4fb-2c54-4995-be48-173a24bc5b84" providerId="ADAL" clId="{50E5CBC5-A280-4E2C-9AEF-E7B73CB10DD2}" dt="2022-06-21T20:23:00.816" v="953" actId="2711"/>
          <ac:spMkLst>
            <pc:docMk/>
            <pc:sldMk cId="0" sldId="272"/>
            <ac:spMk id="211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1T20:23:00.816" v="953" actId="2711"/>
          <ac:spMkLst>
            <pc:docMk/>
            <pc:sldMk cId="0" sldId="272"/>
            <ac:spMk id="212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1T23:48:57.610" v="983" actId="255"/>
          <ac:spMkLst>
            <pc:docMk/>
            <pc:sldMk cId="0" sldId="272"/>
            <ac:spMk id="213" creationId="{00000000-0000-0000-0000-000000000000}"/>
          </ac:spMkLst>
        </pc:spChg>
      </pc:sldChg>
      <pc:sldChg chg="addSp delSp modSp mod">
        <pc:chgData name="Sarkar, Titli (NIH/NCI) [C]" userId="2e31b4fb-2c54-4995-be48-173a24bc5b84" providerId="ADAL" clId="{50E5CBC5-A280-4E2C-9AEF-E7B73CB10DD2}" dt="2022-06-22T13:37:00.582" v="1930" actId="1076"/>
        <pc:sldMkLst>
          <pc:docMk/>
          <pc:sldMk cId="0" sldId="273"/>
        </pc:sldMkLst>
        <pc:spChg chg="add mod">
          <ac:chgData name="Sarkar, Titli (NIH/NCI) [C]" userId="2e31b4fb-2c54-4995-be48-173a24bc5b84" providerId="ADAL" clId="{50E5CBC5-A280-4E2C-9AEF-E7B73CB10DD2}" dt="2022-06-21T20:23:07.389" v="954" actId="2711"/>
          <ac:spMkLst>
            <pc:docMk/>
            <pc:sldMk cId="0" sldId="273"/>
            <ac:spMk id="11" creationId="{F0F3D555-59D0-4C3F-B225-4958E64BA2AD}"/>
          </ac:spMkLst>
        </pc:spChg>
        <pc:spChg chg="mod">
          <ac:chgData name="Sarkar, Titli (NIH/NCI) [C]" userId="2e31b4fb-2c54-4995-be48-173a24bc5b84" providerId="ADAL" clId="{50E5CBC5-A280-4E2C-9AEF-E7B73CB10DD2}" dt="2022-06-21T20:23:07.389" v="954" actId="2711"/>
          <ac:spMkLst>
            <pc:docMk/>
            <pc:sldMk cId="0" sldId="273"/>
            <ac:spMk id="218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1T20:23:07.389" v="954" actId="2711"/>
          <ac:spMkLst>
            <pc:docMk/>
            <pc:sldMk cId="0" sldId="273"/>
            <ac:spMk id="219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2T13:37:00.582" v="1930" actId="1076"/>
          <ac:spMkLst>
            <pc:docMk/>
            <pc:sldMk cId="0" sldId="273"/>
            <ac:spMk id="220" creationId="{00000000-0000-0000-0000-000000000000}"/>
          </ac:spMkLst>
        </pc:spChg>
        <pc:picChg chg="add del">
          <ac:chgData name="Sarkar, Titli (NIH/NCI) [C]" userId="2e31b4fb-2c54-4995-be48-173a24bc5b84" providerId="ADAL" clId="{50E5CBC5-A280-4E2C-9AEF-E7B73CB10DD2}" dt="2022-06-21T19:04:26.589" v="739" actId="478"/>
          <ac:picMkLst>
            <pc:docMk/>
            <pc:sldMk cId="0" sldId="273"/>
            <ac:picMk id="3" creationId="{673CF6FB-2975-4600-877D-ADAA2FCDB41A}"/>
          </ac:picMkLst>
        </pc:picChg>
        <pc:picChg chg="add mod modCrop">
          <ac:chgData name="Sarkar, Titli (NIH/NCI) [C]" userId="2e31b4fb-2c54-4995-be48-173a24bc5b84" providerId="ADAL" clId="{50E5CBC5-A280-4E2C-9AEF-E7B73CB10DD2}" dt="2022-06-21T19:07:21.152" v="764" actId="14100"/>
          <ac:picMkLst>
            <pc:docMk/>
            <pc:sldMk cId="0" sldId="273"/>
            <ac:picMk id="5" creationId="{243209B3-B915-4E65-89DC-F2F096591CB9}"/>
          </ac:picMkLst>
        </pc:picChg>
        <pc:picChg chg="add del mod">
          <ac:chgData name="Sarkar, Titli (NIH/NCI) [C]" userId="2e31b4fb-2c54-4995-be48-173a24bc5b84" providerId="ADAL" clId="{50E5CBC5-A280-4E2C-9AEF-E7B73CB10DD2}" dt="2022-06-21T19:04:58.148" v="745" actId="478"/>
          <ac:picMkLst>
            <pc:docMk/>
            <pc:sldMk cId="0" sldId="273"/>
            <ac:picMk id="4098" creationId="{DAFE5258-B4E7-498B-B258-407015C8188D}"/>
          </ac:picMkLst>
        </pc:picChg>
      </pc:sldChg>
      <pc:sldChg chg="add del">
        <pc:chgData name="Sarkar, Titli (NIH/NCI) [C]" userId="2e31b4fb-2c54-4995-be48-173a24bc5b84" providerId="ADAL" clId="{50E5CBC5-A280-4E2C-9AEF-E7B73CB10DD2}" dt="2022-06-22T00:02:08.843" v="1029" actId="47"/>
        <pc:sldMkLst>
          <pc:docMk/>
          <pc:sldMk cId="0" sldId="274"/>
        </pc:sldMkLst>
      </pc:sldChg>
      <pc:sldChg chg="modSp mod">
        <pc:chgData name="Sarkar, Titli (NIH/NCI) [C]" userId="2e31b4fb-2c54-4995-be48-173a24bc5b84" providerId="ADAL" clId="{50E5CBC5-A280-4E2C-9AEF-E7B73CB10DD2}" dt="2022-06-22T00:03:01.331" v="1038" actId="20577"/>
        <pc:sldMkLst>
          <pc:docMk/>
          <pc:sldMk cId="0" sldId="275"/>
        </pc:sldMkLst>
        <pc:spChg chg="mod">
          <ac:chgData name="Sarkar, Titli (NIH/NCI) [C]" userId="2e31b4fb-2c54-4995-be48-173a24bc5b84" providerId="ADAL" clId="{50E5CBC5-A280-4E2C-9AEF-E7B73CB10DD2}" dt="2022-06-22T00:02:48.695" v="1031" actId="2711"/>
          <ac:spMkLst>
            <pc:docMk/>
            <pc:sldMk cId="0" sldId="275"/>
            <ac:spMk id="230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2T00:03:01.331" v="1038" actId="20577"/>
          <ac:spMkLst>
            <pc:docMk/>
            <pc:sldMk cId="0" sldId="275"/>
            <ac:spMk id="231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2T00:02:48.695" v="1031" actId="2711"/>
          <ac:spMkLst>
            <pc:docMk/>
            <pc:sldMk cId="0" sldId="275"/>
            <ac:spMk id="234" creationId="{00000000-0000-0000-0000-000000000000}"/>
          </ac:spMkLst>
        </pc:spChg>
      </pc:sldChg>
      <pc:sldChg chg="addSp delSp modSp mod">
        <pc:chgData name="Sarkar, Titli (NIH/NCI) [C]" userId="2e31b4fb-2c54-4995-be48-173a24bc5b84" providerId="ADAL" clId="{50E5CBC5-A280-4E2C-9AEF-E7B73CB10DD2}" dt="2022-06-22T00:03:33.233" v="1044" actId="113"/>
        <pc:sldMkLst>
          <pc:docMk/>
          <pc:sldMk cId="0" sldId="276"/>
        </pc:sldMkLst>
        <pc:spChg chg="add del mod">
          <ac:chgData name="Sarkar, Titli (NIH/NCI) [C]" userId="2e31b4fb-2c54-4995-be48-173a24bc5b84" providerId="ADAL" clId="{50E5CBC5-A280-4E2C-9AEF-E7B73CB10DD2}" dt="2022-06-22T00:03:32.293" v="1043"/>
          <ac:spMkLst>
            <pc:docMk/>
            <pc:sldMk cId="0" sldId="276"/>
            <ac:spMk id="7" creationId="{281D4956-B819-4FFB-8D64-F63F994B07C0}"/>
          </ac:spMkLst>
        </pc:spChg>
        <pc:spChg chg="mod">
          <ac:chgData name="Sarkar, Titli (NIH/NCI) [C]" userId="2e31b4fb-2c54-4995-be48-173a24bc5b84" providerId="ADAL" clId="{50E5CBC5-A280-4E2C-9AEF-E7B73CB10DD2}" dt="2022-06-21T23:43:50.404" v="955" actId="2711"/>
          <ac:spMkLst>
            <pc:docMk/>
            <pc:sldMk cId="0" sldId="276"/>
            <ac:spMk id="240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2T00:03:09.805" v="1039" actId="20577"/>
          <ac:spMkLst>
            <pc:docMk/>
            <pc:sldMk cId="0" sldId="276"/>
            <ac:spMk id="241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2T00:03:33.233" v="1044" actId="113"/>
          <ac:spMkLst>
            <pc:docMk/>
            <pc:sldMk cId="0" sldId="276"/>
            <ac:spMk id="244" creationId="{00000000-0000-0000-0000-000000000000}"/>
          </ac:spMkLst>
        </pc:spChg>
      </pc:sldChg>
      <pc:sldChg chg="modSp mod modShow">
        <pc:chgData name="Sarkar, Titli (NIH/NCI) [C]" userId="2e31b4fb-2c54-4995-be48-173a24bc5b84" providerId="ADAL" clId="{50E5CBC5-A280-4E2C-9AEF-E7B73CB10DD2}" dt="2022-06-22T00:03:57.794" v="1050" actId="1076"/>
        <pc:sldMkLst>
          <pc:docMk/>
          <pc:sldMk cId="0" sldId="277"/>
        </pc:sldMkLst>
        <pc:spChg chg="mod">
          <ac:chgData name="Sarkar, Titli (NIH/NCI) [C]" userId="2e31b4fb-2c54-4995-be48-173a24bc5b84" providerId="ADAL" clId="{50E5CBC5-A280-4E2C-9AEF-E7B73CB10DD2}" dt="2022-06-22T00:03:43.304" v="1047" actId="404"/>
          <ac:spMkLst>
            <pc:docMk/>
            <pc:sldMk cId="0" sldId="277"/>
            <ac:spMk id="249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2T00:03:57.794" v="1050" actId="1076"/>
          <ac:spMkLst>
            <pc:docMk/>
            <pc:sldMk cId="0" sldId="277"/>
            <ac:spMk id="252" creationId="{00000000-0000-0000-0000-000000000000}"/>
          </ac:spMkLst>
        </pc:spChg>
      </pc:sldChg>
      <pc:sldChg chg="modSp mod">
        <pc:chgData name="Sarkar, Titli (NIH/NCI) [C]" userId="2e31b4fb-2c54-4995-be48-173a24bc5b84" providerId="ADAL" clId="{50E5CBC5-A280-4E2C-9AEF-E7B73CB10DD2}" dt="2022-06-22T00:17:13.599" v="1497" actId="20577"/>
        <pc:sldMkLst>
          <pc:docMk/>
          <pc:sldMk cId="0" sldId="278"/>
        </pc:sldMkLst>
        <pc:spChg chg="mod">
          <ac:chgData name="Sarkar, Titli (NIH/NCI) [C]" userId="2e31b4fb-2c54-4995-be48-173a24bc5b84" providerId="ADAL" clId="{50E5CBC5-A280-4E2C-9AEF-E7B73CB10DD2}" dt="2022-06-21T23:45:22.473" v="959" actId="2711"/>
          <ac:spMkLst>
            <pc:docMk/>
            <pc:sldMk cId="0" sldId="278"/>
            <ac:spMk id="257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2T00:17:13.599" v="1497" actId="20577"/>
          <ac:spMkLst>
            <pc:docMk/>
            <pc:sldMk cId="0" sldId="278"/>
            <ac:spMk id="258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2T00:05:07.352" v="1059" actId="113"/>
          <ac:spMkLst>
            <pc:docMk/>
            <pc:sldMk cId="0" sldId="278"/>
            <ac:spMk id="259" creationId="{00000000-0000-0000-0000-000000000000}"/>
          </ac:spMkLst>
        </pc:spChg>
        <pc:picChg chg="mod">
          <ac:chgData name="Sarkar, Titli (NIH/NCI) [C]" userId="2e31b4fb-2c54-4995-be48-173a24bc5b84" providerId="ADAL" clId="{50E5CBC5-A280-4E2C-9AEF-E7B73CB10DD2}" dt="2022-06-22T00:04:34.486" v="1056" actId="1076"/>
          <ac:picMkLst>
            <pc:docMk/>
            <pc:sldMk cId="0" sldId="278"/>
            <ac:picMk id="260" creationId="{00000000-0000-0000-0000-000000000000}"/>
          </ac:picMkLst>
        </pc:picChg>
        <pc:picChg chg="mod">
          <ac:chgData name="Sarkar, Titli (NIH/NCI) [C]" userId="2e31b4fb-2c54-4995-be48-173a24bc5b84" providerId="ADAL" clId="{50E5CBC5-A280-4E2C-9AEF-E7B73CB10DD2}" dt="2022-06-22T00:04:31.255" v="1055" actId="1076"/>
          <ac:picMkLst>
            <pc:docMk/>
            <pc:sldMk cId="0" sldId="278"/>
            <ac:picMk id="261" creationId="{00000000-0000-0000-0000-000000000000}"/>
          </ac:picMkLst>
        </pc:picChg>
      </pc:sldChg>
      <pc:sldChg chg="delSp del mod">
        <pc:chgData name="Sarkar, Titli (NIH/NCI) [C]" userId="2e31b4fb-2c54-4995-be48-173a24bc5b84" providerId="ADAL" clId="{50E5CBC5-A280-4E2C-9AEF-E7B73CB10DD2}" dt="2022-06-21T23:47:05.557" v="979" actId="47"/>
        <pc:sldMkLst>
          <pc:docMk/>
          <pc:sldMk cId="0" sldId="279"/>
        </pc:sldMkLst>
        <pc:picChg chg="del">
          <ac:chgData name="Sarkar, Titli (NIH/NCI) [C]" userId="2e31b4fb-2c54-4995-be48-173a24bc5b84" providerId="ADAL" clId="{50E5CBC5-A280-4E2C-9AEF-E7B73CB10DD2}" dt="2022-06-21T23:46:03.723" v="962" actId="21"/>
          <ac:picMkLst>
            <pc:docMk/>
            <pc:sldMk cId="0" sldId="279"/>
            <ac:picMk id="268" creationId="{00000000-0000-0000-0000-000000000000}"/>
          </ac:picMkLst>
        </pc:picChg>
      </pc:sldChg>
      <pc:sldChg chg="addSp delSp modSp add del mod">
        <pc:chgData name="Sarkar, Titli (NIH/NCI) [C]" userId="2e31b4fb-2c54-4995-be48-173a24bc5b84" providerId="ADAL" clId="{50E5CBC5-A280-4E2C-9AEF-E7B73CB10DD2}" dt="2022-06-22T00:09:16.214" v="1141" actId="47"/>
        <pc:sldMkLst>
          <pc:docMk/>
          <pc:sldMk cId="0" sldId="280"/>
        </pc:sldMkLst>
        <pc:spChg chg="add mod">
          <ac:chgData name="Sarkar, Titli (NIH/NCI) [C]" userId="2e31b4fb-2c54-4995-be48-173a24bc5b84" providerId="ADAL" clId="{50E5CBC5-A280-4E2C-9AEF-E7B73CB10DD2}" dt="2022-06-22T00:08:13.889" v="1077" actId="21"/>
          <ac:spMkLst>
            <pc:docMk/>
            <pc:sldMk cId="0" sldId="280"/>
            <ac:spMk id="4" creationId="{4FB7CEE1-D96C-47BE-84BF-9F68BA914CA0}"/>
          </ac:spMkLst>
        </pc:spChg>
        <pc:spChg chg="mod">
          <ac:chgData name="Sarkar, Titli (NIH/NCI) [C]" userId="2e31b4fb-2c54-4995-be48-173a24bc5b84" providerId="ADAL" clId="{50E5CBC5-A280-4E2C-9AEF-E7B73CB10DD2}" dt="2022-06-22T00:07:18.971" v="1069" actId="1076"/>
          <ac:spMkLst>
            <pc:docMk/>
            <pc:sldMk cId="0" sldId="280"/>
            <ac:spMk id="273" creationId="{00000000-0000-0000-0000-000000000000}"/>
          </ac:spMkLst>
        </pc:spChg>
        <pc:spChg chg="del mod">
          <ac:chgData name="Sarkar, Titli (NIH/NCI) [C]" userId="2e31b4fb-2c54-4995-be48-173a24bc5b84" providerId="ADAL" clId="{50E5CBC5-A280-4E2C-9AEF-E7B73CB10DD2}" dt="2022-06-22T00:08:13.889" v="1077" actId="21"/>
          <ac:spMkLst>
            <pc:docMk/>
            <pc:sldMk cId="0" sldId="280"/>
            <ac:spMk id="274" creationId="{00000000-0000-0000-0000-000000000000}"/>
          </ac:spMkLst>
        </pc:spChg>
        <pc:spChg chg="del mod">
          <ac:chgData name="Sarkar, Titli (NIH/NCI) [C]" userId="2e31b4fb-2c54-4995-be48-173a24bc5b84" providerId="ADAL" clId="{50E5CBC5-A280-4E2C-9AEF-E7B73CB10DD2}" dt="2022-06-22T00:08:13.889" v="1077" actId="21"/>
          <ac:spMkLst>
            <pc:docMk/>
            <pc:sldMk cId="0" sldId="280"/>
            <ac:spMk id="276" creationId="{00000000-0000-0000-0000-000000000000}"/>
          </ac:spMkLst>
        </pc:spChg>
        <pc:picChg chg="add del mod">
          <ac:chgData name="Sarkar, Titli (NIH/NCI) [C]" userId="2e31b4fb-2c54-4995-be48-173a24bc5b84" providerId="ADAL" clId="{50E5CBC5-A280-4E2C-9AEF-E7B73CB10DD2}" dt="2022-06-22T00:08:13.889" v="1077" actId="21"/>
          <ac:picMkLst>
            <pc:docMk/>
            <pc:sldMk cId="0" sldId="280"/>
            <ac:picMk id="6" creationId="{96AED52E-13FF-41A2-9840-038D2F5E6CB7}"/>
          </ac:picMkLst>
        </pc:picChg>
        <pc:picChg chg="del mod">
          <ac:chgData name="Sarkar, Titli (NIH/NCI) [C]" userId="2e31b4fb-2c54-4995-be48-173a24bc5b84" providerId="ADAL" clId="{50E5CBC5-A280-4E2C-9AEF-E7B73CB10DD2}" dt="2022-06-22T00:08:13.889" v="1077" actId="21"/>
          <ac:picMkLst>
            <pc:docMk/>
            <pc:sldMk cId="0" sldId="280"/>
            <ac:picMk id="275" creationId="{00000000-0000-0000-0000-000000000000}"/>
          </ac:picMkLst>
        </pc:picChg>
      </pc:sldChg>
      <pc:sldChg chg="addSp delSp modSp del mod">
        <pc:chgData name="Sarkar, Titli (NIH/NCI) [C]" userId="2e31b4fb-2c54-4995-be48-173a24bc5b84" providerId="ADAL" clId="{50E5CBC5-A280-4E2C-9AEF-E7B73CB10DD2}" dt="2022-06-22T00:17:04.177" v="1496" actId="47"/>
        <pc:sldMkLst>
          <pc:docMk/>
          <pc:sldMk cId="0" sldId="281"/>
        </pc:sldMkLst>
        <pc:spChg chg="add del mod">
          <ac:chgData name="Sarkar, Titli (NIH/NCI) [C]" userId="2e31b4fb-2c54-4995-be48-173a24bc5b84" providerId="ADAL" clId="{50E5CBC5-A280-4E2C-9AEF-E7B73CB10DD2}" dt="2022-06-22T00:16:23.605" v="1486" actId="21"/>
          <ac:spMkLst>
            <pc:docMk/>
            <pc:sldMk cId="0" sldId="281"/>
            <ac:spMk id="4" creationId="{707C74F3-7593-4782-9C7B-51F71C6708EF}"/>
          </ac:spMkLst>
        </pc:spChg>
        <pc:spChg chg="add del mod">
          <ac:chgData name="Sarkar, Titli (NIH/NCI) [C]" userId="2e31b4fb-2c54-4995-be48-173a24bc5b84" providerId="ADAL" clId="{50E5CBC5-A280-4E2C-9AEF-E7B73CB10DD2}" dt="2022-06-22T00:16:23.605" v="1486" actId="21"/>
          <ac:spMkLst>
            <pc:docMk/>
            <pc:sldMk cId="0" sldId="281"/>
            <ac:spMk id="282" creationId="{00000000-0000-0000-0000-000000000000}"/>
          </ac:spMkLst>
        </pc:spChg>
        <pc:picChg chg="add del">
          <ac:chgData name="Sarkar, Titli (NIH/NCI) [C]" userId="2e31b4fb-2c54-4995-be48-173a24bc5b84" providerId="ADAL" clId="{50E5CBC5-A280-4E2C-9AEF-E7B73CB10DD2}" dt="2022-06-22T00:16:23.605" v="1486" actId="21"/>
          <ac:picMkLst>
            <pc:docMk/>
            <pc:sldMk cId="0" sldId="281"/>
            <ac:picMk id="283" creationId="{00000000-0000-0000-0000-000000000000}"/>
          </ac:picMkLst>
        </pc:picChg>
      </pc:sldChg>
      <pc:sldChg chg="del">
        <pc:chgData name="Sarkar, Titli (NIH/NCI) [C]" userId="2e31b4fb-2c54-4995-be48-173a24bc5b84" providerId="ADAL" clId="{50E5CBC5-A280-4E2C-9AEF-E7B73CB10DD2}" dt="2022-06-21T23:47:03.168" v="978" actId="47"/>
        <pc:sldMkLst>
          <pc:docMk/>
          <pc:sldMk cId="0" sldId="282"/>
        </pc:sldMkLst>
      </pc:sldChg>
      <pc:sldChg chg="modSp add del mod">
        <pc:chgData name="Sarkar, Titli (NIH/NCI) [C]" userId="2e31b4fb-2c54-4995-be48-173a24bc5b84" providerId="ADAL" clId="{50E5CBC5-A280-4E2C-9AEF-E7B73CB10DD2}" dt="2022-06-21T20:21:45.200" v="930" actId="47"/>
        <pc:sldMkLst>
          <pc:docMk/>
          <pc:sldMk cId="2449419859" sldId="283"/>
        </pc:sldMkLst>
        <pc:spChg chg="mod">
          <ac:chgData name="Sarkar, Titli (NIH/NCI) [C]" userId="2e31b4fb-2c54-4995-be48-173a24bc5b84" providerId="ADAL" clId="{50E5CBC5-A280-4E2C-9AEF-E7B73CB10DD2}" dt="2022-06-21T14:00:12.479" v="4" actId="1582"/>
          <ac:spMkLst>
            <pc:docMk/>
            <pc:sldMk cId="2449419859" sldId="283"/>
            <ac:spMk id="126" creationId="{00000000-0000-0000-0000-000000000000}"/>
          </ac:spMkLst>
        </pc:spChg>
      </pc:sldChg>
      <pc:sldChg chg="addSp delSp modSp add mod">
        <pc:chgData name="Sarkar, Titli (NIH/NCI) [C]" userId="2e31b4fb-2c54-4995-be48-173a24bc5b84" providerId="ADAL" clId="{50E5CBC5-A280-4E2C-9AEF-E7B73CB10DD2}" dt="2022-06-22T13:30:37.128" v="1919" actId="20577"/>
        <pc:sldMkLst>
          <pc:docMk/>
          <pc:sldMk cId="3269769898" sldId="284"/>
        </pc:sldMkLst>
        <pc:spChg chg="add del">
          <ac:chgData name="Sarkar, Titli (NIH/NCI) [C]" userId="2e31b4fb-2c54-4995-be48-173a24bc5b84" providerId="ADAL" clId="{50E5CBC5-A280-4E2C-9AEF-E7B73CB10DD2}" dt="2022-06-21T18:46:36.133" v="615"/>
          <ac:spMkLst>
            <pc:docMk/>
            <pc:sldMk cId="3269769898" sldId="284"/>
            <ac:spMk id="4" creationId="{D9EAB191-7D12-425B-B1D5-82A213352C95}"/>
          </ac:spMkLst>
        </pc:spChg>
        <pc:spChg chg="mod">
          <ac:chgData name="Sarkar, Titli (NIH/NCI) [C]" userId="2e31b4fb-2c54-4995-be48-173a24bc5b84" providerId="ADAL" clId="{50E5CBC5-A280-4E2C-9AEF-E7B73CB10DD2}" dt="2022-06-21T20:22:41.361" v="950" actId="2711"/>
          <ac:spMkLst>
            <pc:docMk/>
            <pc:sldMk cId="3269769898" sldId="284"/>
            <ac:spMk id="197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1T20:22:41.361" v="950" actId="2711"/>
          <ac:spMkLst>
            <pc:docMk/>
            <pc:sldMk cId="3269769898" sldId="284"/>
            <ac:spMk id="198" creationId="{00000000-0000-0000-0000-000000000000}"/>
          </ac:spMkLst>
        </pc:spChg>
        <pc:spChg chg="mod">
          <ac:chgData name="Sarkar, Titli (NIH/NCI) [C]" userId="2e31b4fb-2c54-4995-be48-173a24bc5b84" providerId="ADAL" clId="{50E5CBC5-A280-4E2C-9AEF-E7B73CB10DD2}" dt="2022-06-22T13:30:37.128" v="1919" actId="20577"/>
          <ac:spMkLst>
            <pc:docMk/>
            <pc:sldMk cId="3269769898" sldId="284"/>
            <ac:spMk id="199" creationId="{00000000-0000-0000-0000-000000000000}"/>
          </ac:spMkLst>
        </pc:spChg>
        <pc:graphicFrameChg chg="add del mod">
          <ac:chgData name="Sarkar, Titli (NIH/NCI) [C]" userId="2e31b4fb-2c54-4995-be48-173a24bc5b84" providerId="ADAL" clId="{50E5CBC5-A280-4E2C-9AEF-E7B73CB10DD2}" dt="2022-06-21T18:39:37.009" v="472"/>
          <ac:graphicFrameMkLst>
            <pc:docMk/>
            <pc:sldMk cId="3269769898" sldId="284"/>
            <ac:graphicFrameMk id="2" creationId="{40807446-8E77-4CFA-9DCE-5BE68383C85D}"/>
          </ac:graphicFrameMkLst>
        </pc:graphicFrameChg>
        <pc:graphicFrameChg chg="add del mod">
          <ac:chgData name="Sarkar, Titli (NIH/NCI) [C]" userId="2e31b4fb-2c54-4995-be48-173a24bc5b84" providerId="ADAL" clId="{50E5CBC5-A280-4E2C-9AEF-E7B73CB10DD2}" dt="2022-06-21T18:41:30.898" v="539"/>
          <ac:graphicFrameMkLst>
            <pc:docMk/>
            <pc:sldMk cId="3269769898" sldId="284"/>
            <ac:graphicFrameMk id="3" creationId="{C47F62BD-29E3-4280-96FF-60775F689508}"/>
          </ac:graphicFrameMkLst>
        </pc:graphicFrameChg>
      </pc:sldChg>
      <pc:sldChg chg="addSp delSp modSp add mod ord">
        <pc:chgData name="Sarkar, Titli (NIH/NCI) [C]" userId="2e31b4fb-2c54-4995-be48-173a24bc5b84" providerId="ADAL" clId="{50E5CBC5-A280-4E2C-9AEF-E7B73CB10DD2}" dt="2022-06-21T23:53:45.581" v="1026" actId="20577"/>
        <pc:sldMkLst>
          <pc:docMk/>
          <pc:sldMk cId="649708764" sldId="285"/>
        </pc:sldMkLst>
        <pc:spChg chg="add mod">
          <ac:chgData name="Sarkar, Titli (NIH/NCI) [C]" userId="2e31b4fb-2c54-4995-be48-173a24bc5b84" providerId="ADAL" clId="{50E5CBC5-A280-4E2C-9AEF-E7B73CB10DD2}" dt="2022-06-21T23:53:45.581" v="1026" actId="20577"/>
          <ac:spMkLst>
            <pc:docMk/>
            <pc:sldMk cId="649708764" sldId="285"/>
            <ac:spMk id="5" creationId="{63CC96DE-BCDA-41F9-B8F0-C4B94604B9D0}"/>
          </ac:spMkLst>
        </pc:spChg>
        <pc:spChg chg="del">
          <ac:chgData name="Sarkar, Titli (NIH/NCI) [C]" userId="2e31b4fb-2c54-4995-be48-173a24bc5b84" providerId="ADAL" clId="{50E5CBC5-A280-4E2C-9AEF-E7B73CB10DD2}" dt="2022-06-21T23:53:10.432" v="1008" actId="478"/>
          <ac:spMkLst>
            <pc:docMk/>
            <pc:sldMk cId="649708764" sldId="285"/>
            <ac:spMk id="118" creationId="{00000000-0000-0000-0000-000000000000}"/>
          </ac:spMkLst>
        </pc:spChg>
        <pc:spChg chg="del">
          <ac:chgData name="Sarkar, Titli (NIH/NCI) [C]" userId="2e31b4fb-2c54-4995-be48-173a24bc5b84" providerId="ADAL" clId="{50E5CBC5-A280-4E2C-9AEF-E7B73CB10DD2}" dt="2022-06-21T23:53:06.169" v="1006" actId="478"/>
          <ac:spMkLst>
            <pc:docMk/>
            <pc:sldMk cId="649708764" sldId="285"/>
            <ac:spMk id="119" creationId="{00000000-0000-0000-0000-000000000000}"/>
          </ac:spMkLst>
        </pc:spChg>
      </pc:sldChg>
      <pc:sldChg chg="modSp add del mod ord">
        <pc:chgData name="Sarkar, Titli (NIH/NCI) [C]" userId="2e31b4fb-2c54-4995-be48-173a24bc5b84" providerId="ADAL" clId="{50E5CBC5-A280-4E2C-9AEF-E7B73CB10DD2}" dt="2022-06-21T20:19:54.204" v="917" actId="2890"/>
        <pc:sldMkLst>
          <pc:docMk/>
          <pc:sldMk cId="826807083" sldId="285"/>
        </pc:sldMkLst>
        <pc:spChg chg="mod">
          <ac:chgData name="Sarkar, Titli (NIH/NCI) [C]" userId="2e31b4fb-2c54-4995-be48-173a24bc5b84" providerId="ADAL" clId="{50E5CBC5-A280-4E2C-9AEF-E7B73CB10DD2}" dt="2022-06-21T20:19:52.928" v="915"/>
          <ac:spMkLst>
            <pc:docMk/>
            <pc:sldMk cId="826807083" sldId="285"/>
            <ac:spMk id="119" creationId="{00000000-0000-0000-0000-000000000000}"/>
          </ac:spMkLst>
        </pc:spChg>
      </pc:sldChg>
      <pc:sldChg chg="addSp modSp new del mod">
        <pc:chgData name="Sarkar, Titli (NIH/NCI) [C]" userId="2e31b4fb-2c54-4995-be48-173a24bc5b84" providerId="ADAL" clId="{50E5CBC5-A280-4E2C-9AEF-E7B73CB10DD2}" dt="2022-06-21T19:12:23.676" v="877" actId="47"/>
        <pc:sldMkLst>
          <pc:docMk/>
          <pc:sldMk cId="3736330823" sldId="285"/>
        </pc:sldMkLst>
        <pc:spChg chg="mod">
          <ac:chgData name="Sarkar, Titli (NIH/NCI) [C]" userId="2e31b4fb-2c54-4995-be48-173a24bc5b84" providerId="ADAL" clId="{50E5CBC5-A280-4E2C-9AEF-E7B73CB10DD2}" dt="2022-06-21T16:58:12.821" v="361"/>
          <ac:spMkLst>
            <pc:docMk/>
            <pc:sldMk cId="3736330823" sldId="285"/>
            <ac:spMk id="2" creationId="{A93DE9D5-5FEC-4AE5-89C1-0A46C6C5F0E7}"/>
          </ac:spMkLst>
        </pc:spChg>
        <pc:spChg chg="add mod">
          <ac:chgData name="Sarkar, Titli (NIH/NCI) [C]" userId="2e31b4fb-2c54-4995-be48-173a24bc5b84" providerId="ADAL" clId="{50E5CBC5-A280-4E2C-9AEF-E7B73CB10DD2}" dt="2022-06-21T16:58:16.518" v="363" actId="1076"/>
          <ac:spMkLst>
            <pc:docMk/>
            <pc:sldMk cId="3736330823" sldId="285"/>
            <ac:spMk id="4" creationId="{11C22195-A9B8-4B99-8C99-D6658C181F12}"/>
          </ac:spMkLst>
        </pc:spChg>
      </pc:sldChg>
      <pc:sldChg chg="add">
        <pc:chgData name="Sarkar, Titli (NIH/NCI) [C]" userId="2e31b4fb-2c54-4995-be48-173a24bc5b84" providerId="ADAL" clId="{50E5CBC5-A280-4E2C-9AEF-E7B73CB10DD2}" dt="2022-06-21T23:53:18.663" v="1010" actId="2890"/>
        <pc:sldMkLst>
          <pc:docMk/>
          <pc:sldMk cId="2392948721" sldId="286"/>
        </pc:sldMkLst>
      </pc:sldChg>
      <pc:sldChg chg="addSp delSp modSp new mod">
        <pc:chgData name="Sarkar, Titli (NIH/NCI) [C]" userId="2e31b4fb-2c54-4995-be48-173a24bc5b84" providerId="ADAL" clId="{50E5CBC5-A280-4E2C-9AEF-E7B73CB10DD2}" dt="2022-06-22T00:15:19.182" v="1481" actId="14100"/>
        <pc:sldMkLst>
          <pc:docMk/>
          <pc:sldMk cId="1504713922" sldId="287"/>
        </pc:sldMkLst>
        <pc:spChg chg="del">
          <ac:chgData name="Sarkar, Titli (NIH/NCI) [C]" userId="2e31b4fb-2c54-4995-be48-173a24bc5b84" providerId="ADAL" clId="{50E5CBC5-A280-4E2C-9AEF-E7B73CB10DD2}" dt="2022-06-22T00:07:46.870" v="1071" actId="478"/>
          <ac:spMkLst>
            <pc:docMk/>
            <pc:sldMk cId="1504713922" sldId="287"/>
            <ac:spMk id="3" creationId="{53133348-7E96-4DCD-8F56-A5D69A077501}"/>
          </ac:spMkLst>
        </pc:spChg>
        <pc:spChg chg="add mod">
          <ac:chgData name="Sarkar, Titli (NIH/NCI) [C]" userId="2e31b4fb-2c54-4995-be48-173a24bc5b84" providerId="ADAL" clId="{50E5CBC5-A280-4E2C-9AEF-E7B73CB10DD2}" dt="2022-06-22T00:08:00.450" v="1076" actId="20577"/>
          <ac:spMkLst>
            <pc:docMk/>
            <pc:sldMk cId="1504713922" sldId="287"/>
            <ac:spMk id="4" creationId="{FA8F63AB-29C1-4927-8989-27F6F48FE977}"/>
          </ac:spMkLst>
        </pc:spChg>
        <pc:spChg chg="add mod">
          <ac:chgData name="Sarkar, Titli (NIH/NCI) [C]" userId="2e31b4fb-2c54-4995-be48-173a24bc5b84" providerId="ADAL" clId="{50E5CBC5-A280-4E2C-9AEF-E7B73CB10DD2}" dt="2022-06-22T00:15:16.476" v="1480" actId="1076"/>
          <ac:spMkLst>
            <pc:docMk/>
            <pc:sldMk cId="1504713922" sldId="287"/>
            <ac:spMk id="5" creationId="{0C54A017-EDC5-48FE-9F68-1B20A58AA829}"/>
          </ac:spMkLst>
        </pc:spChg>
        <pc:spChg chg="add mod">
          <ac:chgData name="Sarkar, Titli (NIH/NCI) [C]" userId="2e31b4fb-2c54-4995-be48-173a24bc5b84" providerId="ADAL" clId="{50E5CBC5-A280-4E2C-9AEF-E7B73CB10DD2}" dt="2022-06-22T00:08:18.201" v="1078"/>
          <ac:spMkLst>
            <pc:docMk/>
            <pc:sldMk cId="1504713922" sldId="287"/>
            <ac:spMk id="7" creationId="{E8DBB3BD-D2F6-49B2-A710-B72D22522401}"/>
          </ac:spMkLst>
        </pc:spChg>
        <pc:picChg chg="add mod">
          <ac:chgData name="Sarkar, Titli (NIH/NCI) [C]" userId="2e31b4fb-2c54-4995-be48-173a24bc5b84" providerId="ADAL" clId="{50E5CBC5-A280-4E2C-9AEF-E7B73CB10DD2}" dt="2022-06-22T00:12:02.780" v="1251" actId="14100"/>
          <ac:picMkLst>
            <pc:docMk/>
            <pc:sldMk cId="1504713922" sldId="287"/>
            <ac:picMk id="6" creationId="{45B1A95E-5161-4078-8C4A-8ED4D7ED2093}"/>
          </ac:picMkLst>
        </pc:picChg>
        <pc:picChg chg="add mod">
          <ac:chgData name="Sarkar, Titli (NIH/NCI) [C]" userId="2e31b4fb-2c54-4995-be48-173a24bc5b84" providerId="ADAL" clId="{50E5CBC5-A280-4E2C-9AEF-E7B73CB10DD2}" dt="2022-06-22T00:15:19.182" v="1481" actId="14100"/>
          <ac:picMkLst>
            <pc:docMk/>
            <pc:sldMk cId="1504713922" sldId="287"/>
            <ac:picMk id="8" creationId="{5903CF97-F580-4EFA-BBAB-369EE8145DE7}"/>
          </ac:picMkLst>
        </pc:picChg>
      </pc:sldChg>
      <pc:sldChg chg="addSp delSp modSp new mod">
        <pc:chgData name="Sarkar, Titli (NIH/NCI) [C]" userId="2e31b4fb-2c54-4995-be48-173a24bc5b84" providerId="ADAL" clId="{50E5CBC5-A280-4E2C-9AEF-E7B73CB10DD2}" dt="2022-06-22T00:16:51.661" v="1495" actId="404"/>
        <pc:sldMkLst>
          <pc:docMk/>
          <pc:sldMk cId="1504468540" sldId="288"/>
        </pc:sldMkLst>
        <pc:spChg chg="mod">
          <ac:chgData name="Sarkar, Titli (NIH/NCI) [C]" userId="2e31b4fb-2c54-4995-be48-173a24bc5b84" providerId="ADAL" clId="{50E5CBC5-A280-4E2C-9AEF-E7B73CB10DD2}" dt="2022-06-22T00:16:45.385" v="1489" actId="1076"/>
          <ac:spMkLst>
            <pc:docMk/>
            <pc:sldMk cId="1504468540" sldId="288"/>
            <ac:spMk id="3" creationId="{125E0178-3B44-4835-AD8E-F1622BE49308}"/>
          </ac:spMkLst>
        </pc:spChg>
        <pc:spChg chg="add del mod">
          <ac:chgData name="Sarkar, Titli (NIH/NCI) [C]" userId="2e31b4fb-2c54-4995-be48-173a24bc5b84" providerId="ADAL" clId="{50E5CBC5-A280-4E2C-9AEF-E7B73CB10DD2}" dt="2022-06-22T00:16:41.518" v="1488" actId="478"/>
          <ac:spMkLst>
            <pc:docMk/>
            <pc:sldMk cId="1504468540" sldId="288"/>
            <ac:spMk id="4" creationId="{3C4E8922-C311-4F96-AB54-E3A605914006}"/>
          </ac:spMkLst>
        </pc:spChg>
        <pc:spChg chg="add mod">
          <ac:chgData name="Sarkar, Titli (NIH/NCI) [C]" userId="2e31b4fb-2c54-4995-be48-173a24bc5b84" providerId="ADAL" clId="{50E5CBC5-A280-4E2C-9AEF-E7B73CB10DD2}" dt="2022-06-22T00:16:51.661" v="1495" actId="404"/>
          <ac:spMkLst>
            <pc:docMk/>
            <pc:sldMk cId="1504468540" sldId="288"/>
            <ac:spMk id="5" creationId="{9235F871-D541-4857-8314-5C08B3FC9B71}"/>
          </ac:spMkLst>
        </pc:spChg>
        <pc:spChg chg="add mod">
          <ac:chgData name="Sarkar, Titli (NIH/NCI) [C]" userId="2e31b4fb-2c54-4995-be48-173a24bc5b84" providerId="ADAL" clId="{50E5CBC5-A280-4E2C-9AEF-E7B73CB10DD2}" dt="2022-06-22T00:16:29.793" v="1487"/>
          <ac:spMkLst>
            <pc:docMk/>
            <pc:sldMk cId="1504468540" sldId="288"/>
            <ac:spMk id="7" creationId="{1B8D930F-F371-4734-89FE-F045EB4AF906}"/>
          </ac:spMkLst>
        </pc:spChg>
        <pc:spChg chg="add mod">
          <ac:chgData name="Sarkar, Titli (NIH/NCI) [C]" userId="2e31b4fb-2c54-4995-be48-173a24bc5b84" providerId="ADAL" clId="{50E5CBC5-A280-4E2C-9AEF-E7B73CB10DD2}" dt="2022-06-22T00:16:29.793" v="1487"/>
          <ac:spMkLst>
            <pc:docMk/>
            <pc:sldMk cId="1504468540" sldId="288"/>
            <ac:spMk id="8" creationId="{3FE2845B-CDC0-41DF-AF8E-BEF38B44ABB6}"/>
          </ac:spMkLst>
        </pc:spChg>
        <pc:spChg chg="add mod">
          <ac:chgData name="Sarkar, Titli (NIH/NCI) [C]" userId="2e31b4fb-2c54-4995-be48-173a24bc5b84" providerId="ADAL" clId="{50E5CBC5-A280-4E2C-9AEF-E7B73CB10DD2}" dt="2022-06-22T00:16:29.793" v="1487"/>
          <ac:spMkLst>
            <pc:docMk/>
            <pc:sldMk cId="1504468540" sldId="288"/>
            <ac:spMk id="9" creationId="{D84A37B8-553E-47B0-B0C6-17DFE2E628C5}"/>
          </ac:spMkLst>
        </pc:spChg>
        <pc:spChg chg="add mod">
          <ac:chgData name="Sarkar, Titli (NIH/NCI) [C]" userId="2e31b4fb-2c54-4995-be48-173a24bc5b84" providerId="ADAL" clId="{50E5CBC5-A280-4E2C-9AEF-E7B73CB10DD2}" dt="2022-06-22T00:16:29.793" v="1487"/>
          <ac:spMkLst>
            <pc:docMk/>
            <pc:sldMk cId="1504468540" sldId="288"/>
            <ac:spMk id="10" creationId="{61F7F941-84A8-42CE-9F43-FB7E38129F32}"/>
          </ac:spMkLst>
        </pc:spChg>
        <pc:spChg chg="add mod">
          <ac:chgData name="Sarkar, Titli (NIH/NCI) [C]" userId="2e31b4fb-2c54-4995-be48-173a24bc5b84" providerId="ADAL" clId="{50E5CBC5-A280-4E2C-9AEF-E7B73CB10DD2}" dt="2022-06-22T00:16:29.793" v="1487"/>
          <ac:spMkLst>
            <pc:docMk/>
            <pc:sldMk cId="1504468540" sldId="288"/>
            <ac:spMk id="11" creationId="{B2396082-F433-456D-B889-01D4105E70BA}"/>
          </ac:spMkLst>
        </pc:spChg>
        <pc:spChg chg="add mod">
          <ac:chgData name="Sarkar, Titli (NIH/NCI) [C]" userId="2e31b4fb-2c54-4995-be48-173a24bc5b84" providerId="ADAL" clId="{50E5CBC5-A280-4E2C-9AEF-E7B73CB10DD2}" dt="2022-06-22T00:16:29.793" v="1487"/>
          <ac:spMkLst>
            <pc:docMk/>
            <pc:sldMk cId="1504468540" sldId="288"/>
            <ac:spMk id="12" creationId="{876EF7D1-7A8C-452F-B457-A5D5C5C28DB8}"/>
          </ac:spMkLst>
        </pc:spChg>
        <pc:spChg chg="add mod">
          <ac:chgData name="Sarkar, Titli (NIH/NCI) [C]" userId="2e31b4fb-2c54-4995-be48-173a24bc5b84" providerId="ADAL" clId="{50E5CBC5-A280-4E2C-9AEF-E7B73CB10DD2}" dt="2022-06-22T00:16:29.793" v="1487"/>
          <ac:spMkLst>
            <pc:docMk/>
            <pc:sldMk cId="1504468540" sldId="288"/>
            <ac:spMk id="13" creationId="{5C058909-3732-4D8C-B9AC-22156DD27111}"/>
          </ac:spMkLst>
        </pc:spChg>
        <pc:spChg chg="add mod">
          <ac:chgData name="Sarkar, Titli (NIH/NCI) [C]" userId="2e31b4fb-2c54-4995-be48-173a24bc5b84" providerId="ADAL" clId="{50E5CBC5-A280-4E2C-9AEF-E7B73CB10DD2}" dt="2022-06-22T00:16:29.793" v="1487"/>
          <ac:spMkLst>
            <pc:docMk/>
            <pc:sldMk cId="1504468540" sldId="288"/>
            <ac:spMk id="14" creationId="{F89F966F-BE7B-45C3-B8C3-4D8697B66B95}"/>
          </ac:spMkLst>
        </pc:spChg>
        <pc:picChg chg="add mod">
          <ac:chgData name="Sarkar, Titli (NIH/NCI) [C]" userId="2e31b4fb-2c54-4995-be48-173a24bc5b84" providerId="ADAL" clId="{50E5CBC5-A280-4E2C-9AEF-E7B73CB10DD2}" dt="2022-06-22T00:16:29.793" v="1487"/>
          <ac:picMkLst>
            <pc:docMk/>
            <pc:sldMk cId="1504468540" sldId="288"/>
            <ac:picMk id="6" creationId="{914C16AF-3825-47CE-9116-3EB45AC31C66}"/>
          </ac:picMkLst>
        </pc:picChg>
      </pc:sldChg>
      <pc:sldChg chg="addSp delSp modSp new mod setBg">
        <pc:chgData name="Sarkar, Titli (NIH/NCI) [C]" userId="2e31b4fb-2c54-4995-be48-173a24bc5b84" providerId="ADAL" clId="{50E5CBC5-A280-4E2C-9AEF-E7B73CB10DD2}" dt="2022-06-22T14:00:45.029" v="1950" actId="1076"/>
        <pc:sldMkLst>
          <pc:docMk/>
          <pc:sldMk cId="1521599974" sldId="289"/>
        </pc:sldMkLst>
        <pc:spChg chg="mod ord">
          <ac:chgData name="Sarkar, Titli (NIH/NCI) [C]" userId="2e31b4fb-2c54-4995-be48-173a24bc5b84" providerId="ADAL" clId="{50E5CBC5-A280-4E2C-9AEF-E7B73CB10DD2}" dt="2022-06-22T12:48:15.006" v="1537" actId="26606"/>
          <ac:spMkLst>
            <pc:docMk/>
            <pc:sldMk cId="1521599974" sldId="289"/>
            <ac:spMk id="2" creationId="{2AC6D66F-2CA0-491C-823A-0A051921DAEF}"/>
          </ac:spMkLst>
        </pc:spChg>
        <pc:spChg chg="mod">
          <ac:chgData name="Sarkar, Titli (NIH/NCI) [C]" userId="2e31b4fb-2c54-4995-be48-173a24bc5b84" providerId="ADAL" clId="{50E5CBC5-A280-4E2C-9AEF-E7B73CB10DD2}" dt="2022-06-22T12:48:15.006" v="1537" actId="26606"/>
          <ac:spMkLst>
            <pc:docMk/>
            <pc:sldMk cId="1521599974" sldId="289"/>
            <ac:spMk id="3" creationId="{BE7AA873-FD83-4AD0-9DAC-C5881C243E7D}"/>
          </ac:spMkLst>
        </pc:spChg>
        <pc:spChg chg="add mod">
          <ac:chgData name="Sarkar, Titli (NIH/NCI) [C]" userId="2e31b4fb-2c54-4995-be48-173a24bc5b84" providerId="ADAL" clId="{50E5CBC5-A280-4E2C-9AEF-E7B73CB10DD2}" dt="2022-06-22T14:00:45.029" v="1950" actId="1076"/>
          <ac:spMkLst>
            <pc:docMk/>
            <pc:sldMk cId="1521599974" sldId="289"/>
            <ac:spMk id="4" creationId="{B5333855-AA16-47BD-8D4E-94B4B6D379C8}"/>
          </ac:spMkLst>
        </pc:spChg>
        <pc:picChg chg="add mod">
          <ac:chgData name="Sarkar, Titli (NIH/NCI) [C]" userId="2e31b4fb-2c54-4995-be48-173a24bc5b84" providerId="ADAL" clId="{50E5CBC5-A280-4E2C-9AEF-E7B73CB10DD2}" dt="2022-06-22T14:00:34.753" v="1946" actId="14100"/>
          <ac:picMkLst>
            <pc:docMk/>
            <pc:sldMk cId="1521599974" sldId="289"/>
            <ac:picMk id="5" creationId="{019164DA-9906-4957-AB20-49E78C6F1E1F}"/>
          </ac:picMkLst>
        </pc:picChg>
        <pc:picChg chg="add mod">
          <ac:chgData name="Sarkar, Titli (NIH/NCI) [C]" userId="2e31b4fb-2c54-4995-be48-173a24bc5b84" providerId="ADAL" clId="{50E5CBC5-A280-4E2C-9AEF-E7B73CB10DD2}" dt="2022-06-22T14:00:41.404" v="1949" actId="1076"/>
          <ac:picMkLst>
            <pc:docMk/>
            <pc:sldMk cId="1521599974" sldId="289"/>
            <ac:picMk id="1026" creationId="{EC959BE5-05B9-45FD-B434-31934FF66FB9}"/>
          </ac:picMkLst>
        </pc:picChg>
        <pc:picChg chg="add del">
          <ac:chgData name="Sarkar, Titli (NIH/NCI) [C]" userId="2e31b4fb-2c54-4995-be48-173a24bc5b84" providerId="ADAL" clId="{50E5CBC5-A280-4E2C-9AEF-E7B73CB10DD2}" dt="2022-06-22T12:49:20.842" v="1539" actId="478"/>
          <ac:picMkLst>
            <pc:docMk/>
            <pc:sldMk cId="1521599974" sldId="289"/>
            <ac:picMk id="1028" creationId="{76DB62F8-E7E2-4DA0-A1B1-1CE47B4E0D06}"/>
          </ac:picMkLst>
        </pc:picChg>
        <pc:picChg chg="add del mod">
          <ac:chgData name="Sarkar, Titli (NIH/NCI) [C]" userId="2e31b4fb-2c54-4995-be48-173a24bc5b84" providerId="ADAL" clId="{50E5CBC5-A280-4E2C-9AEF-E7B73CB10DD2}" dt="2022-06-22T13:59:56.603" v="1938" actId="478"/>
          <ac:picMkLst>
            <pc:docMk/>
            <pc:sldMk cId="1521599974" sldId="289"/>
            <ac:picMk id="1030" creationId="{5C382825-9E22-4C97-99A9-89C1D51E49C2}"/>
          </ac:picMkLst>
        </pc:picChg>
        <pc:picChg chg="add del mod">
          <ac:chgData name="Sarkar, Titli (NIH/NCI) [C]" userId="2e31b4fb-2c54-4995-be48-173a24bc5b84" providerId="ADAL" clId="{50E5CBC5-A280-4E2C-9AEF-E7B73CB10DD2}" dt="2022-06-22T13:57:03.170" v="1931" actId="478"/>
          <ac:picMkLst>
            <pc:docMk/>
            <pc:sldMk cId="1521599974" sldId="289"/>
            <ac:picMk id="1032" creationId="{B04CA862-874E-4D56-9CE7-40F3EA95FCC9}"/>
          </ac:picMkLst>
        </pc:picChg>
        <pc:picChg chg="add del mod">
          <ac:chgData name="Sarkar, Titli (NIH/NCI) [C]" userId="2e31b4fb-2c54-4995-be48-173a24bc5b84" providerId="ADAL" clId="{50E5CBC5-A280-4E2C-9AEF-E7B73CB10DD2}" dt="2022-06-22T12:51:04.113" v="1552" actId="478"/>
          <ac:picMkLst>
            <pc:docMk/>
            <pc:sldMk cId="1521599974" sldId="289"/>
            <ac:picMk id="1034" creationId="{F67F2713-45DF-49F8-B971-984029EA3348}"/>
          </ac:picMkLst>
        </pc:picChg>
        <pc:picChg chg="add mod">
          <ac:chgData name="Sarkar, Titli (NIH/NCI) [C]" userId="2e31b4fb-2c54-4995-be48-173a24bc5b84" providerId="ADAL" clId="{50E5CBC5-A280-4E2C-9AEF-E7B73CB10DD2}" dt="2022-06-22T14:00:38.739" v="1948" actId="1076"/>
          <ac:picMkLst>
            <pc:docMk/>
            <pc:sldMk cId="1521599974" sldId="289"/>
            <ac:picMk id="1036" creationId="{8AF8938E-4090-4111-85F3-191E6B496C03}"/>
          </ac:picMkLst>
        </pc:picChg>
      </pc:sldChg>
      <pc:sldChg chg="addSp delSp modSp new mod">
        <pc:chgData name="Sarkar, Titli (NIH/NCI) [C]" userId="2e31b4fb-2c54-4995-be48-173a24bc5b84" providerId="ADAL" clId="{50E5CBC5-A280-4E2C-9AEF-E7B73CB10DD2}" dt="2022-06-22T13:06:26.735" v="1917" actId="1076"/>
        <pc:sldMkLst>
          <pc:docMk/>
          <pc:sldMk cId="643665386" sldId="290"/>
        </pc:sldMkLst>
        <pc:spChg chg="mod">
          <ac:chgData name="Sarkar, Titli (NIH/NCI) [C]" userId="2e31b4fb-2c54-4995-be48-173a24bc5b84" providerId="ADAL" clId="{50E5CBC5-A280-4E2C-9AEF-E7B73CB10DD2}" dt="2022-06-22T13:03:54.392" v="1905" actId="20577"/>
          <ac:spMkLst>
            <pc:docMk/>
            <pc:sldMk cId="643665386" sldId="290"/>
            <ac:spMk id="3" creationId="{19FBDAD9-99FD-466F-BE3D-488365EC667A}"/>
          </ac:spMkLst>
        </pc:spChg>
        <pc:spChg chg="add del">
          <ac:chgData name="Sarkar, Titli (NIH/NCI) [C]" userId="2e31b4fb-2c54-4995-be48-173a24bc5b84" providerId="ADAL" clId="{50E5CBC5-A280-4E2C-9AEF-E7B73CB10DD2}" dt="2022-06-22T13:04:23.534" v="1907" actId="478"/>
          <ac:spMkLst>
            <pc:docMk/>
            <pc:sldMk cId="643665386" sldId="290"/>
            <ac:spMk id="5" creationId="{1E29FEB6-605D-4641-A91D-804C56609DA0}"/>
          </ac:spMkLst>
        </pc:spChg>
        <pc:picChg chg="add mod">
          <ac:chgData name="Sarkar, Titli (NIH/NCI) [C]" userId="2e31b4fb-2c54-4995-be48-173a24bc5b84" providerId="ADAL" clId="{50E5CBC5-A280-4E2C-9AEF-E7B73CB10DD2}" dt="2022-06-22T13:04:40.088" v="1912" actId="14100"/>
          <ac:picMkLst>
            <pc:docMk/>
            <pc:sldMk cId="643665386" sldId="290"/>
            <ac:picMk id="2050" creationId="{E91862FA-6CD5-475C-B2FB-BCF0633475C9}"/>
          </ac:picMkLst>
        </pc:picChg>
        <pc:picChg chg="add mod">
          <ac:chgData name="Sarkar, Titli (NIH/NCI) [C]" userId="2e31b4fb-2c54-4995-be48-173a24bc5b84" providerId="ADAL" clId="{50E5CBC5-A280-4E2C-9AEF-E7B73CB10DD2}" dt="2022-06-22T13:06:26.735" v="1917" actId="1076"/>
          <ac:picMkLst>
            <pc:docMk/>
            <pc:sldMk cId="643665386" sldId="290"/>
            <ac:picMk id="2052" creationId="{ED23BC88-B670-4777-ADB4-E793DC3DE1C5}"/>
          </ac:picMkLst>
        </pc:picChg>
      </pc:sldChg>
      <pc:sldMasterChg chg="addSldLayout delSldLayout">
        <pc:chgData name="Sarkar, Titli (NIH/NCI) [C]" userId="2e31b4fb-2c54-4995-be48-173a24bc5b84" providerId="ADAL" clId="{50E5CBC5-A280-4E2C-9AEF-E7B73CB10DD2}" dt="2022-06-22T00:02:08.843" v="1029" actId="47"/>
        <pc:sldMasterMkLst>
          <pc:docMk/>
          <pc:sldMasterMk cId="0" sldId="2147483648"/>
        </pc:sldMasterMkLst>
        <pc:sldLayoutChg chg="add del">
          <pc:chgData name="Sarkar, Titli (NIH/NCI) [C]" userId="2e31b4fb-2c54-4995-be48-173a24bc5b84" providerId="ADAL" clId="{50E5CBC5-A280-4E2C-9AEF-E7B73CB10DD2}" dt="2022-06-22T00:02:08.843" v="1029" actId="47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Sarkar, Titli (NIH/NCI) [C]" userId="2e31b4fb-2c54-4995-be48-173a24bc5b84" providerId="ADAL" clId="{50E5CBC5-A280-4E2C-9AEF-E7B73CB10DD2}" dt="2022-06-21T23:53:15.355" v="1009" actId="47"/>
          <pc:sldLayoutMkLst>
            <pc:docMk/>
            <pc:sldMasterMk cId="0" sldId="2147483648"/>
            <pc:sldLayoutMk cId="0" sldId="2147483663"/>
          </pc:sldLayoutMkLst>
        </pc:sldLayoutChg>
      </pc:sldMasterChg>
    </pc:docChg>
  </pc:docChgLst>
  <pc:docChgLst>
    <pc:chgData name="Black, Sean (NIH/NCI) [C]" userId="S::blackst@nih.gov::0764b674-8ae9-41bb-8b23-0d7c0d0ae205" providerId="AD" clId="Web-{3DF4CEB4-780B-79CB-2C26-AC8575FE2DAC}"/>
    <pc:docChg chg="modSld">
      <pc:chgData name="Black, Sean (NIH/NCI) [C]" userId="S::blackst@nih.gov::0764b674-8ae9-41bb-8b23-0d7c0d0ae205" providerId="AD" clId="Web-{3DF4CEB4-780B-79CB-2C26-AC8575FE2DAC}" dt="2022-06-22T13:43:58.755" v="138" actId="20577"/>
      <pc:docMkLst>
        <pc:docMk/>
      </pc:docMkLst>
      <pc:sldChg chg="addSp delSp modSp">
        <pc:chgData name="Black, Sean (NIH/NCI) [C]" userId="S::blackst@nih.gov::0764b674-8ae9-41bb-8b23-0d7c0d0ae205" providerId="AD" clId="Web-{3DF4CEB4-780B-79CB-2C26-AC8575FE2DAC}" dt="2022-06-21T18:47:42.113" v="25" actId="1076"/>
        <pc:sldMkLst>
          <pc:docMk/>
          <pc:sldMk cId="0" sldId="264"/>
        </pc:sldMkLst>
        <pc:spChg chg="add del mod">
          <ac:chgData name="Black, Sean (NIH/NCI) [C]" userId="S::blackst@nih.gov::0764b674-8ae9-41bb-8b23-0d7c0d0ae205" providerId="AD" clId="Web-{3DF4CEB4-780B-79CB-2C26-AC8575FE2DAC}" dt="2022-06-21T18:47:42.113" v="25" actId="1076"/>
          <ac:spMkLst>
            <pc:docMk/>
            <pc:sldMk cId="0" sldId="264"/>
            <ac:spMk id="3" creationId="{8C37C0A4-A158-9296-009F-BA3EEDB08D68}"/>
          </ac:spMkLst>
        </pc:spChg>
        <pc:spChg chg="add del mod">
          <ac:chgData name="Black, Sean (NIH/NCI) [C]" userId="S::blackst@nih.gov::0764b674-8ae9-41bb-8b23-0d7c0d0ae205" providerId="AD" clId="Web-{3DF4CEB4-780B-79CB-2C26-AC8575FE2DAC}" dt="2022-06-21T18:46:50.081" v="15"/>
          <ac:spMkLst>
            <pc:docMk/>
            <pc:sldMk cId="0" sldId="264"/>
            <ac:spMk id="4" creationId="{99FA50D0-A6BD-D559-72E9-9928E1D357DF}"/>
          </ac:spMkLst>
        </pc:spChg>
        <pc:spChg chg="del">
          <ac:chgData name="Black, Sean (NIH/NCI) [C]" userId="S::blackst@nih.gov::0764b674-8ae9-41bb-8b23-0d7c0d0ae205" providerId="AD" clId="Web-{3DF4CEB4-780B-79CB-2C26-AC8575FE2DAC}" dt="2022-06-21T18:45:53.518" v="0"/>
          <ac:spMkLst>
            <pc:docMk/>
            <pc:sldMk cId="0" sldId="264"/>
            <ac:spMk id="159" creationId="{00000000-0000-0000-0000-000000000000}"/>
          </ac:spMkLst>
        </pc:spChg>
      </pc:sldChg>
      <pc:sldChg chg="modSp">
        <pc:chgData name="Black, Sean (NIH/NCI) [C]" userId="S::blackst@nih.gov::0764b674-8ae9-41bb-8b23-0d7c0d0ae205" providerId="AD" clId="Web-{3DF4CEB4-780B-79CB-2C26-AC8575FE2DAC}" dt="2022-06-21T19:18:04.170" v="83" actId="20577"/>
        <pc:sldMkLst>
          <pc:docMk/>
          <pc:sldMk cId="0" sldId="265"/>
        </pc:sldMkLst>
        <pc:spChg chg="mod">
          <ac:chgData name="Black, Sean (NIH/NCI) [C]" userId="S::blackst@nih.gov::0764b674-8ae9-41bb-8b23-0d7c0d0ae205" providerId="AD" clId="Web-{3DF4CEB4-780B-79CB-2C26-AC8575FE2DAC}" dt="2022-06-21T19:18:04.170" v="83" actId="20577"/>
          <ac:spMkLst>
            <pc:docMk/>
            <pc:sldMk cId="0" sldId="265"/>
            <ac:spMk id="165" creationId="{00000000-0000-0000-0000-000000000000}"/>
          </ac:spMkLst>
        </pc:spChg>
      </pc:sldChg>
      <pc:sldChg chg="addSp delSp modSp">
        <pc:chgData name="Black, Sean (NIH/NCI) [C]" userId="S::blackst@nih.gov::0764b674-8ae9-41bb-8b23-0d7c0d0ae205" providerId="AD" clId="Web-{3DF4CEB4-780B-79CB-2C26-AC8575FE2DAC}" dt="2022-06-22T13:43:58.755" v="138" actId="20577"/>
        <pc:sldMkLst>
          <pc:docMk/>
          <pc:sldMk cId="0" sldId="266"/>
        </pc:sldMkLst>
        <pc:spChg chg="add mod">
          <ac:chgData name="Black, Sean (NIH/NCI) [C]" userId="S::blackst@nih.gov::0764b674-8ae9-41bb-8b23-0d7c0d0ae205" providerId="AD" clId="Web-{3DF4CEB4-780B-79CB-2C26-AC8575FE2DAC}" dt="2022-06-22T13:43:58.755" v="138" actId="20577"/>
          <ac:spMkLst>
            <pc:docMk/>
            <pc:sldMk cId="0" sldId="266"/>
            <ac:spMk id="2" creationId="{D4AD80B6-28E6-F559-F022-77748F80D437}"/>
          </ac:spMkLst>
        </pc:spChg>
        <pc:spChg chg="del">
          <ac:chgData name="Black, Sean (NIH/NCI) [C]" userId="S::blackst@nih.gov::0764b674-8ae9-41bb-8b23-0d7c0d0ae205" providerId="AD" clId="Web-{3DF4CEB4-780B-79CB-2C26-AC8575FE2DAC}" dt="2022-06-21T19:18:14.748" v="84"/>
          <ac:spMkLst>
            <pc:docMk/>
            <pc:sldMk cId="0" sldId="266"/>
            <ac:spMk id="1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5d8c367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5d8c367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5d8c3676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35d8c3676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5d8c36762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135d8c36762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5d8c3676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35d8c3676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112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5d8c3676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35d8c3676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5d8c36762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135d8c36762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5d8c36762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5d8c36762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549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28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5d8c3676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5d8c3676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473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d8c3676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d8c3676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5d8c3676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5d8c3676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5d8c3676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5d8c3676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5d8c3676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5d8c3676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5d8c3676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5d8c3676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5d8c367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5d8c367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5d8c36762_0_7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135d8c36762_0_7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g135d8c36762_0_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3"/>
          <p:cNvCxnSpPr/>
          <p:nvPr/>
        </p:nvCxnSpPr>
        <p:spPr>
          <a:xfrm>
            <a:off x="457200" y="6243851"/>
            <a:ext cx="1120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13"/>
          <p:cNvCxnSpPr/>
          <p:nvPr/>
        </p:nvCxnSpPr>
        <p:spPr>
          <a:xfrm>
            <a:off x="457200" y="1106424"/>
            <a:ext cx="11201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838200" y="155448"/>
            <a:ext cx="105156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j1Eeexd1i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21/ci100050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dkit.org/docs/Overview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dkit.org/docs/source/rdkit.Chem.Descriptors.html" TargetMode="External"/><Relationship Id="rId4" Type="http://schemas.openxmlformats.org/officeDocument/2006/relationships/hyperlink" Target="https://www.rdkit.org/docs/GettingStartedInPython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86/s13321-018-0258-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07/s10822-016-9938-8" TargetMode="External"/><Relationship Id="rId4" Type="http://schemas.openxmlformats.org/officeDocument/2006/relationships/hyperlink" Target="https://link.springer.com/journal/10822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oosting-algorithms-explained-d38f56ef3f30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6.06619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AMPL related Machine Learning Models and Parameters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1524000" y="378491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Titli Sarkar, Sean Black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Butler Summer Trainee 2022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June 22, 2022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5d8c36762_0_0"/>
          <p:cNvSpPr txBox="1">
            <a:spLocks noGrp="1"/>
          </p:cNvSpPr>
          <p:nvPr>
            <p:ph type="title"/>
          </p:nvPr>
        </p:nvSpPr>
        <p:spPr>
          <a:xfrm>
            <a:off x="838200" y="3061933"/>
            <a:ext cx="10515600" cy="555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Featurizer and Molecular Descriptor</a:t>
            </a:r>
          </a:p>
        </p:txBody>
      </p:sp>
      <p:sp>
        <p:nvSpPr>
          <p:cNvPr id="4" name="Google Shape;191;g135d8c36762_0_172">
            <a:extLst>
              <a:ext uri="{FF2B5EF4-FFF2-40B4-BE49-F238E27FC236}">
                <a16:creationId xmlns:a16="http://schemas.microsoft.com/office/drawing/2014/main" id="{52383C3A-55EA-4A28-880C-7216D6CEDE20}"/>
              </a:ext>
            </a:extLst>
          </p:cNvPr>
          <p:cNvSpPr txBox="1"/>
          <p:nvPr/>
        </p:nvSpPr>
        <p:spPr>
          <a:xfrm>
            <a:off x="4120611" y="5785183"/>
            <a:ext cx="391304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https://www.youtube.com/watch?v=0j1Eeexd1ig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C7BAF9-31D5-4092-A9DA-A02EBDBF32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5d8c36762_0_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11</a:t>
            </a:fld>
            <a:endParaRPr lang="en-US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98" name="Google Shape;198;g135d8c36762_0_178"/>
          <p:cNvSpPr txBox="1"/>
          <p:nvPr/>
        </p:nvSpPr>
        <p:spPr>
          <a:xfrm>
            <a:off x="680719" y="332453"/>
            <a:ext cx="863745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What is Molecular Fingerprints?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99" name="Google Shape;199;g135d8c36762_0_178"/>
          <p:cNvSpPr txBox="1"/>
          <p:nvPr/>
        </p:nvSpPr>
        <p:spPr>
          <a:xfrm>
            <a:off x="463005" y="1325396"/>
            <a:ext cx="1101053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Molecular fingerprints are a way of encoding the structure of a molecule.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The most common type of fingerprint is a series of binary digits (bits) that represent the presence or absence of particular substructures in the molecule.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Comparing fingerprints allows you to determine the similarity between two molecules, to find matches to a query substructure, etc.</a:t>
            </a:r>
          </a:p>
        </p:txBody>
      </p:sp>
      <p:pic>
        <p:nvPicPr>
          <p:cNvPr id="1026" name="Picture 2" descr="Molecular fingerprint similarity search in virtual screening - ScienceDirect">
            <a:extLst>
              <a:ext uri="{FF2B5EF4-FFF2-40B4-BE49-F238E27FC236}">
                <a16:creationId xmlns:a16="http://schemas.microsoft.com/office/drawing/2014/main" id="{B66D53B9-61EA-4AC9-8BFA-CF8562543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05" y="3039969"/>
            <a:ext cx="5381895" cy="224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Cheminformatics — Circular Fingerprints | by Hacer Tilbec |  Medium">
            <a:extLst>
              <a:ext uri="{FF2B5EF4-FFF2-40B4-BE49-F238E27FC236}">
                <a16:creationId xmlns:a16="http://schemas.microsoft.com/office/drawing/2014/main" id="{AEE48AC1-0291-43CA-8BFD-99068AF2A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329" y="2790734"/>
            <a:ext cx="4878541" cy="312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4203EC-884E-4E7C-B4BD-2394E1756C3B}"/>
              </a:ext>
            </a:extLst>
          </p:cNvPr>
          <p:cNvSpPr txBox="1"/>
          <p:nvPr/>
        </p:nvSpPr>
        <p:spPr>
          <a:xfrm>
            <a:off x="7674429" y="5942385"/>
            <a:ext cx="287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A circular fingerprint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BF027-4CF7-4813-82EE-A287DF37B1A2}"/>
              </a:ext>
            </a:extLst>
          </p:cNvPr>
          <p:cNvSpPr txBox="1"/>
          <p:nvPr/>
        </p:nvSpPr>
        <p:spPr>
          <a:xfrm>
            <a:off x="1785258" y="5615805"/>
            <a:ext cx="3400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An example of a binary fingerprint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5d8c36762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12</a:t>
            </a:fld>
            <a:endParaRPr lang="en-US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89" name="Google Shape;189;g135d8c36762_0_172"/>
          <p:cNvSpPr txBox="1"/>
          <p:nvPr/>
        </p:nvSpPr>
        <p:spPr>
          <a:xfrm>
            <a:off x="680720" y="332453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ECFP</a:t>
            </a:r>
            <a:endParaRPr lang="en-US"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90" name="Google Shape;190;g135d8c36762_0_172"/>
          <p:cNvSpPr txBox="1"/>
          <p:nvPr/>
        </p:nvSpPr>
        <p:spPr>
          <a:xfrm>
            <a:off x="643800" y="1262642"/>
            <a:ext cx="1090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Extended-connectivity fingerprints (ECFPs) are a novel class of topological fingerprints for molecular characterization.</a:t>
            </a:r>
            <a:endParaRPr lang="en-US"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92" name="Google Shape;192;g135d8c36762_0_172"/>
          <p:cNvPicPr preferRelativeResize="0"/>
          <p:nvPr/>
        </p:nvPicPr>
        <p:blipFill rotWithShape="1">
          <a:blip r:embed="rId3">
            <a:alphaModFix/>
          </a:blip>
          <a:srcRect l="16984" t="35345" r="18613" b="13537"/>
          <a:stretch/>
        </p:blipFill>
        <p:spPr>
          <a:xfrm>
            <a:off x="643800" y="1970642"/>
            <a:ext cx="9632314" cy="41580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374C85-7B77-4667-B08C-D3F6876AF837}"/>
              </a:ext>
            </a:extLst>
          </p:cNvPr>
          <p:cNvSpPr txBox="1"/>
          <p:nvPr/>
        </p:nvSpPr>
        <p:spPr>
          <a:xfrm>
            <a:off x="1856377" y="6389008"/>
            <a:ext cx="98406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J. Chem. Inf. Model.</a:t>
            </a:r>
            <a:r>
              <a:rPr lang="en-US" sz="12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2010, 50, 5, 742–754, April 28, 2010,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2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 tooltip="DOI URL"/>
              </a:rPr>
              <a:t>https://doi.org/10.1021/ci100050t</a:t>
            </a:r>
            <a:endParaRPr lang="en-US" sz="1200" b="0" i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5d8c36762_0_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13</a:t>
            </a:fld>
            <a:endParaRPr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98" name="Google Shape;198;g135d8c36762_0_178"/>
          <p:cNvSpPr txBox="1"/>
          <p:nvPr/>
        </p:nvSpPr>
        <p:spPr>
          <a:xfrm>
            <a:off x="680720" y="332453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err="1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RDKit</a:t>
            </a: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99" name="Google Shape;199;g135d8c36762_0_178"/>
          <p:cNvSpPr txBox="1"/>
          <p:nvPr/>
        </p:nvSpPr>
        <p:spPr>
          <a:xfrm>
            <a:off x="560975" y="1020597"/>
            <a:ext cx="11435081" cy="581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i="0" u="none" strike="noStrike" err="1">
                <a:solidFill>
                  <a:srgbClr val="0366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RDKit</a:t>
            </a:r>
            <a:r>
              <a:rPr lang="en-US" sz="2000" b="1" i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an open-source toolset used in cheminformatics.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 3.x wrappers generated using </a:t>
            </a:r>
            <a:r>
              <a:rPr lang="en-US" sz="1600" b="0" i="0" err="1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Boost.Python</a:t>
            </a:r>
            <a:endParaRPr lang="en-US" sz="1600" b="0" i="0">
              <a:solidFill>
                <a:srgbClr val="24292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2D and 3D molecular operations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Descriptor generation for machine learning</a:t>
            </a:r>
            <a:endParaRPr lang="en-US" sz="1800" i="0">
              <a:solidFill>
                <a:srgbClr val="24292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000" i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Fingerprint Operation Functions [</a:t>
            </a:r>
            <a:r>
              <a:rPr lang="en-US" sz="2000" i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link</a:t>
            </a:r>
            <a:r>
              <a:rPr lang="en-US" sz="2000" i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Generating fingerprints</a:t>
            </a:r>
          </a:p>
          <a:p>
            <a:pPr marL="739775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err="1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RDKit</a:t>
            </a:r>
            <a:r>
              <a:rPr lang="en-US" sz="1600" b="1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fingerprint </a:t>
            </a:r>
            <a:r>
              <a:rPr lang="en-US" sz="160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1600" i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based on hashing molecular subgraphs</a:t>
            </a:r>
          </a:p>
          <a:p>
            <a:pPr marL="739775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Morgan/Circular fingerprints </a:t>
            </a:r>
            <a:r>
              <a:rPr lang="en-US" sz="1600" i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based on the Morgan algorithm, similar to the ECFP/FCFP </a:t>
            </a:r>
            <a:r>
              <a:rPr lang="en-US" sz="160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600" i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ingerprints. JCIM 50:742-54 (2010).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fingerprints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Fingerprint I/O</a:t>
            </a:r>
            <a:endParaRPr lang="en-US" sz="1600">
              <a:solidFill>
                <a:srgbClr val="2429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Chemical Descriptors [</a:t>
            </a:r>
            <a:r>
              <a:rPr lang="en-US" sz="200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link</a:t>
            </a:r>
            <a:r>
              <a:rPr lang="en-US" sz="200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]:</a:t>
            </a:r>
          </a:p>
          <a:p>
            <a:pPr algn="l">
              <a:lnSpc>
                <a:spcPct val="150000"/>
              </a:lnSpc>
            </a:pPr>
            <a:r>
              <a:rPr lang="en-US" sz="1600" i="0" err="1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rdkit.Chem.Descriptors.</a:t>
            </a:r>
            <a:r>
              <a:rPr lang="en-US" sz="1600" b="1" i="0" err="1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en-US" sz="1600" b="1" i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600" b="1" i="0" err="1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MinAbsPartialCharge</a:t>
            </a:r>
            <a:r>
              <a:rPr lang="en-US" sz="160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1600" b="1" i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MolWt</a:t>
            </a:r>
            <a:r>
              <a:rPr lang="en-US" sz="1600" b="1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1600" b="1" i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NumRadicalElectrons</a:t>
            </a:r>
            <a:r>
              <a:rPr lang="en-US" sz="1600" b="1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1600" b="1" i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NumValenceElectrons</a:t>
            </a:r>
            <a:endParaRPr lang="en-US" sz="1600" b="1" i="0">
              <a:solidFill>
                <a:srgbClr val="24292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1200" b="0" i="0">
              <a:solidFill>
                <a:srgbClr val="24292E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hlinkClick r:id="rId4"/>
            </a:endParaRPr>
          </a:p>
          <a:p>
            <a:pPr algn="l">
              <a:lnSpc>
                <a:spcPct val="150000"/>
              </a:lnSpc>
            </a:pPr>
            <a:endParaRPr lang="en-US" sz="1200" b="0" i="0">
              <a:solidFill>
                <a:srgbClr val="24292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2000" b="0" i="0">
              <a:solidFill>
                <a:srgbClr val="24292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76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d8c36762_0_1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14</a:t>
            </a:fld>
            <a:endParaRPr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205" name="Google Shape;205;g135d8c36762_0_184"/>
          <p:cNvSpPr txBox="1"/>
          <p:nvPr/>
        </p:nvSpPr>
        <p:spPr>
          <a:xfrm>
            <a:off x="680720" y="332453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Moe</a:t>
            </a: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06" name="Google Shape;206;g135d8c36762_0_184"/>
          <p:cNvSpPr txBox="1"/>
          <p:nvPr/>
        </p:nvSpPr>
        <p:spPr>
          <a:xfrm>
            <a:off x="422003" y="1227425"/>
            <a:ext cx="10931797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Descriptors generated by the commercial software package Molecular Operating Environment [</a:t>
            </a:r>
            <a:r>
              <a:rPr lang="en-US" sz="2000" u="sng" strike="noStrike" cap="none">
                <a:solidFill>
                  <a:srgbClr val="376FAA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paper link</a:t>
            </a:r>
            <a:r>
              <a:rPr lang="en-US" sz="2000" b="0" i="0" u="sng">
                <a:solidFill>
                  <a:srgbClr val="376F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Helps in computer-aided molecular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400+ 2D and 3D Molecular Descriptors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pKa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Prediction and Protomer Generation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Linear quantitative structure–activity relationships (QSAR)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Bayesian Classification / Machine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Chemical Similarity, Diversity and Clustering</a:t>
            </a:r>
            <a:endParaRPr lang="en-US" sz="20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376FAA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5d8c36762_0_1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15</a:t>
            </a:fld>
            <a:endParaRPr lang="en-US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212" name="Google Shape;212;g135d8c36762_0_190"/>
          <p:cNvSpPr txBox="1"/>
          <p:nvPr/>
        </p:nvSpPr>
        <p:spPr>
          <a:xfrm>
            <a:off x="680720" y="332453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Mordred</a:t>
            </a:r>
            <a:endParaRPr lang="en-US"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13" name="Google Shape;213;g135d8c36762_0_190"/>
          <p:cNvSpPr txBox="1"/>
          <p:nvPr/>
        </p:nvSpPr>
        <p:spPr>
          <a:xfrm>
            <a:off x="680720" y="1379825"/>
            <a:ext cx="10379166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Molecular descriptors are widely employed to present molecular characteristics in cheminformatics.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Mordred, a developed descriptor-calculation software application that can calculate more than 1800 two- and three-dimensional descriptors.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It is freely available via GitHub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It can calculate descriptors for large molecules, which cannot be accomplished by other software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79E05-145F-4D88-85FF-8686C45C4E77}"/>
              </a:ext>
            </a:extLst>
          </p:cNvPr>
          <p:cNvSpPr txBox="1"/>
          <p:nvPr/>
        </p:nvSpPr>
        <p:spPr>
          <a:xfrm>
            <a:off x="680719" y="5398961"/>
            <a:ext cx="111738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Moriwaki</a:t>
            </a:r>
            <a:r>
              <a:rPr lang="en-US" b="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H., Tian, YS., </a:t>
            </a:r>
            <a:r>
              <a:rPr lang="en-US" b="0" i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Kawashita</a:t>
            </a:r>
            <a:r>
              <a:rPr lang="en-US" b="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N. </a:t>
            </a:r>
            <a:r>
              <a:rPr lang="en-US" b="0" i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US" b="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Mordred: a molecular descriptor calculator. </a:t>
            </a:r>
            <a:r>
              <a:rPr lang="en-US" b="0" i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 </a:t>
            </a:r>
            <a:r>
              <a:rPr lang="en-US" b="0" i="1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Cheminform</a:t>
            </a:r>
            <a:r>
              <a:rPr lang="en-US" b="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1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10, </a:t>
            </a:r>
            <a:r>
              <a:rPr lang="en-US" b="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 (2018).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DOI: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https://doi.org/10.1186/s13321-018-0258-y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5d8c36762_0_1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16</a:t>
            </a:fld>
            <a:endParaRPr lang="en-US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219" name="Google Shape;219;g135d8c36762_0_196"/>
          <p:cNvSpPr txBox="1"/>
          <p:nvPr/>
        </p:nvSpPr>
        <p:spPr>
          <a:xfrm>
            <a:off x="680720" y="332453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Graphconv</a:t>
            </a:r>
            <a:endParaRPr lang="en-US"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20" name="Google Shape;220;g135d8c36762_0_196"/>
          <p:cNvSpPr txBox="1"/>
          <p:nvPr/>
        </p:nvSpPr>
        <p:spPr>
          <a:xfrm>
            <a:off x="539207" y="1069853"/>
            <a:ext cx="5905137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Implemented in </a:t>
            </a:r>
            <a:r>
              <a:rPr lang="en-US" sz="2000" i="0" u="none" strike="noStrike" cap="none" err="1">
                <a:solidFill>
                  <a:srgbClr val="00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Deepchem</a:t>
            </a:r>
            <a:endParaRPr lang="en-US" sz="200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Convolutional Neural Nets (CNNs) which can take molecular graphs of arbitrary size as input.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Generalizes standard molecular feature extraction methods based on circular fingerprints.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Useful for predicting the properties of novel molecules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Performs better than Morgan or ECFP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data-driven features are more interpretable, and have better predictive performance on a variety of tasks.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209B3-B915-4E65-89DC-F2F096591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57" t="30953" r="27232" b="25238"/>
          <a:stretch/>
        </p:blipFill>
        <p:spPr>
          <a:xfrm>
            <a:off x="6444344" y="1502229"/>
            <a:ext cx="5507935" cy="3200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F3D555-59D0-4C3F-B225-4958E64BA2AD}"/>
              </a:ext>
            </a:extLst>
          </p:cNvPr>
          <p:cNvSpPr txBox="1"/>
          <p:nvPr/>
        </p:nvSpPr>
        <p:spPr>
          <a:xfrm>
            <a:off x="6564088" y="5159828"/>
            <a:ext cx="52577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61A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Journal of Computer-Aided Molecular Design</a:t>
            </a:r>
            <a:r>
              <a:rPr lang="en-US" b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1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volume 30</a:t>
            </a:r>
            <a:r>
              <a:rPr lang="en-US" b="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pages595–608 (2016), </a:t>
            </a:r>
            <a:r>
              <a:rPr lang="en-US" b="0" i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b="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https://doi.org/10.1007/s10822-016-9938-8</a:t>
            </a:r>
            <a:endParaRPr lang="en-US" b="0" i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17</a:t>
            </a:fld>
            <a:endParaRPr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5" name="Google Shape;135;g135d8c36762_0_83">
            <a:extLst>
              <a:ext uri="{FF2B5EF4-FFF2-40B4-BE49-F238E27FC236}">
                <a16:creationId xmlns:a16="http://schemas.microsoft.com/office/drawing/2014/main" id="{63CC96DE-BCDA-41F9-B8F0-C4B94604B9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Model Types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9708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18</a:t>
            </a:fld>
            <a:endParaRPr lang="en-US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680720" y="332453"/>
            <a:ext cx="836168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Machine Learning Algorithm Types</a:t>
            </a:r>
            <a:endParaRPr lang="en-US"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32" name="Google Shape;232;p9" descr="Machine Learning Classification vs Regression - DEV Commun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3134" y="1157790"/>
            <a:ext cx="5196546" cy="2632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9" descr="Supervised vs. Unsupervised Learning [Differences &amp; Examples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309" y="1117283"/>
            <a:ext cx="3557002" cy="505968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9"/>
          <p:cNvSpPr/>
          <p:nvPr/>
        </p:nvSpPr>
        <p:spPr>
          <a:xfrm>
            <a:off x="904240" y="1209040"/>
            <a:ext cx="1706880" cy="465328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35" name="Google Shape;235;p9" descr="Top Machine Learning Interview Questions and Answers for 20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2516" y="3898902"/>
            <a:ext cx="5026350" cy="1963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C6D66F-2CA0-491C-823A-0A051921DA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7AA873-FD83-4AD0-9DAC-C5881C24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307848"/>
            <a:ext cx="10515600" cy="555900"/>
          </a:xfrm>
        </p:spPr>
        <p:txBody>
          <a:bodyPr/>
          <a:lstStyle/>
          <a:p>
            <a:r>
              <a:rPr lang="en-US"/>
              <a:t>Gradient Boosting</a:t>
            </a:r>
          </a:p>
        </p:txBody>
      </p:sp>
      <p:pic>
        <p:nvPicPr>
          <p:cNvPr id="1026" name="Picture 2" descr="Stochastic vs Batch Gradient Descent | by Divakar Kapil | Medium">
            <a:extLst>
              <a:ext uri="{FF2B5EF4-FFF2-40B4-BE49-F238E27FC236}">
                <a16:creationId xmlns:a16="http://schemas.microsoft.com/office/drawing/2014/main" id="{EC959BE5-05B9-45FD-B434-31934FF66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90" y="1515466"/>
            <a:ext cx="3540268" cy="219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333855-AA16-47BD-8D4E-94B4B6D379C8}"/>
              </a:ext>
            </a:extLst>
          </p:cNvPr>
          <p:cNvSpPr txBox="1"/>
          <p:nvPr/>
        </p:nvSpPr>
        <p:spPr>
          <a:xfrm>
            <a:off x="7035944" y="4065758"/>
            <a:ext cx="4212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Initial model with random weight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Error = actual – predicted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Minimize errors/cost in incremental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Improved model with new 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Evaluate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164DA-9906-4957-AB20-49E78C6F1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752" y="3913267"/>
            <a:ext cx="4097792" cy="2245620"/>
          </a:xfrm>
          <a:prstGeom prst="rect">
            <a:avLst/>
          </a:prstGeom>
        </p:spPr>
      </p:pic>
      <p:pic>
        <p:nvPicPr>
          <p:cNvPr id="1036" name="Picture 12" descr="The Intuition Behind Gradient Boosting &amp; XGBoost | by Bobby Tan (Liang Wei)  | Towards Data Science">
            <a:extLst>
              <a:ext uri="{FF2B5EF4-FFF2-40B4-BE49-F238E27FC236}">
                <a16:creationId xmlns:a16="http://schemas.microsoft.com/office/drawing/2014/main" id="{8AF8938E-4090-4111-85F3-191E6B496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67" y="1321361"/>
            <a:ext cx="4327482" cy="243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59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</a:t>
            </a:fld>
            <a:endParaRPr lang="en-US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graphicFrame>
        <p:nvGraphicFramePr>
          <p:cNvPr id="125" name="Google Shape;125;p4"/>
          <p:cNvGraphicFramePr/>
          <p:nvPr/>
        </p:nvGraphicFramePr>
        <p:xfrm>
          <a:off x="156017" y="1368400"/>
          <a:ext cx="2397275" cy="4645800"/>
        </p:xfrm>
        <a:graphic>
          <a:graphicData uri="http://schemas.openxmlformats.org/drawingml/2006/table">
            <a:tbl>
              <a:tblPr>
                <a:noFill/>
                <a:tableStyleId>{02BB56A8-7351-4FB2-83E8-2DDDC1D23875}</a:tableStyleId>
              </a:tblPr>
              <a:tblGrid>
                <a:gridCol w="239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Montserrat"/>
                        <a:buNone/>
                      </a:pPr>
                      <a:r>
                        <a:rPr lang="en-US" sz="20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Curated Smiles </a:t>
                      </a:r>
                      <a:endParaRPr sz="20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n-US" sz="9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COc1ccc2[nH]cc(CCNC(C)=O)c2c1</a:t>
                      </a:r>
                      <a:endParaRPr sz="9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n-US" sz="9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NC(=O)c1cnccn1</a:t>
                      </a:r>
                      <a:endParaRPr sz="9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n-US" sz="9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Clc1cccc(N2CCNCC2)c1</a:t>
                      </a:r>
                      <a:endParaRPr sz="9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n-US" sz="9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Nc1c2c(nc3ccccc13)CCCC2</a:t>
                      </a:r>
                      <a:endParaRPr sz="9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n-US" sz="9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CC(=O)Nc1ccc(O)cc1</a:t>
                      </a:r>
                      <a:endParaRPr sz="9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n-US" sz="9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CC(=O)Nc1nnc(S(N)(=O)=O)s1</a:t>
                      </a:r>
                      <a:endParaRPr sz="9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n-US" sz="9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CCCSc1ccc2nc(NC(=O)OC)[nH]c2c1</a:t>
                      </a:r>
                      <a:endParaRPr sz="9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n-US" sz="9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CC(C)(C)NCC(O)c1ccc(O)c(CO)c1</a:t>
                      </a:r>
                      <a:endParaRPr sz="9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n-US" sz="9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C=CCc1ccccc1OCC(O)CNC(C)C</a:t>
                      </a:r>
                      <a:endParaRPr sz="9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n-US" sz="9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CC(=O)Nc1c(I)c(NC(C)=O)c(I)c(C(=O)O)c1I</a:t>
                      </a:r>
                      <a:endParaRPr sz="9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n-US" sz="9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CCC1(c2ccc(N)cc2)CCC(=O)NC1=O</a:t>
                      </a:r>
                      <a:endParaRPr sz="9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700" marR="12700" marT="12700" marB="1219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6" name="Google Shape;126;p4"/>
          <p:cNvSpPr/>
          <p:nvPr/>
        </p:nvSpPr>
        <p:spPr>
          <a:xfrm>
            <a:off x="4834221" y="1399214"/>
            <a:ext cx="2397300" cy="4671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rPr lang="en-US" sz="2000" b="1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Featurize with ECFP or molecular descriptors:</a:t>
            </a:r>
          </a:p>
          <a:p>
            <a:pPr marL="304800" marR="0" lvl="0" indent="-30480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Moe</a:t>
            </a:r>
          </a:p>
          <a:p>
            <a:pPr marL="3048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 b="1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Mordred</a:t>
            </a:r>
          </a:p>
          <a:p>
            <a:pPr marL="3048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RDKit</a:t>
            </a:r>
          </a:p>
          <a:p>
            <a:pPr marL="3048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ECFP</a:t>
            </a:r>
          </a:p>
          <a:p>
            <a:pPr marL="3048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 b="1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GraphConv</a:t>
            </a:r>
          </a:p>
          <a:p>
            <a:pPr marL="0" marR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lang="en-US" sz="2500">
              <a:solidFill>
                <a:schemeClr val="dk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2597993" y="1363500"/>
            <a:ext cx="2170964" cy="472331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rPr lang="en-US" sz="2000" b="1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Train/ val/ test split</a:t>
            </a:r>
          </a:p>
          <a:p>
            <a:pPr marL="304800" marR="0" lvl="0" indent="-30480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Random</a:t>
            </a:r>
          </a:p>
          <a:p>
            <a:pPr marL="3048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 b="1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Scaffold</a:t>
            </a:r>
          </a:p>
          <a:p>
            <a:pPr marL="3048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Fingerprint</a:t>
            </a:r>
          </a:p>
          <a:p>
            <a:pPr marL="3048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Butina</a:t>
            </a:r>
          </a:p>
          <a:p>
            <a:pPr marL="3048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Temporal</a:t>
            </a:r>
          </a:p>
          <a:p>
            <a:pPr marL="3048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ave_min</a:t>
            </a:r>
            <a:endParaRPr lang="en-US" sz="1800">
              <a:solidFill>
                <a:schemeClr val="dk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7275704" y="1368400"/>
            <a:ext cx="2624400" cy="4671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rPr lang="en-US" sz="2000" b="1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Model</a:t>
            </a:r>
            <a:endParaRPr lang="en-US" sz="2400" b="1">
              <a:solidFill>
                <a:schemeClr val="dk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152400" marR="0" lvl="0" indent="-15240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Random forest</a:t>
            </a:r>
          </a:p>
          <a:p>
            <a:pPr marL="15240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 b="1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Neural Network</a:t>
            </a:r>
          </a:p>
          <a:p>
            <a:pPr marL="15240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</a:pPr>
            <a:r>
              <a:rPr lang="en-US" sz="1600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XGboost</a:t>
            </a:r>
          </a:p>
          <a:p>
            <a:pPr marL="0" marR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lang="en-US" sz="2000">
              <a:solidFill>
                <a:schemeClr val="dk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Type</a:t>
            </a:r>
            <a:endParaRPr lang="en-US" sz="2000">
              <a:solidFill>
                <a:schemeClr val="dk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Classification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Regression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lang="en-US" sz="2500">
              <a:solidFill>
                <a:schemeClr val="dk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9951552" y="1368400"/>
            <a:ext cx="2084400" cy="4671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rPr lang="en-US" sz="2000" b="1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Predict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Use to predict on Chemical Property e.g., pIC50 value/ Ki value of novel molecules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15240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lang="en-US" sz="1600">
              <a:solidFill>
                <a:schemeClr val="dk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478152" y="257211"/>
            <a:ext cx="10515600" cy="55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AMPL: End-to-End Data-Driven Modeling Pipeline 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20</a:t>
            </a:fld>
            <a:endParaRPr lang="en-US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241" name="Google Shape;241;p5"/>
          <p:cNvSpPr txBox="1"/>
          <p:nvPr/>
        </p:nvSpPr>
        <p:spPr>
          <a:xfrm>
            <a:off x="680720" y="332453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Decision Tree</a:t>
            </a:r>
            <a:endParaRPr lang="en-US"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42" name="Google Shape;242;p5" descr="Decision 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388" y="2898140"/>
            <a:ext cx="8387930" cy="3147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5" descr="Decision Tree"/>
          <p:cNvPicPr preferRelativeResize="0"/>
          <p:nvPr/>
        </p:nvPicPr>
        <p:blipFill rotWithShape="1">
          <a:blip r:embed="rId4">
            <a:alphaModFix/>
          </a:blip>
          <a:srcRect r="56113"/>
          <a:stretch/>
        </p:blipFill>
        <p:spPr>
          <a:xfrm>
            <a:off x="9070975" y="2798648"/>
            <a:ext cx="2560637" cy="321713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5"/>
          <p:cNvSpPr txBox="1"/>
          <p:nvPr/>
        </p:nvSpPr>
        <p:spPr>
          <a:xfrm>
            <a:off x="772161" y="1228378"/>
            <a:ext cx="976375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Decision Trees are supervised Machine Learning techniques where the </a:t>
            </a:r>
            <a:r>
              <a:rPr lang="en-US" sz="20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is split according to certain condition/parameter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E.g. Determine if a player should play golf or not based on certain conditions like Outlook, Temperature, Humidity and Windy.</a:t>
            </a: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5d8c36762_0_4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Random Forest</a:t>
            </a:r>
          </a:p>
        </p:txBody>
      </p:sp>
      <p:pic>
        <p:nvPicPr>
          <p:cNvPr id="250" name="Google Shape;250;g135d8c36762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833" y="1863366"/>
            <a:ext cx="6387676" cy="42429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51" name="Google Shape;251;g135d8c36762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00" y="1863367"/>
            <a:ext cx="5639234" cy="424293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52" name="Google Shape;252;g135d8c36762_0_4"/>
          <p:cNvSpPr txBox="1"/>
          <p:nvPr/>
        </p:nvSpPr>
        <p:spPr>
          <a:xfrm>
            <a:off x="282271" y="950467"/>
            <a:ext cx="9345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600" lvl="0" indent="-4254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An ensemble-based method composed of some number of Decision Trees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9F80F-9E54-4274-A836-9917F4F074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22</a:t>
            </a:fld>
            <a:endParaRPr lang="en-US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258" name="Google Shape;258;p6"/>
          <p:cNvSpPr txBox="1"/>
          <p:nvPr/>
        </p:nvSpPr>
        <p:spPr>
          <a:xfrm>
            <a:off x="680720" y="332453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Random Forest</a:t>
            </a:r>
            <a:endParaRPr lang="en-US"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59" name="Google Shape;259;p6"/>
          <p:cNvSpPr txBox="1"/>
          <p:nvPr/>
        </p:nvSpPr>
        <p:spPr>
          <a:xfrm>
            <a:off x="477521" y="1208058"/>
            <a:ext cx="10876279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Intuition – </a:t>
            </a:r>
            <a:r>
              <a:rPr lang="en-US" sz="20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Ensemble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type of algorithm </a:t>
            </a: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It </a:t>
            </a:r>
            <a:r>
              <a:rPr lang="en-US" sz="20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creates a set of decision trees 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from randomly selected subset of training set. </a:t>
            </a: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It then </a:t>
            </a:r>
            <a:r>
              <a:rPr lang="en-US" sz="20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combines votes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from different decision trees to decide </a:t>
            </a:r>
            <a:r>
              <a:rPr lang="en-US" sz="20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final class of the object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</a:t>
            </a: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Overcomes </a:t>
            </a:r>
            <a:r>
              <a:rPr lang="en-US" sz="20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overfitting problem 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Decision Trees by taking </a:t>
            </a:r>
            <a:r>
              <a:rPr lang="en-US" sz="20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average of all predictions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cancelling out biases.  </a:t>
            </a: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0" name="Google Shape;260;p6" descr="Schematic of a Random Trees Classifier"/>
          <p:cNvPicPr preferRelativeResize="0"/>
          <p:nvPr/>
        </p:nvPicPr>
        <p:blipFill rotWithShape="1">
          <a:blip r:embed="rId3">
            <a:alphaModFix/>
          </a:blip>
          <a:srcRect r="19726"/>
          <a:stretch/>
        </p:blipFill>
        <p:spPr>
          <a:xfrm>
            <a:off x="293961" y="2772719"/>
            <a:ext cx="5616258" cy="3583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1782" y="2481943"/>
            <a:ext cx="4963161" cy="3485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DFF39F-68DE-4AC8-BED9-0B2CD58D45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4" name="Google Shape;273;g135d8c36762_0_24">
            <a:extLst>
              <a:ext uri="{FF2B5EF4-FFF2-40B4-BE49-F238E27FC236}">
                <a16:creationId xmlns:a16="http://schemas.microsoft.com/office/drawing/2014/main" id="{FA8F63AB-29C1-4927-8989-27F6F48FE9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103" y="336030"/>
            <a:ext cx="442264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err="1"/>
              <a:t>XGBoost</a:t>
            </a:r>
            <a:endParaRPr/>
          </a:p>
        </p:txBody>
      </p:sp>
      <p:sp>
        <p:nvSpPr>
          <p:cNvPr id="5" name="Google Shape;274;g135d8c36762_0_24">
            <a:extLst>
              <a:ext uri="{FF2B5EF4-FFF2-40B4-BE49-F238E27FC236}">
                <a16:creationId xmlns:a16="http://schemas.microsoft.com/office/drawing/2014/main" id="{0C54A017-EDC5-48FE-9F68-1B20A58AA829}"/>
              </a:ext>
            </a:extLst>
          </p:cNvPr>
          <p:cNvSpPr txBox="1">
            <a:spLocks/>
          </p:cNvSpPr>
          <p:nvPr/>
        </p:nvSpPr>
        <p:spPr>
          <a:xfrm>
            <a:off x="99966" y="1057948"/>
            <a:ext cx="11360700" cy="4583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2750" indent="-285750">
              <a:spcBef>
                <a:spcPts val="10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Ensemble based (similar to RF)</a:t>
            </a:r>
          </a:p>
          <a:p>
            <a:pPr marL="412750" indent="-285750">
              <a:spcBef>
                <a:spcPts val="10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Outperforms Gradient Boost with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) in-built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</a:rPr>
              <a:t>Regularization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, prevents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127000" lvl="1">
              <a:spcBef>
                <a:spcPts val="1000"/>
              </a:spcBef>
              <a:buSzPts val="2800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		                                ii) faster with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</a:rPr>
              <a:t>Parallel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</a:rPr>
              <a:t>Processing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127000" lvl="1">
              <a:spcBef>
                <a:spcPts val="1000"/>
              </a:spcBef>
              <a:buSzPts val="2800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		                               iii)  handle missing values, cross-validation, efficient tree pruning etc. </a:t>
            </a:r>
          </a:p>
          <a:p>
            <a:pPr marL="609600" indent="-482600">
              <a:spcBef>
                <a:spcPts val="1000"/>
              </a:spcBef>
              <a:buSzPts val="2800"/>
              <a:buFont typeface="Arial"/>
              <a:buChar char="•"/>
            </a:pPr>
            <a:endParaRPr lang="en-US" sz="2000"/>
          </a:p>
          <a:p>
            <a:pPr marL="609600" indent="-482600">
              <a:spcBef>
                <a:spcPts val="1000"/>
              </a:spcBef>
              <a:buSzPts val="2800"/>
              <a:buFont typeface="Arial"/>
              <a:buChar char="•"/>
            </a:pPr>
            <a:endParaRPr lang="en-US" sz="1100"/>
          </a:p>
        </p:txBody>
      </p:sp>
      <p:pic>
        <p:nvPicPr>
          <p:cNvPr id="6" name="Google Shape;275;g135d8c36762_0_24">
            <a:extLst>
              <a:ext uri="{FF2B5EF4-FFF2-40B4-BE49-F238E27FC236}">
                <a16:creationId xmlns:a16="http://schemas.microsoft.com/office/drawing/2014/main" id="{45B1A95E-5161-4078-8C4A-8ED4D7ED209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4251" y="2958695"/>
            <a:ext cx="4656477" cy="25746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76;g135d8c36762_0_24">
            <a:extLst>
              <a:ext uri="{FF2B5EF4-FFF2-40B4-BE49-F238E27FC236}">
                <a16:creationId xmlns:a16="http://schemas.microsoft.com/office/drawing/2014/main" id="{E8DBB3BD-D2F6-49B2-A710-B72D22522401}"/>
              </a:ext>
            </a:extLst>
          </p:cNvPr>
          <p:cNvSpPr txBox="1"/>
          <p:nvPr/>
        </p:nvSpPr>
        <p:spPr>
          <a:xfrm>
            <a:off x="944251" y="5879883"/>
            <a:ext cx="868960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https://towardsdatascience.com/boosting-algorithms-explained-d38f56ef3f30</a:t>
            </a:r>
            <a:r>
              <a:rPr lang="en-US" sz="1700"/>
              <a:t> </a:t>
            </a:r>
            <a:endParaRPr sz="1700"/>
          </a:p>
        </p:txBody>
      </p:sp>
      <p:pic>
        <p:nvPicPr>
          <p:cNvPr id="8" name="Google Shape;268;p7" descr="What is Gradient Boosting Regression and How is it Used for Enterprise  Analysis?">
            <a:extLst>
              <a:ext uri="{FF2B5EF4-FFF2-40B4-BE49-F238E27FC236}">
                <a16:creationId xmlns:a16="http://schemas.microsoft.com/office/drawing/2014/main" id="{5903CF97-F580-4EFA-BBAB-369EE8145DE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9174" y="2721429"/>
            <a:ext cx="5658576" cy="2811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713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1076A4-DE6E-4B84-87BB-0840756A1D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5E0178-3B44-4835-AD8E-F1622BE4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506100"/>
            <a:ext cx="10515600" cy="555900"/>
          </a:xfrm>
        </p:spPr>
        <p:txBody>
          <a:bodyPr/>
          <a:lstStyle/>
          <a:p>
            <a:r>
              <a:rPr lang="en-US"/>
              <a:t>Neural Networks</a:t>
            </a:r>
          </a:p>
        </p:txBody>
      </p:sp>
      <p:sp>
        <p:nvSpPr>
          <p:cNvPr id="5" name="Google Shape;282;g135d8c36762_0_11">
            <a:extLst>
              <a:ext uri="{FF2B5EF4-FFF2-40B4-BE49-F238E27FC236}">
                <a16:creationId xmlns:a16="http://schemas.microsoft.com/office/drawing/2014/main" id="{9235F871-D541-4857-8314-5C08B3FC9B71}"/>
              </a:ext>
            </a:extLst>
          </p:cNvPr>
          <p:cNvSpPr txBox="1">
            <a:spLocks/>
          </p:cNvSpPr>
          <p:nvPr/>
        </p:nvSpPr>
        <p:spPr>
          <a:xfrm>
            <a:off x="415600" y="1536633"/>
            <a:ext cx="3965634" cy="472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400"/>
              <a:t>n1 output = i1*w1 + i2*w2 + i3*w3 (Dot product!)</a:t>
            </a:r>
          </a:p>
          <a:p>
            <a:pPr marL="609600" indent="-482600">
              <a:spcBef>
                <a:spcPts val="1000"/>
              </a:spcBef>
              <a:buSzPts val="2800"/>
              <a:buFont typeface="Arial"/>
              <a:buChar char="•"/>
            </a:pPr>
            <a:r>
              <a:rPr lang="en-US" sz="2400"/>
              <a:t>Requires numeric input</a:t>
            </a:r>
          </a:p>
          <a:p>
            <a:pPr marL="609600" indent="-482600">
              <a:spcBef>
                <a:spcPts val="1000"/>
              </a:spcBef>
              <a:buSzPts val="2800"/>
              <a:buFont typeface="Arial"/>
              <a:buChar char="•"/>
            </a:pPr>
            <a:r>
              <a:rPr lang="en-US" sz="2400"/>
              <a:t>Low </a:t>
            </a:r>
            <a:r>
              <a:rPr lang="en-US" sz="2400" err="1"/>
              <a:t>explainability</a:t>
            </a:r>
            <a:endParaRPr lang="en-US" sz="2400"/>
          </a:p>
          <a:p>
            <a:pPr marL="609600" indent="-482600">
              <a:spcBef>
                <a:spcPts val="1000"/>
              </a:spcBef>
              <a:buSzPts val="2800"/>
              <a:buFont typeface="Arial"/>
              <a:buChar char="•"/>
            </a:pPr>
            <a:r>
              <a:rPr lang="en-US" sz="2400"/>
              <a:t>Can add multiple levels for more complex data</a:t>
            </a:r>
          </a:p>
        </p:txBody>
      </p:sp>
      <p:pic>
        <p:nvPicPr>
          <p:cNvPr id="6" name="Google Shape;283;g135d8c36762_0_11">
            <a:extLst>
              <a:ext uri="{FF2B5EF4-FFF2-40B4-BE49-F238E27FC236}">
                <a16:creationId xmlns:a16="http://schemas.microsoft.com/office/drawing/2014/main" id="{914C16AF-3825-47CE-9116-3EB45AC31C6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38467" y="1605700"/>
            <a:ext cx="7285402" cy="44170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84;g135d8c36762_0_11">
            <a:extLst>
              <a:ext uri="{FF2B5EF4-FFF2-40B4-BE49-F238E27FC236}">
                <a16:creationId xmlns:a16="http://schemas.microsoft.com/office/drawing/2014/main" id="{1B8D930F-F371-4734-89FE-F045EB4AF906}"/>
              </a:ext>
            </a:extLst>
          </p:cNvPr>
          <p:cNvSpPr txBox="1"/>
          <p:nvPr/>
        </p:nvSpPr>
        <p:spPr>
          <a:xfrm>
            <a:off x="8379900" y="2571511"/>
            <a:ext cx="586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n1</a:t>
            </a:r>
            <a:endParaRPr sz="1900"/>
          </a:p>
        </p:txBody>
      </p:sp>
      <p:sp>
        <p:nvSpPr>
          <p:cNvPr id="8" name="Google Shape;285;g135d8c36762_0_11">
            <a:extLst>
              <a:ext uri="{FF2B5EF4-FFF2-40B4-BE49-F238E27FC236}">
                <a16:creationId xmlns:a16="http://schemas.microsoft.com/office/drawing/2014/main" id="{3FE2845B-CDC0-41DF-AF8E-BEF38B44ABB6}"/>
              </a:ext>
            </a:extLst>
          </p:cNvPr>
          <p:cNvSpPr txBox="1"/>
          <p:nvPr/>
        </p:nvSpPr>
        <p:spPr>
          <a:xfrm>
            <a:off x="6699467" y="3992845"/>
            <a:ext cx="586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w3</a:t>
            </a:r>
            <a:endParaRPr sz="1900"/>
          </a:p>
        </p:txBody>
      </p:sp>
      <p:sp>
        <p:nvSpPr>
          <p:cNvPr id="9" name="Google Shape;286;g135d8c36762_0_11">
            <a:extLst>
              <a:ext uri="{FF2B5EF4-FFF2-40B4-BE49-F238E27FC236}">
                <a16:creationId xmlns:a16="http://schemas.microsoft.com/office/drawing/2014/main" id="{D84A37B8-553E-47B0-B0C6-17DFE2E628C5}"/>
              </a:ext>
            </a:extLst>
          </p:cNvPr>
          <p:cNvSpPr txBox="1"/>
          <p:nvPr/>
        </p:nvSpPr>
        <p:spPr>
          <a:xfrm>
            <a:off x="6834667" y="2808745"/>
            <a:ext cx="586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w2</a:t>
            </a:r>
            <a:endParaRPr sz="1900"/>
          </a:p>
        </p:txBody>
      </p:sp>
      <p:sp>
        <p:nvSpPr>
          <p:cNvPr id="10" name="Google Shape;287;g135d8c36762_0_11">
            <a:extLst>
              <a:ext uri="{FF2B5EF4-FFF2-40B4-BE49-F238E27FC236}">
                <a16:creationId xmlns:a16="http://schemas.microsoft.com/office/drawing/2014/main" id="{61F7F941-84A8-42CE-9F43-FB7E38129F32}"/>
              </a:ext>
            </a:extLst>
          </p:cNvPr>
          <p:cNvSpPr txBox="1"/>
          <p:nvPr/>
        </p:nvSpPr>
        <p:spPr>
          <a:xfrm>
            <a:off x="7309000" y="1726245"/>
            <a:ext cx="586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w1</a:t>
            </a:r>
            <a:endParaRPr sz="1900"/>
          </a:p>
        </p:txBody>
      </p:sp>
      <p:sp>
        <p:nvSpPr>
          <p:cNvPr id="11" name="Google Shape;288;g135d8c36762_0_11">
            <a:extLst>
              <a:ext uri="{FF2B5EF4-FFF2-40B4-BE49-F238E27FC236}">
                <a16:creationId xmlns:a16="http://schemas.microsoft.com/office/drawing/2014/main" id="{B2396082-F433-456D-B889-01D4105E70BA}"/>
              </a:ext>
            </a:extLst>
          </p:cNvPr>
          <p:cNvSpPr txBox="1"/>
          <p:nvPr/>
        </p:nvSpPr>
        <p:spPr>
          <a:xfrm>
            <a:off x="6265267" y="4636678"/>
            <a:ext cx="586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i3</a:t>
            </a:r>
            <a:endParaRPr sz="1900"/>
          </a:p>
        </p:txBody>
      </p:sp>
      <p:sp>
        <p:nvSpPr>
          <p:cNvPr id="12" name="Google Shape;289;g135d8c36762_0_11">
            <a:extLst>
              <a:ext uri="{FF2B5EF4-FFF2-40B4-BE49-F238E27FC236}">
                <a16:creationId xmlns:a16="http://schemas.microsoft.com/office/drawing/2014/main" id="{876EF7D1-7A8C-452F-B457-A5D5C5C28DB8}"/>
              </a:ext>
            </a:extLst>
          </p:cNvPr>
          <p:cNvSpPr txBox="1"/>
          <p:nvPr/>
        </p:nvSpPr>
        <p:spPr>
          <a:xfrm>
            <a:off x="6265267" y="3249611"/>
            <a:ext cx="586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i2</a:t>
            </a:r>
            <a:endParaRPr sz="1900"/>
          </a:p>
        </p:txBody>
      </p:sp>
      <p:sp>
        <p:nvSpPr>
          <p:cNvPr id="13" name="Google Shape;290;g135d8c36762_0_11">
            <a:extLst>
              <a:ext uri="{FF2B5EF4-FFF2-40B4-BE49-F238E27FC236}">
                <a16:creationId xmlns:a16="http://schemas.microsoft.com/office/drawing/2014/main" id="{5C058909-3732-4D8C-B9AC-22156DD27111}"/>
              </a:ext>
            </a:extLst>
          </p:cNvPr>
          <p:cNvSpPr txBox="1"/>
          <p:nvPr/>
        </p:nvSpPr>
        <p:spPr>
          <a:xfrm>
            <a:off x="6265267" y="1816061"/>
            <a:ext cx="586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i1</a:t>
            </a:r>
            <a:endParaRPr sz="190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F89F966F-BE7B-45C3-B8C3-4D8697B66B95}"/>
              </a:ext>
            </a:extLst>
          </p:cNvPr>
          <p:cNvSpPr txBox="1">
            <a:spLocks/>
          </p:cNvSpPr>
          <p:nvPr/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68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0FD911-BDCF-4ECE-93D8-1E8897FCB8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FBDAD9-99FD-466F-BE3D-488365EC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318734"/>
            <a:ext cx="10515600" cy="555900"/>
          </a:xfrm>
        </p:spPr>
        <p:txBody>
          <a:bodyPr/>
          <a:lstStyle/>
          <a:p>
            <a:r>
              <a:rPr lang="en-US"/>
              <a:t>NN Tunable Hyperparameters</a:t>
            </a:r>
          </a:p>
        </p:txBody>
      </p:sp>
      <p:pic>
        <p:nvPicPr>
          <p:cNvPr id="2050" name="Picture 2" descr="Neural Networks: parameters, hyperparameters and optimization strategies |  by Valentina Alto | Towards Data Science">
            <a:extLst>
              <a:ext uri="{FF2B5EF4-FFF2-40B4-BE49-F238E27FC236}">
                <a16:creationId xmlns:a16="http://schemas.microsoft.com/office/drawing/2014/main" id="{E91862FA-6CD5-475C-B2FB-BCF063347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1491343"/>
            <a:ext cx="5584372" cy="353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yperparameters considered for the neural networks. | Download Table">
            <a:extLst>
              <a:ext uri="{FF2B5EF4-FFF2-40B4-BE49-F238E27FC236}">
                <a16:creationId xmlns:a16="http://schemas.microsoft.com/office/drawing/2014/main" id="{ED23BC88-B670-4777-ADB4-E793DC3DE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058" y="1995093"/>
            <a:ext cx="5257800" cy="253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66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3</a:t>
            </a:fld>
            <a:endParaRPr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5" name="Google Shape;135;g135d8c36762_0_83">
            <a:extLst>
              <a:ext uri="{FF2B5EF4-FFF2-40B4-BE49-F238E27FC236}">
                <a16:creationId xmlns:a16="http://schemas.microsoft.com/office/drawing/2014/main" id="{63CC96DE-BCDA-41F9-B8F0-C4B94604B9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Train/Validate/Test Split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294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5d8c36762_0_87"/>
          <p:cNvSpPr txBox="1">
            <a:spLocks noGrp="1"/>
          </p:cNvSpPr>
          <p:nvPr>
            <p:ph type="title"/>
          </p:nvPr>
        </p:nvSpPr>
        <p:spPr>
          <a:xfrm>
            <a:off x="554133" y="791156"/>
            <a:ext cx="10233610" cy="101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</a:p>
        </p:txBody>
      </p:sp>
      <p:sp>
        <p:nvSpPr>
          <p:cNvPr id="141" name="Google Shape;141;g135d8c36762_0_87"/>
          <p:cNvSpPr txBox="1">
            <a:spLocks noGrp="1"/>
          </p:cNvSpPr>
          <p:nvPr>
            <p:ph type="body" idx="1"/>
          </p:nvPr>
        </p:nvSpPr>
        <p:spPr>
          <a:xfrm>
            <a:off x="554133" y="2048844"/>
            <a:ext cx="9983238" cy="391652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0" indent="-482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By far the simplest: </a:t>
            </a:r>
          </a:p>
          <a:p>
            <a:pPr marL="1219200" lvl="1" indent="-457200" algn="l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The data is split up into train, validate, and test absolutely randomly</a:t>
            </a:r>
          </a:p>
          <a:p>
            <a:pPr marL="609600" lvl="0" indent="-482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Deep Chem Based</a:t>
            </a:r>
          </a:p>
          <a:p>
            <a:pPr marL="1219200" lvl="1" indent="-457200" algn="l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Seed - you can set the random seed to make your split repeatable </a:t>
            </a:r>
          </a:p>
          <a:p>
            <a:pPr marL="1219200" lvl="1" indent="-457200" algn="l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Frac_train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19200" lvl="1" indent="-457200" algn="l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Frac_valid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19200" lvl="1" indent="-457200" algn="l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Frac_test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B13D85-FF19-473B-BB36-E4AA400F86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5d8c36762_0_92"/>
          <p:cNvSpPr txBox="1">
            <a:spLocks noGrp="1"/>
          </p:cNvSpPr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Scaffold</a:t>
            </a:r>
            <a:endParaRPr/>
          </a:p>
        </p:txBody>
      </p:sp>
      <p:sp>
        <p:nvSpPr>
          <p:cNvPr id="147" name="Google Shape;147;g135d8c36762_0_92"/>
          <p:cNvSpPr txBox="1">
            <a:spLocks noGrp="1"/>
          </p:cNvSpPr>
          <p:nvPr>
            <p:ph type="body" idx="1"/>
          </p:nvPr>
        </p:nvSpPr>
        <p:spPr>
          <a:xfrm>
            <a:off x="554133" y="2048844"/>
            <a:ext cx="10342467" cy="361172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09600" lvl="0" indent="-482600" algn="l" rtl="0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Molecules are grouped by the Bemis-</a:t>
            </a:r>
            <a:r>
              <a:rPr lang="en-US" err="1"/>
              <a:t>Murcko</a:t>
            </a:r>
            <a:r>
              <a:rPr lang="en-US"/>
              <a:t> scaffold representation </a:t>
            </a:r>
            <a:endParaRPr/>
          </a:p>
          <a:p>
            <a:pPr marL="1219200" lvl="1" indent="-457200" algn="l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Identifies rings, linkers, frameworks, and atomic properties</a:t>
            </a:r>
            <a:endParaRPr/>
          </a:p>
          <a:p>
            <a:pPr marL="609600" lvl="0" indent="-482600" algn="l" rtl="0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Groups are split by the number of molecules in each group (decreasing order)</a:t>
            </a:r>
          </a:p>
          <a:p>
            <a:pPr marL="12700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* Requires smiles strings as input</a:t>
            </a:r>
            <a:endParaRPr/>
          </a:p>
          <a:p>
            <a:pPr marL="0" indent="0">
              <a:buNone/>
            </a:pPr>
            <a:r>
              <a:rPr lang="en-US"/>
              <a:t>* </a:t>
            </a:r>
            <a:r>
              <a:rPr lang="en-US" err="1"/>
              <a:t>DeepChem</a:t>
            </a:r>
            <a:r>
              <a:rPr lang="en-US"/>
              <a:t> and </a:t>
            </a:r>
            <a:r>
              <a:rPr lang="en-US" err="1"/>
              <a:t>RDKit</a:t>
            </a:r>
            <a:r>
              <a:rPr lang="en-US"/>
              <a:t> based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6E2508-995D-43AF-B0BE-BF975A102B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5d8c36762_0_97"/>
          <p:cNvSpPr txBox="1">
            <a:spLocks noGrp="1"/>
          </p:cNvSpPr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Fingerprint</a:t>
            </a:r>
            <a:endParaRPr/>
          </a:p>
        </p:txBody>
      </p:sp>
      <p:sp>
        <p:nvSpPr>
          <p:cNvPr id="153" name="Google Shape;153;g135d8c36762_0_97"/>
          <p:cNvSpPr txBox="1">
            <a:spLocks noGrp="1"/>
          </p:cNvSpPr>
          <p:nvPr>
            <p:ph type="body" idx="1"/>
          </p:nvPr>
        </p:nvSpPr>
        <p:spPr>
          <a:xfrm>
            <a:off x="554133" y="2048844"/>
            <a:ext cx="10048553" cy="357907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0" indent="-482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Based on </a:t>
            </a:r>
            <a:r>
              <a:rPr lang="en-US" err="1"/>
              <a:t>Tanimoto</a:t>
            </a:r>
            <a:r>
              <a:rPr lang="en-US"/>
              <a:t> similarity between ECFP4 fingerprints</a:t>
            </a:r>
            <a:endParaRPr/>
          </a:p>
          <a:p>
            <a:pPr marL="609600" lvl="0" indent="-482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goal of the fingerprint splinter is to split the molecules such that the molecules in each dataset are as different as possible from the ones in the other datasets.</a:t>
            </a:r>
            <a:endParaRPr/>
          </a:p>
          <a:p>
            <a:pPr marL="609600" lvl="0" indent="-482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More stringent of a test on the model</a:t>
            </a:r>
            <a:endParaRPr/>
          </a:p>
          <a:p>
            <a:pPr marL="1219200" lvl="1" indent="-457200" algn="l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Requires extrapolating data far outside the training data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0682F-DDED-47DE-AFE8-36A9696715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5d8c36762_0_102"/>
          <p:cNvSpPr txBox="1">
            <a:spLocks noGrp="1"/>
          </p:cNvSpPr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Butina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7C0A4-A158-9296-009F-BA3EEDB0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752875"/>
            <a:ext cx="10785800" cy="4702353"/>
          </a:xfrm>
        </p:spPr>
        <p:txBody>
          <a:bodyPr>
            <a:normAutofit fontScale="92500" lnSpcReduction="20000"/>
          </a:bodyPr>
          <a:lstStyle/>
          <a:p>
            <a:pPr marL="565150" indent="-514350">
              <a:buAutoNum type="arabicPeriod"/>
            </a:pPr>
            <a:r>
              <a:rPr lang="en-US"/>
              <a:t>Strings are turned into fingerprints.</a:t>
            </a:r>
          </a:p>
          <a:p>
            <a:pPr marL="565150" indent="-514350">
              <a:buAutoNum type="arabicPeriod"/>
            </a:pPr>
            <a:r>
              <a:rPr lang="en-US"/>
              <a:t>A (n x n) matrix is generated of </a:t>
            </a:r>
            <a:r>
              <a:rPr lang="en-US" err="1"/>
              <a:t>Tanimoto</a:t>
            </a:r>
            <a:r>
              <a:rPr lang="en-US"/>
              <a:t> similarities between every possible combination of compounds</a:t>
            </a:r>
          </a:p>
          <a:p>
            <a:pPr marL="565150" indent="-514350">
              <a:buAutoNum type="arabicPeriod"/>
            </a:pPr>
            <a:r>
              <a:rPr lang="en-US"/>
              <a:t>Clusters are generated based on a cutoff value that user input. Molecules that are within the given cutoff of an identified cluster is considered to be a member of that cluster. The smaller the cutoff, the smaller the clusters.</a:t>
            </a:r>
          </a:p>
          <a:p>
            <a:pPr marL="565150" indent="-514350">
              <a:buAutoNum type="arabicPeriod"/>
            </a:pPr>
            <a:r>
              <a:rPr lang="en-US"/>
              <a:t>“designed to generate validation data that are novel chemotypes” </a:t>
            </a:r>
          </a:p>
          <a:p>
            <a:pPr marL="50800" indent="0">
              <a:buNone/>
            </a:pPr>
            <a:br>
              <a:rPr lang="en-US"/>
            </a:br>
            <a:endParaRPr lang="en-US"/>
          </a:p>
          <a:p>
            <a:pPr marL="50800" indent="0">
              <a:buNone/>
            </a:pPr>
            <a:r>
              <a:rPr lang="en-US"/>
              <a:t>Expected to be classification</a:t>
            </a:r>
          </a:p>
          <a:p>
            <a:pPr marL="50800" indent="0">
              <a:buNone/>
            </a:pPr>
            <a:br>
              <a:rPr lang="en-US"/>
            </a:b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C968DE-F3BE-4B74-BCAE-5F237145A6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5d8c36762_0_107"/>
          <p:cNvSpPr txBox="1">
            <a:spLocks noGrp="1"/>
          </p:cNvSpPr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Temporal</a:t>
            </a:r>
            <a:endParaRPr/>
          </a:p>
        </p:txBody>
      </p:sp>
      <p:sp>
        <p:nvSpPr>
          <p:cNvPr id="165" name="Google Shape;165;g135d8c36762_0_107"/>
          <p:cNvSpPr txBox="1">
            <a:spLocks noGrp="1"/>
          </p:cNvSpPr>
          <p:nvPr>
            <p:ph type="body" idx="1"/>
          </p:nvPr>
        </p:nvSpPr>
        <p:spPr>
          <a:xfrm>
            <a:off x="554134" y="2048844"/>
            <a:ext cx="10396896" cy="464587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US"/>
              <a:t>Date based split: compounds with dates after the user defined "</a:t>
            </a:r>
            <a:r>
              <a:rPr lang="en-US" err="1"/>
              <a:t>cutoff_date</a:t>
            </a:r>
            <a:r>
              <a:rPr lang="en-US"/>
              <a:t>" get sorted into the test set. The rest go to the train/validation sets</a:t>
            </a:r>
          </a:p>
          <a:p>
            <a:pPr indent="-457200"/>
            <a:r>
              <a:rPr lang="en-US"/>
              <a:t>The train and validation sets are then further split using another type of splitter that is user defined (Random, scaffold, </a:t>
            </a:r>
            <a:r>
              <a:rPr lang="en-US" err="1"/>
              <a:t>ave_min</a:t>
            </a:r>
            <a:r>
              <a:rPr lang="en-US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05C123-A47C-40B6-9C1A-CB6E058A57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5d8c36762_0_112"/>
          <p:cNvSpPr txBox="1">
            <a:spLocks noGrp="1"/>
          </p:cNvSpPr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Ave_min</a:t>
            </a:r>
            <a:endParaRPr/>
          </a:p>
        </p:txBody>
      </p:sp>
      <p:sp>
        <p:nvSpPr>
          <p:cNvPr id="2" name="Google Shape;165;g135d8c36762_0_107">
            <a:extLst>
              <a:ext uri="{FF2B5EF4-FFF2-40B4-BE49-F238E27FC236}">
                <a16:creationId xmlns:a16="http://schemas.microsoft.com/office/drawing/2014/main" id="{D4AD80B6-28E6-F559-F022-77748F80D4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4133" y="2048844"/>
            <a:ext cx="10026781" cy="480915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US" sz="2400"/>
              <a:t>Creates a split to minimize the Asymmetric Validation Embedding bias</a:t>
            </a:r>
          </a:p>
          <a:p>
            <a:pPr indent="-457200"/>
            <a:r>
              <a:rPr lang="en-US" sz="2400"/>
              <a:t>Benchmarks are constructed by selecting a subset of the data that minimizes the difference between the two functions, ensuring the actives are maximally diverse and uniformly embedded within the decoy set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**The AMPL implementation only creates 2 groups, so to use this splitter, it must be called twice in order to get a train, test, and split subgroups**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>
                <a:hlinkClick r:id="rId3"/>
              </a:rPr>
              <a:t>https://arxiv.org/pdf/1706.06619.pdf</a:t>
            </a:r>
            <a:r>
              <a:rPr lang="en-US" sz="2400"/>
              <a:t> 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0A68D-314A-4166-804C-DCAC159CA3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22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AMPL related Machine Learning Models and Parameters</vt:lpstr>
      <vt:lpstr>AMPL: End-to-End Data-Driven Modeling Pipeline </vt:lpstr>
      <vt:lpstr>Train/Validate/Test Split</vt:lpstr>
      <vt:lpstr>Random</vt:lpstr>
      <vt:lpstr>Scaffold</vt:lpstr>
      <vt:lpstr>Fingerprint</vt:lpstr>
      <vt:lpstr>Butina</vt:lpstr>
      <vt:lpstr>Temporal</vt:lpstr>
      <vt:lpstr>Ave_min</vt:lpstr>
      <vt:lpstr>Featurizer and Molecular Descriptor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ML Model Types</vt:lpstr>
      <vt:lpstr>PowerPoint Presentation</vt:lpstr>
      <vt:lpstr>Gradient Boosting</vt:lpstr>
      <vt:lpstr>PowerPoint Presentation</vt:lpstr>
      <vt:lpstr>Random Forest</vt:lpstr>
      <vt:lpstr>PowerPoint Presentation</vt:lpstr>
      <vt:lpstr>XGBoost</vt:lpstr>
      <vt:lpstr>Neural Networks</vt:lpstr>
      <vt:lpstr>NN Tunable Hyperparameters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 related Machine Learning Models and Parameters</dc:title>
  <dc:creator>Sarkar, Titli (NIH/NCI) [C]</dc:creator>
  <cp:revision>1</cp:revision>
  <dcterms:created xsi:type="dcterms:W3CDTF">2022-06-19T23:45:07Z</dcterms:created>
  <dcterms:modified xsi:type="dcterms:W3CDTF">2022-06-22T14:01:38Z</dcterms:modified>
</cp:coreProperties>
</file>