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791"/>
    <a:srgbClr val="E9E8E6"/>
    <a:srgbClr val="000000"/>
    <a:srgbClr val="FFC617"/>
    <a:srgbClr val="333B4E"/>
    <a:srgbClr val="EAE8E6"/>
    <a:srgbClr val="FFC519"/>
    <a:srgbClr val="333C4F"/>
    <a:srgbClr val="694790"/>
    <a:srgbClr val="6B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wart" userId="1f0ab773-3eba-41db-bb71-6a5d6c47e78a" providerId="ADAL" clId="{9598BD96-E8C5-47EF-AAB3-B502DF8C8143}"/>
    <pc:docChg chg="custSel modSld">
      <pc:chgData name="Stewart" userId="1f0ab773-3eba-41db-bb71-6a5d6c47e78a" providerId="ADAL" clId="{9598BD96-E8C5-47EF-AAB3-B502DF8C8143}" dt="2022-06-23T17:41:15.426" v="66" actId="20577"/>
      <pc:docMkLst>
        <pc:docMk/>
      </pc:docMkLst>
      <pc:sldChg chg="modSp mod">
        <pc:chgData name="Stewart" userId="1f0ab773-3eba-41db-bb71-6a5d6c47e78a" providerId="ADAL" clId="{9598BD96-E8C5-47EF-AAB3-B502DF8C8143}" dt="2022-06-23T17:41:15.426" v="66" actId="20577"/>
        <pc:sldMkLst>
          <pc:docMk/>
          <pc:sldMk cId="3706041597" sldId="257"/>
        </pc:sldMkLst>
        <pc:spChg chg="mod">
          <ac:chgData name="Stewart" userId="1f0ab773-3eba-41db-bb71-6a5d6c47e78a" providerId="ADAL" clId="{9598BD96-E8C5-47EF-AAB3-B502DF8C8143}" dt="2022-06-23T17:41:00.273" v="58" actId="27636"/>
          <ac:spMkLst>
            <pc:docMk/>
            <pc:sldMk cId="3706041597" sldId="257"/>
            <ac:spMk id="3" creationId="{1C9E3424-252D-0741-8519-3A29C5E66E6D}"/>
          </ac:spMkLst>
        </pc:spChg>
        <pc:spChg chg="mod">
          <ac:chgData name="Stewart" userId="1f0ab773-3eba-41db-bb71-6a5d6c47e78a" providerId="ADAL" clId="{9598BD96-E8C5-47EF-AAB3-B502DF8C8143}" dt="2022-06-23T17:41:15.426" v="66" actId="20577"/>
          <ac:spMkLst>
            <pc:docMk/>
            <pc:sldMk cId="3706041597" sldId="257"/>
            <ac:spMk id="5" creationId="{C1A06C1E-96B3-1F4F-97F7-BDE81CDEB999}"/>
          </ac:spMkLst>
        </pc:spChg>
        <pc:spChg chg="mod">
          <ac:chgData name="Stewart" userId="1f0ab773-3eba-41db-bb71-6a5d6c47e78a" providerId="ADAL" clId="{9598BD96-E8C5-47EF-AAB3-B502DF8C8143}" dt="2022-06-23T17:40:54.924" v="56" actId="1076"/>
          <ac:spMkLst>
            <pc:docMk/>
            <pc:sldMk cId="3706041597" sldId="257"/>
            <ac:spMk id="8" creationId="{8D7453C0-D2CF-4F14-90BB-8DEF3C1543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15774-F19D-4027-A869-B961663C4D3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E0A3-F0CB-49F7-8770-5AB703FF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B5A8A8-03D8-45EA-9511-342CAD93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1" y="4270379"/>
            <a:ext cx="5010434" cy="1655762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692C-4A7C-40B6-9112-1CF4ADB6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1" y="3858904"/>
            <a:ext cx="5010434" cy="367879"/>
          </a:xfrm>
        </p:spPr>
        <p:txBody>
          <a:bodyPr anchor="t">
            <a:normAutofit/>
          </a:bodyPr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A7A33-41C2-438B-8967-06D461A5E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18" y="1838541"/>
            <a:ext cx="7315200" cy="19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1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015F-3107-41B5-84DE-8B57750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265D45-5236-405E-97D9-03E84778EC2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7BF9EE-A571-4956-A7EA-CA33CD6E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E2275A-4530-44FF-96BF-5BD3899DE107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837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FDD-1AA9-4B77-9F01-26F1DAAF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92D-DF01-41DC-A5D7-B9416C38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3D0-BD12-4F0B-A05B-24383F19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B3BB-2425-4F67-A08D-B4F169D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346A3-01CF-4810-9867-BD2C1AAF461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2A2425-5B2D-4E5D-B401-680AC65BC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D5C88-CDF5-4A97-9EC0-2AEB7F931316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909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9B0-9481-4CA3-9B8F-692C94F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D4-A310-4E03-ABDC-2397533D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D896-4A56-4451-8C82-0C15FBB8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2F60-784A-4EEF-84A1-7B4EFC6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00496-6153-40EE-BD38-804AB5E439E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FB770E-FF38-4ADA-805A-B4CEF33A0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0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A56C7-2AB8-4F4F-8C57-5747786337A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1804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16F40B-299C-46A7-A0BC-A80B2E840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504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3" y="1231244"/>
            <a:ext cx="7885509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15518"/>
            <a:ext cx="7885509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C2D8357-09D4-4A14-BEF3-B0C98AC3B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74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94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BFBDD-58F0-4173-B74E-5DBF38F0C58E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5917AB60-546E-43C1-8B5A-BD97492F6C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504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B7B70B-0006-45F3-AC62-10AB5BCAB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2" y="1231244"/>
            <a:ext cx="3868340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5518"/>
            <a:ext cx="3868340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E86204-2405-4DA1-B131-02E20F08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31244"/>
            <a:ext cx="3887391" cy="423714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D819D8-83E8-4BE4-AEE3-7E9E8E52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5518"/>
            <a:ext cx="3887391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210318C-DC77-4FAD-8415-A797E02829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3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1C8-B6E7-48B7-A861-501354E15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3485-7058-4C71-9F45-2DB53A9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06486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A6E-1E2C-417B-8209-FE731F5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2FF0C-A97C-44B6-940A-449697538B20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47712B0-C4B9-4899-89DE-CB3F957193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2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F7D28-02EB-4061-A3AA-0BADF81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2C8CB-E01A-423A-B809-9F27F9F5BD9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B7CFE-02D1-4EF6-BD36-CAC546D7534C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064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AE7FFA-44A5-4420-AD34-CAA64438B2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323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8912B0-CA91-43E9-82A8-9009661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51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B8F9E6-7E16-44D0-9EE9-A7006E4958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_slide_cymatics_black.jpg">
            <a:extLst>
              <a:ext uri="{FF2B5EF4-FFF2-40B4-BE49-F238E27FC236}">
                <a16:creationId xmlns:a16="http://schemas.microsoft.com/office/drawing/2014/main" id="{AFF175CD-B2B4-491E-BB3C-C8E7E05DED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7692C-4A7C-40B6-9112-1CF4ADB6E9C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2900" y="3674226"/>
            <a:ext cx="4229100" cy="2126070"/>
          </a:xfrm>
        </p:spPr>
        <p:txBody>
          <a:bodyPr anchor="t">
            <a:normAutofit/>
          </a:bodyPr>
          <a:lstStyle>
            <a:lvl1pPr algn="l">
              <a:defRPr sz="3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5A8A8-03D8-45EA-9511-342CAD935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5800300"/>
            <a:ext cx="4229100" cy="392683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295B-F8F6-4ABB-B2E7-5BE21705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F11FED-66BC-4C03-9016-FD41D1C797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A6E73B-E7F4-4C4F-8B68-C47E746F250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F6D09B1E-6B7B-4F7B-92C7-1A07493FA9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00" y="6414615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7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7015F-3107-41B5-84DE-8B57750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265D45-5236-405E-97D9-03E84778EC2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28E9CBE-4E41-4D94-A72F-6481FA400C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5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6FDD-1AA9-4B77-9F01-26F1DAAF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92D-DF01-41DC-A5D7-B9416C38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1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3D0-BD12-4F0B-A05B-24383F19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7B3BB-2425-4F67-A08D-B4F169D2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346A3-01CF-4810-9867-BD2C1AAF461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86C5EA4-5813-4ADA-82BE-B6EEF69BD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6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9B0-9481-4CA3-9B8F-692C94FF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D4-A310-4E03-ABDC-2397533D4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D896-4A56-4451-8C82-0C15FBB85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2F60-784A-4EEF-84A1-7B4EFC61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00496-6153-40EE-BD38-804AB5E439EE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2C65D0A0-712F-4F47-BC64-FBAF0B10DB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6414611"/>
            <a:ext cx="1082993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5E1CE-A13F-4A2F-ACE2-507CBB8385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F2769D-2E94-495B-A245-DEDD4049949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10739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3" y="1231244"/>
            <a:ext cx="7885509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3" y="1715518"/>
            <a:ext cx="7885509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7EA9E4-F918-4908-93F6-A30D1561C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EEE38E-63DA-4C2C-A88E-A245C40402D2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8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694"/>
            <a:ext cx="78867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1244"/>
            <a:ext cx="78867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1BFBDD-58F0-4173-B74E-5DBF38F0C58E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56D65-8968-4D3F-BD4C-B3CF8101C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F26D9-BD26-423C-AFB3-2542C0A4CA11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14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8C9C09-68A9-49A2-83E3-4C839A5123D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685741-BCB8-45FB-A0BE-1FA61B961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31244"/>
            <a:ext cx="3886200" cy="48414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91553E9-F6B2-4C40-82D4-06F237CF64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47CB5-CDCE-4F47-B8D3-8BFD7C4E1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4CF90-6779-4E13-BE33-F0E59DB98960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36374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783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101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3DD2AD-DB7A-4C69-957D-22FF333A25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42" y="1231244"/>
            <a:ext cx="3868340" cy="423714"/>
          </a:xfrm>
        </p:spPr>
        <p:txBody>
          <a:bodyPr anchor="t">
            <a:noAutofit/>
          </a:bodyPr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D0A194-075B-4804-BAF1-41A190AA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5518"/>
            <a:ext cx="3868340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E86204-2405-4DA1-B131-02E20F08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31244"/>
            <a:ext cx="3887391" cy="423714"/>
          </a:xfrm>
        </p:spPr>
        <p:txBody>
          <a:bodyPr anchor="t"/>
          <a:lstStyle>
            <a:lvl1pPr marL="0" indent="0">
              <a:buNone/>
              <a:defRPr sz="2100" b="1">
                <a:solidFill>
                  <a:schemeClr val="tx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5D819D8-83E8-4BE4-AEE3-7E9E8E529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5518"/>
            <a:ext cx="3887391" cy="44527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9A875B-E452-44FE-B517-6E0ADBBD8E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71040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3F8CE-EFBD-40C2-8641-5265FD8969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4B6872-19AB-4463-A8F8-626BD3A7EC60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198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1C8-B6E7-48B7-A861-501354E15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3"/>
            <a:ext cx="7886700" cy="2852737"/>
          </a:xfrm>
        </p:spPr>
        <p:txBody>
          <a:bodyPr anchor="b">
            <a:norm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3485-7058-4C71-9F45-2DB53A9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06486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7A6E-1E2C-417B-8209-FE731F54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C2FF0C-A97C-44B6-940A-449697538B20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7BBA8A0-4FF4-422D-80E8-67894EF40A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2571"/>
            <a:ext cx="1271890" cy="2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987496-6302-45CA-94AE-C226BF2D727C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10623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F7D28-02EB-4061-A3AA-0BADF819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2C8CB-E01A-423A-B809-9F27F9F5BD97}"/>
              </a:ext>
            </a:extLst>
          </p:cNvPr>
          <p:cNvCxnSpPr>
            <a:cxnSpLocks/>
          </p:cNvCxnSpPr>
          <p:nvPr userDrawn="1"/>
        </p:nvCxnSpPr>
        <p:spPr>
          <a:xfrm>
            <a:off x="342900" y="6243851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BB7CFE-02D1-4EF6-BD36-CAC546D7534C}"/>
              </a:ext>
            </a:extLst>
          </p:cNvPr>
          <p:cNvCxnSpPr>
            <a:cxnSpLocks/>
          </p:cNvCxnSpPr>
          <p:nvPr userDrawn="1"/>
        </p:nvCxnSpPr>
        <p:spPr>
          <a:xfrm>
            <a:off x="342900" y="1106424"/>
            <a:ext cx="840105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AE7FFA-44A5-4420-AD34-CAA64438B2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13237"/>
            <a:ext cx="78867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8912B0-CA91-43E9-82A8-9009661E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451"/>
            <a:ext cx="7886700" cy="5560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CBA20-6B1A-4788-AAC6-402C956FF7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380920"/>
            <a:ext cx="1271890" cy="294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AA9A4-D146-4655-BA21-4107583F8B59}"/>
              </a:ext>
            </a:extLst>
          </p:cNvPr>
          <p:cNvSpPr txBox="1"/>
          <p:nvPr userDrawn="1"/>
        </p:nvSpPr>
        <p:spPr>
          <a:xfrm>
            <a:off x="3052792" y="6391491"/>
            <a:ext cx="298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PROTECTED CRADA INFORMATION</a:t>
            </a:r>
          </a:p>
        </p:txBody>
      </p:sp>
    </p:spTree>
    <p:extLst>
      <p:ext uri="{BB962C8B-B14F-4D97-AF65-F5344CB8AC3E}">
        <p14:creationId xmlns:p14="http://schemas.microsoft.com/office/powerpoint/2010/main" val="9299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3F4A4-85E9-42F1-B828-CAB727CC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2984-0393-4512-A924-FDF59E655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0705-46DB-48F0-BC53-FE6AE067B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ECCA-F7E1-4164-B629-BDE88A0D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C94-86F0-4273-9A0F-4177BE0A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41F-96F4-8341-AEF7-EFEBFAB2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Stewart 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3424-252D-0741-8519-3A29C5E6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528" y="1231244"/>
            <a:ext cx="5944821" cy="45403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Joined LLNL in 2017 and worked on:</a:t>
            </a:r>
          </a:p>
          <a:p>
            <a:pPr lvl="1"/>
            <a:r>
              <a:rPr lang="en-US" dirty="0"/>
              <a:t>Pilot 1 – modeling drug tumor response</a:t>
            </a:r>
          </a:p>
          <a:p>
            <a:pPr lvl="1"/>
            <a:r>
              <a:rPr lang="en-US" dirty="0"/>
              <a:t>GA-drugs LDRD – predicting free energies from MD simulations</a:t>
            </a:r>
          </a:p>
          <a:p>
            <a:pPr lvl="1"/>
            <a:r>
              <a:rPr lang="en-US" dirty="0"/>
              <a:t>AHA – running safety and pharmacokinetic predictions on 1.6 billion drugs for Covid-19.</a:t>
            </a:r>
          </a:p>
          <a:p>
            <a:pPr lvl="1"/>
            <a:r>
              <a:rPr lang="en-US" dirty="0"/>
              <a:t>ATOM – Applying PQSAR to public datasets.</a:t>
            </a:r>
          </a:p>
          <a:p>
            <a:pPr marL="0" indent="0">
              <a:buNone/>
            </a:pPr>
            <a:r>
              <a:rPr lang="en-US" dirty="0"/>
              <a:t>Education:</a:t>
            </a:r>
          </a:p>
          <a:p>
            <a:r>
              <a:rPr lang="en-US" dirty="0"/>
              <a:t>BS from UC Berkeley in EECS</a:t>
            </a:r>
          </a:p>
          <a:p>
            <a:r>
              <a:rPr lang="en-US" dirty="0"/>
              <a:t>PhD from UC Davis in Computer Science</a:t>
            </a:r>
          </a:p>
          <a:p>
            <a:pPr marL="0" indent="0">
              <a:buNone/>
            </a:pPr>
            <a:r>
              <a:rPr lang="en-US" dirty="0"/>
              <a:t>Keywords:</a:t>
            </a:r>
          </a:p>
          <a:p>
            <a:r>
              <a:rPr lang="en-US" dirty="0"/>
              <a:t>Machine learning, drug development, hamburgers, Dungeons and Dragons, video games.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013F-580F-E34C-8B1F-62EFBE07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06C1E-96B3-1F4F-97F7-BDE81CDEB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Science &amp; Engineering: member of technical </a:t>
            </a:r>
            <a:r>
              <a:rPr lang="en-US"/>
              <a:t>staff at LLNL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66CE5-3E0B-8F44-9E88-39CD61B30FE5}"/>
              </a:ext>
            </a:extLst>
          </p:cNvPr>
          <p:cNvSpPr/>
          <p:nvPr/>
        </p:nvSpPr>
        <p:spPr>
          <a:xfrm>
            <a:off x="193059" y="3468508"/>
            <a:ext cx="21993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he6@llnl.gov</a:t>
            </a:r>
          </a:p>
        </p:txBody>
      </p:sp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D9F16F5-DA80-4040-8273-5103F26A1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3" y="1164711"/>
            <a:ext cx="1843037" cy="2303797"/>
          </a:xfrm>
          <a:prstGeom prst="rect">
            <a:avLst/>
          </a:prstGeom>
        </p:spPr>
      </p:pic>
      <p:pic>
        <p:nvPicPr>
          <p:cNvPr id="11" name="Picture 10" descr="A person sitting at a table eating pizza&#10;&#10;Description automatically generated">
            <a:extLst>
              <a:ext uri="{FF2B5EF4-FFF2-40B4-BE49-F238E27FC236}">
                <a16:creationId xmlns:a16="http://schemas.microsoft.com/office/drawing/2014/main" id="{80A9E303-5CB0-4852-AFF7-57DA0BECB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2" y="3745507"/>
            <a:ext cx="1843037" cy="2457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D7453C0-D2CF-4F14-90BB-8DEF3C1543D7}"/>
              </a:ext>
            </a:extLst>
          </p:cNvPr>
          <p:cNvSpPr/>
          <p:nvPr/>
        </p:nvSpPr>
        <p:spPr>
          <a:xfrm flipH="1">
            <a:off x="2274936" y="5626756"/>
            <a:ext cx="4789715" cy="582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1lb burger from Big Chico Burger</a:t>
            </a:r>
          </a:p>
        </p:txBody>
      </p:sp>
    </p:spTree>
    <p:extLst>
      <p:ext uri="{BB962C8B-B14F-4D97-AF65-F5344CB8AC3E}">
        <p14:creationId xmlns:p14="http://schemas.microsoft.com/office/powerpoint/2010/main" val="370604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M Color Palette">
      <a:dk1>
        <a:srgbClr val="4B4B4B"/>
      </a:dk1>
      <a:lt1>
        <a:srgbClr val="FFFFFF"/>
      </a:lt1>
      <a:dk2>
        <a:srgbClr val="7682A4"/>
      </a:dk2>
      <a:lt2>
        <a:srgbClr val="A7DDD8"/>
      </a:lt2>
      <a:accent1>
        <a:srgbClr val="353C50"/>
      </a:accent1>
      <a:accent2>
        <a:srgbClr val="6C4990"/>
      </a:accent2>
      <a:accent3>
        <a:srgbClr val="BD206B"/>
      </a:accent3>
      <a:accent4>
        <a:srgbClr val="EA2127"/>
      </a:accent4>
      <a:accent5>
        <a:srgbClr val="6DC7BE"/>
      </a:accent5>
      <a:accent6>
        <a:srgbClr val="FFC012"/>
      </a:accent6>
      <a:hlink>
        <a:srgbClr val="BD206B"/>
      </a:hlink>
      <a:folHlink>
        <a:srgbClr val="6C49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 ATOM PowerPoint Template 4x3 - Light" id="{79280723-3467-4069-B7C3-1F2E3F2E350B}" vid="{0C36A9E4-0153-49E0-915C-68B7A0E9D1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Stewart 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Microsoft Office User</dc:creator>
  <cp:lastModifiedBy>Stewart</cp:lastModifiedBy>
  <cp:revision>4</cp:revision>
  <dcterms:created xsi:type="dcterms:W3CDTF">2018-12-17T18:14:04Z</dcterms:created>
  <dcterms:modified xsi:type="dcterms:W3CDTF">2022-06-23T17:41:15Z</dcterms:modified>
</cp:coreProperties>
</file>