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791"/>
    <a:srgbClr val="E9E8E6"/>
    <a:srgbClr val="000000"/>
    <a:srgbClr val="FFC617"/>
    <a:srgbClr val="333B4E"/>
    <a:srgbClr val="EAE8E6"/>
    <a:srgbClr val="FFC519"/>
    <a:srgbClr val="333C4F"/>
    <a:srgbClr val="694790"/>
    <a:srgbClr val="6B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5774-F19D-4027-A869-B961663C4D3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E0A3-F0CB-49F7-8770-5AB703FF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1" y="4270379"/>
            <a:ext cx="5010434" cy="1655762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1" y="3858904"/>
            <a:ext cx="5010434" cy="367879"/>
          </a:xfrm>
        </p:spPr>
        <p:txBody>
          <a:bodyPr anchor="t">
            <a:normAutofit/>
          </a:bodyPr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7A33-41C2-438B-8967-06D461A5E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18" y="1838541"/>
            <a:ext cx="7315200" cy="19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1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7BF9EE-A571-4956-A7EA-CA33CD6E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2275A-4530-44FF-96BF-5BD3899DE107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83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2A2425-5B2D-4E5D-B401-680AC65BC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D5C88-CDF5-4A97-9EC0-2AEB7F931316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90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FB770E-FF38-4ADA-805A-B4CEF33A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A56C7-2AB8-4F4F-8C57-5747786337A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04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2D8357-09D4-4A14-BEF3-B0C98AC3B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5917AB60-546E-43C1-8B5A-BD97492F6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B7B70B-0006-45F3-AC62-10AB5BCAB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10318C-DC77-4FAD-8415-A797E0282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47712B0-C4B9-4899-89DE-CB3F957193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B8F9E6-7E16-44D0-9EE9-A7006E495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_slide_cymatics_black.jpg">
            <a:extLst>
              <a:ext uri="{FF2B5EF4-FFF2-40B4-BE49-F238E27FC236}">
                <a16:creationId xmlns:a16="http://schemas.microsoft.com/office/drawing/2014/main" id="{AFF175CD-B2B4-491E-BB3C-C8E7E05DE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3674226"/>
            <a:ext cx="4229100" cy="2126070"/>
          </a:xfrm>
        </p:spPr>
        <p:txBody>
          <a:bodyPr anchor="t">
            <a:normAutofit/>
          </a:bodyPr>
          <a:lstStyle>
            <a:lvl1pPr algn="l"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5800300"/>
            <a:ext cx="4229100" cy="392683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295B-F8F6-4ABB-B2E7-5BE2170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F11FED-66BC-4C03-9016-FD41D1C797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A6E73B-E7F4-4C4F-8B68-C47E746F250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D09B1E-6B7B-4F7B-92C7-1A07493FA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641461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28E9CBE-4E41-4D94-A72F-6481FA400C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86C5EA4-5813-4ADA-82BE-B6EEF69BD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2C65D0A0-712F-4F47-BC64-FBAF0B10D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E1CE-A13F-4A2F-ACE2-507CBB8385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2769D-2E94-495B-A245-DEDD4049949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73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7EA9E4-F918-4908-93F6-A30D1561C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EEE38E-63DA-4C2C-A88E-A245C40402D2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56D65-8968-4D3F-BD4C-B3CF8101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F26D9-BD26-423C-AFB3-2542C0A4CA11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4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47CB5-CDCE-4F47-B8D3-8BFD7C4E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4CF90-6779-4E13-BE33-F0E59DB989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6374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3F8CE-EFBD-40C2-8641-5265FD8969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B6872-19AB-4463-A8F8-626BD3A7EC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19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BBA8A0-4FF4-422D-80E8-67894EF40A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87496-6302-45CA-94AE-C226BF2D727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23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BA20-6B1A-4788-AAC6-402C956FF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0920"/>
            <a:ext cx="1271890" cy="294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AA9A4-D146-4655-BA21-4107583F8B59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929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3F4A4-85E9-42F1-B828-CAB727CC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2984-0393-4512-A924-FDF59E65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0705-46DB-48F0-BC53-FE6AE067B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ECCA-F7E1-4164-B629-BDE88A0D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C94-86F0-4273-9A0F-4177BE0A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Joe Ivanic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130" y="1156641"/>
            <a:ext cx="5482870" cy="49909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My Experience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30+ years experience in Quantum Chemistry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Developed many high-level theories/methods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Used quantum chemistry for health research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Worked at DoE, DoD, &amp; NCI/NIH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Education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BS, Mathematics/Chemistry, University of Melbourne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PhD, Quantum Chemistry, University of Melbourne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About Me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 grew up in the remote Australian Outback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 like running/sports, cooking, crosswords, coffee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I’ve played guitar for 40+ years (rock &amp; classical)</a:t>
            </a:r>
          </a:p>
          <a:p>
            <a:pPr marL="285750" indent="-285750">
              <a:lnSpc>
                <a:spcPct val="12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013F-580F-E34C-8B1F-62EFBE0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>
                <a:latin typeface="Century Gothic" panose="020B0502020202020204" pitchFamily="34" charset="0"/>
              </a:rPr>
              <a:t>1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Computational Scientist, Advanced Biomedical Computational Science</a:t>
            </a:r>
          </a:p>
        </p:txBody>
      </p:sp>
      <p:pic>
        <p:nvPicPr>
          <p:cNvPr id="15" name="Picture 1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894D17E-4A4C-4F81-B880-D8DA04CC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0" y="1382009"/>
            <a:ext cx="3247055" cy="45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ATOM PowerPoint Template 4x3 - Light" id="{79280723-3467-4069-B7C3-1F2E3F2E350B}" vid="{0C36A9E4-0153-49E0-915C-68B7A0E9D1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92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Joe Ivanic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Microsoft Office User</dc:creator>
  <cp:lastModifiedBy>Ivanic, Joseph (NIH/NCI) [C]</cp:lastModifiedBy>
  <cp:revision>16</cp:revision>
  <dcterms:created xsi:type="dcterms:W3CDTF">2018-12-17T18:14:04Z</dcterms:created>
  <dcterms:modified xsi:type="dcterms:W3CDTF">2022-06-23T15:49:20Z</dcterms:modified>
</cp:coreProperties>
</file>