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6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4EB22-4CCA-48BF-B917-135F10F6F10A}" v="33" dt="2022-06-23T19:31:22.826"/>
    <p1510:client id="{48919459-25D4-B27E-0400-DFC0CC1067B4}" v="138" dt="2022-06-23T19:29:25.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kar, Titli (NIH/NCI) [C]" userId="2e31b4fb-2c54-4995-be48-173a24bc5b84" providerId="ADAL" clId="{06E4EB22-4CCA-48BF-B917-135F10F6F10A}"/>
    <pc:docChg chg="undo redo custSel addSld modSld sldOrd">
      <pc:chgData name="Sarkar, Titli (NIH/NCI) [C]" userId="2e31b4fb-2c54-4995-be48-173a24bc5b84" providerId="ADAL" clId="{06E4EB22-4CCA-48BF-B917-135F10F6F10A}" dt="2022-06-23T19:31:22.826" v="358"/>
      <pc:docMkLst>
        <pc:docMk/>
      </pc:docMkLst>
      <pc:sldChg chg="modSp mod">
        <pc:chgData name="Sarkar, Titli (NIH/NCI) [C]" userId="2e31b4fb-2c54-4995-be48-173a24bc5b84" providerId="ADAL" clId="{06E4EB22-4CCA-48BF-B917-135F10F6F10A}" dt="2022-06-23T18:53:41.155" v="327" actId="2711"/>
        <pc:sldMkLst>
          <pc:docMk/>
          <pc:sldMk cId="717490608" sldId="256"/>
        </pc:sldMkLst>
        <pc:spChg chg="mod">
          <ac:chgData name="Sarkar, Titli (NIH/NCI) [C]" userId="2e31b4fb-2c54-4995-be48-173a24bc5b84" providerId="ADAL" clId="{06E4EB22-4CCA-48BF-B917-135F10F6F10A}" dt="2022-06-23T18:53:33.956" v="326" actId="2711"/>
          <ac:spMkLst>
            <pc:docMk/>
            <pc:sldMk cId="717490608" sldId="256"/>
            <ac:spMk id="2" creationId="{03FC91B9-1314-4680-8373-770B51D269FC}"/>
          </ac:spMkLst>
        </pc:spChg>
        <pc:spChg chg="mod">
          <ac:chgData name="Sarkar, Titli (NIH/NCI) [C]" userId="2e31b4fb-2c54-4995-be48-173a24bc5b84" providerId="ADAL" clId="{06E4EB22-4CCA-48BF-B917-135F10F6F10A}" dt="2022-06-23T18:53:41.155" v="327" actId="2711"/>
          <ac:spMkLst>
            <pc:docMk/>
            <pc:sldMk cId="717490608" sldId="256"/>
            <ac:spMk id="3" creationId="{C0EE6700-58B3-47CB-91E5-5FFE5BA44A1F}"/>
          </ac:spMkLst>
        </pc:spChg>
      </pc:sldChg>
      <pc:sldChg chg="modSp add mod">
        <pc:chgData name="Sarkar, Titli (NIH/NCI) [C]" userId="2e31b4fb-2c54-4995-be48-173a24bc5b84" providerId="ADAL" clId="{06E4EB22-4CCA-48BF-B917-135F10F6F10A}" dt="2022-06-23T15:54:15.493" v="219" actId="27636"/>
        <pc:sldMkLst>
          <pc:docMk/>
          <pc:sldMk cId="3706041597" sldId="257"/>
        </pc:sldMkLst>
        <pc:spChg chg="mod">
          <ac:chgData name="Sarkar, Titli (NIH/NCI) [C]" userId="2e31b4fb-2c54-4995-be48-173a24bc5b84" providerId="ADAL" clId="{06E4EB22-4CCA-48BF-B917-135F10F6F10A}" dt="2022-06-23T15:54:15.493" v="219" actId="27636"/>
          <ac:spMkLst>
            <pc:docMk/>
            <pc:sldMk cId="3706041597" sldId="257"/>
            <ac:spMk id="3" creationId="{1C9E3424-252D-0741-8519-3A29C5E66E6D}"/>
          </ac:spMkLst>
        </pc:spChg>
      </pc:sldChg>
      <pc:sldChg chg="modSp mod">
        <pc:chgData name="Sarkar, Titli (NIH/NCI) [C]" userId="2e31b4fb-2c54-4995-be48-173a24bc5b84" providerId="ADAL" clId="{06E4EB22-4CCA-48BF-B917-135F10F6F10A}" dt="2022-06-22T16:45:56.388" v="150" actId="20577"/>
        <pc:sldMkLst>
          <pc:docMk/>
          <pc:sldMk cId="0" sldId="268"/>
        </pc:sldMkLst>
        <pc:spChg chg="mod">
          <ac:chgData name="Sarkar, Titli (NIH/NCI) [C]" userId="2e31b4fb-2c54-4995-be48-173a24bc5b84" providerId="ADAL" clId="{06E4EB22-4CCA-48BF-B917-135F10F6F10A}" dt="2022-06-22T16:45:56.388" v="150" actId="20577"/>
          <ac:spMkLst>
            <pc:docMk/>
            <pc:sldMk cId="0" sldId="268"/>
            <ac:spMk id="7" creationId="{B9E9B542-ED0E-4616-9E0D-F9C8D8C2E21C}"/>
          </ac:spMkLst>
        </pc:spChg>
      </pc:sldChg>
      <pc:sldChg chg="modSp mod ord">
        <pc:chgData name="Sarkar, Titli (NIH/NCI) [C]" userId="2e31b4fb-2c54-4995-be48-173a24bc5b84" providerId="ADAL" clId="{06E4EB22-4CCA-48BF-B917-135F10F6F10A}" dt="2022-06-23T19:27:03.426" v="329" actId="21"/>
        <pc:sldMkLst>
          <pc:docMk/>
          <pc:sldMk cId="4066714273" sldId="269"/>
        </pc:sldMkLst>
        <pc:spChg chg="mod">
          <ac:chgData name="Sarkar, Titli (NIH/NCI) [C]" userId="2e31b4fb-2c54-4995-be48-173a24bc5b84" providerId="ADAL" clId="{06E4EB22-4CCA-48BF-B917-135F10F6F10A}" dt="2022-06-23T19:27:03.426" v="329" actId="21"/>
          <ac:spMkLst>
            <pc:docMk/>
            <pc:sldMk cId="4066714273" sldId="269"/>
            <ac:spMk id="5" creationId="{A558BAC0-6B84-4B8D-B700-1E738C7A3595}"/>
          </ac:spMkLst>
        </pc:spChg>
        <pc:spChg chg="mod">
          <ac:chgData name="Sarkar, Titli (NIH/NCI) [C]" userId="2e31b4fb-2c54-4995-be48-173a24bc5b84" providerId="ADAL" clId="{06E4EB22-4CCA-48BF-B917-135F10F6F10A}" dt="2022-06-22T16:41:04.997" v="16"/>
          <ac:spMkLst>
            <pc:docMk/>
            <pc:sldMk cId="4066714273" sldId="269"/>
            <ac:spMk id="183" creationId="{00000000-0000-0000-0000-000000000000}"/>
          </ac:spMkLst>
        </pc:spChg>
      </pc:sldChg>
      <pc:sldChg chg="modSp mod">
        <pc:chgData name="Sarkar, Titli (NIH/NCI) [C]" userId="2e31b4fb-2c54-4995-be48-173a24bc5b84" providerId="ADAL" clId="{06E4EB22-4CCA-48BF-B917-135F10F6F10A}" dt="2022-06-23T19:27:55.714" v="338" actId="20577"/>
        <pc:sldMkLst>
          <pc:docMk/>
          <pc:sldMk cId="2523788660" sldId="270"/>
        </pc:sldMkLst>
        <pc:spChg chg="mod">
          <ac:chgData name="Sarkar, Titli (NIH/NCI) [C]" userId="2e31b4fb-2c54-4995-be48-173a24bc5b84" providerId="ADAL" clId="{06E4EB22-4CCA-48BF-B917-135F10F6F10A}" dt="2022-06-23T19:27:55.714" v="338" actId="20577"/>
          <ac:spMkLst>
            <pc:docMk/>
            <pc:sldMk cId="2523788660" sldId="270"/>
            <ac:spMk id="7" creationId="{B9E9B542-ED0E-4616-9E0D-F9C8D8C2E21C}"/>
          </ac:spMkLst>
        </pc:spChg>
      </pc:sldChg>
      <pc:sldChg chg="modSp add mod ord">
        <pc:chgData name="Sarkar, Titli (NIH/NCI) [C]" userId="2e31b4fb-2c54-4995-be48-173a24bc5b84" providerId="ADAL" clId="{06E4EB22-4CCA-48BF-B917-135F10F6F10A}" dt="2022-06-23T19:31:22.826" v="358"/>
        <pc:sldMkLst>
          <pc:docMk/>
          <pc:sldMk cId="3068534142" sldId="271"/>
        </pc:sldMkLst>
        <pc:spChg chg="mod">
          <ac:chgData name="Sarkar, Titli (NIH/NCI) [C]" userId="2e31b4fb-2c54-4995-be48-173a24bc5b84" providerId="ADAL" clId="{06E4EB22-4CCA-48BF-B917-135F10F6F10A}" dt="2022-06-23T19:30:10.697" v="354" actId="20577"/>
          <ac:spMkLst>
            <pc:docMk/>
            <pc:sldMk cId="3068534142" sldId="271"/>
            <ac:spMk id="7" creationId="{B9E9B542-ED0E-4616-9E0D-F9C8D8C2E21C}"/>
          </ac:spMkLst>
        </pc:spChg>
        <pc:spChg chg="mod">
          <ac:chgData name="Sarkar, Titli (NIH/NCI) [C]" userId="2e31b4fb-2c54-4995-be48-173a24bc5b84" providerId="ADAL" clId="{06E4EB22-4CCA-48BF-B917-135F10F6F10A}" dt="2022-06-23T17:34:49.224" v="234" actId="20577"/>
          <ac:spMkLst>
            <pc:docMk/>
            <pc:sldMk cId="3068534142" sldId="271"/>
            <ac:spMk id="183" creationId="{00000000-0000-0000-0000-000000000000}"/>
          </ac:spMkLst>
        </pc:spChg>
      </pc:sldChg>
      <pc:sldChg chg="modSp add mod ord">
        <pc:chgData name="Sarkar, Titli (NIH/NCI) [C]" userId="2e31b4fb-2c54-4995-be48-173a24bc5b84" providerId="ADAL" clId="{06E4EB22-4CCA-48BF-B917-135F10F6F10A}" dt="2022-06-23T19:31:22.826" v="358"/>
        <pc:sldMkLst>
          <pc:docMk/>
          <pc:sldMk cId="2545581574" sldId="272"/>
        </pc:sldMkLst>
        <pc:spChg chg="mod">
          <ac:chgData name="Sarkar, Titli (NIH/NCI) [C]" userId="2e31b4fb-2c54-4995-be48-173a24bc5b84" providerId="ADAL" clId="{06E4EB22-4CCA-48BF-B917-135F10F6F10A}" dt="2022-06-23T17:48:25.302" v="304" actId="1076"/>
          <ac:spMkLst>
            <pc:docMk/>
            <pc:sldMk cId="2545581574" sldId="272"/>
            <ac:spMk id="2" creationId="{54E6941F-96F4-8341-AEF7-EFEBFAB24E07}"/>
          </ac:spMkLst>
        </pc:spChg>
        <pc:spChg chg="mod">
          <ac:chgData name="Sarkar, Titli (NIH/NCI) [C]" userId="2e31b4fb-2c54-4995-be48-173a24bc5b84" providerId="ADAL" clId="{06E4EB22-4CCA-48BF-B917-135F10F6F10A}" dt="2022-06-23T17:50:14.459" v="321" actId="14100"/>
          <ac:spMkLst>
            <pc:docMk/>
            <pc:sldMk cId="2545581574" sldId="272"/>
            <ac:spMk id="3" creationId="{1C9E3424-252D-0741-8519-3A29C5E66E6D}"/>
          </ac:spMkLst>
        </pc:spChg>
      </pc:sldChg>
    </pc:docChg>
  </pc:docChgLst>
  <pc:docChgLst>
    <pc:chgData name="Ohashi, Naomi (NIH/NCI) [C]" userId="S::ohashin2@nih.gov::70636f51-c885-4396-af06-218dc44f13f3" providerId="AD" clId="Web-{48919459-25D4-B27E-0400-DFC0CC1067B4}"/>
    <pc:docChg chg="modSld">
      <pc:chgData name="Ohashi, Naomi (NIH/NCI) [C]" userId="S::ohashin2@nih.gov::70636f51-c885-4396-af06-218dc44f13f3" providerId="AD" clId="Web-{48919459-25D4-B27E-0400-DFC0CC1067B4}" dt="2022-06-23T19:29:25.676" v="69" actId="20577"/>
      <pc:docMkLst>
        <pc:docMk/>
      </pc:docMkLst>
      <pc:sldChg chg="modSp">
        <pc:chgData name="Ohashi, Naomi (NIH/NCI) [C]" userId="S::ohashin2@nih.gov::70636f51-c885-4396-af06-218dc44f13f3" providerId="AD" clId="Web-{48919459-25D4-B27E-0400-DFC0CC1067B4}" dt="2022-06-23T19:27:44.972" v="55" actId="20577"/>
        <pc:sldMkLst>
          <pc:docMk/>
          <pc:sldMk cId="0" sldId="268"/>
        </pc:sldMkLst>
        <pc:spChg chg="mod">
          <ac:chgData name="Ohashi, Naomi (NIH/NCI) [C]" userId="S::ohashin2@nih.gov::70636f51-c885-4396-af06-218dc44f13f3" providerId="AD" clId="Web-{48919459-25D4-B27E-0400-DFC0CC1067B4}" dt="2022-06-23T19:27:44.972" v="55" actId="20577"/>
          <ac:spMkLst>
            <pc:docMk/>
            <pc:sldMk cId="0" sldId="268"/>
            <ac:spMk id="7" creationId="{B9E9B542-ED0E-4616-9E0D-F9C8D8C2E21C}"/>
          </ac:spMkLst>
        </pc:spChg>
      </pc:sldChg>
      <pc:sldChg chg="modSp">
        <pc:chgData name="Ohashi, Naomi (NIH/NCI) [C]" userId="S::ohashin2@nih.gov::70636f51-c885-4396-af06-218dc44f13f3" providerId="AD" clId="Web-{48919459-25D4-B27E-0400-DFC0CC1067B4}" dt="2022-06-23T19:25:18.862" v="48" actId="20577"/>
        <pc:sldMkLst>
          <pc:docMk/>
          <pc:sldMk cId="4066714273" sldId="269"/>
        </pc:sldMkLst>
        <pc:spChg chg="mod">
          <ac:chgData name="Ohashi, Naomi (NIH/NCI) [C]" userId="S::ohashin2@nih.gov::70636f51-c885-4396-af06-218dc44f13f3" providerId="AD" clId="Web-{48919459-25D4-B27E-0400-DFC0CC1067B4}" dt="2022-06-23T19:25:18.862" v="48" actId="20577"/>
          <ac:spMkLst>
            <pc:docMk/>
            <pc:sldMk cId="4066714273" sldId="269"/>
            <ac:spMk id="5" creationId="{A558BAC0-6B84-4B8D-B700-1E738C7A3595}"/>
          </ac:spMkLst>
        </pc:spChg>
      </pc:sldChg>
      <pc:sldChg chg="modSp">
        <pc:chgData name="Ohashi, Naomi (NIH/NCI) [C]" userId="S::ohashin2@nih.gov::70636f51-c885-4396-af06-218dc44f13f3" providerId="AD" clId="Web-{48919459-25D4-B27E-0400-DFC0CC1067B4}" dt="2022-06-23T19:29:25.676" v="69" actId="20577"/>
        <pc:sldMkLst>
          <pc:docMk/>
          <pc:sldMk cId="2523788660" sldId="270"/>
        </pc:sldMkLst>
        <pc:spChg chg="mod">
          <ac:chgData name="Ohashi, Naomi (NIH/NCI) [C]" userId="S::ohashin2@nih.gov::70636f51-c885-4396-af06-218dc44f13f3" providerId="AD" clId="Web-{48919459-25D4-B27E-0400-DFC0CC1067B4}" dt="2022-06-23T19:29:25.676" v="69" actId="20577"/>
          <ac:spMkLst>
            <pc:docMk/>
            <pc:sldMk cId="2523788660" sldId="270"/>
            <ac:spMk id="7" creationId="{B9E9B542-ED0E-4616-9E0D-F9C8D8C2E21C}"/>
          </ac:spMkLst>
        </pc:spChg>
      </pc:sldChg>
    </pc:docChg>
  </pc:docChgLst>
  <pc:docChgLst>
    <pc:chgData name="Sarkar, Titli (NIH/NCI) [C]" userId="2e31b4fb-2c54-4995-be48-173a24bc5b84" providerId="ADAL" clId="{2F2BE1FC-810F-4FBF-B984-3CE65B8822B5}"/>
    <pc:docChg chg="undo custSel delSld modSld">
      <pc:chgData name="Sarkar, Titli (NIH/NCI) [C]" userId="2e31b4fb-2c54-4995-be48-173a24bc5b84" providerId="ADAL" clId="{2F2BE1FC-810F-4FBF-B984-3CE65B8822B5}" dt="2022-06-24T16:57:50.924" v="54" actId="20577"/>
      <pc:docMkLst>
        <pc:docMk/>
      </pc:docMkLst>
      <pc:sldChg chg="del">
        <pc:chgData name="Sarkar, Titli (NIH/NCI) [C]" userId="2e31b4fb-2c54-4995-be48-173a24bc5b84" providerId="ADAL" clId="{2F2BE1FC-810F-4FBF-B984-3CE65B8822B5}" dt="2022-06-24T16:55:57.855" v="0" actId="47"/>
        <pc:sldMkLst>
          <pc:docMk/>
          <pc:sldMk cId="717490608" sldId="256"/>
        </pc:sldMkLst>
      </pc:sldChg>
      <pc:sldChg chg="modSp mod">
        <pc:chgData name="Sarkar, Titli (NIH/NCI) [C]" userId="2e31b4fb-2c54-4995-be48-173a24bc5b84" providerId="ADAL" clId="{2F2BE1FC-810F-4FBF-B984-3CE65B8822B5}" dt="2022-06-24T16:57:50.924" v="54" actId="20577"/>
        <pc:sldMkLst>
          <pc:docMk/>
          <pc:sldMk cId="0" sldId="268"/>
        </pc:sldMkLst>
        <pc:spChg chg="mod">
          <ac:chgData name="Sarkar, Titli (NIH/NCI) [C]" userId="2e31b4fb-2c54-4995-be48-173a24bc5b84" providerId="ADAL" clId="{2F2BE1FC-810F-4FBF-B984-3CE65B8822B5}" dt="2022-06-24T16:57:46.285" v="47" actId="20577"/>
          <ac:spMkLst>
            <pc:docMk/>
            <pc:sldMk cId="0" sldId="268"/>
            <ac:spMk id="7" creationId="{B9E9B542-ED0E-4616-9E0D-F9C8D8C2E21C}"/>
          </ac:spMkLst>
        </pc:spChg>
        <pc:spChg chg="mod">
          <ac:chgData name="Sarkar, Titli (NIH/NCI) [C]" userId="2e31b4fb-2c54-4995-be48-173a24bc5b84" providerId="ADAL" clId="{2F2BE1FC-810F-4FBF-B984-3CE65B8822B5}" dt="2022-06-24T16:57:50.924" v="54" actId="20577"/>
          <ac:spMkLst>
            <pc:docMk/>
            <pc:sldMk cId="0" sldId="268"/>
            <ac:spMk id="183" creationId="{00000000-0000-0000-0000-000000000000}"/>
          </ac:spMkLst>
        </pc:spChg>
      </pc:sldChg>
      <pc:sldChg chg="del">
        <pc:chgData name="Sarkar, Titli (NIH/NCI) [C]" userId="2e31b4fb-2c54-4995-be48-173a24bc5b84" providerId="ADAL" clId="{2F2BE1FC-810F-4FBF-B984-3CE65B8822B5}" dt="2022-06-24T16:56:16.136" v="3" actId="47"/>
        <pc:sldMkLst>
          <pc:docMk/>
          <pc:sldMk cId="4066714273" sldId="269"/>
        </pc:sldMkLst>
      </pc:sldChg>
      <pc:sldChg chg="del">
        <pc:chgData name="Sarkar, Titli (NIH/NCI) [C]" userId="2e31b4fb-2c54-4995-be48-173a24bc5b84" providerId="ADAL" clId="{2F2BE1FC-810F-4FBF-B984-3CE65B8822B5}" dt="2022-06-24T16:56:10.495" v="1" actId="47"/>
        <pc:sldMkLst>
          <pc:docMk/>
          <pc:sldMk cId="2523788660" sldId="270"/>
        </pc:sldMkLst>
      </pc:sldChg>
      <pc:sldChg chg="del">
        <pc:chgData name="Sarkar, Titli (NIH/NCI) [C]" userId="2e31b4fb-2c54-4995-be48-173a24bc5b84" providerId="ADAL" clId="{2F2BE1FC-810F-4FBF-B984-3CE65B8822B5}" dt="2022-06-24T16:56:11.598" v="2" actId="47"/>
        <pc:sldMkLst>
          <pc:docMk/>
          <pc:sldMk cId="3068534142" sldId="271"/>
        </pc:sldMkLst>
      </pc:sldChg>
      <pc:sldChg chg="del">
        <pc:chgData name="Sarkar, Titli (NIH/NCI) [C]" userId="2e31b4fb-2c54-4995-be48-173a24bc5b84" providerId="ADAL" clId="{2F2BE1FC-810F-4FBF-B984-3CE65B8822B5}" dt="2022-06-24T16:56:33.233" v="4" actId="47"/>
        <pc:sldMkLst>
          <pc:docMk/>
          <pc:sldMk cId="2545581574" sldId="272"/>
        </pc:sldMkLst>
      </pc:sldChg>
    </pc:docChg>
  </pc:docChgLst>
  <pc:docChgLst>
    <pc:chgData name="Sarkar, Titli (NIH/NCI) [C]" userId="2e31b4fb-2c54-4995-be48-173a24bc5b84" providerId="ADAL" clId="{2B9B0118-9B57-4A51-A569-916EDFDC6DC1}"/>
    <pc:docChg chg="undo redo custSel addSld delSld modSld sldOrd">
      <pc:chgData name="Sarkar, Titli (NIH/NCI) [C]" userId="2e31b4fb-2c54-4995-be48-173a24bc5b84" providerId="ADAL" clId="{2B9B0118-9B57-4A51-A569-916EDFDC6DC1}" dt="2022-06-21T14:59:51.034" v="344" actId="404"/>
      <pc:docMkLst>
        <pc:docMk/>
      </pc:docMkLst>
      <pc:sldChg chg="modSp new mod">
        <pc:chgData name="Sarkar, Titli (NIH/NCI) [C]" userId="2e31b4fb-2c54-4995-be48-173a24bc5b84" providerId="ADAL" clId="{2B9B0118-9B57-4A51-A569-916EDFDC6DC1}" dt="2022-06-21T14:41:31.351" v="125" actId="404"/>
        <pc:sldMkLst>
          <pc:docMk/>
          <pc:sldMk cId="717490608" sldId="256"/>
        </pc:sldMkLst>
        <pc:spChg chg="mod">
          <ac:chgData name="Sarkar, Titli (NIH/NCI) [C]" userId="2e31b4fb-2c54-4995-be48-173a24bc5b84" providerId="ADAL" clId="{2B9B0118-9B57-4A51-A569-916EDFDC6DC1}" dt="2022-06-21T14:41:31.351" v="125" actId="404"/>
          <ac:spMkLst>
            <pc:docMk/>
            <pc:sldMk cId="717490608" sldId="256"/>
            <ac:spMk id="2" creationId="{03FC91B9-1314-4680-8373-770B51D269FC}"/>
          </ac:spMkLst>
        </pc:spChg>
        <pc:spChg chg="mod">
          <ac:chgData name="Sarkar, Titli (NIH/NCI) [C]" userId="2e31b4fb-2c54-4995-be48-173a24bc5b84" providerId="ADAL" clId="{2B9B0118-9B57-4A51-A569-916EDFDC6DC1}" dt="2022-06-21T14:41:25.912" v="123" actId="1076"/>
          <ac:spMkLst>
            <pc:docMk/>
            <pc:sldMk cId="717490608" sldId="256"/>
            <ac:spMk id="3" creationId="{C0EE6700-58B3-47CB-91E5-5FFE5BA44A1F}"/>
          </ac:spMkLst>
        </pc:spChg>
      </pc:sldChg>
      <pc:sldChg chg="new del">
        <pc:chgData name="Sarkar, Titli (NIH/NCI) [C]" userId="2e31b4fb-2c54-4995-be48-173a24bc5b84" providerId="ADAL" clId="{2B9B0118-9B57-4A51-A569-916EDFDC6DC1}" dt="2022-06-21T14:38:43.790" v="3" actId="47"/>
        <pc:sldMkLst>
          <pc:docMk/>
          <pc:sldMk cId="1684758970" sldId="257"/>
        </pc:sldMkLst>
      </pc:sldChg>
      <pc:sldChg chg="addSp delSp modSp add mod">
        <pc:chgData name="Sarkar, Titli (NIH/NCI) [C]" userId="2e31b4fb-2c54-4995-be48-173a24bc5b84" providerId="ADAL" clId="{2B9B0118-9B57-4A51-A569-916EDFDC6DC1}" dt="2022-06-21T14:59:51.034" v="344" actId="404"/>
        <pc:sldMkLst>
          <pc:docMk/>
          <pc:sldMk cId="0" sldId="268"/>
        </pc:sldMkLst>
        <pc:spChg chg="del">
          <ac:chgData name="Sarkar, Titli (NIH/NCI) [C]" userId="2e31b4fb-2c54-4995-be48-173a24bc5b84" providerId="ADAL" clId="{2B9B0118-9B57-4A51-A569-916EDFDC6DC1}" dt="2022-06-21T14:39:02.285" v="19" actId="478"/>
          <ac:spMkLst>
            <pc:docMk/>
            <pc:sldMk cId="0" sldId="268"/>
            <ac:spMk id="3" creationId="{309A9B67-8DB2-4384-9019-E97422FDECC1}"/>
          </ac:spMkLst>
        </pc:spChg>
        <pc:spChg chg="add del">
          <ac:chgData name="Sarkar, Titli (NIH/NCI) [C]" userId="2e31b4fb-2c54-4995-be48-173a24bc5b84" providerId="ADAL" clId="{2B9B0118-9B57-4A51-A569-916EDFDC6DC1}" dt="2022-06-21T14:40:32.846" v="72" actId="22"/>
          <ac:spMkLst>
            <pc:docMk/>
            <pc:sldMk cId="0" sldId="268"/>
            <ac:spMk id="5" creationId="{A0D817AC-5385-422D-8300-AECFDAD455F0}"/>
          </ac:spMkLst>
        </pc:spChg>
        <pc:spChg chg="add mod">
          <ac:chgData name="Sarkar, Titli (NIH/NCI) [C]" userId="2e31b4fb-2c54-4995-be48-173a24bc5b84" providerId="ADAL" clId="{2B9B0118-9B57-4A51-A569-916EDFDC6DC1}" dt="2022-06-21T14:59:51.034" v="344" actId="404"/>
          <ac:spMkLst>
            <pc:docMk/>
            <pc:sldMk cId="0" sldId="268"/>
            <ac:spMk id="7" creationId="{B9E9B542-ED0E-4616-9E0D-F9C8D8C2E21C}"/>
          </ac:spMkLst>
        </pc:spChg>
        <pc:spChg chg="mod">
          <ac:chgData name="Sarkar, Titli (NIH/NCI) [C]" userId="2e31b4fb-2c54-4995-be48-173a24bc5b84" providerId="ADAL" clId="{2B9B0118-9B57-4A51-A569-916EDFDC6DC1}" dt="2022-06-21T14:40:19.256" v="70" actId="20577"/>
          <ac:spMkLst>
            <pc:docMk/>
            <pc:sldMk cId="0" sldId="268"/>
            <ac:spMk id="183" creationId="{00000000-0000-0000-0000-000000000000}"/>
          </ac:spMkLst>
        </pc:spChg>
      </pc:sldChg>
      <pc:sldChg chg="addSp delSp modSp add mod ord">
        <pc:chgData name="Sarkar, Titli (NIH/NCI) [C]" userId="2e31b4fb-2c54-4995-be48-173a24bc5b84" providerId="ADAL" clId="{2B9B0118-9B57-4A51-A569-916EDFDC6DC1}" dt="2022-06-21T14:57:01.845" v="301" actId="404"/>
        <pc:sldMkLst>
          <pc:docMk/>
          <pc:sldMk cId="4066714273" sldId="269"/>
        </pc:sldMkLst>
        <pc:spChg chg="add del mod">
          <ac:chgData name="Sarkar, Titli (NIH/NCI) [C]" userId="2e31b4fb-2c54-4995-be48-173a24bc5b84" providerId="ADAL" clId="{2B9B0118-9B57-4A51-A569-916EDFDC6DC1}" dt="2022-06-21T14:51:21.634" v="241"/>
          <ac:spMkLst>
            <pc:docMk/>
            <pc:sldMk cId="4066714273" sldId="269"/>
            <ac:spMk id="4" creationId="{DD155235-74B9-42BF-AC7F-BD720FC92249}"/>
          </ac:spMkLst>
        </pc:spChg>
        <pc:spChg chg="add mod">
          <ac:chgData name="Sarkar, Titli (NIH/NCI) [C]" userId="2e31b4fb-2c54-4995-be48-173a24bc5b84" providerId="ADAL" clId="{2B9B0118-9B57-4A51-A569-916EDFDC6DC1}" dt="2022-06-21T14:57:01.845" v="301" actId="404"/>
          <ac:spMkLst>
            <pc:docMk/>
            <pc:sldMk cId="4066714273" sldId="269"/>
            <ac:spMk id="5" creationId="{A558BAC0-6B84-4B8D-B700-1E738C7A3595}"/>
          </ac:spMkLst>
        </pc:spChg>
        <pc:spChg chg="del mod">
          <ac:chgData name="Sarkar, Titli (NIH/NCI) [C]" userId="2e31b4fb-2c54-4995-be48-173a24bc5b84" providerId="ADAL" clId="{2B9B0118-9B57-4A51-A569-916EDFDC6DC1}" dt="2022-06-21T14:51:23.195" v="242" actId="478"/>
          <ac:spMkLst>
            <pc:docMk/>
            <pc:sldMk cId="4066714273" sldId="269"/>
            <ac:spMk id="7" creationId="{B9E9B542-ED0E-4616-9E0D-F9C8D8C2E21C}"/>
          </ac:spMkLst>
        </pc:spChg>
        <pc:spChg chg="mod">
          <ac:chgData name="Sarkar, Titli (NIH/NCI) [C]" userId="2e31b4fb-2c54-4995-be48-173a24bc5b84" providerId="ADAL" clId="{2B9B0118-9B57-4A51-A569-916EDFDC6DC1}" dt="2022-06-21T14:42:27.944" v="152" actId="20577"/>
          <ac:spMkLst>
            <pc:docMk/>
            <pc:sldMk cId="4066714273" sldId="269"/>
            <ac:spMk id="183" creationId="{00000000-0000-0000-0000-000000000000}"/>
          </ac:spMkLst>
        </pc:spChg>
      </pc:sldChg>
      <pc:sldChg chg="modSp add mod">
        <pc:chgData name="Sarkar, Titli (NIH/NCI) [C]" userId="2e31b4fb-2c54-4995-be48-173a24bc5b84" providerId="ADAL" clId="{2B9B0118-9B57-4A51-A569-916EDFDC6DC1}" dt="2022-06-21T14:58:25.456" v="319" actId="403"/>
        <pc:sldMkLst>
          <pc:docMk/>
          <pc:sldMk cId="2523788660" sldId="270"/>
        </pc:sldMkLst>
        <pc:spChg chg="mod">
          <ac:chgData name="Sarkar, Titli (NIH/NCI) [C]" userId="2e31b4fb-2c54-4995-be48-173a24bc5b84" providerId="ADAL" clId="{2B9B0118-9B57-4A51-A569-916EDFDC6DC1}" dt="2022-06-21T14:58:25.456" v="319" actId="403"/>
          <ac:spMkLst>
            <pc:docMk/>
            <pc:sldMk cId="2523788660" sldId="270"/>
            <ac:spMk id="7" creationId="{B9E9B542-ED0E-4616-9E0D-F9C8D8C2E21C}"/>
          </ac:spMkLst>
        </pc:spChg>
        <pc:spChg chg="mod">
          <ac:chgData name="Sarkar, Titli (NIH/NCI) [C]" userId="2e31b4fb-2c54-4995-be48-173a24bc5b84" providerId="ADAL" clId="{2B9B0118-9B57-4A51-A569-916EDFDC6DC1}" dt="2022-06-21T14:43:36.651" v="172" actId="20577"/>
          <ac:spMkLst>
            <pc:docMk/>
            <pc:sldMk cId="2523788660" sldId="270"/>
            <ac:spMk id="183" creationId="{00000000-0000-0000-0000-000000000000}"/>
          </ac:spMkLst>
        </pc:spChg>
      </pc:sldChg>
      <pc:sldMasterChg chg="addSldLayout">
        <pc:chgData name="Sarkar, Titli (NIH/NCI) [C]" userId="2e31b4fb-2c54-4995-be48-173a24bc5b84" providerId="ADAL" clId="{2B9B0118-9B57-4A51-A569-916EDFDC6DC1}" dt="2022-06-21T14:38:23.786" v="0" actId="680"/>
        <pc:sldMasterMkLst>
          <pc:docMk/>
          <pc:sldMasterMk cId="2511118831" sldId="2147483648"/>
        </pc:sldMasterMkLst>
        <pc:sldLayoutChg chg="add">
          <pc:chgData name="Sarkar, Titli (NIH/NCI) [C]" userId="2e31b4fb-2c54-4995-be48-173a24bc5b84" providerId="ADAL" clId="{2B9B0118-9B57-4A51-A569-916EDFDC6DC1}" dt="2022-06-21T14:38:23.786" v="0" actId="680"/>
          <pc:sldLayoutMkLst>
            <pc:docMk/>
            <pc:sldMasterMk cId="2511118831" sldId="2147483648"/>
            <pc:sldLayoutMk cId="3815704941"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3D1F4-289B-4779-B6EA-D0FF20E9DC3F}"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3A5DD-CD7A-4720-87DE-FDC858BC2ABA}" type="slidenum">
              <a:rPr lang="en-US" smtClean="0"/>
              <a:t>‹#›</a:t>
            </a:fld>
            <a:endParaRPr lang="en-US"/>
          </a:p>
        </p:txBody>
      </p:sp>
    </p:spTree>
    <p:extLst>
      <p:ext uri="{BB962C8B-B14F-4D97-AF65-F5344CB8AC3E}">
        <p14:creationId xmlns:p14="http://schemas.microsoft.com/office/powerpoint/2010/main" val="129873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35d8c367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35d8c3676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87BA-A534-4605-A462-A66FD3DB5D3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7FD19-139F-4724-B273-D2CA16762F2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1570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
        <p:cNvGrpSpPr/>
        <p:nvPr/>
      </p:nvGrpSpPr>
      <p:grpSpPr>
        <a:xfrm>
          <a:off x="0" y="0"/>
          <a:ext cx="0" cy="0"/>
          <a:chOff x="0" y="0"/>
          <a:chExt cx="0" cy="0"/>
        </a:xfrm>
      </p:grpSpPr>
      <p:sp>
        <p:nvSpPr>
          <p:cNvPr id="22" name="Google Shape;22;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3"/>
          <p:cNvCxnSpPr/>
          <p:nvPr/>
        </p:nvCxnSpPr>
        <p:spPr>
          <a:xfrm>
            <a:off x="457200" y="6243851"/>
            <a:ext cx="11201100" cy="0"/>
          </a:xfrm>
          <a:prstGeom prst="straightConnector1">
            <a:avLst/>
          </a:prstGeom>
          <a:noFill/>
          <a:ln w="9525" cap="flat" cmpd="sng">
            <a:solidFill>
              <a:schemeClr val="dk1"/>
            </a:solidFill>
            <a:prstDash val="solid"/>
            <a:miter lim="800000"/>
            <a:headEnd type="none" w="sm" len="sm"/>
            <a:tailEnd type="none" w="sm" len="sm"/>
          </a:ln>
        </p:spPr>
      </p:cxnSp>
      <p:cxnSp>
        <p:nvCxnSpPr>
          <p:cNvPr id="24" name="Google Shape;24;p13"/>
          <p:cNvCxnSpPr/>
          <p:nvPr/>
        </p:nvCxnSpPr>
        <p:spPr>
          <a:xfrm>
            <a:off x="457200" y="1106424"/>
            <a:ext cx="11201100" cy="0"/>
          </a:xfrm>
          <a:prstGeom prst="straightConnector1">
            <a:avLst/>
          </a:prstGeom>
          <a:noFill/>
          <a:ln w="19050" cap="flat" cmpd="sng">
            <a:solidFill>
              <a:schemeClr val="dk1"/>
            </a:solidFill>
            <a:prstDash val="solid"/>
            <a:miter lim="800000"/>
            <a:headEnd type="none" w="sm" len="sm"/>
            <a:tailEnd type="none" w="sm" len="sm"/>
          </a:ln>
        </p:spPr>
      </p:cxnSp>
      <p:sp>
        <p:nvSpPr>
          <p:cNvPr id="25" name="Google Shape;25;p13"/>
          <p:cNvSpPr txBox="1">
            <a:spLocks noGrp="1"/>
          </p:cNvSpPr>
          <p:nvPr>
            <p:ph type="title"/>
          </p:nvPr>
        </p:nvSpPr>
        <p:spPr>
          <a:xfrm>
            <a:off x="838200" y="155448"/>
            <a:ext cx="10515600" cy="555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6" name="Google Shape;26;p13"/>
          <p:cNvPicPr preferRelativeResize="0"/>
          <p:nvPr/>
        </p:nvPicPr>
        <p:blipFill rotWithShape="1">
          <a:blip r:embed="rId2">
            <a:alphaModFix/>
          </a:blip>
          <a:srcRect/>
          <a:stretch/>
        </p:blipFill>
        <p:spPr>
          <a:xfrm>
            <a:off x="457200" y="6382571"/>
            <a:ext cx="1271892" cy="294840"/>
          </a:xfrm>
          <a:prstGeom prst="rect">
            <a:avLst/>
          </a:prstGeom>
          <a:noFill/>
          <a:ln>
            <a:noFill/>
          </a:ln>
        </p:spPr>
      </p:pic>
    </p:spTree>
    <p:extLst>
      <p:ext uri="{BB962C8B-B14F-4D97-AF65-F5344CB8AC3E}">
        <p14:creationId xmlns:p14="http://schemas.microsoft.com/office/powerpoint/2010/main" val="58556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7CF3-75CB-4801-9149-E3050C603E18}"/>
              </a:ext>
            </a:extLst>
          </p:cNvPr>
          <p:cNvSpPr>
            <a:spLocks noGrp="1"/>
          </p:cNvSpPr>
          <p:nvPr>
            <p:ph type="title"/>
          </p:nvPr>
        </p:nvSpPr>
        <p:spPr>
          <a:xfrm>
            <a:off x="838200" y="154783"/>
            <a:ext cx="10515600" cy="556099"/>
          </a:xfrm>
        </p:spPr>
        <p:txBody>
          <a:bodyPr>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F71CCE7-FCAD-45F0-AD54-DDE43B0B9305}"/>
              </a:ext>
            </a:extLst>
          </p:cNvPr>
          <p:cNvSpPr>
            <a:spLocks noGrp="1"/>
          </p:cNvSpPr>
          <p:nvPr>
            <p:ph idx="1"/>
          </p:nvPr>
        </p:nvSpPr>
        <p:spPr>
          <a:xfrm>
            <a:off x="838200" y="1231244"/>
            <a:ext cx="10515600" cy="48414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06C87A2-4C8F-4383-8836-250921067D8B}"/>
              </a:ext>
            </a:extLst>
          </p:cNvPr>
          <p:cNvSpPr>
            <a:spLocks noGrp="1"/>
          </p:cNvSpPr>
          <p:nvPr>
            <p:ph type="sldNum" sz="quarter" idx="12"/>
          </p:nvPr>
        </p:nvSpPr>
        <p:spPr/>
        <p:txBody>
          <a:bodyPr/>
          <a:lstStyle/>
          <a:p>
            <a:fld id="{D5F11FED-66BC-4C03-9016-FD41D1C797D0}" type="slidenum">
              <a:rPr lang="en-US" smtClean="0"/>
              <a:t>‹#›</a:t>
            </a:fld>
            <a:endParaRPr lang="en-US"/>
          </a:p>
        </p:txBody>
      </p:sp>
      <p:cxnSp>
        <p:nvCxnSpPr>
          <p:cNvPr id="7" name="Straight Connector 6">
            <a:extLst>
              <a:ext uri="{FF2B5EF4-FFF2-40B4-BE49-F238E27FC236}">
                <a16:creationId xmlns:a16="http://schemas.microsoft.com/office/drawing/2014/main" id="{C651FC78-A2F6-4718-8336-21A959410FD9}"/>
              </a:ext>
            </a:extLst>
          </p:cNvPr>
          <p:cNvCxnSpPr>
            <a:cxnSpLocks/>
          </p:cNvCxnSpPr>
          <p:nvPr userDrawn="1"/>
        </p:nvCxnSpPr>
        <p:spPr>
          <a:xfrm>
            <a:off x="457200" y="6243851"/>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BC7D17-7C77-4131-A7C4-11DFA67FA060}"/>
              </a:ext>
            </a:extLst>
          </p:cNvPr>
          <p:cNvCxnSpPr>
            <a:cxnSpLocks/>
          </p:cNvCxnSpPr>
          <p:nvPr userDrawn="1"/>
        </p:nvCxnSpPr>
        <p:spPr>
          <a:xfrm>
            <a:off x="457200" y="1110124"/>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70AD7124-30A5-4284-9CD9-EC88A20CB108}"/>
              </a:ext>
            </a:extLst>
          </p:cNvPr>
          <p:cNvSpPr>
            <a:spLocks noGrp="1"/>
          </p:cNvSpPr>
          <p:nvPr>
            <p:ph type="body" sz="quarter" idx="13" hasCustomPrompt="1"/>
          </p:nvPr>
        </p:nvSpPr>
        <p:spPr>
          <a:xfrm>
            <a:off x="838200" y="710407"/>
            <a:ext cx="10515600" cy="358775"/>
          </a:xfrm>
        </p:spPr>
        <p:txBody>
          <a:bodyPr>
            <a:noAutofit/>
          </a:bodyPr>
          <a:lstStyle>
            <a:lvl1pPr marL="0" indent="0">
              <a:buNone/>
              <a:defRPr sz="1650"/>
            </a:lvl1pPr>
            <a:lvl2pPr marL="342892" indent="0">
              <a:buNone/>
              <a:defRPr/>
            </a:lvl2pPr>
            <a:lvl3pPr marL="685783" indent="0">
              <a:buNone/>
              <a:defRPr/>
            </a:lvl3pPr>
            <a:lvl4pPr marL="1028675" indent="0">
              <a:buNone/>
              <a:defRPr/>
            </a:lvl4pPr>
            <a:lvl5pPr marL="1371566" indent="0">
              <a:buNone/>
              <a:defRPr/>
            </a:lvl5pPr>
          </a:lstStyle>
          <a:p>
            <a:pPr lvl="0"/>
            <a:r>
              <a:rPr lang="en-US"/>
              <a:t>Click to edit Master title style</a:t>
            </a:r>
          </a:p>
        </p:txBody>
      </p:sp>
      <p:pic>
        <p:nvPicPr>
          <p:cNvPr id="4" name="Graphic 3">
            <a:extLst>
              <a:ext uri="{FF2B5EF4-FFF2-40B4-BE49-F238E27FC236}">
                <a16:creationId xmlns:a16="http://schemas.microsoft.com/office/drawing/2014/main" id="{8416F40B-299C-46A7-A0BC-A80B2E8402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1" y="6415046"/>
            <a:ext cx="1443991" cy="248603"/>
          </a:xfrm>
          <a:prstGeom prst="rect">
            <a:avLst/>
          </a:prstGeom>
        </p:spPr>
      </p:pic>
    </p:spTree>
    <p:extLst>
      <p:ext uri="{BB962C8B-B14F-4D97-AF65-F5344CB8AC3E}">
        <p14:creationId xmlns:p14="http://schemas.microsoft.com/office/powerpoint/2010/main" val="19734113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11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teams.microsoft.com/l/meetup-join/19%3ameeting_MjQ5YjgxNGEtYjEwNC00ZGQ4LThlZDYtYWM1ZTA4NmYzZjlm%40thread.v2/0?context=%7b%22Tid%22%3a%2214b77578-9773-42d5-8507-251ca2dc2b06%22%2c%22Oid%22%3a%222e31b4fb-2c54-4995-be48-173a24bc5b84%22%7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941F-96F4-8341-AEF7-EFEBFAB24E07}"/>
              </a:ext>
            </a:extLst>
          </p:cNvPr>
          <p:cNvSpPr>
            <a:spLocks noGrp="1"/>
          </p:cNvSpPr>
          <p:nvPr>
            <p:ph type="title"/>
          </p:nvPr>
        </p:nvSpPr>
        <p:spPr/>
        <p:txBody>
          <a:bodyPr/>
          <a:lstStyle/>
          <a:p>
            <a:r>
              <a:rPr lang="en-US">
                <a:latin typeface="Century Gothic" panose="020B0502020202020204" pitchFamily="34" charset="0"/>
              </a:rPr>
              <a:t>Joe Ivanic</a:t>
            </a:r>
          </a:p>
        </p:txBody>
      </p:sp>
      <p:sp>
        <p:nvSpPr>
          <p:cNvPr id="3" name="Content Placeholder 2">
            <a:extLst>
              <a:ext uri="{FF2B5EF4-FFF2-40B4-BE49-F238E27FC236}">
                <a16:creationId xmlns:a16="http://schemas.microsoft.com/office/drawing/2014/main" id="{1C9E3424-252D-0741-8519-3A29C5E66E6D}"/>
              </a:ext>
            </a:extLst>
          </p:cNvPr>
          <p:cNvSpPr>
            <a:spLocks noGrp="1"/>
          </p:cNvSpPr>
          <p:nvPr>
            <p:ph idx="1"/>
          </p:nvPr>
        </p:nvSpPr>
        <p:spPr>
          <a:xfrm>
            <a:off x="5185130" y="1156641"/>
            <a:ext cx="5482870" cy="4990952"/>
          </a:xfrm>
        </p:spPr>
        <p:txBody>
          <a:bodyPr>
            <a:normAutofit lnSpcReduction="10000"/>
          </a:bodyPr>
          <a:lstStyle/>
          <a:p>
            <a:pPr marL="0" indent="0">
              <a:lnSpc>
                <a:spcPct val="120000"/>
              </a:lnSpc>
              <a:buNone/>
            </a:pPr>
            <a:r>
              <a:rPr lang="en-US" sz="1600" b="1">
                <a:latin typeface="Century Gothic" panose="020B0502020202020204" pitchFamily="34" charset="0"/>
              </a:rPr>
              <a:t>My Experience</a:t>
            </a:r>
          </a:p>
          <a:p>
            <a:pPr>
              <a:lnSpc>
                <a:spcPct val="120000"/>
              </a:lnSpc>
            </a:pPr>
            <a:r>
              <a:rPr lang="en-US" sz="1600">
                <a:latin typeface="Century Gothic" panose="020B0502020202020204" pitchFamily="34" charset="0"/>
              </a:rPr>
              <a:t>30+ years experience in Quantum Chemistry</a:t>
            </a:r>
          </a:p>
          <a:p>
            <a:pPr>
              <a:lnSpc>
                <a:spcPct val="120000"/>
              </a:lnSpc>
            </a:pPr>
            <a:r>
              <a:rPr lang="en-US" sz="1600">
                <a:latin typeface="Century Gothic" panose="020B0502020202020204" pitchFamily="34" charset="0"/>
              </a:rPr>
              <a:t>Developed many high-level theories/methods</a:t>
            </a:r>
          </a:p>
          <a:p>
            <a:pPr>
              <a:lnSpc>
                <a:spcPct val="120000"/>
              </a:lnSpc>
            </a:pPr>
            <a:r>
              <a:rPr lang="en-US" sz="1600">
                <a:latin typeface="Century Gothic" panose="020B0502020202020204" pitchFamily="34" charset="0"/>
              </a:rPr>
              <a:t>Used quantum chemistry for health research</a:t>
            </a:r>
          </a:p>
          <a:p>
            <a:pPr>
              <a:lnSpc>
                <a:spcPct val="120000"/>
              </a:lnSpc>
            </a:pPr>
            <a:r>
              <a:rPr lang="en-US" sz="1600">
                <a:latin typeface="Century Gothic" panose="020B0502020202020204" pitchFamily="34" charset="0"/>
              </a:rPr>
              <a:t>Worked at DoE, DoD, &amp; NCI/NIH </a:t>
            </a:r>
          </a:p>
          <a:p>
            <a:pPr marL="0" indent="0">
              <a:lnSpc>
                <a:spcPct val="120000"/>
              </a:lnSpc>
              <a:buNone/>
            </a:pPr>
            <a:r>
              <a:rPr lang="en-US" sz="1600" b="1">
                <a:latin typeface="Century Gothic" panose="020B0502020202020204" pitchFamily="34" charset="0"/>
              </a:rPr>
              <a:t>Education</a:t>
            </a:r>
          </a:p>
          <a:p>
            <a:pPr>
              <a:lnSpc>
                <a:spcPct val="120000"/>
              </a:lnSpc>
            </a:pPr>
            <a:r>
              <a:rPr lang="en-US" sz="1600">
                <a:latin typeface="Century Gothic" panose="020B0502020202020204" pitchFamily="34" charset="0"/>
              </a:rPr>
              <a:t>BS, Mathematics/Chemistry, University of Melbourne</a:t>
            </a:r>
          </a:p>
          <a:p>
            <a:pPr>
              <a:lnSpc>
                <a:spcPct val="120000"/>
              </a:lnSpc>
            </a:pPr>
            <a:r>
              <a:rPr lang="en-US" sz="1600">
                <a:latin typeface="Century Gothic" panose="020B0502020202020204" pitchFamily="34" charset="0"/>
              </a:rPr>
              <a:t>PhD, Quantum Chemistry, University of Melbourne</a:t>
            </a:r>
          </a:p>
          <a:p>
            <a:pPr marL="0" indent="0">
              <a:lnSpc>
                <a:spcPct val="120000"/>
              </a:lnSpc>
              <a:buNone/>
            </a:pPr>
            <a:r>
              <a:rPr lang="en-US" sz="1600" b="1">
                <a:latin typeface="Century Gothic" panose="020B0502020202020204" pitchFamily="34" charset="0"/>
              </a:rPr>
              <a:t>About Me</a:t>
            </a:r>
          </a:p>
          <a:p>
            <a:pPr marL="285750" indent="-285750">
              <a:lnSpc>
                <a:spcPct val="120000"/>
              </a:lnSpc>
            </a:pPr>
            <a:r>
              <a:rPr lang="en-US" sz="1600">
                <a:latin typeface="Century Gothic" panose="020B0502020202020204" pitchFamily="34" charset="0"/>
              </a:rPr>
              <a:t>I grew up in the remote Australian Outback</a:t>
            </a:r>
          </a:p>
          <a:p>
            <a:pPr marL="285750" indent="-285750">
              <a:lnSpc>
                <a:spcPct val="120000"/>
              </a:lnSpc>
            </a:pPr>
            <a:r>
              <a:rPr lang="en-US" sz="1600">
                <a:latin typeface="Century Gothic" panose="020B0502020202020204" pitchFamily="34" charset="0"/>
              </a:rPr>
              <a:t>I like running/sports, cooking, crosswords, coffee</a:t>
            </a:r>
          </a:p>
          <a:p>
            <a:pPr marL="285750" indent="-285750">
              <a:lnSpc>
                <a:spcPct val="120000"/>
              </a:lnSpc>
            </a:pPr>
            <a:r>
              <a:rPr lang="en-US" sz="1600">
                <a:latin typeface="Century Gothic" panose="020B0502020202020204" pitchFamily="34" charset="0"/>
              </a:rPr>
              <a:t>I’ve played guitar for 40+ years (rock &amp; classical)</a:t>
            </a:r>
          </a:p>
          <a:p>
            <a:pPr marL="285750" indent="-285750">
              <a:lnSpc>
                <a:spcPct val="120000"/>
              </a:lnSpc>
            </a:pPr>
            <a:endParaRPr lang="en-US" sz="1600">
              <a:latin typeface="Century Gothic" panose="020B0502020202020204" pitchFamily="34" charset="0"/>
            </a:endParaRPr>
          </a:p>
          <a:p>
            <a:pPr>
              <a:lnSpc>
                <a:spcPct val="120000"/>
              </a:lnSpc>
            </a:pPr>
            <a:endParaRPr lang="en-US" sz="1100" b="1">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80C7013F-580F-E34C-8B1F-62EFBE077C76}"/>
              </a:ext>
            </a:extLst>
          </p:cNvPr>
          <p:cNvSpPr>
            <a:spLocks noGrp="1"/>
          </p:cNvSpPr>
          <p:nvPr>
            <p:ph type="sldNum" sz="quarter" idx="12"/>
          </p:nvPr>
        </p:nvSpPr>
        <p:spPr/>
        <p:txBody>
          <a:bodyPr/>
          <a:lstStyle/>
          <a:p>
            <a:fld id="{D5F11FED-66BC-4C03-9016-FD41D1C797D0}" type="slidenum">
              <a:rPr lang="en-US" smtClean="0">
                <a:latin typeface="Century Gothic" panose="020B0502020202020204" pitchFamily="34" charset="0"/>
              </a:rPr>
              <a:t>1</a:t>
            </a:fld>
            <a:endParaRPr lang="en-US">
              <a:latin typeface="Century Gothic" panose="020B0502020202020204" pitchFamily="34" charset="0"/>
            </a:endParaRPr>
          </a:p>
        </p:txBody>
      </p:sp>
      <p:sp>
        <p:nvSpPr>
          <p:cNvPr id="5" name="Text Placeholder 4">
            <a:extLst>
              <a:ext uri="{FF2B5EF4-FFF2-40B4-BE49-F238E27FC236}">
                <a16:creationId xmlns:a16="http://schemas.microsoft.com/office/drawing/2014/main" id="{C1A06C1E-96B3-1F4F-97F7-BDE81CDEB999}"/>
              </a:ext>
            </a:extLst>
          </p:cNvPr>
          <p:cNvSpPr>
            <a:spLocks noGrp="1"/>
          </p:cNvSpPr>
          <p:nvPr>
            <p:ph type="body" sz="quarter" idx="13"/>
          </p:nvPr>
        </p:nvSpPr>
        <p:spPr/>
        <p:txBody>
          <a:bodyPr/>
          <a:lstStyle/>
          <a:p>
            <a:r>
              <a:rPr lang="en-US">
                <a:latin typeface="Century Gothic" panose="020B0502020202020204" pitchFamily="34" charset="0"/>
              </a:rPr>
              <a:t>Computational Scientist, Advanced Biomedical Computational Science</a:t>
            </a:r>
          </a:p>
        </p:txBody>
      </p:sp>
      <p:pic>
        <p:nvPicPr>
          <p:cNvPr id="15" name="Picture 14" descr="A person smiling for the camera&#10;&#10;Description automatically generated with medium confidence">
            <a:extLst>
              <a:ext uri="{FF2B5EF4-FFF2-40B4-BE49-F238E27FC236}">
                <a16:creationId xmlns:a16="http://schemas.microsoft.com/office/drawing/2014/main" id="{3894D17E-4A4C-4F81-B880-D8DA04CCD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291" y="1382010"/>
            <a:ext cx="3247055" cy="4523987"/>
          </a:xfrm>
          <a:prstGeom prst="rect">
            <a:avLst/>
          </a:prstGeom>
        </p:spPr>
      </p:pic>
    </p:spTree>
    <p:extLst>
      <p:ext uri="{BB962C8B-B14F-4D97-AF65-F5344CB8AC3E}">
        <p14:creationId xmlns:p14="http://schemas.microsoft.com/office/powerpoint/2010/main" val="370604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35d8c36762_0_0"/>
          <p:cNvSpPr txBox="1">
            <a:spLocks noGrp="1"/>
          </p:cNvSpPr>
          <p:nvPr>
            <p:ph type="title"/>
          </p:nvPr>
        </p:nvSpPr>
        <p:spPr>
          <a:xfrm>
            <a:off x="767811" y="394933"/>
            <a:ext cx="10515600" cy="555900"/>
          </a:xfrm>
          <a:prstGeom prst="rect">
            <a:avLst/>
          </a:prstGeom>
        </p:spPr>
        <p:txBody>
          <a:bodyPr spcFirstLastPara="1" wrap="square" lIns="91425" tIns="45700" rIns="91425" bIns="45700" anchor="ctr" anchorCtr="0">
            <a:normAutofit/>
          </a:bodyPr>
          <a:lstStyle/>
          <a:p>
            <a:pPr marL="0" lvl="0" indent="0" rtl="0">
              <a:spcBef>
                <a:spcPts val="0"/>
              </a:spcBef>
              <a:spcAft>
                <a:spcPts val="0"/>
              </a:spcAft>
              <a:buNone/>
            </a:pPr>
            <a:r>
              <a:rPr lang="en-US" dirty="0">
                <a:latin typeface="Montserrat" panose="00000500000000000000" pitchFamily="2" charset="0"/>
              </a:rPr>
              <a:t>Seminar #3 by Dr. Susan Mertins </a:t>
            </a:r>
          </a:p>
        </p:txBody>
      </p:sp>
      <p:sp>
        <p:nvSpPr>
          <p:cNvPr id="7" name="TextBox 6">
            <a:extLst>
              <a:ext uri="{FF2B5EF4-FFF2-40B4-BE49-F238E27FC236}">
                <a16:creationId xmlns:a16="http://schemas.microsoft.com/office/drawing/2014/main" id="{B9E9B542-ED0E-4616-9E0D-F9C8D8C2E21C}"/>
              </a:ext>
            </a:extLst>
          </p:cNvPr>
          <p:cNvSpPr txBox="1"/>
          <p:nvPr/>
        </p:nvSpPr>
        <p:spPr>
          <a:xfrm>
            <a:off x="500742" y="1119155"/>
            <a:ext cx="11506200" cy="5232202"/>
          </a:xfrm>
          <a:prstGeom prst="rect">
            <a:avLst/>
          </a:prstGeom>
          <a:noFill/>
        </p:spPr>
        <p:txBody>
          <a:bodyPr wrap="square" lIns="91440" tIns="45720" rIns="91440" bIns="45720" anchor="t">
            <a:spAutoFit/>
          </a:bodyPr>
          <a:lstStyle/>
          <a:p>
            <a:endParaRPr lang="en-US" dirty="0">
              <a:latin typeface="Montserrat" panose="00000500000000000000" pitchFamily="2" charset="0"/>
            </a:endParaRPr>
          </a:p>
          <a:p>
            <a:r>
              <a:rPr lang="en-US" b="1" dirty="0">
                <a:latin typeface="Montserrat" panose="00000500000000000000" pitchFamily="2" charset="0"/>
              </a:rPr>
              <a:t>Date </a:t>
            </a:r>
            <a:r>
              <a:rPr lang="en-US" dirty="0">
                <a:latin typeface="Montserrat" panose="00000500000000000000" pitchFamily="2" charset="0"/>
              </a:rPr>
              <a:t>- Thu July 7, 2022, 2:00 pm – 3:00 pm ET</a:t>
            </a:r>
          </a:p>
          <a:p>
            <a:endParaRPr lang="en-US" b="1" dirty="0">
              <a:latin typeface="Montserrat" panose="00000500000000000000" pitchFamily="2" charset="0"/>
            </a:endParaRPr>
          </a:p>
          <a:p>
            <a:r>
              <a:rPr lang="en-US" b="1" dirty="0">
                <a:latin typeface="Montserrat" panose="00000500000000000000" pitchFamily="2" charset="0"/>
              </a:rPr>
              <a:t>Meeting Link </a:t>
            </a:r>
            <a:r>
              <a:rPr lang="en-US" dirty="0">
                <a:latin typeface="Montserrat" panose="00000500000000000000" pitchFamily="2" charset="0"/>
              </a:rPr>
              <a:t>- </a:t>
            </a:r>
            <a:r>
              <a:rPr lang="en-US" sz="1200" dirty="0">
                <a:latin typeface="Montserrat" panose="00000500000000000000" pitchFamily="2" charset="0"/>
                <a:hlinkClick r:id="rId3"/>
              </a:rPr>
              <a:t>https://teams.microsoft.com/l/meetup-join/19%3ameeting_MjQ5YjgxNGEtYjEwNC00ZGQ4LThlZDYtYWM1ZTA4NmYzZjlm%40thread.v2/0?context=%7b%22Tid%22%3a%2214b77578-9773-42d5-8507-251ca2dc2b06%22%2c%22Oid%22%3a%222e31b4fb-2c54-4995-be48-173a24bc5b84%22%7d</a:t>
            </a:r>
            <a:endParaRPr lang="en-US" dirty="0">
              <a:latin typeface="Montserrat" panose="00000500000000000000" pitchFamily="2" charset="0"/>
            </a:endParaRPr>
          </a:p>
          <a:p>
            <a:endParaRPr lang="en-US" b="1" dirty="0">
              <a:latin typeface="Montserrat" panose="00000500000000000000" pitchFamily="2" charset="0"/>
            </a:endParaRPr>
          </a:p>
          <a:p>
            <a:r>
              <a:rPr lang="en-US" b="1" dirty="0">
                <a:latin typeface="Montserrat" panose="00000500000000000000" pitchFamily="2" charset="0"/>
              </a:rPr>
              <a:t>TITLE</a:t>
            </a:r>
            <a:r>
              <a:rPr lang="en-US" dirty="0">
                <a:latin typeface="Montserrat" panose="00000500000000000000" pitchFamily="2" charset="0"/>
              </a:rPr>
              <a:t> - Modeling Dynamic Cellular Reaction Networks:  Applications to drug discovery and development</a:t>
            </a:r>
          </a:p>
          <a:p>
            <a:endParaRPr lang="en-US" dirty="0">
              <a:latin typeface="Montserrat" panose="00000500000000000000" pitchFamily="2" charset="0"/>
            </a:endParaRPr>
          </a:p>
          <a:p>
            <a:r>
              <a:rPr lang="en-US" b="1" dirty="0">
                <a:latin typeface="Montserrat"/>
              </a:rPr>
              <a:t>PRESENTER</a:t>
            </a:r>
            <a:r>
              <a:rPr lang="en-US" dirty="0">
                <a:latin typeface="Montserrat"/>
              </a:rPr>
              <a:t> – Dr. Susan D. Mertins, Ph.D.  Senior Investigator, FNLCR</a:t>
            </a:r>
            <a:endParaRPr lang="en-US" dirty="0">
              <a:latin typeface="Montserrat" panose="00000500000000000000" pitchFamily="2" charset="0"/>
            </a:endParaRPr>
          </a:p>
          <a:p>
            <a:endParaRPr lang="en-US" dirty="0">
              <a:latin typeface="Montserrat" panose="00000500000000000000" pitchFamily="2" charset="0"/>
            </a:endParaRPr>
          </a:p>
          <a:p>
            <a:r>
              <a:rPr lang="en-US" b="1" dirty="0">
                <a:latin typeface="Montserrat" panose="00000500000000000000" pitchFamily="2" charset="0"/>
              </a:rPr>
              <a:t>ABSTRACT</a:t>
            </a:r>
            <a:r>
              <a:rPr lang="en-US" dirty="0">
                <a:latin typeface="Montserrat" panose="00000500000000000000" pitchFamily="2" charset="0"/>
              </a:rPr>
              <a:t> - In this seminar, an introduction to modeling reaction networks computationally will be addressed.  Current efforts capitalize on GUIs that allow biologists with little mathematical background to create depictions of important signal transduction pathways.  Further, this type of modeling, accomplished with ordinary differential equations (ODEs), is particularly useful in drug discovery and development.  Mechanistic modeling of drug mechanism of action could predict therapeutic output and the same models could allow identification of biomarkers.  The MAPK pathway will be introduced, simulations presented, and future modeling efforts discussed.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Widescreen</PresentationFormat>
  <Paragraphs>26</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Century Gothic</vt:lpstr>
      <vt:lpstr>Montserrat</vt:lpstr>
      <vt:lpstr>Office Theme</vt:lpstr>
      <vt:lpstr>Joe Ivanic</vt:lpstr>
      <vt:lpstr>Seminar #3 by Dr. Susan Mertins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 SUMMER INTERNS SEMINAR SERIES</dc:title>
  <dc:creator>Sarkar, Titli (NIH/NCI) [C]</dc:creator>
  <cp:lastModifiedBy>Sarkar, Titli (NIH/NCI) [C]</cp:lastModifiedBy>
  <cp:revision>1</cp:revision>
  <dcterms:created xsi:type="dcterms:W3CDTF">2022-06-21T14:38:21Z</dcterms:created>
  <dcterms:modified xsi:type="dcterms:W3CDTF">2022-06-24T16:57:54Z</dcterms:modified>
</cp:coreProperties>
</file>