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1"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7f77e42f3_1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d7f77e42f3_1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d7f77e42f3_1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d7f77e42f3_1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d7f77e42f3_1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d7f77e42f3_1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7f77e42f3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d7f77e42f3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competing options but complementary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d7f77e42f3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d7f77e42f3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7f77e42f3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d7f77e42f3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d7f77e42f3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d7f77e42f3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7f77e42f3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d7f77e42f3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d7f77e42f3_1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d7f77e42f3_1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d7f77e42f3_1_37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d7f77e42f3_1_3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d7f77e42f3_1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d7f77e42f3_1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bg>
      <p:bgPr>
        <a:solidFill>
          <a:srgbClr val="000000"/>
        </a:solidFill>
      </p:bgPr>
    </p:bg>
    <p:spTree>
      <p:nvGrpSpPr>
        <p:cNvPr id="11" name="Shape 11"/>
        <p:cNvGrpSpPr/>
        <p:nvPr/>
      </p:nvGrpSpPr>
      <p:grpSpPr>
        <a:xfrm>
          <a:off x="0" y="0"/>
          <a:ext cx="0" cy="0"/>
          <a:chOff x="0" y="0"/>
          <a:chExt cx="0" cy="0"/>
        </a:xfrm>
      </p:grpSpPr>
      <p:sp>
        <p:nvSpPr>
          <p:cNvPr id="12" name="Google Shape;12;p2"/>
          <p:cNvSpPr txBox="1"/>
          <p:nvPr>
            <p:ph idx="1" type="subTitle"/>
          </p:nvPr>
        </p:nvSpPr>
        <p:spPr>
          <a:xfrm>
            <a:off x="2057400" y="3202784"/>
            <a:ext cx="5010300" cy="12417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800"/>
              </a:spcBef>
              <a:spcAft>
                <a:spcPts val="0"/>
              </a:spcAft>
              <a:buClr>
                <a:schemeClr val="lt1"/>
              </a:buClr>
              <a:buSzPts val="1500"/>
              <a:buNone/>
              <a:defRPr sz="1500">
                <a:solidFill>
                  <a:schemeClr val="lt1"/>
                </a:solidFill>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pic>
        <p:nvPicPr>
          <p:cNvPr id="13" name="Google Shape;13;p2"/>
          <p:cNvPicPr preferRelativeResize="0"/>
          <p:nvPr/>
        </p:nvPicPr>
        <p:blipFill rotWithShape="1">
          <a:blip r:embed="rId2">
            <a:alphaModFix/>
          </a:blip>
          <a:srcRect b="0" l="0" r="0" t="0"/>
          <a:stretch/>
        </p:blipFill>
        <p:spPr>
          <a:xfrm>
            <a:off x="1828800" y="1411599"/>
            <a:ext cx="5486403" cy="1482574"/>
          </a:xfrm>
          <a:prstGeom prst="rect">
            <a:avLst/>
          </a:prstGeom>
          <a:noFill/>
          <a:ln>
            <a:noFill/>
          </a:ln>
        </p:spPr>
      </p:pic>
      <p:sp>
        <p:nvSpPr>
          <p:cNvPr id="14" name="Google Shape;14;p2"/>
          <p:cNvSpPr txBox="1"/>
          <p:nvPr>
            <p:ph type="ctrTitle"/>
          </p:nvPr>
        </p:nvSpPr>
        <p:spPr>
          <a:xfrm>
            <a:off x="2057400" y="2894174"/>
            <a:ext cx="5010300" cy="2760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0"/>
              </a:spcBef>
              <a:spcAft>
                <a:spcPts val="0"/>
              </a:spcAft>
              <a:buClr>
                <a:schemeClr val="lt1"/>
              </a:buClr>
              <a:buSzPts val="1500"/>
              <a:buFont typeface="Arial"/>
              <a:buNone/>
              <a:defRPr sz="15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 name="Google Shape;15;p2"/>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2">
  <p:cSld name="Title Slide">
    <p:bg>
      <p:bgPr>
        <a:solidFill>
          <a:srgbClr val="694790"/>
        </a:solidFill>
      </p:bgPr>
    </p:bg>
    <p:spTree>
      <p:nvGrpSpPr>
        <p:cNvPr id="65" name="Shape 65"/>
        <p:cNvGrpSpPr/>
        <p:nvPr/>
      </p:nvGrpSpPr>
      <p:grpSpPr>
        <a:xfrm>
          <a:off x="0" y="0"/>
          <a:ext cx="0" cy="0"/>
          <a:chOff x="0" y="0"/>
          <a:chExt cx="0" cy="0"/>
        </a:xfrm>
      </p:grpSpPr>
      <p:pic>
        <p:nvPicPr>
          <p:cNvPr id="66" name="Google Shape;66;p11"/>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7" name="Google Shape;67;p1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900">
                <a:solidFill>
                  <a:schemeClr val="lt1"/>
                </a:solidFill>
                <a:latin typeface="Arial"/>
                <a:ea typeface="Arial"/>
                <a:cs typeface="Arial"/>
                <a:sym typeface="Arial"/>
              </a:defRPr>
            </a:lvl1pPr>
            <a:lvl2pPr indent="0" lvl="1" marL="0" rtl="0" algn="r">
              <a:spcBef>
                <a:spcPts val="0"/>
              </a:spcBef>
              <a:buNone/>
              <a:defRPr sz="900">
                <a:solidFill>
                  <a:schemeClr val="lt1"/>
                </a:solidFill>
                <a:latin typeface="Arial"/>
                <a:ea typeface="Arial"/>
                <a:cs typeface="Arial"/>
                <a:sym typeface="Arial"/>
              </a:defRPr>
            </a:lvl2pPr>
            <a:lvl3pPr indent="0" lvl="2" marL="0" rtl="0" algn="r">
              <a:spcBef>
                <a:spcPts val="0"/>
              </a:spcBef>
              <a:buNone/>
              <a:defRPr sz="900">
                <a:solidFill>
                  <a:schemeClr val="lt1"/>
                </a:solidFill>
                <a:latin typeface="Arial"/>
                <a:ea typeface="Arial"/>
                <a:cs typeface="Arial"/>
                <a:sym typeface="Arial"/>
              </a:defRPr>
            </a:lvl3pPr>
            <a:lvl4pPr indent="0" lvl="3" marL="0" rtl="0" algn="r">
              <a:spcBef>
                <a:spcPts val="0"/>
              </a:spcBef>
              <a:buNone/>
              <a:defRPr sz="900">
                <a:solidFill>
                  <a:schemeClr val="lt1"/>
                </a:solidFill>
                <a:latin typeface="Arial"/>
                <a:ea typeface="Arial"/>
                <a:cs typeface="Arial"/>
                <a:sym typeface="Arial"/>
              </a:defRPr>
            </a:lvl4pPr>
            <a:lvl5pPr indent="0" lvl="4" marL="0" rtl="0" algn="r">
              <a:spcBef>
                <a:spcPts val="0"/>
              </a:spcBef>
              <a:buNone/>
              <a:defRPr sz="900">
                <a:solidFill>
                  <a:schemeClr val="lt1"/>
                </a:solidFill>
                <a:latin typeface="Arial"/>
                <a:ea typeface="Arial"/>
                <a:cs typeface="Arial"/>
                <a:sym typeface="Arial"/>
              </a:defRPr>
            </a:lvl5pPr>
            <a:lvl6pPr indent="0" lvl="5" marL="0" rtl="0" algn="r">
              <a:spcBef>
                <a:spcPts val="0"/>
              </a:spcBef>
              <a:buNone/>
              <a:defRPr sz="900">
                <a:solidFill>
                  <a:schemeClr val="lt1"/>
                </a:solidFill>
                <a:latin typeface="Arial"/>
                <a:ea typeface="Arial"/>
                <a:cs typeface="Arial"/>
                <a:sym typeface="Arial"/>
              </a:defRPr>
            </a:lvl6pPr>
            <a:lvl7pPr indent="0" lvl="6" marL="0" rtl="0" algn="r">
              <a:spcBef>
                <a:spcPts val="0"/>
              </a:spcBef>
              <a:buNone/>
              <a:defRPr sz="900">
                <a:solidFill>
                  <a:schemeClr val="lt1"/>
                </a:solidFill>
                <a:latin typeface="Arial"/>
                <a:ea typeface="Arial"/>
                <a:cs typeface="Arial"/>
                <a:sym typeface="Arial"/>
              </a:defRPr>
            </a:lvl7pPr>
            <a:lvl8pPr indent="0" lvl="7" marL="0" rtl="0" algn="r">
              <a:spcBef>
                <a:spcPts val="0"/>
              </a:spcBef>
              <a:buNone/>
              <a:defRPr sz="900">
                <a:solidFill>
                  <a:schemeClr val="lt1"/>
                </a:solidFill>
                <a:latin typeface="Arial"/>
                <a:ea typeface="Arial"/>
                <a:cs typeface="Arial"/>
                <a:sym typeface="Arial"/>
              </a:defRPr>
            </a:lvl8pPr>
            <a:lvl9pPr indent="0" lvl="8" marL="0" rtl="0" algn="r">
              <a:spcBef>
                <a:spcPts val="0"/>
              </a:spcBef>
              <a:buNone/>
              <a:defRPr sz="9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68" name="Google Shape;68;p11"/>
          <p:cNvCxnSpPr/>
          <p:nvPr/>
        </p:nvCxnSpPr>
        <p:spPr>
          <a:xfrm>
            <a:off x="342900" y="4682888"/>
            <a:ext cx="8400900" cy="0"/>
          </a:xfrm>
          <a:prstGeom prst="straightConnector1">
            <a:avLst/>
          </a:prstGeom>
          <a:noFill/>
          <a:ln cap="flat" cmpd="sng" w="9525">
            <a:solidFill>
              <a:schemeClr val="lt1"/>
            </a:solidFill>
            <a:prstDash val="solid"/>
            <a:miter lim="800000"/>
            <a:headEnd len="sm" w="sm" type="none"/>
            <a:tailEnd len="sm" w="sm" type="none"/>
          </a:ln>
        </p:spPr>
      </p:cxnSp>
      <p:pic>
        <p:nvPicPr>
          <p:cNvPr id="69" name="Google Shape;69;p11"/>
          <p:cNvPicPr preferRelativeResize="0"/>
          <p:nvPr/>
        </p:nvPicPr>
        <p:blipFill rotWithShape="1">
          <a:blip r:embed="rId3">
            <a:alphaModFix/>
          </a:blip>
          <a:srcRect b="0" l="0" r="0" t="0"/>
          <a:stretch/>
        </p:blipFill>
        <p:spPr>
          <a:xfrm>
            <a:off x="342900" y="4793619"/>
            <a:ext cx="953919" cy="221130"/>
          </a:xfrm>
          <a:prstGeom prst="rect">
            <a:avLst/>
          </a:prstGeom>
          <a:noFill/>
          <a:ln>
            <a:noFill/>
          </a:ln>
        </p:spPr>
      </p:pic>
      <p:sp>
        <p:nvSpPr>
          <p:cNvPr id="70" name="Google Shape;70;p11"/>
          <p:cNvSpPr txBox="1"/>
          <p:nvPr>
            <p:ph type="ctrTitle"/>
          </p:nvPr>
        </p:nvSpPr>
        <p:spPr>
          <a:xfrm>
            <a:off x="342900" y="2755670"/>
            <a:ext cx="4229100" cy="15945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0"/>
              </a:spcBef>
              <a:spcAft>
                <a:spcPts val="0"/>
              </a:spcAft>
              <a:buClr>
                <a:schemeClr val="lt1"/>
              </a:buClr>
              <a:buSzPts val="3800"/>
              <a:buFont typeface="Arial"/>
              <a:buNone/>
              <a:defRPr sz="38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1" name="Google Shape;71;p11"/>
          <p:cNvSpPr txBox="1"/>
          <p:nvPr>
            <p:ph idx="1" type="subTitle"/>
          </p:nvPr>
        </p:nvSpPr>
        <p:spPr>
          <a:xfrm>
            <a:off x="342900" y="4350221"/>
            <a:ext cx="4229100" cy="2946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800"/>
              </a:spcBef>
              <a:spcAft>
                <a:spcPts val="0"/>
              </a:spcAft>
              <a:buClr>
                <a:schemeClr val="lt1"/>
              </a:buClr>
              <a:buSzPts val="1700"/>
              <a:buNone/>
              <a:defRPr sz="1700">
                <a:solidFill>
                  <a:schemeClr val="lt1"/>
                </a:solidFill>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Tree>
  </p:cSld>
  <p:clrMapOvr>
    <a:masterClrMapping/>
  </p:clrMapOvr>
  <p:extLst>
    <p:ext uri="{DCECCB84-F9BA-43D5-87BE-67443E8EF086}">
      <p15:sldGuideLst>
        <p15:guide id="1" pos="2880">
          <p15:clr>
            <a:srgbClr val="FBAE40"/>
          </p15:clr>
        </p15:guide>
        <p15:guide id="2" orient="horz" pos="16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p:cSld name="2_Title Slide">
    <p:bg>
      <p:bgPr>
        <a:solidFill>
          <a:srgbClr val="333C4F"/>
        </a:solidFill>
      </p:bgPr>
    </p:bg>
    <p:spTree>
      <p:nvGrpSpPr>
        <p:cNvPr id="72" name="Shape 72"/>
        <p:cNvGrpSpPr/>
        <p:nvPr/>
      </p:nvGrpSpPr>
      <p:grpSpPr>
        <a:xfrm>
          <a:off x="0" y="0"/>
          <a:ext cx="0" cy="0"/>
          <a:chOff x="0" y="0"/>
          <a:chExt cx="0" cy="0"/>
        </a:xfrm>
      </p:grpSpPr>
      <p:pic>
        <p:nvPicPr>
          <p:cNvPr id="73" name="Google Shape;73;p1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74" name="Google Shape;74;p1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900">
                <a:solidFill>
                  <a:schemeClr val="lt1"/>
                </a:solidFill>
                <a:latin typeface="Arial"/>
                <a:ea typeface="Arial"/>
                <a:cs typeface="Arial"/>
                <a:sym typeface="Arial"/>
              </a:defRPr>
            </a:lvl1pPr>
            <a:lvl2pPr indent="0" lvl="1" marL="0" rtl="0" algn="r">
              <a:spcBef>
                <a:spcPts val="0"/>
              </a:spcBef>
              <a:buNone/>
              <a:defRPr sz="900">
                <a:solidFill>
                  <a:schemeClr val="lt1"/>
                </a:solidFill>
                <a:latin typeface="Arial"/>
                <a:ea typeface="Arial"/>
                <a:cs typeface="Arial"/>
                <a:sym typeface="Arial"/>
              </a:defRPr>
            </a:lvl2pPr>
            <a:lvl3pPr indent="0" lvl="2" marL="0" rtl="0" algn="r">
              <a:spcBef>
                <a:spcPts val="0"/>
              </a:spcBef>
              <a:buNone/>
              <a:defRPr sz="900">
                <a:solidFill>
                  <a:schemeClr val="lt1"/>
                </a:solidFill>
                <a:latin typeface="Arial"/>
                <a:ea typeface="Arial"/>
                <a:cs typeface="Arial"/>
                <a:sym typeface="Arial"/>
              </a:defRPr>
            </a:lvl3pPr>
            <a:lvl4pPr indent="0" lvl="3" marL="0" rtl="0" algn="r">
              <a:spcBef>
                <a:spcPts val="0"/>
              </a:spcBef>
              <a:buNone/>
              <a:defRPr sz="900">
                <a:solidFill>
                  <a:schemeClr val="lt1"/>
                </a:solidFill>
                <a:latin typeface="Arial"/>
                <a:ea typeface="Arial"/>
                <a:cs typeface="Arial"/>
                <a:sym typeface="Arial"/>
              </a:defRPr>
            </a:lvl4pPr>
            <a:lvl5pPr indent="0" lvl="4" marL="0" rtl="0" algn="r">
              <a:spcBef>
                <a:spcPts val="0"/>
              </a:spcBef>
              <a:buNone/>
              <a:defRPr sz="900">
                <a:solidFill>
                  <a:schemeClr val="lt1"/>
                </a:solidFill>
                <a:latin typeface="Arial"/>
                <a:ea typeface="Arial"/>
                <a:cs typeface="Arial"/>
                <a:sym typeface="Arial"/>
              </a:defRPr>
            </a:lvl5pPr>
            <a:lvl6pPr indent="0" lvl="5" marL="0" rtl="0" algn="r">
              <a:spcBef>
                <a:spcPts val="0"/>
              </a:spcBef>
              <a:buNone/>
              <a:defRPr sz="900">
                <a:solidFill>
                  <a:schemeClr val="lt1"/>
                </a:solidFill>
                <a:latin typeface="Arial"/>
                <a:ea typeface="Arial"/>
                <a:cs typeface="Arial"/>
                <a:sym typeface="Arial"/>
              </a:defRPr>
            </a:lvl6pPr>
            <a:lvl7pPr indent="0" lvl="6" marL="0" rtl="0" algn="r">
              <a:spcBef>
                <a:spcPts val="0"/>
              </a:spcBef>
              <a:buNone/>
              <a:defRPr sz="900">
                <a:solidFill>
                  <a:schemeClr val="lt1"/>
                </a:solidFill>
                <a:latin typeface="Arial"/>
                <a:ea typeface="Arial"/>
                <a:cs typeface="Arial"/>
                <a:sym typeface="Arial"/>
              </a:defRPr>
            </a:lvl7pPr>
            <a:lvl8pPr indent="0" lvl="7" marL="0" rtl="0" algn="r">
              <a:spcBef>
                <a:spcPts val="0"/>
              </a:spcBef>
              <a:buNone/>
              <a:defRPr sz="900">
                <a:solidFill>
                  <a:schemeClr val="lt1"/>
                </a:solidFill>
                <a:latin typeface="Arial"/>
                <a:ea typeface="Arial"/>
                <a:cs typeface="Arial"/>
                <a:sym typeface="Arial"/>
              </a:defRPr>
            </a:lvl8pPr>
            <a:lvl9pPr indent="0" lvl="8" marL="0" rtl="0" algn="r">
              <a:spcBef>
                <a:spcPts val="0"/>
              </a:spcBef>
              <a:buNone/>
              <a:defRPr sz="9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75" name="Google Shape;75;p12"/>
          <p:cNvCxnSpPr/>
          <p:nvPr/>
        </p:nvCxnSpPr>
        <p:spPr>
          <a:xfrm>
            <a:off x="342900" y="4682888"/>
            <a:ext cx="8400900" cy="0"/>
          </a:xfrm>
          <a:prstGeom prst="straightConnector1">
            <a:avLst/>
          </a:prstGeom>
          <a:noFill/>
          <a:ln cap="flat" cmpd="sng" w="9525">
            <a:solidFill>
              <a:schemeClr val="lt1"/>
            </a:solidFill>
            <a:prstDash val="solid"/>
            <a:miter lim="800000"/>
            <a:headEnd len="sm" w="sm" type="none"/>
            <a:tailEnd len="sm" w="sm" type="none"/>
          </a:ln>
        </p:spPr>
      </p:cxnSp>
      <p:sp>
        <p:nvSpPr>
          <p:cNvPr id="76" name="Google Shape;76;p12"/>
          <p:cNvSpPr txBox="1"/>
          <p:nvPr>
            <p:ph type="ctrTitle"/>
          </p:nvPr>
        </p:nvSpPr>
        <p:spPr>
          <a:xfrm>
            <a:off x="342900" y="2755670"/>
            <a:ext cx="4229100" cy="15945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0"/>
              </a:spcBef>
              <a:spcAft>
                <a:spcPts val="0"/>
              </a:spcAft>
              <a:buClr>
                <a:schemeClr val="lt1"/>
              </a:buClr>
              <a:buSzPts val="3800"/>
              <a:buFont typeface="Arial"/>
              <a:buNone/>
              <a:defRPr sz="38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7" name="Google Shape;77;p12"/>
          <p:cNvSpPr txBox="1"/>
          <p:nvPr>
            <p:ph idx="1" type="subTitle"/>
          </p:nvPr>
        </p:nvSpPr>
        <p:spPr>
          <a:xfrm>
            <a:off x="342900" y="4350221"/>
            <a:ext cx="4229100" cy="2946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800"/>
              </a:spcBef>
              <a:spcAft>
                <a:spcPts val="0"/>
              </a:spcAft>
              <a:buClr>
                <a:schemeClr val="lt1"/>
              </a:buClr>
              <a:buSzPts val="1700"/>
              <a:buNone/>
              <a:defRPr sz="1700">
                <a:solidFill>
                  <a:schemeClr val="lt1"/>
                </a:solidFill>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pic>
        <p:nvPicPr>
          <p:cNvPr id="78" name="Google Shape;78;p12"/>
          <p:cNvPicPr preferRelativeResize="0"/>
          <p:nvPr/>
        </p:nvPicPr>
        <p:blipFill rotWithShape="1">
          <a:blip r:embed="rId3">
            <a:alphaModFix/>
          </a:blip>
          <a:srcRect b="0" l="0" r="0" t="0"/>
          <a:stretch/>
        </p:blipFill>
        <p:spPr>
          <a:xfrm>
            <a:off x="342900" y="4793619"/>
            <a:ext cx="953919" cy="221130"/>
          </a:xfrm>
          <a:prstGeom prst="rect">
            <a:avLst/>
          </a:prstGeom>
          <a:noFill/>
          <a:ln>
            <a:noFill/>
          </a:ln>
        </p:spPr>
      </p:pic>
    </p:spTree>
  </p:cSld>
  <p:clrMapOvr>
    <a:masterClrMapping/>
  </p:clrMapOvr>
  <p:extLst>
    <p:ext uri="{DCECCB84-F9BA-43D5-87BE-67443E8EF086}">
      <p15:sldGuideLst>
        <p15:guide id="1" pos="2880">
          <p15:clr>
            <a:srgbClr val="FBAE40"/>
          </p15:clr>
        </p15:guide>
        <p15:guide id="2" orient="horz" pos="16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4">
  <p:cSld name="3_Title Slide">
    <p:bg>
      <p:bgPr>
        <a:solidFill>
          <a:srgbClr val="FFC519"/>
        </a:solidFill>
      </p:bgPr>
    </p:bg>
    <p:spTree>
      <p:nvGrpSpPr>
        <p:cNvPr id="79" name="Shape 79"/>
        <p:cNvGrpSpPr/>
        <p:nvPr/>
      </p:nvGrpSpPr>
      <p:grpSpPr>
        <a:xfrm>
          <a:off x="0" y="0"/>
          <a:ext cx="0" cy="0"/>
          <a:chOff x="0" y="0"/>
          <a:chExt cx="0" cy="0"/>
        </a:xfrm>
      </p:grpSpPr>
      <p:pic>
        <p:nvPicPr>
          <p:cNvPr id="80" name="Google Shape;80;p1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81" name="Google Shape;81;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900">
                <a:solidFill>
                  <a:schemeClr val="lt1"/>
                </a:solidFill>
                <a:latin typeface="Arial"/>
                <a:ea typeface="Arial"/>
                <a:cs typeface="Arial"/>
                <a:sym typeface="Arial"/>
              </a:defRPr>
            </a:lvl1pPr>
            <a:lvl2pPr indent="0" lvl="1" marL="0" rtl="0" algn="r">
              <a:spcBef>
                <a:spcPts val="0"/>
              </a:spcBef>
              <a:buNone/>
              <a:defRPr sz="900">
                <a:solidFill>
                  <a:schemeClr val="lt1"/>
                </a:solidFill>
                <a:latin typeface="Arial"/>
                <a:ea typeface="Arial"/>
                <a:cs typeface="Arial"/>
                <a:sym typeface="Arial"/>
              </a:defRPr>
            </a:lvl2pPr>
            <a:lvl3pPr indent="0" lvl="2" marL="0" rtl="0" algn="r">
              <a:spcBef>
                <a:spcPts val="0"/>
              </a:spcBef>
              <a:buNone/>
              <a:defRPr sz="900">
                <a:solidFill>
                  <a:schemeClr val="lt1"/>
                </a:solidFill>
                <a:latin typeface="Arial"/>
                <a:ea typeface="Arial"/>
                <a:cs typeface="Arial"/>
                <a:sym typeface="Arial"/>
              </a:defRPr>
            </a:lvl3pPr>
            <a:lvl4pPr indent="0" lvl="3" marL="0" rtl="0" algn="r">
              <a:spcBef>
                <a:spcPts val="0"/>
              </a:spcBef>
              <a:buNone/>
              <a:defRPr sz="900">
                <a:solidFill>
                  <a:schemeClr val="lt1"/>
                </a:solidFill>
                <a:latin typeface="Arial"/>
                <a:ea typeface="Arial"/>
                <a:cs typeface="Arial"/>
                <a:sym typeface="Arial"/>
              </a:defRPr>
            </a:lvl4pPr>
            <a:lvl5pPr indent="0" lvl="4" marL="0" rtl="0" algn="r">
              <a:spcBef>
                <a:spcPts val="0"/>
              </a:spcBef>
              <a:buNone/>
              <a:defRPr sz="900">
                <a:solidFill>
                  <a:schemeClr val="lt1"/>
                </a:solidFill>
                <a:latin typeface="Arial"/>
                <a:ea typeface="Arial"/>
                <a:cs typeface="Arial"/>
                <a:sym typeface="Arial"/>
              </a:defRPr>
            </a:lvl5pPr>
            <a:lvl6pPr indent="0" lvl="5" marL="0" rtl="0" algn="r">
              <a:spcBef>
                <a:spcPts val="0"/>
              </a:spcBef>
              <a:buNone/>
              <a:defRPr sz="900">
                <a:solidFill>
                  <a:schemeClr val="lt1"/>
                </a:solidFill>
                <a:latin typeface="Arial"/>
                <a:ea typeface="Arial"/>
                <a:cs typeface="Arial"/>
                <a:sym typeface="Arial"/>
              </a:defRPr>
            </a:lvl6pPr>
            <a:lvl7pPr indent="0" lvl="6" marL="0" rtl="0" algn="r">
              <a:spcBef>
                <a:spcPts val="0"/>
              </a:spcBef>
              <a:buNone/>
              <a:defRPr sz="900">
                <a:solidFill>
                  <a:schemeClr val="lt1"/>
                </a:solidFill>
                <a:latin typeface="Arial"/>
                <a:ea typeface="Arial"/>
                <a:cs typeface="Arial"/>
                <a:sym typeface="Arial"/>
              </a:defRPr>
            </a:lvl7pPr>
            <a:lvl8pPr indent="0" lvl="7" marL="0" rtl="0" algn="r">
              <a:spcBef>
                <a:spcPts val="0"/>
              </a:spcBef>
              <a:buNone/>
              <a:defRPr sz="900">
                <a:solidFill>
                  <a:schemeClr val="lt1"/>
                </a:solidFill>
                <a:latin typeface="Arial"/>
                <a:ea typeface="Arial"/>
                <a:cs typeface="Arial"/>
                <a:sym typeface="Arial"/>
              </a:defRPr>
            </a:lvl8pPr>
            <a:lvl9pPr indent="0" lvl="8" marL="0" rtl="0" algn="r">
              <a:spcBef>
                <a:spcPts val="0"/>
              </a:spcBef>
              <a:buNone/>
              <a:defRPr sz="9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82" name="Google Shape;82;p13"/>
          <p:cNvCxnSpPr/>
          <p:nvPr/>
        </p:nvCxnSpPr>
        <p:spPr>
          <a:xfrm>
            <a:off x="342900" y="4682888"/>
            <a:ext cx="8400900" cy="0"/>
          </a:xfrm>
          <a:prstGeom prst="straightConnector1">
            <a:avLst/>
          </a:prstGeom>
          <a:noFill/>
          <a:ln cap="flat" cmpd="sng" w="9525">
            <a:solidFill>
              <a:schemeClr val="lt1"/>
            </a:solidFill>
            <a:prstDash val="solid"/>
            <a:miter lim="800000"/>
            <a:headEnd len="sm" w="sm" type="none"/>
            <a:tailEnd len="sm" w="sm" type="none"/>
          </a:ln>
        </p:spPr>
      </p:cxnSp>
      <p:sp>
        <p:nvSpPr>
          <p:cNvPr id="83" name="Google Shape;83;p13"/>
          <p:cNvSpPr txBox="1"/>
          <p:nvPr>
            <p:ph type="ctrTitle"/>
          </p:nvPr>
        </p:nvSpPr>
        <p:spPr>
          <a:xfrm>
            <a:off x="342900" y="2755670"/>
            <a:ext cx="4229100" cy="15945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0"/>
              </a:spcBef>
              <a:spcAft>
                <a:spcPts val="0"/>
              </a:spcAft>
              <a:buClr>
                <a:schemeClr val="lt1"/>
              </a:buClr>
              <a:buSzPts val="3800"/>
              <a:buFont typeface="Arial"/>
              <a:buNone/>
              <a:defRPr sz="38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4" name="Google Shape;84;p13"/>
          <p:cNvSpPr txBox="1"/>
          <p:nvPr>
            <p:ph idx="1" type="subTitle"/>
          </p:nvPr>
        </p:nvSpPr>
        <p:spPr>
          <a:xfrm>
            <a:off x="342900" y="4350221"/>
            <a:ext cx="4229100" cy="2946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800"/>
              </a:spcBef>
              <a:spcAft>
                <a:spcPts val="0"/>
              </a:spcAft>
              <a:buClr>
                <a:schemeClr val="lt1"/>
              </a:buClr>
              <a:buSzPts val="1700"/>
              <a:buNone/>
              <a:defRPr sz="1700">
                <a:solidFill>
                  <a:schemeClr val="lt1"/>
                </a:solidFill>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pic>
        <p:nvPicPr>
          <p:cNvPr id="85" name="Google Shape;85;p13"/>
          <p:cNvPicPr preferRelativeResize="0"/>
          <p:nvPr/>
        </p:nvPicPr>
        <p:blipFill rotWithShape="1">
          <a:blip r:embed="rId3">
            <a:alphaModFix/>
          </a:blip>
          <a:srcRect b="0" l="0" r="0" t="0"/>
          <a:stretch/>
        </p:blipFill>
        <p:spPr>
          <a:xfrm>
            <a:off x="342900" y="4793619"/>
            <a:ext cx="953919" cy="221130"/>
          </a:xfrm>
          <a:prstGeom prst="rect">
            <a:avLst/>
          </a:prstGeom>
          <a:noFill/>
          <a:ln>
            <a:noFill/>
          </a:ln>
        </p:spPr>
      </p:pic>
    </p:spTree>
  </p:cSld>
  <p:clrMapOvr>
    <a:masterClrMapping/>
  </p:clrMapOvr>
  <p:extLst>
    <p:ext uri="{DCECCB84-F9BA-43D5-87BE-67443E8EF086}">
      <p15:sldGuideLst>
        <p15:guide id="1" pos="2880">
          <p15:clr>
            <a:srgbClr val="FBAE40"/>
          </p15:clr>
        </p15:guide>
        <p15:guide id="2" orient="horz" pos="16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5">
  <p:cSld name="5_Title Slide">
    <p:bg>
      <p:bgPr>
        <a:solidFill>
          <a:srgbClr val="000000"/>
        </a:solidFill>
      </p:bgPr>
    </p:bg>
    <p:spTree>
      <p:nvGrpSpPr>
        <p:cNvPr id="86" name="Shape 86"/>
        <p:cNvGrpSpPr/>
        <p:nvPr/>
      </p:nvGrpSpPr>
      <p:grpSpPr>
        <a:xfrm>
          <a:off x="0" y="0"/>
          <a:ext cx="0" cy="0"/>
          <a:chOff x="0" y="0"/>
          <a:chExt cx="0" cy="0"/>
        </a:xfrm>
      </p:grpSpPr>
      <p:sp>
        <p:nvSpPr>
          <p:cNvPr id="87" name="Google Shape;87;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pic>
        <p:nvPicPr>
          <p:cNvPr id="88" name="Google Shape;88;p1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89" name="Google Shape;89;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900">
                <a:solidFill>
                  <a:schemeClr val="lt1"/>
                </a:solidFill>
                <a:latin typeface="Arial"/>
                <a:ea typeface="Arial"/>
                <a:cs typeface="Arial"/>
                <a:sym typeface="Arial"/>
              </a:defRPr>
            </a:lvl1pPr>
            <a:lvl2pPr indent="0" lvl="1" marL="0" rtl="0" algn="r">
              <a:spcBef>
                <a:spcPts val="0"/>
              </a:spcBef>
              <a:buNone/>
              <a:defRPr sz="900">
                <a:solidFill>
                  <a:schemeClr val="lt1"/>
                </a:solidFill>
                <a:latin typeface="Arial"/>
                <a:ea typeface="Arial"/>
                <a:cs typeface="Arial"/>
                <a:sym typeface="Arial"/>
              </a:defRPr>
            </a:lvl2pPr>
            <a:lvl3pPr indent="0" lvl="2" marL="0" rtl="0" algn="r">
              <a:spcBef>
                <a:spcPts val="0"/>
              </a:spcBef>
              <a:buNone/>
              <a:defRPr sz="900">
                <a:solidFill>
                  <a:schemeClr val="lt1"/>
                </a:solidFill>
                <a:latin typeface="Arial"/>
                <a:ea typeface="Arial"/>
                <a:cs typeface="Arial"/>
                <a:sym typeface="Arial"/>
              </a:defRPr>
            </a:lvl3pPr>
            <a:lvl4pPr indent="0" lvl="3" marL="0" rtl="0" algn="r">
              <a:spcBef>
                <a:spcPts val="0"/>
              </a:spcBef>
              <a:buNone/>
              <a:defRPr sz="900">
                <a:solidFill>
                  <a:schemeClr val="lt1"/>
                </a:solidFill>
                <a:latin typeface="Arial"/>
                <a:ea typeface="Arial"/>
                <a:cs typeface="Arial"/>
                <a:sym typeface="Arial"/>
              </a:defRPr>
            </a:lvl4pPr>
            <a:lvl5pPr indent="0" lvl="4" marL="0" rtl="0" algn="r">
              <a:spcBef>
                <a:spcPts val="0"/>
              </a:spcBef>
              <a:buNone/>
              <a:defRPr sz="900">
                <a:solidFill>
                  <a:schemeClr val="lt1"/>
                </a:solidFill>
                <a:latin typeface="Arial"/>
                <a:ea typeface="Arial"/>
                <a:cs typeface="Arial"/>
                <a:sym typeface="Arial"/>
              </a:defRPr>
            </a:lvl5pPr>
            <a:lvl6pPr indent="0" lvl="5" marL="0" rtl="0" algn="r">
              <a:spcBef>
                <a:spcPts val="0"/>
              </a:spcBef>
              <a:buNone/>
              <a:defRPr sz="900">
                <a:solidFill>
                  <a:schemeClr val="lt1"/>
                </a:solidFill>
                <a:latin typeface="Arial"/>
                <a:ea typeface="Arial"/>
                <a:cs typeface="Arial"/>
                <a:sym typeface="Arial"/>
              </a:defRPr>
            </a:lvl6pPr>
            <a:lvl7pPr indent="0" lvl="6" marL="0" rtl="0" algn="r">
              <a:spcBef>
                <a:spcPts val="0"/>
              </a:spcBef>
              <a:buNone/>
              <a:defRPr sz="900">
                <a:solidFill>
                  <a:schemeClr val="lt1"/>
                </a:solidFill>
                <a:latin typeface="Arial"/>
                <a:ea typeface="Arial"/>
                <a:cs typeface="Arial"/>
                <a:sym typeface="Arial"/>
              </a:defRPr>
            </a:lvl7pPr>
            <a:lvl8pPr indent="0" lvl="7" marL="0" rtl="0" algn="r">
              <a:spcBef>
                <a:spcPts val="0"/>
              </a:spcBef>
              <a:buNone/>
              <a:defRPr sz="900">
                <a:solidFill>
                  <a:schemeClr val="lt1"/>
                </a:solidFill>
                <a:latin typeface="Arial"/>
                <a:ea typeface="Arial"/>
                <a:cs typeface="Arial"/>
                <a:sym typeface="Arial"/>
              </a:defRPr>
            </a:lvl8pPr>
            <a:lvl9pPr indent="0" lvl="8" marL="0" rtl="0" algn="r">
              <a:spcBef>
                <a:spcPts val="0"/>
              </a:spcBef>
              <a:buNone/>
              <a:defRPr sz="9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90" name="Google Shape;90;p14"/>
          <p:cNvCxnSpPr/>
          <p:nvPr/>
        </p:nvCxnSpPr>
        <p:spPr>
          <a:xfrm>
            <a:off x="342900" y="4682888"/>
            <a:ext cx="8400900" cy="0"/>
          </a:xfrm>
          <a:prstGeom prst="straightConnector1">
            <a:avLst/>
          </a:prstGeom>
          <a:noFill/>
          <a:ln cap="flat" cmpd="sng" w="9525">
            <a:solidFill>
              <a:schemeClr val="lt1"/>
            </a:solidFill>
            <a:prstDash val="solid"/>
            <a:miter lim="800000"/>
            <a:headEnd len="sm" w="sm" type="none"/>
            <a:tailEnd len="sm" w="sm" type="none"/>
          </a:ln>
        </p:spPr>
      </p:cxnSp>
      <p:sp>
        <p:nvSpPr>
          <p:cNvPr id="91" name="Google Shape;91;p14"/>
          <p:cNvSpPr txBox="1"/>
          <p:nvPr>
            <p:ph type="ctrTitle"/>
          </p:nvPr>
        </p:nvSpPr>
        <p:spPr>
          <a:xfrm>
            <a:off x="342900" y="2755670"/>
            <a:ext cx="4229100" cy="15945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0"/>
              </a:spcBef>
              <a:spcAft>
                <a:spcPts val="0"/>
              </a:spcAft>
              <a:buClr>
                <a:schemeClr val="lt1"/>
              </a:buClr>
              <a:buSzPts val="3800"/>
              <a:buFont typeface="Arial"/>
              <a:buNone/>
              <a:defRPr sz="38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2" name="Google Shape;92;p14"/>
          <p:cNvSpPr txBox="1"/>
          <p:nvPr>
            <p:ph idx="1" type="subTitle"/>
          </p:nvPr>
        </p:nvSpPr>
        <p:spPr>
          <a:xfrm>
            <a:off x="342900" y="4350221"/>
            <a:ext cx="4229100" cy="2946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800"/>
              </a:spcBef>
              <a:spcAft>
                <a:spcPts val="0"/>
              </a:spcAft>
              <a:buClr>
                <a:schemeClr val="lt1"/>
              </a:buClr>
              <a:buSzPts val="1700"/>
              <a:buNone/>
              <a:defRPr sz="1700">
                <a:solidFill>
                  <a:schemeClr val="lt1"/>
                </a:solidFill>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pic>
        <p:nvPicPr>
          <p:cNvPr id="93" name="Google Shape;93;p14"/>
          <p:cNvPicPr preferRelativeResize="0"/>
          <p:nvPr/>
        </p:nvPicPr>
        <p:blipFill rotWithShape="1">
          <a:blip r:embed="rId3">
            <a:alphaModFix/>
          </a:blip>
          <a:srcRect b="0" l="0" r="0" t="0"/>
          <a:stretch/>
        </p:blipFill>
        <p:spPr>
          <a:xfrm>
            <a:off x="342900" y="4793619"/>
            <a:ext cx="953919" cy="221130"/>
          </a:xfrm>
          <a:prstGeom prst="rect">
            <a:avLst/>
          </a:prstGeom>
          <a:noFill/>
          <a:ln>
            <a:noFill/>
          </a:ln>
        </p:spPr>
      </p:pic>
    </p:spTree>
  </p:cSld>
  <p:clrMapOvr>
    <a:masterClrMapping/>
  </p:clrMapOvr>
  <p:extLst>
    <p:ext uri="{DCECCB84-F9BA-43D5-87BE-67443E8EF086}">
      <p15:sldGuideLst>
        <p15:guide id="1" pos="2880">
          <p15:clr>
            <a:srgbClr val="FBAE40"/>
          </p15:clr>
        </p15:guide>
        <p15:guide id="2" orient="horz" pos="16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6">
  <p:cSld name="4_Title Slide">
    <p:bg>
      <p:bgPr>
        <a:solidFill>
          <a:srgbClr val="EAE8E6"/>
        </a:solidFill>
      </p:bgPr>
    </p:bg>
    <p:spTree>
      <p:nvGrpSpPr>
        <p:cNvPr id="94" name="Shape 94"/>
        <p:cNvGrpSpPr/>
        <p:nvPr/>
      </p:nvGrpSpPr>
      <p:grpSpPr>
        <a:xfrm>
          <a:off x="0" y="0"/>
          <a:ext cx="0" cy="0"/>
          <a:chOff x="0" y="0"/>
          <a:chExt cx="0" cy="0"/>
        </a:xfrm>
      </p:grpSpPr>
      <p:pic>
        <p:nvPicPr>
          <p:cNvPr id="95" name="Google Shape;95;p1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96" name="Google Shape;96;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97" name="Google Shape;97;p15"/>
          <p:cNvCxnSpPr/>
          <p:nvPr/>
        </p:nvCxnSpPr>
        <p:spPr>
          <a:xfrm>
            <a:off x="342900" y="4682888"/>
            <a:ext cx="8400900" cy="0"/>
          </a:xfrm>
          <a:prstGeom prst="straightConnector1">
            <a:avLst/>
          </a:prstGeom>
          <a:noFill/>
          <a:ln cap="flat" cmpd="sng" w="9525">
            <a:solidFill>
              <a:schemeClr val="dk1"/>
            </a:solidFill>
            <a:prstDash val="solid"/>
            <a:miter lim="800000"/>
            <a:headEnd len="sm" w="sm" type="none"/>
            <a:tailEnd len="sm" w="sm" type="none"/>
          </a:ln>
        </p:spPr>
      </p:cxnSp>
      <p:pic>
        <p:nvPicPr>
          <p:cNvPr id="98" name="Google Shape;98;p15"/>
          <p:cNvPicPr preferRelativeResize="0"/>
          <p:nvPr/>
        </p:nvPicPr>
        <p:blipFill rotWithShape="1">
          <a:blip r:embed="rId3">
            <a:alphaModFix/>
          </a:blip>
          <a:srcRect b="0" l="0" r="0" t="0"/>
          <a:stretch/>
        </p:blipFill>
        <p:spPr>
          <a:xfrm>
            <a:off x="342900" y="4793619"/>
            <a:ext cx="953919" cy="221130"/>
          </a:xfrm>
          <a:prstGeom prst="rect">
            <a:avLst/>
          </a:prstGeom>
          <a:noFill/>
          <a:ln>
            <a:noFill/>
          </a:ln>
        </p:spPr>
      </p:pic>
      <p:sp>
        <p:nvSpPr>
          <p:cNvPr id="99" name="Google Shape;99;p15"/>
          <p:cNvSpPr txBox="1"/>
          <p:nvPr>
            <p:ph type="ctrTitle"/>
          </p:nvPr>
        </p:nvSpPr>
        <p:spPr>
          <a:xfrm>
            <a:off x="342900" y="2755670"/>
            <a:ext cx="4229100" cy="15945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0"/>
              </a:spcBef>
              <a:spcAft>
                <a:spcPts val="0"/>
              </a:spcAft>
              <a:buClr>
                <a:schemeClr val="dk1"/>
              </a:buClr>
              <a:buSzPts val="3800"/>
              <a:buFont typeface="Arial"/>
              <a:buNone/>
              <a:defRPr sz="38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0" name="Google Shape;100;p15"/>
          <p:cNvSpPr txBox="1"/>
          <p:nvPr>
            <p:ph idx="1" type="subTitle"/>
          </p:nvPr>
        </p:nvSpPr>
        <p:spPr>
          <a:xfrm>
            <a:off x="342900" y="4350221"/>
            <a:ext cx="4229100" cy="2946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800"/>
              </a:spcBef>
              <a:spcAft>
                <a:spcPts val="0"/>
              </a:spcAft>
              <a:buClr>
                <a:schemeClr val="dk1"/>
              </a:buClr>
              <a:buSzPts val="1700"/>
              <a:buNone/>
              <a:defRPr sz="1700">
                <a:solidFill>
                  <a:schemeClr val="dk1"/>
                </a:solidFill>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Tree>
  </p:cSld>
  <p:clrMapOvr>
    <a:masterClrMapping/>
  </p:clrMapOvr>
  <p:extLst>
    <p:ext uri="{DCECCB84-F9BA-43D5-87BE-67443E8EF086}">
      <p15:sldGuideLst>
        <p15:guide id="1" pos="2880">
          <p15:clr>
            <a:srgbClr val="FBAE40"/>
          </p15:clr>
        </p15:guide>
        <p15:guide id="2" orient="horz" pos="16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7">
  <p:cSld name="7_Title Slide">
    <p:bg>
      <p:bgPr>
        <a:solidFill>
          <a:schemeClr val="accent5"/>
        </a:solidFill>
      </p:bgPr>
    </p:bg>
    <p:spTree>
      <p:nvGrpSpPr>
        <p:cNvPr id="101" name="Shape 101"/>
        <p:cNvGrpSpPr/>
        <p:nvPr/>
      </p:nvGrpSpPr>
      <p:grpSpPr>
        <a:xfrm>
          <a:off x="0" y="0"/>
          <a:ext cx="0" cy="0"/>
          <a:chOff x="0" y="0"/>
          <a:chExt cx="0" cy="0"/>
        </a:xfrm>
      </p:grpSpPr>
      <p:pic>
        <p:nvPicPr>
          <p:cNvPr id="102" name="Google Shape;102;p1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03" name="Google Shape;103;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900">
                <a:solidFill>
                  <a:schemeClr val="lt1"/>
                </a:solidFill>
                <a:latin typeface="Arial"/>
                <a:ea typeface="Arial"/>
                <a:cs typeface="Arial"/>
                <a:sym typeface="Arial"/>
              </a:defRPr>
            </a:lvl1pPr>
            <a:lvl2pPr indent="0" lvl="1" marL="0" rtl="0" algn="r">
              <a:spcBef>
                <a:spcPts val="0"/>
              </a:spcBef>
              <a:buNone/>
              <a:defRPr sz="900">
                <a:solidFill>
                  <a:schemeClr val="lt1"/>
                </a:solidFill>
                <a:latin typeface="Arial"/>
                <a:ea typeface="Arial"/>
                <a:cs typeface="Arial"/>
                <a:sym typeface="Arial"/>
              </a:defRPr>
            </a:lvl2pPr>
            <a:lvl3pPr indent="0" lvl="2" marL="0" rtl="0" algn="r">
              <a:spcBef>
                <a:spcPts val="0"/>
              </a:spcBef>
              <a:buNone/>
              <a:defRPr sz="900">
                <a:solidFill>
                  <a:schemeClr val="lt1"/>
                </a:solidFill>
                <a:latin typeface="Arial"/>
                <a:ea typeface="Arial"/>
                <a:cs typeface="Arial"/>
                <a:sym typeface="Arial"/>
              </a:defRPr>
            </a:lvl3pPr>
            <a:lvl4pPr indent="0" lvl="3" marL="0" rtl="0" algn="r">
              <a:spcBef>
                <a:spcPts val="0"/>
              </a:spcBef>
              <a:buNone/>
              <a:defRPr sz="900">
                <a:solidFill>
                  <a:schemeClr val="lt1"/>
                </a:solidFill>
                <a:latin typeface="Arial"/>
                <a:ea typeface="Arial"/>
                <a:cs typeface="Arial"/>
                <a:sym typeface="Arial"/>
              </a:defRPr>
            </a:lvl4pPr>
            <a:lvl5pPr indent="0" lvl="4" marL="0" rtl="0" algn="r">
              <a:spcBef>
                <a:spcPts val="0"/>
              </a:spcBef>
              <a:buNone/>
              <a:defRPr sz="900">
                <a:solidFill>
                  <a:schemeClr val="lt1"/>
                </a:solidFill>
                <a:latin typeface="Arial"/>
                <a:ea typeface="Arial"/>
                <a:cs typeface="Arial"/>
                <a:sym typeface="Arial"/>
              </a:defRPr>
            </a:lvl5pPr>
            <a:lvl6pPr indent="0" lvl="5" marL="0" rtl="0" algn="r">
              <a:spcBef>
                <a:spcPts val="0"/>
              </a:spcBef>
              <a:buNone/>
              <a:defRPr sz="900">
                <a:solidFill>
                  <a:schemeClr val="lt1"/>
                </a:solidFill>
                <a:latin typeface="Arial"/>
                <a:ea typeface="Arial"/>
                <a:cs typeface="Arial"/>
                <a:sym typeface="Arial"/>
              </a:defRPr>
            </a:lvl6pPr>
            <a:lvl7pPr indent="0" lvl="6" marL="0" rtl="0" algn="r">
              <a:spcBef>
                <a:spcPts val="0"/>
              </a:spcBef>
              <a:buNone/>
              <a:defRPr sz="900">
                <a:solidFill>
                  <a:schemeClr val="lt1"/>
                </a:solidFill>
                <a:latin typeface="Arial"/>
                <a:ea typeface="Arial"/>
                <a:cs typeface="Arial"/>
                <a:sym typeface="Arial"/>
              </a:defRPr>
            </a:lvl7pPr>
            <a:lvl8pPr indent="0" lvl="7" marL="0" rtl="0" algn="r">
              <a:spcBef>
                <a:spcPts val="0"/>
              </a:spcBef>
              <a:buNone/>
              <a:defRPr sz="900">
                <a:solidFill>
                  <a:schemeClr val="lt1"/>
                </a:solidFill>
                <a:latin typeface="Arial"/>
                <a:ea typeface="Arial"/>
                <a:cs typeface="Arial"/>
                <a:sym typeface="Arial"/>
              </a:defRPr>
            </a:lvl8pPr>
            <a:lvl9pPr indent="0" lvl="8" marL="0" rtl="0" algn="r">
              <a:spcBef>
                <a:spcPts val="0"/>
              </a:spcBef>
              <a:buNone/>
              <a:defRPr sz="9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04" name="Google Shape;104;p16"/>
          <p:cNvCxnSpPr/>
          <p:nvPr/>
        </p:nvCxnSpPr>
        <p:spPr>
          <a:xfrm>
            <a:off x="342900" y="4682888"/>
            <a:ext cx="8400900" cy="0"/>
          </a:xfrm>
          <a:prstGeom prst="straightConnector1">
            <a:avLst/>
          </a:prstGeom>
          <a:noFill/>
          <a:ln cap="flat" cmpd="sng" w="9525">
            <a:solidFill>
              <a:schemeClr val="lt1"/>
            </a:solidFill>
            <a:prstDash val="solid"/>
            <a:miter lim="800000"/>
            <a:headEnd len="sm" w="sm" type="none"/>
            <a:tailEnd len="sm" w="sm" type="none"/>
          </a:ln>
        </p:spPr>
      </p:cxnSp>
      <p:sp>
        <p:nvSpPr>
          <p:cNvPr id="105" name="Google Shape;105;p16"/>
          <p:cNvSpPr txBox="1"/>
          <p:nvPr>
            <p:ph type="ctrTitle"/>
          </p:nvPr>
        </p:nvSpPr>
        <p:spPr>
          <a:xfrm>
            <a:off x="342900" y="2755670"/>
            <a:ext cx="4229100" cy="15945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0"/>
              </a:spcBef>
              <a:spcAft>
                <a:spcPts val="0"/>
              </a:spcAft>
              <a:buClr>
                <a:schemeClr val="lt1"/>
              </a:buClr>
              <a:buSzPts val="3800"/>
              <a:buFont typeface="Arial"/>
              <a:buNone/>
              <a:defRPr sz="38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6" name="Google Shape;106;p16"/>
          <p:cNvSpPr txBox="1"/>
          <p:nvPr>
            <p:ph idx="1" type="subTitle"/>
          </p:nvPr>
        </p:nvSpPr>
        <p:spPr>
          <a:xfrm>
            <a:off x="342900" y="4350221"/>
            <a:ext cx="4229100" cy="2946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800"/>
              </a:spcBef>
              <a:spcAft>
                <a:spcPts val="0"/>
              </a:spcAft>
              <a:buClr>
                <a:schemeClr val="lt1"/>
              </a:buClr>
              <a:buSzPts val="1700"/>
              <a:buNone/>
              <a:defRPr sz="1700">
                <a:solidFill>
                  <a:schemeClr val="lt1"/>
                </a:solidFill>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pic>
        <p:nvPicPr>
          <p:cNvPr id="107" name="Google Shape;107;p16"/>
          <p:cNvPicPr preferRelativeResize="0"/>
          <p:nvPr/>
        </p:nvPicPr>
        <p:blipFill rotWithShape="1">
          <a:blip r:embed="rId3">
            <a:alphaModFix/>
          </a:blip>
          <a:srcRect b="0" l="0" r="0" t="0"/>
          <a:stretch/>
        </p:blipFill>
        <p:spPr>
          <a:xfrm>
            <a:off x="342900" y="4793619"/>
            <a:ext cx="953919" cy="221130"/>
          </a:xfrm>
          <a:prstGeom prst="rect">
            <a:avLst/>
          </a:prstGeom>
          <a:noFill/>
          <a:ln>
            <a:noFill/>
          </a:ln>
        </p:spPr>
      </p:pic>
    </p:spTree>
  </p:cSld>
  <p:clrMapOvr>
    <a:masterClrMapping/>
  </p:clrMapOvr>
  <p:extLst>
    <p:ext uri="{DCECCB84-F9BA-43D5-87BE-67443E8EF086}">
      <p15:sldGuideLst>
        <p15:guide id="1" pos="2880">
          <p15:clr>
            <a:srgbClr val="FBAE40"/>
          </p15:clr>
        </p15:guide>
        <p15:guide id="2" orient="horz" pos="16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8" name="Shape 108"/>
        <p:cNvGrpSpPr/>
        <p:nvPr/>
      </p:nvGrpSpPr>
      <p:grpSpPr>
        <a:xfrm>
          <a:off x="0" y="0"/>
          <a:ext cx="0" cy="0"/>
          <a:chOff x="0" y="0"/>
          <a:chExt cx="0" cy="0"/>
        </a:xfrm>
      </p:grpSpPr>
      <p:sp>
        <p:nvSpPr>
          <p:cNvPr id="109" name="Google Shape;109;p17"/>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3800"/>
              <a:buFont typeface="Arial"/>
              <a:buNone/>
              <a:defRPr sz="38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0" name="Google Shape;110;p17"/>
          <p:cNvSpPr txBox="1"/>
          <p:nvPr>
            <p:ph idx="1" type="body"/>
          </p:nvPr>
        </p:nvSpPr>
        <p:spPr>
          <a:xfrm>
            <a:off x="623888" y="3442098"/>
            <a:ext cx="7886700" cy="3048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700"/>
              <a:buNone/>
              <a:defRPr sz="1700">
                <a:solidFill>
                  <a:schemeClr val="dk1"/>
                </a:solidFill>
              </a:defRPr>
            </a:lvl1pPr>
            <a:lvl2pPr indent="-228600" lvl="1" marL="914400" rtl="0" algn="l">
              <a:lnSpc>
                <a:spcPct val="90000"/>
              </a:lnSpc>
              <a:spcBef>
                <a:spcPts val="400"/>
              </a:spcBef>
              <a:spcAft>
                <a:spcPts val="0"/>
              </a:spcAft>
              <a:buClr>
                <a:srgbClr val="949494"/>
              </a:buClr>
              <a:buSzPts val="1500"/>
              <a:buNone/>
              <a:defRPr sz="1500">
                <a:solidFill>
                  <a:srgbClr val="949494"/>
                </a:solidFill>
              </a:defRPr>
            </a:lvl2pPr>
            <a:lvl3pPr indent="-228600" lvl="2" marL="1371600" rtl="0" algn="l">
              <a:lnSpc>
                <a:spcPct val="90000"/>
              </a:lnSpc>
              <a:spcBef>
                <a:spcPts val="400"/>
              </a:spcBef>
              <a:spcAft>
                <a:spcPts val="0"/>
              </a:spcAft>
              <a:buClr>
                <a:srgbClr val="949494"/>
              </a:buClr>
              <a:buSzPts val="1400"/>
              <a:buNone/>
              <a:defRPr sz="1400">
                <a:solidFill>
                  <a:srgbClr val="949494"/>
                </a:solidFill>
              </a:defRPr>
            </a:lvl3pPr>
            <a:lvl4pPr indent="-228600" lvl="3" marL="1828800" rtl="0" algn="l">
              <a:lnSpc>
                <a:spcPct val="90000"/>
              </a:lnSpc>
              <a:spcBef>
                <a:spcPts val="400"/>
              </a:spcBef>
              <a:spcAft>
                <a:spcPts val="0"/>
              </a:spcAft>
              <a:buClr>
                <a:srgbClr val="949494"/>
              </a:buClr>
              <a:buSzPts val="1200"/>
              <a:buNone/>
              <a:defRPr sz="1200">
                <a:solidFill>
                  <a:srgbClr val="949494"/>
                </a:solidFill>
              </a:defRPr>
            </a:lvl4pPr>
            <a:lvl5pPr indent="-228600" lvl="4" marL="2286000" rtl="0" algn="l">
              <a:lnSpc>
                <a:spcPct val="90000"/>
              </a:lnSpc>
              <a:spcBef>
                <a:spcPts val="400"/>
              </a:spcBef>
              <a:spcAft>
                <a:spcPts val="0"/>
              </a:spcAft>
              <a:buClr>
                <a:srgbClr val="949494"/>
              </a:buClr>
              <a:buSzPts val="1200"/>
              <a:buNone/>
              <a:defRPr sz="1200">
                <a:solidFill>
                  <a:srgbClr val="949494"/>
                </a:solidFill>
              </a:defRPr>
            </a:lvl5pPr>
            <a:lvl6pPr indent="-228600" lvl="5" marL="2743200" rtl="0" algn="l">
              <a:lnSpc>
                <a:spcPct val="90000"/>
              </a:lnSpc>
              <a:spcBef>
                <a:spcPts val="400"/>
              </a:spcBef>
              <a:spcAft>
                <a:spcPts val="0"/>
              </a:spcAft>
              <a:buClr>
                <a:srgbClr val="949494"/>
              </a:buClr>
              <a:buSzPts val="1200"/>
              <a:buNone/>
              <a:defRPr sz="1200">
                <a:solidFill>
                  <a:srgbClr val="949494"/>
                </a:solidFill>
              </a:defRPr>
            </a:lvl6pPr>
            <a:lvl7pPr indent="-228600" lvl="6" marL="3200400" rtl="0" algn="l">
              <a:lnSpc>
                <a:spcPct val="90000"/>
              </a:lnSpc>
              <a:spcBef>
                <a:spcPts val="400"/>
              </a:spcBef>
              <a:spcAft>
                <a:spcPts val="0"/>
              </a:spcAft>
              <a:buClr>
                <a:srgbClr val="949494"/>
              </a:buClr>
              <a:buSzPts val="1200"/>
              <a:buNone/>
              <a:defRPr sz="1200">
                <a:solidFill>
                  <a:srgbClr val="949494"/>
                </a:solidFill>
              </a:defRPr>
            </a:lvl7pPr>
            <a:lvl8pPr indent="-228600" lvl="7" marL="3657600" rtl="0" algn="l">
              <a:lnSpc>
                <a:spcPct val="90000"/>
              </a:lnSpc>
              <a:spcBef>
                <a:spcPts val="400"/>
              </a:spcBef>
              <a:spcAft>
                <a:spcPts val="0"/>
              </a:spcAft>
              <a:buClr>
                <a:srgbClr val="949494"/>
              </a:buClr>
              <a:buSzPts val="1200"/>
              <a:buNone/>
              <a:defRPr sz="1200">
                <a:solidFill>
                  <a:srgbClr val="949494"/>
                </a:solidFill>
              </a:defRPr>
            </a:lvl8pPr>
            <a:lvl9pPr indent="-228600" lvl="8" marL="4114800" rtl="0" algn="l">
              <a:lnSpc>
                <a:spcPct val="90000"/>
              </a:lnSpc>
              <a:spcBef>
                <a:spcPts val="400"/>
              </a:spcBef>
              <a:spcAft>
                <a:spcPts val="0"/>
              </a:spcAft>
              <a:buClr>
                <a:srgbClr val="949494"/>
              </a:buClr>
              <a:buSzPts val="1200"/>
              <a:buNone/>
              <a:defRPr sz="1200">
                <a:solidFill>
                  <a:srgbClr val="949494"/>
                </a:solidFill>
              </a:defRPr>
            </a:lvl9pPr>
          </a:lstStyle>
          <a:p/>
        </p:txBody>
      </p:sp>
      <p:sp>
        <p:nvSpPr>
          <p:cNvPr id="111" name="Google Shape;111;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12" name="Google Shape;112;p17"/>
          <p:cNvCxnSpPr/>
          <p:nvPr/>
        </p:nvCxnSpPr>
        <p:spPr>
          <a:xfrm>
            <a:off x="342900" y="4682888"/>
            <a:ext cx="8400900" cy="0"/>
          </a:xfrm>
          <a:prstGeom prst="straightConnector1">
            <a:avLst/>
          </a:prstGeom>
          <a:noFill/>
          <a:ln cap="flat" cmpd="sng" w="9525">
            <a:solidFill>
              <a:schemeClr val="dk1"/>
            </a:solidFill>
            <a:prstDash val="solid"/>
            <a:miter lim="800000"/>
            <a:headEnd len="sm" w="sm" type="none"/>
            <a:tailEnd len="sm" w="sm" type="none"/>
          </a:ln>
        </p:spPr>
      </p:cxnSp>
      <p:pic>
        <p:nvPicPr>
          <p:cNvPr id="113" name="Google Shape;113;p17"/>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ntent">
  <p:cSld name="16_Title and Content">
    <p:spTree>
      <p:nvGrpSpPr>
        <p:cNvPr id="114" name="Shape 114"/>
        <p:cNvGrpSpPr/>
        <p:nvPr/>
      </p:nvGrpSpPr>
      <p:grpSpPr>
        <a:xfrm>
          <a:off x="0" y="0"/>
          <a:ext cx="0" cy="0"/>
          <a:chOff x="0" y="0"/>
          <a:chExt cx="0" cy="0"/>
        </a:xfrm>
      </p:grpSpPr>
      <p:sp>
        <p:nvSpPr>
          <p:cNvPr id="115" name="Google Shape;115;p18"/>
          <p:cNvSpPr txBox="1"/>
          <p:nvPr>
            <p:ph type="title"/>
          </p:nvPr>
        </p:nvSpPr>
        <p:spPr>
          <a:xfrm>
            <a:off x="628650" y="192285"/>
            <a:ext cx="7886700" cy="4170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2400"/>
              <a:buFont typeface="Arial"/>
              <a:buNone/>
              <a:defRPr sz="24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6" name="Google Shape;116;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17" name="Google Shape;117;p18"/>
          <p:cNvCxnSpPr/>
          <p:nvPr/>
        </p:nvCxnSpPr>
        <p:spPr>
          <a:xfrm>
            <a:off x="342900" y="4682888"/>
            <a:ext cx="8400900" cy="0"/>
          </a:xfrm>
          <a:prstGeom prst="straightConnector1">
            <a:avLst/>
          </a:prstGeom>
          <a:noFill/>
          <a:ln cap="flat" cmpd="sng" w="9525">
            <a:solidFill>
              <a:schemeClr val="dk1"/>
            </a:solidFill>
            <a:prstDash val="solid"/>
            <a:miter lim="800000"/>
            <a:headEnd len="sm" w="sm" type="none"/>
            <a:tailEnd len="sm" w="sm" type="none"/>
          </a:ln>
        </p:spPr>
      </p:cxnSp>
      <p:cxnSp>
        <p:nvCxnSpPr>
          <p:cNvPr id="118" name="Google Shape;118;p18"/>
          <p:cNvCxnSpPr/>
          <p:nvPr/>
        </p:nvCxnSpPr>
        <p:spPr>
          <a:xfrm>
            <a:off x="342900" y="832593"/>
            <a:ext cx="8400900" cy="0"/>
          </a:xfrm>
          <a:prstGeom prst="straightConnector1">
            <a:avLst/>
          </a:prstGeom>
          <a:noFill/>
          <a:ln cap="flat" cmpd="sng" w="19050">
            <a:solidFill>
              <a:schemeClr val="dk1"/>
            </a:solidFill>
            <a:prstDash val="solid"/>
            <a:miter lim="800000"/>
            <a:headEnd len="sm" w="sm" type="none"/>
            <a:tailEnd len="sm" w="sm" type="none"/>
          </a:ln>
        </p:spPr>
      </p:cxnSp>
      <p:sp>
        <p:nvSpPr>
          <p:cNvPr id="119" name="Google Shape;119;p18"/>
          <p:cNvSpPr txBox="1"/>
          <p:nvPr>
            <p:ph idx="1" type="body"/>
          </p:nvPr>
        </p:nvSpPr>
        <p:spPr>
          <a:xfrm>
            <a:off x="628650" y="923433"/>
            <a:ext cx="3886200" cy="3631200"/>
          </a:xfrm>
          <a:prstGeom prst="rect">
            <a:avLst/>
          </a:prstGeom>
          <a:noFill/>
          <a:ln>
            <a:noFill/>
          </a:ln>
        </p:spPr>
        <p:txBody>
          <a:bodyPr anchorCtr="0" anchor="t" bIns="34275" lIns="68575" spcFirstLastPara="1" rIns="68575" wrap="square" tIns="34275">
            <a:noAutofit/>
          </a:bodyPr>
          <a:lstStyle>
            <a:lvl1pPr indent="-361950" lvl="0" marL="457200" rtl="0" algn="l">
              <a:lnSpc>
                <a:spcPct val="100000"/>
              </a:lnSpc>
              <a:spcBef>
                <a:spcPts val="800"/>
              </a:spcBef>
              <a:spcAft>
                <a:spcPts val="0"/>
              </a:spcAft>
              <a:buClr>
                <a:schemeClr val="dk1"/>
              </a:buClr>
              <a:buSzPts val="2100"/>
              <a:buChar char="•"/>
              <a:defRPr>
                <a:solidFill>
                  <a:schemeClr val="dk1"/>
                </a:solidFill>
              </a:defRPr>
            </a:lvl1pPr>
            <a:lvl2pPr indent="-342900" lvl="1" marL="914400" rtl="0" algn="l">
              <a:lnSpc>
                <a:spcPct val="100000"/>
              </a:lnSpc>
              <a:spcBef>
                <a:spcPts val="400"/>
              </a:spcBef>
              <a:spcAft>
                <a:spcPts val="0"/>
              </a:spcAft>
              <a:buClr>
                <a:schemeClr val="dk1"/>
              </a:buClr>
              <a:buSzPts val="1800"/>
              <a:buChar char="•"/>
              <a:defRPr>
                <a:solidFill>
                  <a:schemeClr val="dk1"/>
                </a:solidFill>
              </a:defRPr>
            </a:lvl2pPr>
            <a:lvl3pPr indent="-323850" lvl="2" marL="1371600" rtl="0" algn="l">
              <a:lnSpc>
                <a:spcPct val="100000"/>
              </a:lnSpc>
              <a:spcBef>
                <a:spcPts val="400"/>
              </a:spcBef>
              <a:spcAft>
                <a:spcPts val="0"/>
              </a:spcAft>
              <a:buClr>
                <a:schemeClr val="dk1"/>
              </a:buClr>
              <a:buSzPts val="1500"/>
              <a:buChar char="•"/>
              <a:defRPr>
                <a:solidFill>
                  <a:schemeClr val="dk1"/>
                </a:solidFill>
              </a:defRPr>
            </a:lvl3pPr>
            <a:lvl4pPr indent="-317500" lvl="3" marL="1828800" rtl="0" algn="l">
              <a:lnSpc>
                <a:spcPct val="100000"/>
              </a:lnSpc>
              <a:spcBef>
                <a:spcPts val="400"/>
              </a:spcBef>
              <a:spcAft>
                <a:spcPts val="0"/>
              </a:spcAft>
              <a:buClr>
                <a:schemeClr val="dk1"/>
              </a:buClr>
              <a:buSzPts val="1400"/>
              <a:buChar char="•"/>
              <a:defRPr>
                <a:solidFill>
                  <a:schemeClr val="dk1"/>
                </a:solidFill>
              </a:defRPr>
            </a:lvl4pPr>
            <a:lvl5pPr indent="-317500" lvl="4" marL="2286000" rtl="0" algn="l">
              <a:lnSpc>
                <a:spcPct val="100000"/>
              </a:lnSpc>
              <a:spcBef>
                <a:spcPts val="400"/>
              </a:spcBef>
              <a:spcAft>
                <a:spcPts val="0"/>
              </a:spcAft>
              <a:buClr>
                <a:schemeClr val="dk1"/>
              </a:buClr>
              <a:buSzPts val="1400"/>
              <a:buChar char="•"/>
              <a:defRPr>
                <a:solidFill>
                  <a:schemeClr val="dk1"/>
                </a:solidFill>
              </a:defRPr>
            </a:lvl5pPr>
            <a:lvl6pPr indent="-317500" lvl="5" marL="2743200" rtl="0" algn="l">
              <a:lnSpc>
                <a:spcPct val="100000"/>
              </a:lnSpc>
              <a:spcBef>
                <a:spcPts val="400"/>
              </a:spcBef>
              <a:spcAft>
                <a:spcPts val="0"/>
              </a:spcAft>
              <a:buClr>
                <a:schemeClr val="dk1"/>
              </a:buClr>
              <a:buSzPts val="1400"/>
              <a:buChar char="•"/>
              <a:defRPr/>
            </a:lvl6pPr>
            <a:lvl7pPr indent="-317500" lvl="6" marL="3200400" rtl="0" algn="l">
              <a:lnSpc>
                <a:spcPct val="100000"/>
              </a:lnSpc>
              <a:spcBef>
                <a:spcPts val="400"/>
              </a:spcBef>
              <a:spcAft>
                <a:spcPts val="0"/>
              </a:spcAft>
              <a:buClr>
                <a:schemeClr val="dk1"/>
              </a:buClr>
              <a:buSzPts val="1400"/>
              <a:buChar char="•"/>
              <a:defRPr/>
            </a:lvl7pPr>
            <a:lvl8pPr indent="-317500" lvl="7" marL="3657600" rtl="0" algn="l">
              <a:lnSpc>
                <a:spcPct val="100000"/>
              </a:lnSpc>
              <a:spcBef>
                <a:spcPts val="400"/>
              </a:spcBef>
              <a:spcAft>
                <a:spcPts val="0"/>
              </a:spcAft>
              <a:buClr>
                <a:schemeClr val="dk1"/>
              </a:buClr>
              <a:buSzPts val="1400"/>
              <a:buChar char="•"/>
              <a:defRPr/>
            </a:lvl8pPr>
            <a:lvl9pPr indent="-317500" lvl="8" marL="4114800" rtl="0" algn="l">
              <a:lnSpc>
                <a:spcPct val="100000"/>
              </a:lnSpc>
              <a:spcBef>
                <a:spcPts val="400"/>
              </a:spcBef>
              <a:spcAft>
                <a:spcPts val="0"/>
              </a:spcAft>
              <a:buClr>
                <a:schemeClr val="dk1"/>
              </a:buClr>
              <a:buSzPts val="1400"/>
              <a:buChar char="•"/>
              <a:defRPr/>
            </a:lvl9pPr>
          </a:lstStyle>
          <a:p/>
        </p:txBody>
      </p:sp>
      <p:sp>
        <p:nvSpPr>
          <p:cNvPr id="120" name="Google Shape;120;p18"/>
          <p:cNvSpPr txBox="1"/>
          <p:nvPr>
            <p:ph idx="2" type="body"/>
          </p:nvPr>
        </p:nvSpPr>
        <p:spPr>
          <a:xfrm>
            <a:off x="4629150" y="923433"/>
            <a:ext cx="3886200" cy="3631200"/>
          </a:xfrm>
          <a:prstGeom prst="rect">
            <a:avLst/>
          </a:prstGeom>
          <a:noFill/>
          <a:ln>
            <a:noFill/>
          </a:ln>
        </p:spPr>
        <p:txBody>
          <a:bodyPr anchorCtr="0" anchor="t" bIns="34275" lIns="68575" spcFirstLastPara="1" rIns="68575" wrap="square" tIns="34275">
            <a:noAutofit/>
          </a:bodyPr>
          <a:lstStyle>
            <a:lvl1pPr indent="-361950" lvl="0" marL="457200" rtl="0" algn="l">
              <a:lnSpc>
                <a:spcPct val="100000"/>
              </a:lnSpc>
              <a:spcBef>
                <a:spcPts val="800"/>
              </a:spcBef>
              <a:spcAft>
                <a:spcPts val="0"/>
              </a:spcAft>
              <a:buClr>
                <a:schemeClr val="dk1"/>
              </a:buClr>
              <a:buSzPts val="2100"/>
              <a:buChar char="•"/>
              <a:defRPr>
                <a:solidFill>
                  <a:schemeClr val="dk1"/>
                </a:solidFill>
              </a:defRPr>
            </a:lvl1pPr>
            <a:lvl2pPr indent="-342900" lvl="1" marL="914400" rtl="0" algn="l">
              <a:lnSpc>
                <a:spcPct val="100000"/>
              </a:lnSpc>
              <a:spcBef>
                <a:spcPts val="400"/>
              </a:spcBef>
              <a:spcAft>
                <a:spcPts val="0"/>
              </a:spcAft>
              <a:buClr>
                <a:schemeClr val="dk1"/>
              </a:buClr>
              <a:buSzPts val="1800"/>
              <a:buChar char="•"/>
              <a:defRPr>
                <a:solidFill>
                  <a:schemeClr val="dk1"/>
                </a:solidFill>
              </a:defRPr>
            </a:lvl2pPr>
            <a:lvl3pPr indent="-323850" lvl="2" marL="1371600" rtl="0" algn="l">
              <a:lnSpc>
                <a:spcPct val="100000"/>
              </a:lnSpc>
              <a:spcBef>
                <a:spcPts val="400"/>
              </a:spcBef>
              <a:spcAft>
                <a:spcPts val="0"/>
              </a:spcAft>
              <a:buClr>
                <a:schemeClr val="dk1"/>
              </a:buClr>
              <a:buSzPts val="1500"/>
              <a:buChar char="•"/>
              <a:defRPr>
                <a:solidFill>
                  <a:schemeClr val="dk1"/>
                </a:solidFill>
              </a:defRPr>
            </a:lvl3pPr>
            <a:lvl4pPr indent="-317500" lvl="3" marL="1828800" rtl="0" algn="l">
              <a:lnSpc>
                <a:spcPct val="100000"/>
              </a:lnSpc>
              <a:spcBef>
                <a:spcPts val="400"/>
              </a:spcBef>
              <a:spcAft>
                <a:spcPts val="0"/>
              </a:spcAft>
              <a:buClr>
                <a:schemeClr val="dk1"/>
              </a:buClr>
              <a:buSzPts val="1400"/>
              <a:buChar char="•"/>
              <a:defRPr>
                <a:solidFill>
                  <a:schemeClr val="dk1"/>
                </a:solidFill>
              </a:defRPr>
            </a:lvl4pPr>
            <a:lvl5pPr indent="-317500" lvl="4" marL="2286000" rtl="0" algn="l">
              <a:lnSpc>
                <a:spcPct val="100000"/>
              </a:lnSpc>
              <a:spcBef>
                <a:spcPts val="400"/>
              </a:spcBef>
              <a:spcAft>
                <a:spcPts val="0"/>
              </a:spcAft>
              <a:buClr>
                <a:schemeClr val="dk1"/>
              </a:buClr>
              <a:buSzPts val="1400"/>
              <a:buChar char="•"/>
              <a:defRPr>
                <a:solidFill>
                  <a:schemeClr val="dk1"/>
                </a:solidFill>
              </a:defRPr>
            </a:lvl5pPr>
            <a:lvl6pPr indent="-317500" lvl="5" marL="2743200" rtl="0" algn="l">
              <a:lnSpc>
                <a:spcPct val="100000"/>
              </a:lnSpc>
              <a:spcBef>
                <a:spcPts val="400"/>
              </a:spcBef>
              <a:spcAft>
                <a:spcPts val="0"/>
              </a:spcAft>
              <a:buClr>
                <a:schemeClr val="dk1"/>
              </a:buClr>
              <a:buSzPts val="1400"/>
              <a:buChar char="•"/>
              <a:defRPr/>
            </a:lvl6pPr>
            <a:lvl7pPr indent="-317500" lvl="6" marL="3200400" rtl="0" algn="l">
              <a:lnSpc>
                <a:spcPct val="100000"/>
              </a:lnSpc>
              <a:spcBef>
                <a:spcPts val="400"/>
              </a:spcBef>
              <a:spcAft>
                <a:spcPts val="0"/>
              </a:spcAft>
              <a:buClr>
                <a:schemeClr val="dk1"/>
              </a:buClr>
              <a:buSzPts val="1400"/>
              <a:buChar char="•"/>
              <a:defRPr/>
            </a:lvl7pPr>
            <a:lvl8pPr indent="-317500" lvl="7" marL="3657600" rtl="0" algn="l">
              <a:lnSpc>
                <a:spcPct val="100000"/>
              </a:lnSpc>
              <a:spcBef>
                <a:spcPts val="400"/>
              </a:spcBef>
              <a:spcAft>
                <a:spcPts val="0"/>
              </a:spcAft>
              <a:buClr>
                <a:schemeClr val="dk1"/>
              </a:buClr>
              <a:buSzPts val="1400"/>
              <a:buChar char="•"/>
              <a:defRPr/>
            </a:lvl8pPr>
            <a:lvl9pPr indent="-317500" lvl="8" marL="4114800" rtl="0" algn="l">
              <a:lnSpc>
                <a:spcPct val="100000"/>
              </a:lnSpc>
              <a:spcBef>
                <a:spcPts val="400"/>
              </a:spcBef>
              <a:spcAft>
                <a:spcPts val="0"/>
              </a:spcAft>
              <a:buClr>
                <a:schemeClr val="dk1"/>
              </a:buClr>
              <a:buSzPts val="1400"/>
              <a:buChar char="•"/>
              <a:defRPr/>
            </a:lvl9pPr>
          </a:lstStyle>
          <a:p/>
        </p:txBody>
      </p:sp>
      <p:pic>
        <p:nvPicPr>
          <p:cNvPr id="121" name="Google Shape;121;p18"/>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2" name="Shape 122"/>
        <p:cNvGrpSpPr/>
        <p:nvPr/>
      </p:nvGrpSpPr>
      <p:grpSpPr>
        <a:xfrm>
          <a:off x="0" y="0"/>
          <a:ext cx="0" cy="0"/>
          <a:chOff x="0" y="0"/>
          <a:chExt cx="0" cy="0"/>
        </a:xfrm>
      </p:grpSpPr>
      <p:sp>
        <p:nvSpPr>
          <p:cNvPr id="123" name="Google Shape;123;p19"/>
          <p:cNvSpPr txBox="1"/>
          <p:nvPr>
            <p:ph type="title"/>
          </p:nvPr>
        </p:nvSpPr>
        <p:spPr>
          <a:xfrm>
            <a:off x="629841" y="342900"/>
            <a:ext cx="2949300" cy="12000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0"/>
              </a:spcBef>
              <a:spcAft>
                <a:spcPts val="0"/>
              </a:spcAft>
              <a:buClr>
                <a:schemeClr val="dk1"/>
              </a:buClr>
              <a:buSzPts val="2400"/>
              <a:buFont typeface="Arial"/>
              <a:buNone/>
              <a:defRPr sz="24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4" name="Google Shape;124;p19"/>
          <p:cNvSpPr txBox="1"/>
          <p:nvPr>
            <p:ph idx="1" type="body"/>
          </p:nvPr>
        </p:nvSpPr>
        <p:spPr>
          <a:xfrm>
            <a:off x="3887391" y="740569"/>
            <a:ext cx="46290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100000"/>
              </a:lnSpc>
              <a:spcBef>
                <a:spcPts val="800"/>
              </a:spcBef>
              <a:spcAft>
                <a:spcPts val="0"/>
              </a:spcAft>
              <a:buClr>
                <a:schemeClr val="dk1"/>
              </a:buClr>
              <a:buSzPts val="2400"/>
              <a:buChar char="•"/>
              <a:defRPr sz="2400">
                <a:solidFill>
                  <a:schemeClr val="dk1"/>
                </a:solidFill>
              </a:defRPr>
            </a:lvl1pPr>
            <a:lvl2pPr indent="-361950" lvl="1" marL="914400" rtl="0" algn="l">
              <a:lnSpc>
                <a:spcPct val="100000"/>
              </a:lnSpc>
              <a:spcBef>
                <a:spcPts val="400"/>
              </a:spcBef>
              <a:spcAft>
                <a:spcPts val="0"/>
              </a:spcAft>
              <a:buClr>
                <a:schemeClr val="dk1"/>
              </a:buClr>
              <a:buSzPts val="2100"/>
              <a:buChar char="•"/>
              <a:defRPr sz="2100">
                <a:solidFill>
                  <a:schemeClr val="dk1"/>
                </a:solidFill>
              </a:defRPr>
            </a:lvl2pPr>
            <a:lvl3pPr indent="-342900" lvl="2" marL="1371600" rtl="0" algn="l">
              <a:lnSpc>
                <a:spcPct val="100000"/>
              </a:lnSpc>
              <a:spcBef>
                <a:spcPts val="400"/>
              </a:spcBef>
              <a:spcAft>
                <a:spcPts val="0"/>
              </a:spcAft>
              <a:buClr>
                <a:schemeClr val="dk1"/>
              </a:buClr>
              <a:buSzPts val="1800"/>
              <a:buChar char="•"/>
              <a:defRPr sz="1800">
                <a:solidFill>
                  <a:schemeClr val="dk1"/>
                </a:solidFill>
              </a:defRPr>
            </a:lvl3pPr>
            <a:lvl4pPr indent="-323850" lvl="3" marL="1828800" rtl="0" algn="l">
              <a:lnSpc>
                <a:spcPct val="100000"/>
              </a:lnSpc>
              <a:spcBef>
                <a:spcPts val="400"/>
              </a:spcBef>
              <a:spcAft>
                <a:spcPts val="0"/>
              </a:spcAft>
              <a:buClr>
                <a:schemeClr val="dk1"/>
              </a:buClr>
              <a:buSzPts val="1500"/>
              <a:buChar char="•"/>
              <a:defRPr sz="1500">
                <a:solidFill>
                  <a:schemeClr val="dk1"/>
                </a:solidFill>
              </a:defRPr>
            </a:lvl4pPr>
            <a:lvl5pPr indent="-323850" lvl="4" marL="2286000" rtl="0" algn="l">
              <a:lnSpc>
                <a:spcPct val="100000"/>
              </a:lnSpc>
              <a:spcBef>
                <a:spcPts val="400"/>
              </a:spcBef>
              <a:spcAft>
                <a:spcPts val="0"/>
              </a:spcAft>
              <a:buClr>
                <a:schemeClr val="dk1"/>
              </a:buClr>
              <a:buSzPts val="1500"/>
              <a:buChar char="•"/>
              <a:defRPr sz="1500">
                <a:solidFill>
                  <a:schemeClr val="dk1"/>
                </a:solidFill>
              </a:defRPr>
            </a:lvl5pPr>
            <a:lvl6pPr indent="-323850" lvl="5" marL="2743200" rtl="0" algn="l">
              <a:lnSpc>
                <a:spcPct val="100000"/>
              </a:lnSpc>
              <a:spcBef>
                <a:spcPts val="400"/>
              </a:spcBef>
              <a:spcAft>
                <a:spcPts val="0"/>
              </a:spcAft>
              <a:buClr>
                <a:schemeClr val="dk1"/>
              </a:buClr>
              <a:buSzPts val="1500"/>
              <a:buChar char="•"/>
              <a:defRPr sz="1500"/>
            </a:lvl6pPr>
            <a:lvl7pPr indent="-323850" lvl="6" marL="3200400" rtl="0" algn="l">
              <a:lnSpc>
                <a:spcPct val="100000"/>
              </a:lnSpc>
              <a:spcBef>
                <a:spcPts val="400"/>
              </a:spcBef>
              <a:spcAft>
                <a:spcPts val="0"/>
              </a:spcAft>
              <a:buClr>
                <a:schemeClr val="dk1"/>
              </a:buClr>
              <a:buSzPts val="1500"/>
              <a:buChar char="•"/>
              <a:defRPr sz="1500"/>
            </a:lvl7pPr>
            <a:lvl8pPr indent="-323850" lvl="7" marL="3657600" rtl="0" algn="l">
              <a:lnSpc>
                <a:spcPct val="100000"/>
              </a:lnSpc>
              <a:spcBef>
                <a:spcPts val="400"/>
              </a:spcBef>
              <a:spcAft>
                <a:spcPts val="0"/>
              </a:spcAft>
              <a:buClr>
                <a:schemeClr val="dk1"/>
              </a:buClr>
              <a:buSzPts val="1500"/>
              <a:buChar char="•"/>
              <a:defRPr sz="1500"/>
            </a:lvl8pPr>
            <a:lvl9pPr indent="-323850" lvl="8" marL="4114800" rtl="0" algn="l">
              <a:lnSpc>
                <a:spcPct val="100000"/>
              </a:lnSpc>
              <a:spcBef>
                <a:spcPts val="400"/>
              </a:spcBef>
              <a:spcAft>
                <a:spcPts val="0"/>
              </a:spcAft>
              <a:buClr>
                <a:schemeClr val="dk1"/>
              </a:buClr>
              <a:buSzPts val="1500"/>
              <a:buChar char="•"/>
              <a:defRPr sz="1500"/>
            </a:lvl9pPr>
          </a:lstStyle>
          <a:p/>
        </p:txBody>
      </p:sp>
      <p:sp>
        <p:nvSpPr>
          <p:cNvPr id="125" name="Google Shape;125;p19"/>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800"/>
              </a:spcBef>
              <a:spcAft>
                <a:spcPts val="0"/>
              </a:spcAft>
              <a:buClr>
                <a:schemeClr val="dk1"/>
              </a:buClr>
              <a:buSzPts val="1700"/>
              <a:buNone/>
              <a:defRPr sz="1700">
                <a:solidFill>
                  <a:schemeClr val="dk1"/>
                </a:solidFill>
              </a:defRPr>
            </a:lvl1pPr>
            <a:lvl2pPr indent="-228600" lvl="1" marL="914400" rtl="0" algn="l">
              <a:lnSpc>
                <a:spcPct val="100000"/>
              </a:lnSpc>
              <a:spcBef>
                <a:spcPts val="400"/>
              </a:spcBef>
              <a:spcAft>
                <a:spcPts val="0"/>
              </a:spcAft>
              <a:buClr>
                <a:schemeClr val="dk1"/>
              </a:buClr>
              <a:buSzPts val="1100"/>
              <a:buNone/>
              <a:defRPr sz="1100"/>
            </a:lvl2pPr>
            <a:lvl3pPr indent="-228600" lvl="2" marL="1371600" rtl="0" algn="l">
              <a:lnSpc>
                <a:spcPct val="100000"/>
              </a:lnSpc>
              <a:spcBef>
                <a:spcPts val="400"/>
              </a:spcBef>
              <a:spcAft>
                <a:spcPts val="0"/>
              </a:spcAft>
              <a:buClr>
                <a:schemeClr val="dk1"/>
              </a:buClr>
              <a:buSzPts val="900"/>
              <a:buNone/>
              <a:defRPr sz="900"/>
            </a:lvl3pPr>
            <a:lvl4pPr indent="-228600" lvl="3" marL="1828800" rtl="0" algn="l">
              <a:lnSpc>
                <a:spcPct val="100000"/>
              </a:lnSpc>
              <a:spcBef>
                <a:spcPts val="400"/>
              </a:spcBef>
              <a:spcAft>
                <a:spcPts val="0"/>
              </a:spcAft>
              <a:buClr>
                <a:schemeClr val="dk1"/>
              </a:buClr>
              <a:buSzPts val="800"/>
              <a:buNone/>
              <a:defRPr sz="800"/>
            </a:lvl4pPr>
            <a:lvl5pPr indent="-228600" lvl="4" marL="2286000" rtl="0" algn="l">
              <a:lnSpc>
                <a:spcPct val="100000"/>
              </a:lnSpc>
              <a:spcBef>
                <a:spcPts val="400"/>
              </a:spcBef>
              <a:spcAft>
                <a:spcPts val="0"/>
              </a:spcAft>
              <a:buClr>
                <a:schemeClr val="dk1"/>
              </a:buClr>
              <a:buSzPts val="800"/>
              <a:buNone/>
              <a:defRPr sz="800"/>
            </a:lvl5pPr>
            <a:lvl6pPr indent="-228600" lvl="5" marL="2743200" rtl="0" algn="l">
              <a:lnSpc>
                <a:spcPct val="100000"/>
              </a:lnSpc>
              <a:spcBef>
                <a:spcPts val="400"/>
              </a:spcBef>
              <a:spcAft>
                <a:spcPts val="0"/>
              </a:spcAft>
              <a:buClr>
                <a:schemeClr val="dk1"/>
              </a:buClr>
              <a:buSzPts val="800"/>
              <a:buNone/>
              <a:defRPr sz="800"/>
            </a:lvl6pPr>
            <a:lvl7pPr indent="-228600" lvl="6" marL="3200400" rtl="0" algn="l">
              <a:lnSpc>
                <a:spcPct val="100000"/>
              </a:lnSpc>
              <a:spcBef>
                <a:spcPts val="400"/>
              </a:spcBef>
              <a:spcAft>
                <a:spcPts val="0"/>
              </a:spcAft>
              <a:buClr>
                <a:schemeClr val="dk1"/>
              </a:buClr>
              <a:buSzPts val="800"/>
              <a:buNone/>
              <a:defRPr sz="800"/>
            </a:lvl7pPr>
            <a:lvl8pPr indent="-228600" lvl="7" marL="3657600" rtl="0" algn="l">
              <a:lnSpc>
                <a:spcPct val="100000"/>
              </a:lnSpc>
              <a:spcBef>
                <a:spcPts val="400"/>
              </a:spcBef>
              <a:spcAft>
                <a:spcPts val="0"/>
              </a:spcAft>
              <a:buClr>
                <a:schemeClr val="dk1"/>
              </a:buClr>
              <a:buSzPts val="800"/>
              <a:buNone/>
              <a:defRPr sz="800"/>
            </a:lvl8pPr>
            <a:lvl9pPr indent="-228600" lvl="8" marL="4114800" rtl="0" algn="l">
              <a:lnSpc>
                <a:spcPct val="100000"/>
              </a:lnSpc>
              <a:spcBef>
                <a:spcPts val="400"/>
              </a:spcBef>
              <a:spcAft>
                <a:spcPts val="0"/>
              </a:spcAft>
              <a:buClr>
                <a:schemeClr val="dk1"/>
              </a:buClr>
              <a:buSzPts val="800"/>
              <a:buNone/>
              <a:defRPr sz="800"/>
            </a:lvl9pPr>
          </a:lstStyle>
          <a:p/>
        </p:txBody>
      </p:sp>
      <p:sp>
        <p:nvSpPr>
          <p:cNvPr id="126" name="Google Shape;126;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27" name="Google Shape;127;p19"/>
          <p:cNvCxnSpPr/>
          <p:nvPr/>
        </p:nvCxnSpPr>
        <p:spPr>
          <a:xfrm>
            <a:off x="342900" y="4682888"/>
            <a:ext cx="8400900" cy="0"/>
          </a:xfrm>
          <a:prstGeom prst="straightConnector1">
            <a:avLst/>
          </a:prstGeom>
          <a:noFill/>
          <a:ln cap="flat" cmpd="sng" w="9525">
            <a:solidFill>
              <a:schemeClr val="dk1"/>
            </a:solidFill>
            <a:prstDash val="solid"/>
            <a:miter lim="800000"/>
            <a:headEnd len="sm" w="sm" type="none"/>
            <a:tailEnd len="sm" w="sm" type="none"/>
          </a:ln>
        </p:spPr>
      </p:cxnSp>
      <p:pic>
        <p:nvPicPr>
          <p:cNvPr id="128" name="Google Shape;128;p19"/>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4_Title Only">
    <p:spTree>
      <p:nvGrpSpPr>
        <p:cNvPr id="129" name="Shape 129"/>
        <p:cNvGrpSpPr/>
        <p:nvPr/>
      </p:nvGrpSpPr>
      <p:grpSpPr>
        <a:xfrm>
          <a:off x="0" y="0"/>
          <a:ext cx="0" cy="0"/>
          <a:chOff x="0" y="0"/>
          <a:chExt cx="0" cy="0"/>
        </a:xfrm>
      </p:grpSpPr>
      <p:sp>
        <p:nvSpPr>
          <p:cNvPr id="130" name="Google Shape;130;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31" name="Google Shape;131;p20"/>
          <p:cNvCxnSpPr/>
          <p:nvPr/>
        </p:nvCxnSpPr>
        <p:spPr>
          <a:xfrm>
            <a:off x="342900" y="4682888"/>
            <a:ext cx="8400900" cy="0"/>
          </a:xfrm>
          <a:prstGeom prst="straightConnector1">
            <a:avLst/>
          </a:prstGeom>
          <a:noFill/>
          <a:ln cap="flat" cmpd="sng" w="9525">
            <a:solidFill>
              <a:schemeClr val="dk1"/>
            </a:solidFill>
            <a:prstDash val="solid"/>
            <a:miter lim="800000"/>
            <a:headEnd len="sm" w="sm" type="none"/>
            <a:tailEnd len="sm" w="sm" type="none"/>
          </a:ln>
        </p:spPr>
      </p:cxnSp>
      <p:cxnSp>
        <p:nvCxnSpPr>
          <p:cNvPr id="132" name="Google Shape;132;p20"/>
          <p:cNvCxnSpPr/>
          <p:nvPr/>
        </p:nvCxnSpPr>
        <p:spPr>
          <a:xfrm>
            <a:off x="342900" y="829818"/>
            <a:ext cx="8400900" cy="0"/>
          </a:xfrm>
          <a:prstGeom prst="straightConnector1">
            <a:avLst/>
          </a:prstGeom>
          <a:noFill/>
          <a:ln cap="flat" cmpd="sng" w="19050">
            <a:solidFill>
              <a:schemeClr val="dk1"/>
            </a:solidFill>
            <a:prstDash val="solid"/>
            <a:miter lim="800000"/>
            <a:headEnd len="sm" w="sm" type="none"/>
            <a:tailEnd len="sm" w="sm" type="none"/>
          </a:ln>
        </p:spPr>
      </p:cxnSp>
      <p:sp>
        <p:nvSpPr>
          <p:cNvPr id="133" name="Google Shape;133;p20"/>
          <p:cNvSpPr txBox="1"/>
          <p:nvPr>
            <p:ph type="title"/>
          </p:nvPr>
        </p:nvSpPr>
        <p:spPr>
          <a:xfrm>
            <a:off x="628650" y="192786"/>
            <a:ext cx="7886700" cy="4170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2400"/>
              <a:buFont typeface="Arial"/>
              <a:buNone/>
              <a:defRPr sz="24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pic>
        <p:nvPicPr>
          <p:cNvPr id="134" name="Google Shape;134;p20"/>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17_Title and Content">
    <p:spTree>
      <p:nvGrpSpPr>
        <p:cNvPr id="16" name="Shape 16"/>
        <p:cNvGrpSpPr/>
        <p:nvPr/>
      </p:nvGrpSpPr>
      <p:grpSpPr>
        <a:xfrm>
          <a:off x="0" y="0"/>
          <a:ext cx="0" cy="0"/>
          <a:chOff x="0" y="0"/>
          <a:chExt cx="0" cy="0"/>
        </a:xfrm>
      </p:grpSpPr>
      <p:sp>
        <p:nvSpPr>
          <p:cNvPr id="17" name="Google Shape;17;p3"/>
          <p:cNvSpPr txBox="1"/>
          <p:nvPr>
            <p:ph type="title"/>
          </p:nvPr>
        </p:nvSpPr>
        <p:spPr>
          <a:xfrm>
            <a:off x="628650" y="192285"/>
            <a:ext cx="7886700" cy="4170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2400"/>
              <a:buFont typeface="Arial"/>
              <a:buNone/>
              <a:defRPr sz="24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 name="Google Shape;18;p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9" name="Google Shape;19;p3"/>
          <p:cNvCxnSpPr/>
          <p:nvPr/>
        </p:nvCxnSpPr>
        <p:spPr>
          <a:xfrm>
            <a:off x="342900" y="4682888"/>
            <a:ext cx="8400900" cy="0"/>
          </a:xfrm>
          <a:prstGeom prst="straightConnector1">
            <a:avLst/>
          </a:prstGeom>
          <a:noFill/>
          <a:ln cap="flat" cmpd="sng" w="9525">
            <a:solidFill>
              <a:schemeClr val="dk1"/>
            </a:solidFill>
            <a:prstDash val="solid"/>
            <a:miter lim="800000"/>
            <a:headEnd len="sm" w="sm" type="none"/>
            <a:tailEnd len="sm" w="sm" type="none"/>
          </a:ln>
        </p:spPr>
      </p:cxnSp>
      <p:cxnSp>
        <p:nvCxnSpPr>
          <p:cNvPr id="20" name="Google Shape;20;p3"/>
          <p:cNvCxnSpPr/>
          <p:nvPr/>
        </p:nvCxnSpPr>
        <p:spPr>
          <a:xfrm>
            <a:off x="342900" y="832593"/>
            <a:ext cx="8400900" cy="0"/>
          </a:xfrm>
          <a:prstGeom prst="straightConnector1">
            <a:avLst/>
          </a:prstGeom>
          <a:noFill/>
          <a:ln cap="flat" cmpd="sng" w="19050">
            <a:solidFill>
              <a:schemeClr val="dk1"/>
            </a:solidFill>
            <a:prstDash val="solid"/>
            <a:miter lim="800000"/>
            <a:headEnd len="sm" w="sm" type="none"/>
            <a:tailEnd len="sm" w="sm" type="none"/>
          </a:ln>
        </p:spPr>
      </p:cxnSp>
      <p:sp>
        <p:nvSpPr>
          <p:cNvPr id="21" name="Google Shape;21;p3"/>
          <p:cNvSpPr txBox="1"/>
          <p:nvPr>
            <p:ph idx="1" type="body"/>
          </p:nvPr>
        </p:nvSpPr>
        <p:spPr>
          <a:xfrm>
            <a:off x="629850" y="896176"/>
            <a:ext cx="7885500" cy="3730200"/>
          </a:xfrm>
          <a:prstGeom prst="rect">
            <a:avLst/>
          </a:prstGeom>
          <a:noFill/>
          <a:ln>
            <a:noFill/>
          </a:ln>
        </p:spPr>
        <p:txBody>
          <a:bodyPr anchorCtr="0" anchor="t" bIns="34275" lIns="68575" spcFirstLastPara="1" rIns="68575" wrap="square" tIns="34275">
            <a:noAutofit/>
          </a:bodyPr>
          <a:lstStyle>
            <a:lvl1pPr indent="-361950" lvl="0" marL="457200" rtl="0" algn="l">
              <a:lnSpc>
                <a:spcPct val="100000"/>
              </a:lnSpc>
              <a:spcBef>
                <a:spcPts val="1000"/>
              </a:spcBef>
              <a:spcAft>
                <a:spcPts val="0"/>
              </a:spcAft>
              <a:buClr>
                <a:schemeClr val="dk1"/>
              </a:buClr>
              <a:buSzPts val="2100"/>
              <a:buChar char="•"/>
              <a:defRPr>
                <a:solidFill>
                  <a:schemeClr val="dk1"/>
                </a:solidFill>
              </a:defRPr>
            </a:lvl1pPr>
            <a:lvl2pPr indent="-342900" lvl="1" marL="914400" rtl="0" algn="l">
              <a:lnSpc>
                <a:spcPct val="100000"/>
              </a:lnSpc>
              <a:spcBef>
                <a:spcPts val="400"/>
              </a:spcBef>
              <a:spcAft>
                <a:spcPts val="0"/>
              </a:spcAft>
              <a:buClr>
                <a:schemeClr val="dk1"/>
              </a:buClr>
              <a:buSzPts val="1800"/>
              <a:buChar char="•"/>
              <a:defRPr>
                <a:solidFill>
                  <a:schemeClr val="dk1"/>
                </a:solidFill>
              </a:defRPr>
            </a:lvl2pPr>
            <a:lvl3pPr indent="-323850" lvl="2" marL="1371600" rtl="0" algn="l">
              <a:lnSpc>
                <a:spcPct val="100000"/>
              </a:lnSpc>
              <a:spcBef>
                <a:spcPts val="400"/>
              </a:spcBef>
              <a:spcAft>
                <a:spcPts val="0"/>
              </a:spcAft>
              <a:buClr>
                <a:schemeClr val="dk1"/>
              </a:buClr>
              <a:buSzPts val="1500"/>
              <a:buChar char="•"/>
              <a:defRPr>
                <a:solidFill>
                  <a:schemeClr val="dk1"/>
                </a:solidFill>
              </a:defRPr>
            </a:lvl3pPr>
            <a:lvl4pPr indent="-317500" lvl="3" marL="1828800" rtl="0" algn="l">
              <a:lnSpc>
                <a:spcPct val="100000"/>
              </a:lnSpc>
              <a:spcBef>
                <a:spcPts val="400"/>
              </a:spcBef>
              <a:spcAft>
                <a:spcPts val="0"/>
              </a:spcAft>
              <a:buClr>
                <a:schemeClr val="dk1"/>
              </a:buClr>
              <a:buSzPts val="1400"/>
              <a:buChar char="•"/>
              <a:defRPr>
                <a:solidFill>
                  <a:schemeClr val="dk1"/>
                </a:solidFill>
              </a:defRPr>
            </a:lvl4pPr>
            <a:lvl5pPr indent="-317500" lvl="4" marL="2286000" rtl="0" algn="l">
              <a:lnSpc>
                <a:spcPct val="100000"/>
              </a:lnSpc>
              <a:spcBef>
                <a:spcPts val="400"/>
              </a:spcBef>
              <a:spcAft>
                <a:spcPts val="0"/>
              </a:spcAft>
              <a:buClr>
                <a:schemeClr val="dk1"/>
              </a:buClr>
              <a:buSzPts val="1400"/>
              <a:buChar char="•"/>
              <a:defRPr>
                <a:solidFill>
                  <a:schemeClr val="dk1"/>
                </a:solidFill>
              </a:defRPr>
            </a:lvl5pPr>
            <a:lvl6pPr indent="-317500" lvl="5" marL="2743200" rtl="0" algn="l">
              <a:lnSpc>
                <a:spcPct val="100000"/>
              </a:lnSpc>
              <a:spcBef>
                <a:spcPts val="400"/>
              </a:spcBef>
              <a:spcAft>
                <a:spcPts val="0"/>
              </a:spcAft>
              <a:buClr>
                <a:schemeClr val="dk1"/>
              </a:buClr>
              <a:buSzPts val="1400"/>
              <a:buChar char="•"/>
              <a:defRPr/>
            </a:lvl6pPr>
            <a:lvl7pPr indent="-317500" lvl="6" marL="3200400" rtl="0" algn="l">
              <a:lnSpc>
                <a:spcPct val="100000"/>
              </a:lnSpc>
              <a:spcBef>
                <a:spcPts val="400"/>
              </a:spcBef>
              <a:spcAft>
                <a:spcPts val="0"/>
              </a:spcAft>
              <a:buClr>
                <a:schemeClr val="dk1"/>
              </a:buClr>
              <a:buSzPts val="1400"/>
              <a:buChar char="•"/>
              <a:defRPr/>
            </a:lvl7pPr>
            <a:lvl8pPr indent="-317500" lvl="7" marL="3657600" rtl="0" algn="l">
              <a:lnSpc>
                <a:spcPct val="100000"/>
              </a:lnSpc>
              <a:spcBef>
                <a:spcPts val="400"/>
              </a:spcBef>
              <a:spcAft>
                <a:spcPts val="0"/>
              </a:spcAft>
              <a:buClr>
                <a:schemeClr val="dk1"/>
              </a:buClr>
              <a:buSzPts val="1400"/>
              <a:buChar char="•"/>
              <a:defRPr/>
            </a:lvl8pPr>
            <a:lvl9pPr indent="-317500" lvl="8" marL="4114800" rtl="0" algn="l">
              <a:lnSpc>
                <a:spcPct val="100000"/>
              </a:lnSpc>
              <a:spcBef>
                <a:spcPts val="400"/>
              </a:spcBef>
              <a:spcAft>
                <a:spcPts val="0"/>
              </a:spcAft>
              <a:buClr>
                <a:schemeClr val="dk1"/>
              </a:buClr>
              <a:buSzPts val="1400"/>
              <a:buChar char="•"/>
              <a:defRPr/>
            </a:lvl9pPr>
          </a:lstStyle>
          <a:p/>
        </p:txBody>
      </p:sp>
      <p:pic>
        <p:nvPicPr>
          <p:cNvPr id="22" name="Google Shape;22;p3"/>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5" name="Shape 135"/>
        <p:cNvGrpSpPr/>
        <p:nvPr/>
      </p:nvGrpSpPr>
      <p:grpSpPr>
        <a:xfrm>
          <a:off x="0" y="0"/>
          <a:ext cx="0" cy="0"/>
          <a:chOff x="0" y="0"/>
          <a:chExt cx="0" cy="0"/>
        </a:xfrm>
      </p:grpSpPr>
      <p:sp>
        <p:nvSpPr>
          <p:cNvPr id="136" name="Google Shape;136;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37" name="Google Shape;137;p21"/>
          <p:cNvCxnSpPr/>
          <p:nvPr/>
        </p:nvCxnSpPr>
        <p:spPr>
          <a:xfrm>
            <a:off x="342900" y="4682888"/>
            <a:ext cx="8400900" cy="0"/>
          </a:xfrm>
          <a:prstGeom prst="straightConnector1">
            <a:avLst/>
          </a:prstGeom>
          <a:noFill/>
          <a:ln cap="flat" cmpd="sng" w="9525">
            <a:solidFill>
              <a:schemeClr val="dk1"/>
            </a:solidFill>
            <a:prstDash val="solid"/>
            <a:miter lim="800000"/>
            <a:headEnd len="sm" w="sm" type="none"/>
            <a:tailEnd len="sm" w="sm" type="none"/>
          </a:ln>
        </p:spPr>
      </p:cxnSp>
      <p:pic>
        <p:nvPicPr>
          <p:cNvPr id="138" name="Google Shape;138;p21"/>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17_Title and Content_1">
    <p:spTree>
      <p:nvGrpSpPr>
        <p:cNvPr id="139" name="Shape 139"/>
        <p:cNvGrpSpPr/>
        <p:nvPr/>
      </p:nvGrpSpPr>
      <p:grpSpPr>
        <a:xfrm>
          <a:off x="0" y="0"/>
          <a:ext cx="0" cy="0"/>
          <a:chOff x="0" y="0"/>
          <a:chExt cx="0" cy="0"/>
        </a:xfrm>
      </p:grpSpPr>
      <p:sp>
        <p:nvSpPr>
          <p:cNvPr id="140" name="Google Shape;140;p22"/>
          <p:cNvSpPr txBox="1"/>
          <p:nvPr>
            <p:ph type="title"/>
          </p:nvPr>
        </p:nvSpPr>
        <p:spPr>
          <a:xfrm>
            <a:off x="628650" y="192285"/>
            <a:ext cx="7886700" cy="4170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2400"/>
              <a:buFont typeface="Arial"/>
              <a:buNone/>
              <a:defRPr sz="24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1" name="Google Shape;141;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42" name="Google Shape;142;p22"/>
          <p:cNvCxnSpPr/>
          <p:nvPr/>
        </p:nvCxnSpPr>
        <p:spPr>
          <a:xfrm>
            <a:off x="342900" y="4682888"/>
            <a:ext cx="8400900" cy="0"/>
          </a:xfrm>
          <a:prstGeom prst="straightConnector1">
            <a:avLst/>
          </a:prstGeom>
          <a:noFill/>
          <a:ln cap="flat" cmpd="sng" w="9525">
            <a:solidFill>
              <a:schemeClr val="dk1"/>
            </a:solidFill>
            <a:prstDash val="solid"/>
            <a:miter lim="800000"/>
            <a:headEnd len="sm" w="sm" type="none"/>
            <a:tailEnd len="sm" w="sm" type="none"/>
          </a:ln>
        </p:spPr>
      </p:cxnSp>
      <p:cxnSp>
        <p:nvCxnSpPr>
          <p:cNvPr id="143" name="Google Shape;143;p22"/>
          <p:cNvCxnSpPr/>
          <p:nvPr/>
        </p:nvCxnSpPr>
        <p:spPr>
          <a:xfrm>
            <a:off x="342900" y="832593"/>
            <a:ext cx="8400900" cy="0"/>
          </a:xfrm>
          <a:prstGeom prst="straightConnector1">
            <a:avLst/>
          </a:prstGeom>
          <a:noFill/>
          <a:ln cap="flat" cmpd="sng" w="19050">
            <a:solidFill>
              <a:schemeClr val="dk1"/>
            </a:solidFill>
            <a:prstDash val="solid"/>
            <a:miter lim="800000"/>
            <a:headEnd len="sm" w="sm" type="none"/>
            <a:tailEnd len="sm" w="sm" type="none"/>
          </a:ln>
        </p:spPr>
      </p:cxnSp>
      <p:sp>
        <p:nvSpPr>
          <p:cNvPr id="144" name="Google Shape;144;p22"/>
          <p:cNvSpPr txBox="1"/>
          <p:nvPr>
            <p:ph idx="1" type="body"/>
          </p:nvPr>
        </p:nvSpPr>
        <p:spPr>
          <a:xfrm>
            <a:off x="629850" y="914963"/>
            <a:ext cx="7885500" cy="3711300"/>
          </a:xfrm>
          <a:prstGeom prst="rect">
            <a:avLst/>
          </a:prstGeom>
          <a:noFill/>
          <a:ln>
            <a:noFill/>
          </a:ln>
        </p:spPr>
        <p:txBody>
          <a:bodyPr anchorCtr="0" anchor="t" bIns="34275" lIns="68575" spcFirstLastPara="1" rIns="68575" wrap="square" tIns="34275">
            <a:noAutofit/>
          </a:bodyPr>
          <a:lstStyle>
            <a:lvl1pPr indent="-361950" lvl="0" marL="457200" rtl="0" algn="l">
              <a:lnSpc>
                <a:spcPct val="100000"/>
              </a:lnSpc>
              <a:spcBef>
                <a:spcPts val="800"/>
              </a:spcBef>
              <a:spcAft>
                <a:spcPts val="0"/>
              </a:spcAft>
              <a:buClr>
                <a:schemeClr val="dk1"/>
              </a:buClr>
              <a:buSzPts val="2100"/>
              <a:buChar char="•"/>
              <a:defRPr>
                <a:solidFill>
                  <a:schemeClr val="dk1"/>
                </a:solidFill>
              </a:defRPr>
            </a:lvl1pPr>
            <a:lvl2pPr indent="-342900" lvl="1" marL="914400" rtl="0" algn="l">
              <a:lnSpc>
                <a:spcPct val="100000"/>
              </a:lnSpc>
              <a:spcBef>
                <a:spcPts val="400"/>
              </a:spcBef>
              <a:spcAft>
                <a:spcPts val="0"/>
              </a:spcAft>
              <a:buClr>
                <a:schemeClr val="dk1"/>
              </a:buClr>
              <a:buSzPts val="1800"/>
              <a:buChar char="•"/>
              <a:defRPr>
                <a:solidFill>
                  <a:schemeClr val="dk1"/>
                </a:solidFill>
              </a:defRPr>
            </a:lvl2pPr>
            <a:lvl3pPr indent="-323850" lvl="2" marL="1371600" rtl="0" algn="l">
              <a:lnSpc>
                <a:spcPct val="100000"/>
              </a:lnSpc>
              <a:spcBef>
                <a:spcPts val="400"/>
              </a:spcBef>
              <a:spcAft>
                <a:spcPts val="0"/>
              </a:spcAft>
              <a:buClr>
                <a:schemeClr val="dk1"/>
              </a:buClr>
              <a:buSzPts val="1500"/>
              <a:buChar char="•"/>
              <a:defRPr>
                <a:solidFill>
                  <a:schemeClr val="dk1"/>
                </a:solidFill>
              </a:defRPr>
            </a:lvl3pPr>
            <a:lvl4pPr indent="-317500" lvl="3" marL="1828800" rtl="0" algn="l">
              <a:lnSpc>
                <a:spcPct val="100000"/>
              </a:lnSpc>
              <a:spcBef>
                <a:spcPts val="400"/>
              </a:spcBef>
              <a:spcAft>
                <a:spcPts val="0"/>
              </a:spcAft>
              <a:buClr>
                <a:schemeClr val="dk1"/>
              </a:buClr>
              <a:buSzPts val="1400"/>
              <a:buChar char="•"/>
              <a:defRPr>
                <a:solidFill>
                  <a:schemeClr val="dk1"/>
                </a:solidFill>
              </a:defRPr>
            </a:lvl4pPr>
            <a:lvl5pPr indent="-317500" lvl="4" marL="2286000" rtl="0" algn="l">
              <a:lnSpc>
                <a:spcPct val="100000"/>
              </a:lnSpc>
              <a:spcBef>
                <a:spcPts val="400"/>
              </a:spcBef>
              <a:spcAft>
                <a:spcPts val="0"/>
              </a:spcAft>
              <a:buClr>
                <a:schemeClr val="dk1"/>
              </a:buClr>
              <a:buSzPts val="1400"/>
              <a:buChar char="•"/>
              <a:defRPr>
                <a:solidFill>
                  <a:schemeClr val="dk1"/>
                </a:solidFill>
              </a:defRPr>
            </a:lvl5pPr>
            <a:lvl6pPr indent="-317500" lvl="5" marL="2743200" rtl="0" algn="l">
              <a:lnSpc>
                <a:spcPct val="100000"/>
              </a:lnSpc>
              <a:spcBef>
                <a:spcPts val="400"/>
              </a:spcBef>
              <a:spcAft>
                <a:spcPts val="0"/>
              </a:spcAft>
              <a:buClr>
                <a:schemeClr val="dk1"/>
              </a:buClr>
              <a:buSzPts val="1400"/>
              <a:buChar char="•"/>
              <a:defRPr/>
            </a:lvl6pPr>
            <a:lvl7pPr indent="-317500" lvl="6" marL="3200400" rtl="0" algn="l">
              <a:lnSpc>
                <a:spcPct val="100000"/>
              </a:lnSpc>
              <a:spcBef>
                <a:spcPts val="400"/>
              </a:spcBef>
              <a:spcAft>
                <a:spcPts val="0"/>
              </a:spcAft>
              <a:buClr>
                <a:schemeClr val="dk1"/>
              </a:buClr>
              <a:buSzPts val="1400"/>
              <a:buChar char="•"/>
              <a:defRPr/>
            </a:lvl7pPr>
            <a:lvl8pPr indent="-317500" lvl="7" marL="3657600" rtl="0" algn="l">
              <a:lnSpc>
                <a:spcPct val="100000"/>
              </a:lnSpc>
              <a:spcBef>
                <a:spcPts val="400"/>
              </a:spcBef>
              <a:spcAft>
                <a:spcPts val="0"/>
              </a:spcAft>
              <a:buClr>
                <a:schemeClr val="dk1"/>
              </a:buClr>
              <a:buSzPts val="1400"/>
              <a:buChar char="•"/>
              <a:defRPr/>
            </a:lvl8pPr>
            <a:lvl9pPr indent="-317500" lvl="8" marL="4114800" rtl="0" algn="l">
              <a:lnSpc>
                <a:spcPct val="100000"/>
              </a:lnSpc>
              <a:spcBef>
                <a:spcPts val="400"/>
              </a:spcBef>
              <a:spcAft>
                <a:spcPts val="0"/>
              </a:spcAft>
              <a:buClr>
                <a:schemeClr val="dk1"/>
              </a:buClr>
              <a:buSzPts val="1400"/>
              <a:buChar char="•"/>
              <a:defRPr/>
            </a:lvl9pPr>
          </a:lstStyle>
          <a:p/>
        </p:txBody>
      </p:sp>
      <p:pic>
        <p:nvPicPr>
          <p:cNvPr id="145" name="Google Shape;145;p22"/>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
        <p:nvSpPr>
          <p:cNvPr id="146" name="Google Shape;146;p22"/>
          <p:cNvSpPr txBox="1"/>
          <p:nvPr/>
        </p:nvSpPr>
        <p:spPr>
          <a:xfrm>
            <a:off x="3634027" y="4793618"/>
            <a:ext cx="22359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0" lang="en" sz="900" u="none" cap="none" strike="noStrike">
                <a:solidFill>
                  <a:schemeClr val="dk1"/>
                </a:solidFill>
                <a:latin typeface="Montserrat"/>
                <a:ea typeface="Montserrat"/>
                <a:cs typeface="Montserrat"/>
                <a:sym typeface="Montserrat"/>
              </a:rPr>
              <a:t>PROTECTED CRADA INFORMATION</a:t>
            </a:r>
            <a:endParaRPr sz="1100">
              <a:latin typeface="Montserrat"/>
              <a:ea typeface="Montserrat"/>
              <a:cs typeface="Montserrat"/>
              <a:sym typeface="Montserra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7" name="Shape 147"/>
        <p:cNvGrpSpPr/>
        <p:nvPr/>
      </p:nvGrpSpPr>
      <p:grpSpPr>
        <a:xfrm>
          <a:off x="0" y="0"/>
          <a:ext cx="0" cy="0"/>
          <a:chOff x="0" y="0"/>
          <a:chExt cx="0" cy="0"/>
        </a:xfrm>
      </p:grpSpPr>
      <p:sp>
        <p:nvSpPr>
          <p:cNvPr id="148" name="Google Shape;148;p23"/>
          <p:cNvSpPr txBox="1"/>
          <p:nvPr>
            <p:ph type="title"/>
          </p:nvPr>
        </p:nvSpPr>
        <p:spPr>
          <a:xfrm>
            <a:off x="629841" y="342900"/>
            <a:ext cx="2949300" cy="12000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0"/>
              </a:spcBef>
              <a:spcAft>
                <a:spcPts val="0"/>
              </a:spcAft>
              <a:buClr>
                <a:schemeClr val="dk1"/>
              </a:buClr>
              <a:buSzPts val="2400"/>
              <a:buFont typeface="Arial"/>
              <a:buNone/>
              <a:defRPr sz="24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9" name="Google Shape;149;p23"/>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800"/>
              </a:spcBef>
              <a:spcAft>
                <a:spcPts val="0"/>
              </a:spcAft>
              <a:buClr>
                <a:schemeClr val="dk1"/>
              </a:buClr>
              <a:buSzPts val="1700"/>
              <a:buNone/>
              <a:defRPr sz="1700">
                <a:solidFill>
                  <a:schemeClr val="dk1"/>
                </a:solidFill>
              </a:defRPr>
            </a:lvl1pPr>
            <a:lvl2pPr indent="-228600" lvl="1" marL="914400" rtl="0" algn="l">
              <a:lnSpc>
                <a:spcPct val="100000"/>
              </a:lnSpc>
              <a:spcBef>
                <a:spcPts val="400"/>
              </a:spcBef>
              <a:spcAft>
                <a:spcPts val="0"/>
              </a:spcAft>
              <a:buClr>
                <a:schemeClr val="dk1"/>
              </a:buClr>
              <a:buSzPts val="1100"/>
              <a:buNone/>
              <a:defRPr sz="1100"/>
            </a:lvl2pPr>
            <a:lvl3pPr indent="-228600" lvl="2" marL="1371600" rtl="0" algn="l">
              <a:lnSpc>
                <a:spcPct val="100000"/>
              </a:lnSpc>
              <a:spcBef>
                <a:spcPts val="400"/>
              </a:spcBef>
              <a:spcAft>
                <a:spcPts val="0"/>
              </a:spcAft>
              <a:buClr>
                <a:schemeClr val="dk1"/>
              </a:buClr>
              <a:buSzPts val="900"/>
              <a:buNone/>
              <a:defRPr sz="900"/>
            </a:lvl3pPr>
            <a:lvl4pPr indent="-228600" lvl="3" marL="1828800" rtl="0" algn="l">
              <a:lnSpc>
                <a:spcPct val="100000"/>
              </a:lnSpc>
              <a:spcBef>
                <a:spcPts val="400"/>
              </a:spcBef>
              <a:spcAft>
                <a:spcPts val="0"/>
              </a:spcAft>
              <a:buClr>
                <a:schemeClr val="dk1"/>
              </a:buClr>
              <a:buSzPts val="800"/>
              <a:buNone/>
              <a:defRPr sz="800"/>
            </a:lvl4pPr>
            <a:lvl5pPr indent="-228600" lvl="4" marL="2286000" rtl="0" algn="l">
              <a:lnSpc>
                <a:spcPct val="100000"/>
              </a:lnSpc>
              <a:spcBef>
                <a:spcPts val="400"/>
              </a:spcBef>
              <a:spcAft>
                <a:spcPts val="0"/>
              </a:spcAft>
              <a:buClr>
                <a:schemeClr val="dk1"/>
              </a:buClr>
              <a:buSzPts val="800"/>
              <a:buNone/>
              <a:defRPr sz="800"/>
            </a:lvl5pPr>
            <a:lvl6pPr indent="-228600" lvl="5" marL="2743200" rtl="0" algn="l">
              <a:lnSpc>
                <a:spcPct val="100000"/>
              </a:lnSpc>
              <a:spcBef>
                <a:spcPts val="400"/>
              </a:spcBef>
              <a:spcAft>
                <a:spcPts val="0"/>
              </a:spcAft>
              <a:buClr>
                <a:schemeClr val="dk1"/>
              </a:buClr>
              <a:buSzPts val="800"/>
              <a:buNone/>
              <a:defRPr sz="800"/>
            </a:lvl6pPr>
            <a:lvl7pPr indent="-228600" lvl="6" marL="3200400" rtl="0" algn="l">
              <a:lnSpc>
                <a:spcPct val="100000"/>
              </a:lnSpc>
              <a:spcBef>
                <a:spcPts val="400"/>
              </a:spcBef>
              <a:spcAft>
                <a:spcPts val="0"/>
              </a:spcAft>
              <a:buClr>
                <a:schemeClr val="dk1"/>
              </a:buClr>
              <a:buSzPts val="800"/>
              <a:buNone/>
              <a:defRPr sz="800"/>
            </a:lvl7pPr>
            <a:lvl8pPr indent="-228600" lvl="7" marL="3657600" rtl="0" algn="l">
              <a:lnSpc>
                <a:spcPct val="100000"/>
              </a:lnSpc>
              <a:spcBef>
                <a:spcPts val="400"/>
              </a:spcBef>
              <a:spcAft>
                <a:spcPts val="0"/>
              </a:spcAft>
              <a:buClr>
                <a:schemeClr val="dk1"/>
              </a:buClr>
              <a:buSzPts val="800"/>
              <a:buNone/>
              <a:defRPr sz="800"/>
            </a:lvl8pPr>
            <a:lvl9pPr indent="-228600" lvl="8" marL="4114800" rtl="0" algn="l">
              <a:lnSpc>
                <a:spcPct val="100000"/>
              </a:lnSpc>
              <a:spcBef>
                <a:spcPts val="400"/>
              </a:spcBef>
              <a:spcAft>
                <a:spcPts val="0"/>
              </a:spcAft>
              <a:buClr>
                <a:schemeClr val="dk1"/>
              </a:buClr>
              <a:buSzPts val="800"/>
              <a:buNone/>
              <a:defRPr sz="800"/>
            </a:lvl9pPr>
          </a:lstStyle>
          <a:p/>
        </p:txBody>
      </p:sp>
      <p:sp>
        <p:nvSpPr>
          <p:cNvPr id="150" name="Google Shape;150;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51" name="Google Shape;151;p23"/>
          <p:cNvCxnSpPr/>
          <p:nvPr/>
        </p:nvCxnSpPr>
        <p:spPr>
          <a:xfrm>
            <a:off x="342900" y="4682888"/>
            <a:ext cx="8400900" cy="0"/>
          </a:xfrm>
          <a:prstGeom prst="straightConnector1">
            <a:avLst/>
          </a:prstGeom>
          <a:noFill/>
          <a:ln cap="flat" cmpd="sng" w="9525">
            <a:solidFill>
              <a:schemeClr val="dk1"/>
            </a:solidFill>
            <a:prstDash val="solid"/>
            <a:miter lim="800000"/>
            <a:headEnd len="sm" w="sm" type="none"/>
            <a:tailEnd len="sm" w="sm" type="none"/>
          </a:ln>
        </p:spPr>
      </p:cxnSp>
      <p:pic>
        <p:nvPicPr>
          <p:cNvPr id="152" name="Google Shape;152;p23"/>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ntent 1">
  <p:cSld name="16_Title and Content_1">
    <p:spTree>
      <p:nvGrpSpPr>
        <p:cNvPr id="153" name="Shape 153"/>
        <p:cNvGrpSpPr/>
        <p:nvPr/>
      </p:nvGrpSpPr>
      <p:grpSpPr>
        <a:xfrm>
          <a:off x="0" y="0"/>
          <a:ext cx="0" cy="0"/>
          <a:chOff x="0" y="0"/>
          <a:chExt cx="0" cy="0"/>
        </a:xfrm>
      </p:grpSpPr>
      <p:sp>
        <p:nvSpPr>
          <p:cNvPr id="154" name="Google Shape;154;p24"/>
          <p:cNvSpPr txBox="1"/>
          <p:nvPr>
            <p:ph type="title"/>
          </p:nvPr>
        </p:nvSpPr>
        <p:spPr>
          <a:xfrm>
            <a:off x="628650" y="192285"/>
            <a:ext cx="7886700" cy="4170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2400"/>
              <a:buFont typeface="Arial"/>
              <a:buNone/>
              <a:defRPr sz="24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5" name="Google Shape;155;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56" name="Google Shape;156;p24"/>
          <p:cNvCxnSpPr/>
          <p:nvPr/>
        </p:nvCxnSpPr>
        <p:spPr>
          <a:xfrm>
            <a:off x="342900" y="4682888"/>
            <a:ext cx="8400900" cy="0"/>
          </a:xfrm>
          <a:prstGeom prst="straightConnector1">
            <a:avLst/>
          </a:prstGeom>
          <a:noFill/>
          <a:ln cap="flat" cmpd="sng" w="9525">
            <a:solidFill>
              <a:schemeClr val="dk1"/>
            </a:solidFill>
            <a:prstDash val="solid"/>
            <a:miter lim="800000"/>
            <a:headEnd len="sm" w="sm" type="none"/>
            <a:tailEnd len="sm" w="sm" type="none"/>
          </a:ln>
        </p:spPr>
      </p:cxnSp>
      <p:cxnSp>
        <p:nvCxnSpPr>
          <p:cNvPr id="157" name="Google Shape;157;p24"/>
          <p:cNvCxnSpPr/>
          <p:nvPr/>
        </p:nvCxnSpPr>
        <p:spPr>
          <a:xfrm>
            <a:off x="342900" y="832593"/>
            <a:ext cx="8400900" cy="0"/>
          </a:xfrm>
          <a:prstGeom prst="straightConnector1">
            <a:avLst/>
          </a:prstGeom>
          <a:noFill/>
          <a:ln cap="flat" cmpd="sng" w="19050">
            <a:solidFill>
              <a:schemeClr val="dk1"/>
            </a:solidFill>
            <a:prstDash val="solid"/>
            <a:miter lim="800000"/>
            <a:headEnd len="sm" w="sm" type="none"/>
            <a:tailEnd len="sm" w="sm" type="none"/>
          </a:ln>
        </p:spPr>
      </p:cxnSp>
      <p:sp>
        <p:nvSpPr>
          <p:cNvPr id="158" name="Google Shape;158;p24"/>
          <p:cNvSpPr txBox="1"/>
          <p:nvPr>
            <p:ph idx="1" type="body"/>
          </p:nvPr>
        </p:nvSpPr>
        <p:spPr>
          <a:xfrm>
            <a:off x="628650" y="923433"/>
            <a:ext cx="3886200" cy="3631200"/>
          </a:xfrm>
          <a:prstGeom prst="rect">
            <a:avLst/>
          </a:prstGeom>
          <a:noFill/>
          <a:ln>
            <a:noFill/>
          </a:ln>
        </p:spPr>
        <p:txBody>
          <a:bodyPr anchorCtr="0" anchor="t" bIns="34275" lIns="68575" spcFirstLastPara="1" rIns="68575" wrap="square" tIns="34275">
            <a:noAutofit/>
          </a:bodyPr>
          <a:lstStyle>
            <a:lvl1pPr indent="-361950" lvl="0" marL="457200" rtl="0" algn="l">
              <a:lnSpc>
                <a:spcPct val="100000"/>
              </a:lnSpc>
              <a:spcBef>
                <a:spcPts val="800"/>
              </a:spcBef>
              <a:spcAft>
                <a:spcPts val="0"/>
              </a:spcAft>
              <a:buClr>
                <a:schemeClr val="dk1"/>
              </a:buClr>
              <a:buSzPts val="2100"/>
              <a:buChar char="•"/>
              <a:defRPr>
                <a:solidFill>
                  <a:schemeClr val="dk1"/>
                </a:solidFill>
              </a:defRPr>
            </a:lvl1pPr>
            <a:lvl2pPr indent="-342900" lvl="1" marL="914400" rtl="0" algn="l">
              <a:lnSpc>
                <a:spcPct val="100000"/>
              </a:lnSpc>
              <a:spcBef>
                <a:spcPts val="400"/>
              </a:spcBef>
              <a:spcAft>
                <a:spcPts val="0"/>
              </a:spcAft>
              <a:buClr>
                <a:schemeClr val="dk1"/>
              </a:buClr>
              <a:buSzPts val="1800"/>
              <a:buChar char="•"/>
              <a:defRPr>
                <a:solidFill>
                  <a:schemeClr val="dk1"/>
                </a:solidFill>
              </a:defRPr>
            </a:lvl2pPr>
            <a:lvl3pPr indent="-323850" lvl="2" marL="1371600" rtl="0" algn="l">
              <a:lnSpc>
                <a:spcPct val="100000"/>
              </a:lnSpc>
              <a:spcBef>
                <a:spcPts val="400"/>
              </a:spcBef>
              <a:spcAft>
                <a:spcPts val="0"/>
              </a:spcAft>
              <a:buClr>
                <a:schemeClr val="dk1"/>
              </a:buClr>
              <a:buSzPts val="1500"/>
              <a:buChar char="•"/>
              <a:defRPr>
                <a:solidFill>
                  <a:schemeClr val="dk1"/>
                </a:solidFill>
              </a:defRPr>
            </a:lvl3pPr>
            <a:lvl4pPr indent="-317500" lvl="3" marL="1828800" rtl="0" algn="l">
              <a:lnSpc>
                <a:spcPct val="100000"/>
              </a:lnSpc>
              <a:spcBef>
                <a:spcPts val="400"/>
              </a:spcBef>
              <a:spcAft>
                <a:spcPts val="0"/>
              </a:spcAft>
              <a:buClr>
                <a:schemeClr val="dk1"/>
              </a:buClr>
              <a:buSzPts val="1400"/>
              <a:buChar char="•"/>
              <a:defRPr>
                <a:solidFill>
                  <a:schemeClr val="dk1"/>
                </a:solidFill>
              </a:defRPr>
            </a:lvl4pPr>
            <a:lvl5pPr indent="-317500" lvl="4" marL="2286000" rtl="0" algn="l">
              <a:lnSpc>
                <a:spcPct val="100000"/>
              </a:lnSpc>
              <a:spcBef>
                <a:spcPts val="400"/>
              </a:spcBef>
              <a:spcAft>
                <a:spcPts val="0"/>
              </a:spcAft>
              <a:buClr>
                <a:schemeClr val="dk1"/>
              </a:buClr>
              <a:buSzPts val="1400"/>
              <a:buChar char="•"/>
              <a:defRPr>
                <a:solidFill>
                  <a:schemeClr val="dk1"/>
                </a:solidFill>
              </a:defRPr>
            </a:lvl5pPr>
            <a:lvl6pPr indent="-317500" lvl="5" marL="2743200" rtl="0" algn="l">
              <a:lnSpc>
                <a:spcPct val="100000"/>
              </a:lnSpc>
              <a:spcBef>
                <a:spcPts val="400"/>
              </a:spcBef>
              <a:spcAft>
                <a:spcPts val="0"/>
              </a:spcAft>
              <a:buClr>
                <a:schemeClr val="dk1"/>
              </a:buClr>
              <a:buSzPts val="1400"/>
              <a:buChar char="•"/>
              <a:defRPr/>
            </a:lvl6pPr>
            <a:lvl7pPr indent="-317500" lvl="6" marL="3200400" rtl="0" algn="l">
              <a:lnSpc>
                <a:spcPct val="100000"/>
              </a:lnSpc>
              <a:spcBef>
                <a:spcPts val="400"/>
              </a:spcBef>
              <a:spcAft>
                <a:spcPts val="0"/>
              </a:spcAft>
              <a:buClr>
                <a:schemeClr val="dk1"/>
              </a:buClr>
              <a:buSzPts val="1400"/>
              <a:buChar char="•"/>
              <a:defRPr/>
            </a:lvl7pPr>
            <a:lvl8pPr indent="-317500" lvl="7" marL="3657600" rtl="0" algn="l">
              <a:lnSpc>
                <a:spcPct val="100000"/>
              </a:lnSpc>
              <a:spcBef>
                <a:spcPts val="400"/>
              </a:spcBef>
              <a:spcAft>
                <a:spcPts val="0"/>
              </a:spcAft>
              <a:buClr>
                <a:schemeClr val="dk1"/>
              </a:buClr>
              <a:buSzPts val="1400"/>
              <a:buChar char="•"/>
              <a:defRPr/>
            </a:lvl8pPr>
            <a:lvl9pPr indent="-317500" lvl="8" marL="4114800" rtl="0" algn="l">
              <a:lnSpc>
                <a:spcPct val="100000"/>
              </a:lnSpc>
              <a:spcBef>
                <a:spcPts val="400"/>
              </a:spcBef>
              <a:spcAft>
                <a:spcPts val="0"/>
              </a:spcAft>
              <a:buClr>
                <a:schemeClr val="dk1"/>
              </a:buClr>
              <a:buSzPts val="1400"/>
              <a:buChar char="•"/>
              <a:defRPr/>
            </a:lvl9pPr>
          </a:lstStyle>
          <a:p/>
        </p:txBody>
      </p:sp>
      <p:sp>
        <p:nvSpPr>
          <p:cNvPr id="159" name="Google Shape;159;p24"/>
          <p:cNvSpPr txBox="1"/>
          <p:nvPr>
            <p:ph idx="2" type="body"/>
          </p:nvPr>
        </p:nvSpPr>
        <p:spPr>
          <a:xfrm>
            <a:off x="4629150" y="923433"/>
            <a:ext cx="3886200" cy="3631200"/>
          </a:xfrm>
          <a:prstGeom prst="rect">
            <a:avLst/>
          </a:prstGeom>
          <a:noFill/>
          <a:ln>
            <a:noFill/>
          </a:ln>
        </p:spPr>
        <p:txBody>
          <a:bodyPr anchorCtr="0" anchor="t" bIns="34275" lIns="68575" spcFirstLastPara="1" rIns="68575" wrap="square" tIns="34275">
            <a:noAutofit/>
          </a:bodyPr>
          <a:lstStyle>
            <a:lvl1pPr indent="-361950" lvl="0" marL="457200" rtl="0" algn="l">
              <a:lnSpc>
                <a:spcPct val="100000"/>
              </a:lnSpc>
              <a:spcBef>
                <a:spcPts val="800"/>
              </a:spcBef>
              <a:spcAft>
                <a:spcPts val="0"/>
              </a:spcAft>
              <a:buClr>
                <a:schemeClr val="dk1"/>
              </a:buClr>
              <a:buSzPts val="2100"/>
              <a:buChar char="•"/>
              <a:defRPr>
                <a:solidFill>
                  <a:schemeClr val="dk1"/>
                </a:solidFill>
              </a:defRPr>
            </a:lvl1pPr>
            <a:lvl2pPr indent="-342900" lvl="1" marL="914400" rtl="0" algn="l">
              <a:lnSpc>
                <a:spcPct val="100000"/>
              </a:lnSpc>
              <a:spcBef>
                <a:spcPts val="400"/>
              </a:spcBef>
              <a:spcAft>
                <a:spcPts val="0"/>
              </a:spcAft>
              <a:buClr>
                <a:schemeClr val="dk1"/>
              </a:buClr>
              <a:buSzPts val="1800"/>
              <a:buChar char="•"/>
              <a:defRPr>
                <a:solidFill>
                  <a:schemeClr val="dk1"/>
                </a:solidFill>
              </a:defRPr>
            </a:lvl2pPr>
            <a:lvl3pPr indent="-323850" lvl="2" marL="1371600" rtl="0" algn="l">
              <a:lnSpc>
                <a:spcPct val="100000"/>
              </a:lnSpc>
              <a:spcBef>
                <a:spcPts val="400"/>
              </a:spcBef>
              <a:spcAft>
                <a:spcPts val="0"/>
              </a:spcAft>
              <a:buClr>
                <a:schemeClr val="dk1"/>
              </a:buClr>
              <a:buSzPts val="1500"/>
              <a:buChar char="•"/>
              <a:defRPr>
                <a:solidFill>
                  <a:schemeClr val="dk1"/>
                </a:solidFill>
              </a:defRPr>
            </a:lvl3pPr>
            <a:lvl4pPr indent="-317500" lvl="3" marL="1828800" rtl="0" algn="l">
              <a:lnSpc>
                <a:spcPct val="100000"/>
              </a:lnSpc>
              <a:spcBef>
                <a:spcPts val="400"/>
              </a:spcBef>
              <a:spcAft>
                <a:spcPts val="0"/>
              </a:spcAft>
              <a:buClr>
                <a:schemeClr val="dk1"/>
              </a:buClr>
              <a:buSzPts val="1400"/>
              <a:buChar char="•"/>
              <a:defRPr>
                <a:solidFill>
                  <a:schemeClr val="dk1"/>
                </a:solidFill>
              </a:defRPr>
            </a:lvl4pPr>
            <a:lvl5pPr indent="-317500" lvl="4" marL="2286000" rtl="0" algn="l">
              <a:lnSpc>
                <a:spcPct val="100000"/>
              </a:lnSpc>
              <a:spcBef>
                <a:spcPts val="400"/>
              </a:spcBef>
              <a:spcAft>
                <a:spcPts val="0"/>
              </a:spcAft>
              <a:buClr>
                <a:schemeClr val="dk1"/>
              </a:buClr>
              <a:buSzPts val="1400"/>
              <a:buChar char="•"/>
              <a:defRPr>
                <a:solidFill>
                  <a:schemeClr val="dk1"/>
                </a:solidFill>
              </a:defRPr>
            </a:lvl5pPr>
            <a:lvl6pPr indent="-317500" lvl="5" marL="2743200" rtl="0" algn="l">
              <a:lnSpc>
                <a:spcPct val="100000"/>
              </a:lnSpc>
              <a:spcBef>
                <a:spcPts val="400"/>
              </a:spcBef>
              <a:spcAft>
                <a:spcPts val="0"/>
              </a:spcAft>
              <a:buClr>
                <a:schemeClr val="dk1"/>
              </a:buClr>
              <a:buSzPts val="1400"/>
              <a:buChar char="•"/>
              <a:defRPr/>
            </a:lvl6pPr>
            <a:lvl7pPr indent="-317500" lvl="6" marL="3200400" rtl="0" algn="l">
              <a:lnSpc>
                <a:spcPct val="100000"/>
              </a:lnSpc>
              <a:spcBef>
                <a:spcPts val="400"/>
              </a:spcBef>
              <a:spcAft>
                <a:spcPts val="0"/>
              </a:spcAft>
              <a:buClr>
                <a:schemeClr val="dk1"/>
              </a:buClr>
              <a:buSzPts val="1400"/>
              <a:buChar char="•"/>
              <a:defRPr/>
            </a:lvl7pPr>
            <a:lvl8pPr indent="-317500" lvl="7" marL="3657600" rtl="0" algn="l">
              <a:lnSpc>
                <a:spcPct val="100000"/>
              </a:lnSpc>
              <a:spcBef>
                <a:spcPts val="400"/>
              </a:spcBef>
              <a:spcAft>
                <a:spcPts val="0"/>
              </a:spcAft>
              <a:buClr>
                <a:schemeClr val="dk1"/>
              </a:buClr>
              <a:buSzPts val="1400"/>
              <a:buChar char="•"/>
              <a:defRPr/>
            </a:lvl8pPr>
            <a:lvl9pPr indent="-317500" lvl="8" marL="4114800" rtl="0" algn="l">
              <a:lnSpc>
                <a:spcPct val="100000"/>
              </a:lnSpc>
              <a:spcBef>
                <a:spcPts val="400"/>
              </a:spcBef>
              <a:spcAft>
                <a:spcPts val="0"/>
              </a:spcAft>
              <a:buClr>
                <a:schemeClr val="dk1"/>
              </a:buClr>
              <a:buSzPts val="1400"/>
              <a:buChar char="•"/>
              <a:defRPr/>
            </a:lvl9pPr>
          </a:lstStyle>
          <a:p/>
        </p:txBody>
      </p:sp>
      <p:pic>
        <p:nvPicPr>
          <p:cNvPr id="160" name="Google Shape;160;p24"/>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
        <p:nvSpPr>
          <p:cNvPr id="161" name="Google Shape;161;p24"/>
          <p:cNvSpPr txBox="1"/>
          <p:nvPr/>
        </p:nvSpPr>
        <p:spPr>
          <a:xfrm>
            <a:off x="3634027" y="4793618"/>
            <a:ext cx="22359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0" lang="en" sz="900" u="none" cap="none" strike="noStrike">
                <a:solidFill>
                  <a:schemeClr val="dk1"/>
                </a:solidFill>
                <a:latin typeface="Montserrat"/>
                <a:ea typeface="Montserrat"/>
                <a:cs typeface="Montserrat"/>
                <a:sym typeface="Montserrat"/>
              </a:rPr>
              <a:t>PROTECTED CRADA INFORMATION</a:t>
            </a:r>
            <a:endParaRPr sz="1100">
              <a:latin typeface="Montserrat"/>
              <a:ea typeface="Montserrat"/>
              <a:cs typeface="Montserrat"/>
              <a:sym typeface="Montserra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1">
  <p:cSld name="OBJECT_WITH_CAPTION_TEXT_1">
    <p:spTree>
      <p:nvGrpSpPr>
        <p:cNvPr id="162" name="Shape 162"/>
        <p:cNvGrpSpPr/>
        <p:nvPr/>
      </p:nvGrpSpPr>
      <p:grpSpPr>
        <a:xfrm>
          <a:off x="0" y="0"/>
          <a:ext cx="0" cy="0"/>
          <a:chOff x="0" y="0"/>
          <a:chExt cx="0" cy="0"/>
        </a:xfrm>
      </p:grpSpPr>
      <p:sp>
        <p:nvSpPr>
          <p:cNvPr id="163" name="Google Shape;163;p25"/>
          <p:cNvSpPr txBox="1"/>
          <p:nvPr>
            <p:ph type="title"/>
          </p:nvPr>
        </p:nvSpPr>
        <p:spPr>
          <a:xfrm>
            <a:off x="629841" y="342900"/>
            <a:ext cx="2949300" cy="12000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0"/>
              </a:spcBef>
              <a:spcAft>
                <a:spcPts val="0"/>
              </a:spcAft>
              <a:buClr>
                <a:schemeClr val="dk1"/>
              </a:buClr>
              <a:buSzPts val="2400"/>
              <a:buFont typeface="Arial"/>
              <a:buNone/>
              <a:defRPr sz="24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4" name="Google Shape;164;p25"/>
          <p:cNvSpPr txBox="1"/>
          <p:nvPr>
            <p:ph idx="1" type="body"/>
          </p:nvPr>
        </p:nvSpPr>
        <p:spPr>
          <a:xfrm>
            <a:off x="3887391" y="740569"/>
            <a:ext cx="46290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100000"/>
              </a:lnSpc>
              <a:spcBef>
                <a:spcPts val="800"/>
              </a:spcBef>
              <a:spcAft>
                <a:spcPts val="0"/>
              </a:spcAft>
              <a:buClr>
                <a:schemeClr val="dk1"/>
              </a:buClr>
              <a:buSzPts val="2400"/>
              <a:buChar char="•"/>
              <a:defRPr sz="2400">
                <a:solidFill>
                  <a:schemeClr val="dk1"/>
                </a:solidFill>
              </a:defRPr>
            </a:lvl1pPr>
            <a:lvl2pPr indent="-361950" lvl="1" marL="914400" rtl="0" algn="l">
              <a:lnSpc>
                <a:spcPct val="100000"/>
              </a:lnSpc>
              <a:spcBef>
                <a:spcPts val="400"/>
              </a:spcBef>
              <a:spcAft>
                <a:spcPts val="0"/>
              </a:spcAft>
              <a:buClr>
                <a:schemeClr val="dk1"/>
              </a:buClr>
              <a:buSzPts val="2100"/>
              <a:buChar char="•"/>
              <a:defRPr sz="2100">
                <a:solidFill>
                  <a:schemeClr val="dk1"/>
                </a:solidFill>
              </a:defRPr>
            </a:lvl2pPr>
            <a:lvl3pPr indent="-342900" lvl="2" marL="1371600" rtl="0" algn="l">
              <a:lnSpc>
                <a:spcPct val="100000"/>
              </a:lnSpc>
              <a:spcBef>
                <a:spcPts val="400"/>
              </a:spcBef>
              <a:spcAft>
                <a:spcPts val="0"/>
              </a:spcAft>
              <a:buClr>
                <a:schemeClr val="dk1"/>
              </a:buClr>
              <a:buSzPts val="1800"/>
              <a:buChar char="•"/>
              <a:defRPr sz="1800">
                <a:solidFill>
                  <a:schemeClr val="dk1"/>
                </a:solidFill>
              </a:defRPr>
            </a:lvl3pPr>
            <a:lvl4pPr indent="-323850" lvl="3" marL="1828800" rtl="0" algn="l">
              <a:lnSpc>
                <a:spcPct val="100000"/>
              </a:lnSpc>
              <a:spcBef>
                <a:spcPts val="400"/>
              </a:spcBef>
              <a:spcAft>
                <a:spcPts val="0"/>
              </a:spcAft>
              <a:buClr>
                <a:schemeClr val="dk1"/>
              </a:buClr>
              <a:buSzPts val="1500"/>
              <a:buChar char="•"/>
              <a:defRPr sz="1500">
                <a:solidFill>
                  <a:schemeClr val="dk1"/>
                </a:solidFill>
              </a:defRPr>
            </a:lvl4pPr>
            <a:lvl5pPr indent="-323850" lvl="4" marL="2286000" rtl="0" algn="l">
              <a:lnSpc>
                <a:spcPct val="100000"/>
              </a:lnSpc>
              <a:spcBef>
                <a:spcPts val="400"/>
              </a:spcBef>
              <a:spcAft>
                <a:spcPts val="0"/>
              </a:spcAft>
              <a:buClr>
                <a:schemeClr val="dk1"/>
              </a:buClr>
              <a:buSzPts val="1500"/>
              <a:buChar char="•"/>
              <a:defRPr sz="1500">
                <a:solidFill>
                  <a:schemeClr val="dk1"/>
                </a:solidFill>
              </a:defRPr>
            </a:lvl5pPr>
            <a:lvl6pPr indent="-323850" lvl="5" marL="2743200" rtl="0" algn="l">
              <a:lnSpc>
                <a:spcPct val="100000"/>
              </a:lnSpc>
              <a:spcBef>
                <a:spcPts val="400"/>
              </a:spcBef>
              <a:spcAft>
                <a:spcPts val="0"/>
              </a:spcAft>
              <a:buClr>
                <a:schemeClr val="dk1"/>
              </a:buClr>
              <a:buSzPts val="1500"/>
              <a:buChar char="•"/>
              <a:defRPr sz="1500"/>
            </a:lvl6pPr>
            <a:lvl7pPr indent="-323850" lvl="6" marL="3200400" rtl="0" algn="l">
              <a:lnSpc>
                <a:spcPct val="100000"/>
              </a:lnSpc>
              <a:spcBef>
                <a:spcPts val="400"/>
              </a:spcBef>
              <a:spcAft>
                <a:spcPts val="0"/>
              </a:spcAft>
              <a:buClr>
                <a:schemeClr val="dk1"/>
              </a:buClr>
              <a:buSzPts val="1500"/>
              <a:buChar char="•"/>
              <a:defRPr sz="1500"/>
            </a:lvl7pPr>
            <a:lvl8pPr indent="-323850" lvl="7" marL="3657600" rtl="0" algn="l">
              <a:lnSpc>
                <a:spcPct val="100000"/>
              </a:lnSpc>
              <a:spcBef>
                <a:spcPts val="400"/>
              </a:spcBef>
              <a:spcAft>
                <a:spcPts val="0"/>
              </a:spcAft>
              <a:buClr>
                <a:schemeClr val="dk1"/>
              </a:buClr>
              <a:buSzPts val="1500"/>
              <a:buChar char="•"/>
              <a:defRPr sz="1500"/>
            </a:lvl8pPr>
            <a:lvl9pPr indent="-323850" lvl="8" marL="4114800" rtl="0" algn="l">
              <a:lnSpc>
                <a:spcPct val="100000"/>
              </a:lnSpc>
              <a:spcBef>
                <a:spcPts val="400"/>
              </a:spcBef>
              <a:spcAft>
                <a:spcPts val="0"/>
              </a:spcAft>
              <a:buClr>
                <a:schemeClr val="dk1"/>
              </a:buClr>
              <a:buSzPts val="1500"/>
              <a:buChar char="•"/>
              <a:defRPr sz="1500"/>
            </a:lvl9pPr>
          </a:lstStyle>
          <a:p/>
        </p:txBody>
      </p:sp>
      <p:sp>
        <p:nvSpPr>
          <p:cNvPr id="165" name="Google Shape;165;p25"/>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800"/>
              </a:spcBef>
              <a:spcAft>
                <a:spcPts val="0"/>
              </a:spcAft>
              <a:buClr>
                <a:schemeClr val="dk1"/>
              </a:buClr>
              <a:buSzPts val="1700"/>
              <a:buNone/>
              <a:defRPr sz="1700">
                <a:solidFill>
                  <a:schemeClr val="dk1"/>
                </a:solidFill>
              </a:defRPr>
            </a:lvl1pPr>
            <a:lvl2pPr indent="-228600" lvl="1" marL="914400" rtl="0" algn="l">
              <a:lnSpc>
                <a:spcPct val="100000"/>
              </a:lnSpc>
              <a:spcBef>
                <a:spcPts val="400"/>
              </a:spcBef>
              <a:spcAft>
                <a:spcPts val="0"/>
              </a:spcAft>
              <a:buClr>
                <a:schemeClr val="dk1"/>
              </a:buClr>
              <a:buSzPts val="1100"/>
              <a:buNone/>
              <a:defRPr sz="1100"/>
            </a:lvl2pPr>
            <a:lvl3pPr indent="-228600" lvl="2" marL="1371600" rtl="0" algn="l">
              <a:lnSpc>
                <a:spcPct val="100000"/>
              </a:lnSpc>
              <a:spcBef>
                <a:spcPts val="400"/>
              </a:spcBef>
              <a:spcAft>
                <a:spcPts val="0"/>
              </a:spcAft>
              <a:buClr>
                <a:schemeClr val="dk1"/>
              </a:buClr>
              <a:buSzPts val="900"/>
              <a:buNone/>
              <a:defRPr sz="900"/>
            </a:lvl3pPr>
            <a:lvl4pPr indent="-228600" lvl="3" marL="1828800" rtl="0" algn="l">
              <a:lnSpc>
                <a:spcPct val="100000"/>
              </a:lnSpc>
              <a:spcBef>
                <a:spcPts val="400"/>
              </a:spcBef>
              <a:spcAft>
                <a:spcPts val="0"/>
              </a:spcAft>
              <a:buClr>
                <a:schemeClr val="dk1"/>
              </a:buClr>
              <a:buSzPts val="800"/>
              <a:buNone/>
              <a:defRPr sz="800"/>
            </a:lvl4pPr>
            <a:lvl5pPr indent="-228600" lvl="4" marL="2286000" rtl="0" algn="l">
              <a:lnSpc>
                <a:spcPct val="100000"/>
              </a:lnSpc>
              <a:spcBef>
                <a:spcPts val="400"/>
              </a:spcBef>
              <a:spcAft>
                <a:spcPts val="0"/>
              </a:spcAft>
              <a:buClr>
                <a:schemeClr val="dk1"/>
              </a:buClr>
              <a:buSzPts val="800"/>
              <a:buNone/>
              <a:defRPr sz="800"/>
            </a:lvl5pPr>
            <a:lvl6pPr indent="-228600" lvl="5" marL="2743200" rtl="0" algn="l">
              <a:lnSpc>
                <a:spcPct val="100000"/>
              </a:lnSpc>
              <a:spcBef>
                <a:spcPts val="400"/>
              </a:spcBef>
              <a:spcAft>
                <a:spcPts val="0"/>
              </a:spcAft>
              <a:buClr>
                <a:schemeClr val="dk1"/>
              </a:buClr>
              <a:buSzPts val="800"/>
              <a:buNone/>
              <a:defRPr sz="800"/>
            </a:lvl6pPr>
            <a:lvl7pPr indent="-228600" lvl="6" marL="3200400" rtl="0" algn="l">
              <a:lnSpc>
                <a:spcPct val="100000"/>
              </a:lnSpc>
              <a:spcBef>
                <a:spcPts val="400"/>
              </a:spcBef>
              <a:spcAft>
                <a:spcPts val="0"/>
              </a:spcAft>
              <a:buClr>
                <a:schemeClr val="dk1"/>
              </a:buClr>
              <a:buSzPts val="800"/>
              <a:buNone/>
              <a:defRPr sz="800"/>
            </a:lvl7pPr>
            <a:lvl8pPr indent="-228600" lvl="7" marL="3657600" rtl="0" algn="l">
              <a:lnSpc>
                <a:spcPct val="100000"/>
              </a:lnSpc>
              <a:spcBef>
                <a:spcPts val="400"/>
              </a:spcBef>
              <a:spcAft>
                <a:spcPts val="0"/>
              </a:spcAft>
              <a:buClr>
                <a:schemeClr val="dk1"/>
              </a:buClr>
              <a:buSzPts val="800"/>
              <a:buNone/>
              <a:defRPr sz="800"/>
            </a:lvl8pPr>
            <a:lvl9pPr indent="-228600" lvl="8" marL="4114800" rtl="0" algn="l">
              <a:lnSpc>
                <a:spcPct val="100000"/>
              </a:lnSpc>
              <a:spcBef>
                <a:spcPts val="400"/>
              </a:spcBef>
              <a:spcAft>
                <a:spcPts val="0"/>
              </a:spcAft>
              <a:buClr>
                <a:schemeClr val="dk1"/>
              </a:buClr>
              <a:buSzPts val="800"/>
              <a:buNone/>
              <a:defRPr sz="800"/>
            </a:lvl9pPr>
          </a:lstStyle>
          <a:p/>
        </p:txBody>
      </p:sp>
      <p:sp>
        <p:nvSpPr>
          <p:cNvPr id="166" name="Google Shape;166;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67" name="Google Shape;167;p25"/>
          <p:cNvCxnSpPr/>
          <p:nvPr/>
        </p:nvCxnSpPr>
        <p:spPr>
          <a:xfrm>
            <a:off x="342900" y="4682888"/>
            <a:ext cx="8400900" cy="0"/>
          </a:xfrm>
          <a:prstGeom prst="straightConnector1">
            <a:avLst/>
          </a:prstGeom>
          <a:noFill/>
          <a:ln cap="flat" cmpd="sng" w="9525">
            <a:solidFill>
              <a:schemeClr val="dk1"/>
            </a:solidFill>
            <a:prstDash val="solid"/>
            <a:miter lim="800000"/>
            <a:headEnd len="sm" w="sm" type="none"/>
            <a:tailEnd len="sm" w="sm" type="none"/>
          </a:ln>
        </p:spPr>
      </p:cxnSp>
      <p:pic>
        <p:nvPicPr>
          <p:cNvPr id="168" name="Google Shape;168;p25"/>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
        <p:nvSpPr>
          <p:cNvPr id="169" name="Google Shape;169;p25"/>
          <p:cNvSpPr txBox="1"/>
          <p:nvPr/>
        </p:nvSpPr>
        <p:spPr>
          <a:xfrm>
            <a:off x="3634027" y="4793618"/>
            <a:ext cx="22359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0" lang="en" sz="900" u="none" cap="none" strike="noStrike">
                <a:solidFill>
                  <a:schemeClr val="dk1"/>
                </a:solidFill>
                <a:latin typeface="Montserrat"/>
                <a:ea typeface="Montserrat"/>
                <a:cs typeface="Montserrat"/>
                <a:sym typeface="Montserrat"/>
              </a:rPr>
              <a:t>PROTECTED CRADA INFORMATION</a:t>
            </a:r>
            <a:endParaRPr sz="1100">
              <a:latin typeface="Montserrat"/>
              <a:ea typeface="Montserrat"/>
              <a:cs typeface="Montserrat"/>
              <a:sym typeface="Montserrat"/>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4_Title Only_1">
    <p:spTree>
      <p:nvGrpSpPr>
        <p:cNvPr id="170" name="Shape 170"/>
        <p:cNvGrpSpPr/>
        <p:nvPr/>
      </p:nvGrpSpPr>
      <p:grpSpPr>
        <a:xfrm>
          <a:off x="0" y="0"/>
          <a:ext cx="0" cy="0"/>
          <a:chOff x="0" y="0"/>
          <a:chExt cx="0" cy="0"/>
        </a:xfrm>
      </p:grpSpPr>
      <p:sp>
        <p:nvSpPr>
          <p:cNvPr id="171" name="Google Shape;171;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72" name="Google Shape;172;p26"/>
          <p:cNvCxnSpPr/>
          <p:nvPr/>
        </p:nvCxnSpPr>
        <p:spPr>
          <a:xfrm>
            <a:off x="342900" y="4682888"/>
            <a:ext cx="8400900" cy="0"/>
          </a:xfrm>
          <a:prstGeom prst="straightConnector1">
            <a:avLst/>
          </a:prstGeom>
          <a:noFill/>
          <a:ln cap="flat" cmpd="sng" w="9525">
            <a:solidFill>
              <a:schemeClr val="dk1"/>
            </a:solidFill>
            <a:prstDash val="solid"/>
            <a:miter lim="800000"/>
            <a:headEnd len="sm" w="sm" type="none"/>
            <a:tailEnd len="sm" w="sm" type="none"/>
          </a:ln>
        </p:spPr>
      </p:cxnSp>
      <p:cxnSp>
        <p:nvCxnSpPr>
          <p:cNvPr id="173" name="Google Shape;173;p26"/>
          <p:cNvCxnSpPr/>
          <p:nvPr/>
        </p:nvCxnSpPr>
        <p:spPr>
          <a:xfrm>
            <a:off x="342900" y="829818"/>
            <a:ext cx="8400900" cy="0"/>
          </a:xfrm>
          <a:prstGeom prst="straightConnector1">
            <a:avLst/>
          </a:prstGeom>
          <a:noFill/>
          <a:ln cap="flat" cmpd="sng" w="19050">
            <a:solidFill>
              <a:schemeClr val="dk1"/>
            </a:solidFill>
            <a:prstDash val="solid"/>
            <a:miter lim="800000"/>
            <a:headEnd len="sm" w="sm" type="none"/>
            <a:tailEnd len="sm" w="sm" type="none"/>
          </a:ln>
        </p:spPr>
      </p:cxnSp>
      <p:sp>
        <p:nvSpPr>
          <p:cNvPr id="174" name="Google Shape;174;p26"/>
          <p:cNvSpPr txBox="1"/>
          <p:nvPr>
            <p:ph type="title"/>
          </p:nvPr>
        </p:nvSpPr>
        <p:spPr>
          <a:xfrm>
            <a:off x="628650" y="192786"/>
            <a:ext cx="7886700" cy="4170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2400"/>
              <a:buFont typeface="Arial"/>
              <a:buNone/>
              <a:defRPr sz="24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pic>
        <p:nvPicPr>
          <p:cNvPr id="175" name="Google Shape;175;p26"/>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
        <p:nvSpPr>
          <p:cNvPr id="176" name="Google Shape;176;p26"/>
          <p:cNvSpPr txBox="1"/>
          <p:nvPr/>
        </p:nvSpPr>
        <p:spPr>
          <a:xfrm>
            <a:off x="3634027" y="4793618"/>
            <a:ext cx="22359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0" lang="en" sz="900" u="none" cap="none" strike="noStrike">
                <a:solidFill>
                  <a:schemeClr val="dk1"/>
                </a:solidFill>
                <a:latin typeface="Montserrat"/>
                <a:ea typeface="Montserrat"/>
                <a:cs typeface="Montserrat"/>
                <a:sym typeface="Montserrat"/>
              </a:rPr>
              <a:t>PROTECTED CRADA INFORMATION</a:t>
            </a:r>
            <a:endParaRPr sz="1100">
              <a:latin typeface="Montserrat"/>
              <a:ea typeface="Montserrat"/>
              <a:cs typeface="Montserrat"/>
              <a:sym typeface="Montserrat"/>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177" name="Shape 177"/>
        <p:cNvGrpSpPr/>
        <p:nvPr/>
      </p:nvGrpSpPr>
      <p:grpSpPr>
        <a:xfrm>
          <a:off x="0" y="0"/>
          <a:ext cx="0" cy="0"/>
          <a:chOff x="0" y="0"/>
          <a:chExt cx="0" cy="0"/>
        </a:xfrm>
      </p:grpSpPr>
      <p:sp>
        <p:nvSpPr>
          <p:cNvPr id="178" name="Google Shape;178;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79" name="Google Shape;179;p27"/>
          <p:cNvCxnSpPr/>
          <p:nvPr/>
        </p:nvCxnSpPr>
        <p:spPr>
          <a:xfrm>
            <a:off x="342900" y="4682888"/>
            <a:ext cx="8400900" cy="0"/>
          </a:xfrm>
          <a:prstGeom prst="straightConnector1">
            <a:avLst/>
          </a:prstGeom>
          <a:noFill/>
          <a:ln cap="flat" cmpd="sng" w="9525">
            <a:solidFill>
              <a:schemeClr val="dk1"/>
            </a:solidFill>
            <a:prstDash val="solid"/>
            <a:miter lim="800000"/>
            <a:headEnd len="sm" w="sm" type="none"/>
            <a:tailEnd len="sm" w="sm" type="none"/>
          </a:ln>
        </p:spPr>
      </p:cxnSp>
      <p:pic>
        <p:nvPicPr>
          <p:cNvPr id="180" name="Google Shape;180;p27"/>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
        <p:nvSpPr>
          <p:cNvPr id="181" name="Google Shape;181;p27"/>
          <p:cNvSpPr txBox="1"/>
          <p:nvPr/>
        </p:nvSpPr>
        <p:spPr>
          <a:xfrm>
            <a:off x="3634027" y="4793618"/>
            <a:ext cx="22359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0" lang="en" sz="900" u="none" cap="none" strike="noStrike">
                <a:solidFill>
                  <a:schemeClr val="dk1"/>
                </a:solidFill>
                <a:latin typeface="Montserrat"/>
                <a:ea typeface="Montserrat"/>
                <a:cs typeface="Montserrat"/>
                <a:sym typeface="Montserrat"/>
              </a:rPr>
              <a:t>PROTECTED CRADA INFORMATION</a:t>
            </a:r>
            <a:endParaRPr sz="1100">
              <a:latin typeface="Montserrat"/>
              <a:ea typeface="Montserrat"/>
              <a:cs typeface="Montserrat"/>
              <a:sym typeface="Montserrat"/>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1">
  <p:cSld name="PICTURE_WITH_CAPTION_TEXT_1">
    <p:spTree>
      <p:nvGrpSpPr>
        <p:cNvPr id="182" name="Shape 182"/>
        <p:cNvGrpSpPr/>
        <p:nvPr/>
      </p:nvGrpSpPr>
      <p:grpSpPr>
        <a:xfrm>
          <a:off x="0" y="0"/>
          <a:ext cx="0" cy="0"/>
          <a:chOff x="0" y="0"/>
          <a:chExt cx="0" cy="0"/>
        </a:xfrm>
      </p:grpSpPr>
      <p:sp>
        <p:nvSpPr>
          <p:cNvPr id="183" name="Google Shape;183;p28"/>
          <p:cNvSpPr txBox="1"/>
          <p:nvPr>
            <p:ph type="title"/>
          </p:nvPr>
        </p:nvSpPr>
        <p:spPr>
          <a:xfrm>
            <a:off x="629841" y="342900"/>
            <a:ext cx="2949300" cy="12000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0"/>
              </a:spcBef>
              <a:spcAft>
                <a:spcPts val="0"/>
              </a:spcAft>
              <a:buClr>
                <a:schemeClr val="dk1"/>
              </a:buClr>
              <a:buSzPts val="2400"/>
              <a:buFont typeface="Arial"/>
              <a:buNone/>
              <a:defRPr sz="24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4" name="Google Shape;184;p28"/>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800"/>
              </a:spcBef>
              <a:spcAft>
                <a:spcPts val="0"/>
              </a:spcAft>
              <a:buClr>
                <a:schemeClr val="dk1"/>
              </a:buClr>
              <a:buSzPts val="1700"/>
              <a:buNone/>
              <a:defRPr sz="1700">
                <a:solidFill>
                  <a:schemeClr val="dk1"/>
                </a:solidFill>
              </a:defRPr>
            </a:lvl1pPr>
            <a:lvl2pPr indent="-228600" lvl="1" marL="914400" rtl="0" algn="l">
              <a:lnSpc>
                <a:spcPct val="100000"/>
              </a:lnSpc>
              <a:spcBef>
                <a:spcPts val="400"/>
              </a:spcBef>
              <a:spcAft>
                <a:spcPts val="0"/>
              </a:spcAft>
              <a:buClr>
                <a:schemeClr val="dk1"/>
              </a:buClr>
              <a:buSzPts val="1100"/>
              <a:buNone/>
              <a:defRPr sz="1100"/>
            </a:lvl2pPr>
            <a:lvl3pPr indent="-228600" lvl="2" marL="1371600" rtl="0" algn="l">
              <a:lnSpc>
                <a:spcPct val="100000"/>
              </a:lnSpc>
              <a:spcBef>
                <a:spcPts val="400"/>
              </a:spcBef>
              <a:spcAft>
                <a:spcPts val="0"/>
              </a:spcAft>
              <a:buClr>
                <a:schemeClr val="dk1"/>
              </a:buClr>
              <a:buSzPts val="900"/>
              <a:buNone/>
              <a:defRPr sz="900"/>
            </a:lvl3pPr>
            <a:lvl4pPr indent="-228600" lvl="3" marL="1828800" rtl="0" algn="l">
              <a:lnSpc>
                <a:spcPct val="100000"/>
              </a:lnSpc>
              <a:spcBef>
                <a:spcPts val="400"/>
              </a:spcBef>
              <a:spcAft>
                <a:spcPts val="0"/>
              </a:spcAft>
              <a:buClr>
                <a:schemeClr val="dk1"/>
              </a:buClr>
              <a:buSzPts val="800"/>
              <a:buNone/>
              <a:defRPr sz="800"/>
            </a:lvl4pPr>
            <a:lvl5pPr indent="-228600" lvl="4" marL="2286000" rtl="0" algn="l">
              <a:lnSpc>
                <a:spcPct val="100000"/>
              </a:lnSpc>
              <a:spcBef>
                <a:spcPts val="400"/>
              </a:spcBef>
              <a:spcAft>
                <a:spcPts val="0"/>
              </a:spcAft>
              <a:buClr>
                <a:schemeClr val="dk1"/>
              </a:buClr>
              <a:buSzPts val="800"/>
              <a:buNone/>
              <a:defRPr sz="800"/>
            </a:lvl5pPr>
            <a:lvl6pPr indent="-228600" lvl="5" marL="2743200" rtl="0" algn="l">
              <a:lnSpc>
                <a:spcPct val="100000"/>
              </a:lnSpc>
              <a:spcBef>
                <a:spcPts val="400"/>
              </a:spcBef>
              <a:spcAft>
                <a:spcPts val="0"/>
              </a:spcAft>
              <a:buClr>
                <a:schemeClr val="dk1"/>
              </a:buClr>
              <a:buSzPts val="800"/>
              <a:buNone/>
              <a:defRPr sz="800"/>
            </a:lvl6pPr>
            <a:lvl7pPr indent="-228600" lvl="6" marL="3200400" rtl="0" algn="l">
              <a:lnSpc>
                <a:spcPct val="100000"/>
              </a:lnSpc>
              <a:spcBef>
                <a:spcPts val="400"/>
              </a:spcBef>
              <a:spcAft>
                <a:spcPts val="0"/>
              </a:spcAft>
              <a:buClr>
                <a:schemeClr val="dk1"/>
              </a:buClr>
              <a:buSzPts val="800"/>
              <a:buNone/>
              <a:defRPr sz="800"/>
            </a:lvl7pPr>
            <a:lvl8pPr indent="-228600" lvl="7" marL="3657600" rtl="0" algn="l">
              <a:lnSpc>
                <a:spcPct val="100000"/>
              </a:lnSpc>
              <a:spcBef>
                <a:spcPts val="400"/>
              </a:spcBef>
              <a:spcAft>
                <a:spcPts val="0"/>
              </a:spcAft>
              <a:buClr>
                <a:schemeClr val="dk1"/>
              </a:buClr>
              <a:buSzPts val="800"/>
              <a:buNone/>
              <a:defRPr sz="800"/>
            </a:lvl8pPr>
            <a:lvl9pPr indent="-228600" lvl="8" marL="4114800" rtl="0" algn="l">
              <a:lnSpc>
                <a:spcPct val="100000"/>
              </a:lnSpc>
              <a:spcBef>
                <a:spcPts val="400"/>
              </a:spcBef>
              <a:spcAft>
                <a:spcPts val="0"/>
              </a:spcAft>
              <a:buClr>
                <a:schemeClr val="dk1"/>
              </a:buClr>
              <a:buSzPts val="800"/>
              <a:buNone/>
              <a:defRPr sz="800"/>
            </a:lvl9pPr>
          </a:lstStyle>
          <a:p/>
        </p:txBody>
      </p:sp>
      <p:sp>
        <p:nvSpPr>
          <p:cNvPr id="185" name="Google Shape;185;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86" name="Google Shape;186;p28"/>
          <p:cNvCxnSpPr/>
          <p:nvPr/>
        </p:nvCxnSpPr>
        <p:spPr>
          <a:xfrm>
            <a:off x="342900" y="4682888"/>
            <a:ext cx="8400900" cy="0"/>
          </a:xfrm>
          <a:prstGeom prst="straightConnector1">
            <a:avLst/>
          </a:prstGeom>
          <a:noFill/>
          <a:ln cap="flat" cmpd="sng" w="9525">
            <a:solidFill>
              <a:schemeClr val="dk1"/>
            </a:solidFill>
            <a:prstDash val="solid"/>
            <a:miter lim="800000"/>
            <a:headEnd len="sm" w="sm" type="none"/>
            <a:tailEnd len="sm" w="sm" type="none"/>
          </a:ln>
        </p:spPr>
      </p:cxnSp>
      <p:pic>
        <p:nvPicPr>
          <p:cNvPr id="187" name="Google Shape;187;p28"/>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
        <p:nvSpPr>
          <p:cNvPr id="188" name="Google Shape;188;p28"/>
          <p:cNvSpPr txBox="1"/>
          <p:nvPr/>
        </p:nvSpPr>
        <p:spPr>
          <a:xfrm>
            <a:off x="3634027" y="4793618"/>
            <a:ext cx="22359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0" lang="en" sz="900" u="none" cap="none" strike="noStrike">
                <a:solidFill>
                  <a:schemeClr val="dk1"/>
                </a:solidFill>
                <a:latin typeface="Montserrat"/>
                <a:ea typeface="Montserrat"/>
                <a:cs typeface="Montserrat"/>
                <a:sym typeface="Montserrat"/>
              </a:rPr>
              <a:t>PROTECTED CRADA INFORMATION</a:t>
            </a:r>
            <a:endParaRPr sz="1100">
              <a:latin typeface="Montserrat"/>
              <a:ea typeface="Montserrat"/>
              <a:cs typeface="Montserrat"/>
              <a:sym typeface="Montserrat"/>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Title and Content">
  <p:cSld name="13_Title and Content">
    <p:spTree>
      <p:nvGrpSpPr>
        <p:cNvPr id="189" name="Shape 189"/>
        <p:cNvGrpSpPr/>
        <p:nvPr/>
      </p:nvGrpSpPr>
      <p:grpSpPr>
        <a:xfrm>
          <a:off x="0" y="0"/>
          <a:ext cx="0" cy="0"/>
          <a:chOff x="0" y="0"/>
          <a:chExt cx="0" cy="0"/>
        </a:xfrm>
      </p:grpSpPr>
      <p:sp>
        <p:nvSpPr>
          <p:cNvPr id="190" name="Google Shape;190;p29"/>
          <p:cNvSpPr txBox="1"/>
          <p:nvPr>
            <p:ph type="title"/>
          </p:nvPr>
        </p:nvSpPr>
        <p:spPr>
          <a:xfrm>
            <a:off x="628650" y="388271"/>
            <a:ext cx="7886700" cy="4173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2400"/>
              <a:buFont typeface="Montserrat Medium"/>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91" name="Google Shape;191;p29"/>
          <p:cNvSpPr txBox="1"/>
          <p:nvPr>
            <p:ph idx="1" type="body"/>
          </p:nvPr>
        </p:nvSpPr>
        <p:spPr>
          <a:xfrm>
            <a:off x="628650" y="923433"/>
            <a:ext cx="7886700" cy="36312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92" name="Google Shape;192;p29"/>
          <p:cNvSpPr txBox="1"/>
          <p:nvPr>
            <p:ph idx="12" type="sldNum"/>
          </p:nvPr>
        </p:nvSpPr>
        <p:spPr>
          <a:xfrm>
            <a:off x="6457950" y="4767267"/>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93" name="Google Shape;193;p29"/>
          <p:cNvCxnSpPr/>
          <p:nvPr/>
        </p:nvCxnSpPr>
        <p:spPr>
          <a:xfrm>
            <a:off x="342900" y="4682888"/>
            <a:ext cx="8400900" cy="0"/>
          </a:xfrm>
          <a:prstGeom prst="straightConnector1">
            <a:avLst/>
          </a:prstGeom>
          <a:noFill/>
          <a:ln cap="flat" cmpd="sng" w="16500">
            <a:solidFill>
              <a:schemeClr val="dk1"/>
            </a:solidFill>
            <a:prstDash val="solid"/>
            <a:miter lim="800000"/>
            <a:headEnd len="sm" w="sm" type="none"/>
            <a:tailEnd len="sm" w="sm" type="none"/>
          </a:ln>
        </p:spPr>
      </p:cxnSp>
      <p:cxnSp>
        <p:nvCxnSpPr>
          <p:cNvPr id="194" name="Google Shape;194;p29"/>
          <p:cNvCxnSpPr/>
          <p:nvPr/>
        </p:nvCxnSpPr>
        <p:spPr>
          <a:xfrm>
            <a:off x="342900" y="832593"/>
            <a:ext cx="8400900" cy="0"/>
          </a:xfrm>
          <a:prstGeom prst="straightConnector1">
            <a:avLst/>
          </a:prstGeom>
          <a:noFill/>
          <a:ln cap="flat" cmpd="sng" w="16500">
            <a:solidFill>
              <a:schemeClr val="dk1"/>
            </a:solidFill>
            <a:prstDash val="solid"/>
            <a:miter lim="800000"/>
            <a:headEnd len="sm" w="sm" type="none"/>
            <a:tailEnd len="sm" w="sm" type="none"/>
          </a:ln>
        </p:spPr>
      </p:cxnSp>
      <p:pic>
        <p:nvPicPr>
          <p:cNvPr id="195" name="Google Shape;195;p29"/>
          <p:cNvPicPr preferRelativeResize="0"/>
          <p:nvPr/>
        </p:nvPicPr>
        <p:blipFill rotWithShape="1">
          <a:blip r:embed="rId2">
            <a:alphaModFix/>
          </a:blip>
          <a:srcRect b="0" l="0" r="0" t="0"/>
          <a:stretch/>
        </p:blipFill>
        <p:spPr>
          <a:xfrm>
            <a:off x="342901" y="4786928"/>
            <a:ext cx="953919" cy="22113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type="obj">
  <p:cSld name="OBJECT">
    <p:spTree>
      <p:nvGrpSpPr>
        <p:cNvPr id="196" name="Shape 196"/>
        <p:cNvGrpSpPr/>
        <p:nvPr/>
      </p:nvGrpSpPr>
      <p:grpSpPr>
        <a:xfrm>
          <a:off x="0" y="0"/>
          <a:ext cx="0" cy="0"/>
          <a:chOff x="0" y="0"/>
          <a:chExt cx="0" cy="0"/>
        </a:xfrm>
      </p:grpSpPr>
      <p:sp>
        <p:nvSpPr>
          <p:cNvPr id="197" name="Google Shape;197;p3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98" name="Google Shape;198;p3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99" name="Google Shape;199;p3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200" name="Google Shape;200;p3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201" name="Google Shape;201;p3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18_Title Slide">
    <p:bg>
      <p:bgPr>
        <a:solidFill>
          <a:srgbClr val="6B4791"/>
        </a:solidFill>
      </p:bgPr>
    </p:bg>
    <p:spTree>
      <p:nvGrpSpPr>
        <p:cNvPr id="23" name="Shape 23"/>
        <p:cNvGrpSpPr/>
        <p:nvPr/>
      </p:nvGrpSpPr>
      <p:grpSpPr>
        <a:xfrm>
          <a:off x="0" y="0"/>
          <a:ext cx="0" cy="0"/>
          <a:chOff x="0" y="0"/>
          <a:chExt cx="0" cy="0"/>
        </a:xfrm>
      </p:grpSpPr>
      <p:sp>
        <p:nvSpPr>
          <p:cNvPr id="24" name="Google Shape;24;p4"/>
          <p:cNvSpPr txBox="1"/>
          <p:nvPr>
            <p:ph idx="1" type="subTitle"/>
          </p:nvPr>
        </p:nvSpPr>
        <p:spPr>
          <a:xfrm>
            <a:off x="2057400" y="3202784"/>
            <a:ext cx="5010300" cy="12417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800"/>
              </a:spcBef>
              <a:spcAft>
                <a:spcPts val="0"/>
              </a:spcAft>
              <a:buClr>
                <a:schemeClr val="lt1"/>
              </a:buClr>
              <a:buSzPts val="1500"/>
              <a:buNone/>
              <a:defRPr sz="1500">
                <a:solidFill>
                  <a:schemeClr val="lt1"/>
                </a:solidFill>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25" name="Google Shape;25;p4"/>
          <p:cNvSpPr/>
          <p:nvPr/>
        </p:nvSpPr>
        <p:spPr>
          <a:xfrm>
            <a:off x="4262814" y="1456040"/>
            <a:ext cx="69000" cy="1438200"/>
          </a:xfrm>
          <a:prstGeom prst="rect">
            <a:avLst/>
          </a:prstGeom>
          <a:solidFill>
            <a:srgbClr val="6B479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6" name="Google Shape;26;p4"/>
          <p:cNvSpPr/>
          <p:nvPr/>
        </p:nvSpPr>
        <p:spPr>
          <a:xfrm rot="5400000">
            <a:off x="4981885" y="735918"/>
            <a:ext cx="69000" cy="1438200"/>
          </a:xfrm>
          <a:prstGeom prst="rect">
            <a:avLst/>
          </a:prstGeom>
          <a:solidFill>
            <a:srgbClr val="6B479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7" name="Google Shape;27;p4"/>
          <p:cNvSpPr/>
          <p:nvPr/>
        </p:nvSpPr>
        <p:spPr>
          <a:xfrm>
            <a:off x="5731858" y="1423339"/>
            <a:ext cx="69000" cy="1438200"/>
          </a:xfrm>
          <a:prstGeom prst="rect">
            <a:avLst/>
          </a:prstGeom>
          <a:solidFill>
            <a:srgbClr val="6B479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id="28" name="Google Shape;28;p4"/>
          <p:cNvPicPr preferRelativeResize="0"/>
          <p:nvPr/>
        </p:nvPicPr>
        <p:blipFill rotWithShape="1">
          <a:blip r:embed="rId2">
            <a:alphaModFix/>
          </a:blip>
          <a:srcRect b="40898" l="23888" r="23987" t="39421"/>
          <a:stretch/>
        </p:blipFill>
        <p:spPr>
          <a:xfrm>
            <a:off x="1792280" y="1357931"/>
            <a:ext cx="5540675" cy="1568954"/>
          </a:xfrm>
          <a:prstGeom prst="rect">
            <a:avLst/>
          </a:prstGeom>
          <a:noFill/>
          <a:ln>
            <a:noFill/>
          </a:ln>
        </p:spPr>
      </p:pic>
      <p:sp>
        <p:nvSpPr>
          <p:cNvPr id="29" name="Google Shape;29;p4"/>
          <p:cNvSpPr txBox="1"/>
          <p:nvPr>
            <p:ph type="ctrTitle"/>
          </p:nvPr>
        </p:nvSpPr>
        <p:spPr>
          <a:xfrm>
            <a:off x="2057400" y="2894174"/>
            <a:ext cx="5010300" cy="2760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0"/>
              </a:spcBef>
              <a:spcAft>
                <a:spcPts val="0"/>
              </a:spcAft>
              <a:buClr>
                <a:schemeClr val="lt1"/>
              </a:buClr>
              <a:buSzPts val="1500"/>
              <a:buFont typeface="Arial"/>
              <a:buNone/>
              <a:defRPr sz="15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0" name="Google Shape;30;p4"/>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2" name="Shape 202"/>
        <p:cNvGrpSpPr/>
        <p:nvPr/>
      </p:nvGrpSpPr>
      <p:grpSpPr>
        <a:xfrm>
          <a:off x="0" y="0"/>
          <a:ext cx="0" cy="0"/>
          <a:chOff x="0" y="0"/>
          <a:chExt cx="0" cy="0"/>
        </a:xfrm>
      </p:grpSpPr>
      <p:sp>
        <p:nvSpPr>
          <p:cNvPr id="203" name="Google Shape;203;p31"/>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04" name="Google Shape;204;p31"/>
          <p:cNvSpPr txBox="1"/>
          <p:nvPr>
            <p:ph idx="1" type="body"/>
          </p:nvPr>
        </p:nvSpPr>
        <p:spPr>
          <a:xfrm>
            <a:off x="311700" y="1152475"/>
            <a:ext cx="3999900" cy="3416400"/>
          </a:xfrm>
          <a:prstGeom prst="rect">
            <a:avLst/>
          </a:prstGeom>
        </p:spPr>
        <p:txBody>
          <a:bodyPr anchorCtr="0" anchor="t" bIns="34275" lIns="68575" spcFirstLastPara="1" rIns="68575" wrap="square" tIns="34275">
            <a:noAutofit/>
          </a:bodyPr>
          <a:lstStyle>
            <a:lvl1pPr indent="-317500" lvl="0" marL="457200" rtl="0">
              <a:spcBef>
                <a:spcPts val="800"/>
              </a:spcBef>
              <a:spcAft>
                <a:spcPts val="0"/>
              </a:spcAft>
              <a:buSzPts val="1400"/>
              <a:buChar char="•"/>
              <a:defRPr sz="1400"/>
            </a:lvl1pPr>
            <a:lvl2pPr indent="-304800" lvl="1" marL="914400" rtl="0">
              <a:spcBef>
                <a:spcPts val="400"/>
              </a:spcBef>
              <a:spcAft>
                <a:spcPts val="0"/>
              </a:spcAft>
              <a:buSzPts val="1200"/>
              <a:buChar char="•"/>
              <a:defRPr sz="1200"/>
            </a:lvl2pPr>
            <a:lvl3pPr indent="-304800" lvl="2" marL="1371600" rtl="0">
              <a:spcBef>
                <a:spcPts val="400"/>
              </a:spcBef>
              <a:spcAft>
                <a:spcPts val="0"/>
              </a:spcAft>
              <a:buSzPts val="1200"/>
              <a:buChar char="•"/>
              <a:defRPr sz="1200"/>
            </a:lvl3pPr>
            <a:lvl4pPr indent="-304800" lvl="3" marL="1828800" rtl="0">
              <a:spcBef>
                <a:spcPts val="400"/>
              </a:spcBef>
              <a:spcAft>
                <a:spcPts val="0"/>
              </a:spcAft>
              <a:buSzPts val="1200"/>
              <a:buChar char="•"/>
              <a:defRPr sz="1200"/>
            </a:lvl4pPr>
            <a:lvl5pPr indent="-304800" lvl="4" marL="2286000" rtl="0">
              <a:spcBef>
                <a:spcPts val="400"/>
              </a:spcBef>
              <a:spcAft>
                <a:spcPts val="0"/>
              </a:spcAft>
              <a:buSzPts val="1200"/>
              <a:buChar char="•"/>
              <a:defRPr sz="1200"/>
            </a:lvl5pPr>
            <a:lvl6pPr indent="-304800" lvl="5" marL="2743200" rtl="0">
              <a:spcBef>
                <a:spcPts val="400"/>
              </a:spcBef>
              <a:spcAft>
                <a:spcPts val="0"/>
              </a:spcAft>
              <a:buSzPts val="1200"/>
              <a:buChar char="•"/>
              <a:defRPr sz="1200"/>
            </a:lvl6pPr>
            <a:lvl7pPr indent="-304800" lvl="6" marL="3200400" rtl="0">
              <a:spcBef>
                <a:spcPts val="400"/>
              </a:spcBef>
              <a:spcAft>
                <a:spcPts val="0"/>
              </a:spcAft>
              <a:buSzPts val="1200"/>
              <a:buChar char="•"/>
              <a:defRPr sz="1200"/>
            </a:lvl7pPr>
            <a:lvl8pPr indent="-304800" lvl="7" marL="3657600" rtl="0">
              <a:spcBef>
                <a:spcPts val="400"/>
              </a:spcBef>
              <a:spcAft>
                <a:spcPts val="0"/>
              </a:spcAft>
              <a:buSzPts val="1200"/>
              <a:buChar char="•"/>
              <a:defRPr sz="1200"/>
            </a:lvl8pPr>
            <a:lvl9pPr indent="-304800" lvl="8" marL="4114800" rtl="0">
              <a:spcBef>
                <a:spcPts val="400"/>
              </a:spcBef>
              <a:spcAft>
                <a:spcPts val="0"/>
              </a:spcAft>
              <a:buSzPts val="1200"/>
              <a:buChar char="•"/>
              <a:defRPr sz="1200"/>
            </a:lvl9pPr>
          </a:lstStyle>
          <a:p/>
        </p:txBody>
      </p:sp>
      <p:sp>
        <p:nvSpPr>
          <p:cNvPr id="205" name="Google Shape;205;p31"/>
          <p:cNvSpPr txBox="1"/>
          <p:nvPr>
            <p:ph idx="2" type="body"/>
          </p:nvPr>
        </p:nvSpPr>
        <p:spPr>
          <a:xfrm>
            <a:off x="4832400" y="1152475"/>
            <a:ext cx="3999900" cy="3416400"/>
          </a:xfrm>
          <a:prstGeom prst="rect">
            <a:avLst/>
          </a:prstGeom>
        </p:spPr>
        <p:txBody>
          <a:bodyPr anchorCtr="0" anchor="t" bIns="34275" lIns="68575" spcFirstLastPara="1" rIns="68575" wrap="square" tIns="34275">
            <a:noAutofit/>
          </a:bodyPr>
          <a:lstStyle>
            <a:lvl1pPr indent="-317500" lvl="0" marL="457200" rtl="0">
              <a:spcBef>
                <a:spcPts val="800"/>
              </a:spcBef>
              <a:spcAft>
                <a:spcPts val="0"/>
              </a:spcAft>
              <a:buSzPts val="1400"/>
              <a:buChar char="•"/>
              <a:defRPr sz="1400"/>
            </a:lvl1pPr>
            <a:lvl2pPr indent="-304800" lvl="1" marL="914400" rtl="0">
              <a:spcBef>
                <a:spcPts val="400"/>
              </a:spcBef>
              <a:spcAft>
                <a:spcPts val="0"/>
              </a:spcAft>
              <a:buSzPts val="1200"/>
              <a:buChar char="•"/>
              <a:defRPr sz="1200"/>
            </a:lvl2pPr>
            <a:lvl3pPr indent="-304800" lvl="2" marL="1371600" rtl="0">
              <a:spcBef>
                <a:spcPts val="400"/>
              </a:spcBef>
              <a:spcAft>
                <a:spcPts val="0"/>
              </a:spcAft>
              <a:buSzPts val="1200"/>
              <a:buChar char="•"/>
              <a:defRPr sz="1200"/>
            </a:lvl3pPr>
            <a:lvl4pPr indent="-304800" lvl="3" marL="1828800" rtl="0">
              <a:spcBef>
                <a:spcPts val="400"/>
              </a:spcBef>
              <a:spcAft>
                <a:spcPts val="0"/>
              </a:spcAft>
              <a:buSzPts val="1200"/>
              <a:buChar char="•"/>
              <a:defRPr sz="1200"/>
            </a:lvl4pPr>
            <a:lvl5pPr indent="-304800" lvl="4" marL="2286000" rtl="0">
              <a:spcBef>
                <a:spcPts val="400"/>
              </a:spcBef>
              <a:spcAft>
                <a:spcPts val="0"/>
              </a:spcAft>
              <a:buSzPts val="1200"/>
              <a:buChar char="•"/>
              <a:defRPr sz="1200"/>
            </a:lvl5pPr>
            <a:lvl6pPr indent="-304800" lvl="5" marL="2743200" rtl="0">
              <a:spcBef>
                <a:spcPts val="400"/>
              </a:spcBef>
              <a:spcAft>
                <a:spcPts val="0"/>
              </a:spcAft>
              <a:buSzPts val="1200"/>
              <a:buChar char="•"/>
              <a:defRPr sz="1200"/>
            </a:lvl6pPr>
            <a:lvl7pPr indent="-304800" lvl="6" marL="3200400" rtl="0">
              <a:spcBef>
                <a:spcPts val="400"/>
              </a:spcBef>
              <a:spcAft>
                <a:spcPts val="0"/>
              </a:spcAft>
              <a:buSzPts val="1200"/>
              <a:buChar char="•"/>
              <a:defRPr sz="1200"/>
            </a:lvl7pPr>
            <a:lvl8pPr indent="-304800" lvl="7" marL="3657600" rtl="0">
              <a:spcBef>
                <a:spcPts val="400"/>
              </a:spcBef>
              <a:spcAft>
                <a:spcPts val="0"/>
              </a:spcAft>
              <a:buSzPts val="1200"/>
              <a:buChar char="•"/>
              <a:defRPr sz="1200"/>
            </a:lvl8pPr>
            <a:lvl9pPr indent="-304800" lvl="8" marL="4114800" rtl="0">
              <a:spcBef>
                <a:spcPts val="400"/>
              </a:spcBef>
              <a:spcAft>
                <a:spcPts val="0"/>
              </a:spcAft>
              <a:buSzPts val="1200"/>
              <a:buChar char="•"/>
              <a:defRPr sz="1200"/>
            </a:lvl9pPr>
          </a:lstStyle>
          <a:p/>
        </p:txBody>
      </p:sp>
      <p:sp>
        <p:nvSpPr>
          <p:cNvPr id="206" name="Google Shape;206;p31"/>
          <p:cNvSpPr txBox="1"/>
          <p:nvPr>
            <p:ph idx="12" type="sldNum"/>
          </p:nvPr>
        </p:nvSpPr>
        <p:spPr>
          <a:xfrm>
            <a:off x="8490250" y="4681009"/>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7" name="Shape 207"/>
        <p:cNvGrpSpPr/>
        <p:nvPr/>
      </p:nvGrpSpPr>
      <p:grpSpPr>
        <a:xfrm>
          <a:off x="0" y="0"/>
          <a:ext cx="0" cy="0"/>
          <a:chOff x="0" y="0"/>
          <a:chExt cx="0" cy="0"/>
        </a:xfrm>
      </p:grpSpPr>
      <p:sp>
        <p:nvSpPr>
          <p:cNvPr id="208" name="Google Shape;208;p32"/>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09" name="Google Shape;209;p32"/>
          <p:cNvSpPr txBox="1"/>
          <p:nvPr>
            <p:ph idx="12" type="sldNum"/>
          </p:nvPr>
        </p:nvSpPr>
        <p:spPr>
          <a:xfrm>
            <a:off x="8490250" y="4681009"/>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Only">
  <p:cSld name="5_Title Only">
    <p:spTree>
      <p:nvGrpSpPr>
        <p:cNvPr id="210" name="Shape 210"/>
        <p:cNvGrpSpPr/>
        <p:nvPr/>
      </p:nvGrpSpPr>
      <p:grpSpPr>
        <a:xfrm>
          <a:off x="0" y="0"/>
          <a:ext cx="0" cy="0"/>
          <a:chOff x="0" y="0"/>
          <a:chExt cx="0" cy="0"/>
        </a:xfrm>
      </p:grpSpPr>
      <p:sp>
        <p:nvSpPr>
          <p:cNvPr id="211" name="Google Shape;211;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212" name="Google Shape;212;p33"/>
          <p:cNvCxnSpPr/>
          <p:nvPr/>
        </p:nvCxnSpPr>
        <p:spPr>
          <a:xfrm>
            <a:off x="342900" y="4682888"/>
            <a:ext cx="8400900" cy="0"/>
          </a:xfrm>
          <a:prstGeom prst="straightConnector1">
            <a:avLst/>
          </a:prstGeom>
          <a:noFill/>
          <a:ln cap="flat" cmpd="sng" w="16500">
            <a:solidFill>
              <a:schemeClr val="dk1"/>
            </a:solidFill>
            <a:prstDash val="solid"/>
            <a:miter lim="800000"/>
            <a:headEnd len="sm" w="sm" type="none"/>
            <a:tailEnd len="sm" w="sm" type="none"/>
          </a:ln>
        </p:spPr>
      </p:cxnSp>
      <p:cxnSp>
        <p:nvCxnSpPr>
          <p:cNvPr id="213" name="Google Shape;213;p33"/>
          <p:cNvCxnSpPr/>
          <p:nvPr/>
        </p:nvCxnSpPr>
        <p:spPr>
          <a:xfrm>
            <a:off x="342900" y="829818"/>
            <a:ext cx="8400900" cy="0"/>
          </a:xfrm>
          <a:prstGeom prst="straightConnector1">
            <a:avLst/>
          </a:prstGeom>
          <a:noFill/>
          <a:ln cap="flat" cmpd="sng" w="16500">
            <a:solidFill>
              <a:schemeClr val="dk1"/>
            </a:solidFill>
            <a:prstDash val="solid"/>
            <a:miter lim="800000"/>
            <a:headEnd len="sm" w="sm" type="none"/>
            <a:tailEnd len="sm" w="sm" type="none"/>
          </a:ln>
        </p:spPr>
      </p:cxnSp>
      <p:sp>
        <p:nvSpPr>
          <p:cNvPr id="214" name="Google Shape;214;p33"/>
          <p:cNvSpPr txBox="1"/>
          <p:nvPr>
            <p:ph idx="1" type="body"/>
          </p:nvPr>
        </p:nvSpPr>
        <p:spPr>
          <a:xfrm>
            <a:off x="628650" y="534925"/>
            <a:ext cx="7886700" cy="2691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700"/>
              <a:buNone/>
              <a:defRPr sz="1700"/>
            </a:lvl1pPr>
            <a:lvl2pPr indent="-228600" lvl="1" marL="914400" rtl="0" algn="l">
              <a:lnSpc>
                <a:spcPct val="90000"/>
              </a:lnSpc>
              <a:spcBef>
                <a:spcPts val="400"/>
              </a:spcBef>
              <a:spcAft>
                <a:spcPts val="0"/>
              </a:spcAft>
              <a:buClr>
                <a:schemeClr val="dk1"/>
              </a:buClr>
              <a:buSzPts val="1800"/>
              <a:buNone/>
              <a:defRPr/>
            </a:lvl2pPr>
            <a:lvl3pPr indent="-228600" lvl="2" marL="1371600" rtl="0" algn="l">
              <a:lnSpc>
                <a:spcPct val="90000"/>
              </a:lnSpc>
              <a:spcBef>
                <a:spcPts val="400"/>
              </a:spcBef>
              <a:spcAft>
                <a:spcPts val="0"/>
              </a:spcAft>
              <a:buClr>
                <a:schemeClr val="dk1"/>
              </a:buClr>
              <a:buSzPts val="1500"/>
              <a:buNone/>
              <a:defRPr/>
            </a:lvl3pPr>
            <a:lvl4pPr indent="-228600" lvl="3" marL="1828800" rtl="0" algn="l">
              <a:lnSpc>
                <a:spcPct val="90000"/>
              </a:lnSpc>
              <a:spcBef>
                <a:spcPts val="400"/>
              </a:spcBef>
              <a:spcAft>
                <a:spcPts val="0"/>
              </a:spcAft>
              <a:buClr>
                <a:schemeClr val="dk1"/>
              </a:buClr>
              <a:buSzPts val="1400"/>
              <a:buNone/>
              <a:defRPr/>
            </a:lvl4pPr>
            <a:lvl5pPr indent="-228600" lvl="4" marL="2286000" rtl="0" algn="l">
              <a:lnSpc>
                <a:spcPct val="90000"/>
              </a:lnSpc>
              <a:spcBef>
                <a:spcPts val="400"/>
              </a:spcBef>
              <a:spcAft>
                <a:spcPts val="0"/>
              </a:spcAft>
              <a:buClr>
                <a:schemeClr val="dk1"/>
              </a:buClr>
              <a:buSzPts val="1400"/>
              <a:buNone/>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15" name="Google Shape;215;p33"/>
          <p:cNvSpPr txBox="1"/>
          <p:nvPr>
            <p:ph type="title"/>
          </p:nvPr>
        </p:nvSpPr>
        <p:spPr>
          <a:xfrm>
            <a:off x="628650" y="116587"/>
            <a:ext cx="7886700" cy="4173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2400"/>
              <a:buFont typeface="Arial"/>
              <a:buNone/>
              <a:defRPr sz="24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pic>
        <p:nvPicPr>
          <p:cNvPr id="216" name="Google Shape;216;p33"/>
          <p:cNvPicPr preferRelativeResize="0"/>
          <p:nvPr/>
        </p:nvPicPr>
        <p:blipFill rotWithShape="1">
          <a:blip r:embed="rId2">
            <a:alphaModFix/>
          </a:blip>
          <a:srcRect b="0" l="0" r="0" t="0"/>
          <a:stretch/>
        </p:blipFill>
        <p:spPr>
          <a:xfrm>
            <a:off x="342900" y="4793619"/>
            <a:ext cx="953919" cy="22113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Title and Content">
  <p:cSld name="14_Title and Content">
    <p:spTree>
      <p:nvGrpSpPr>
        <p:cNvPr id="217" name="Shape 217"/>
        <p:cNvGrpSpPr/>
        <p:nvPr/>
      </p:nvGrpSpPr>
      <p:grpSpPr>
        <a:xfrm>
          <a:off x="0" y="0"/>
          <a:ext cx="0" cy="0"/>
          <a:chOff x="0" y="0"/>
          <a:chExt cx="0" cy="0"/>
        </a:xfrm>
      </p:grpSpPr>
      <p:sp>
        <p:nvSpPr>
          <p:cNvPr id="218" name="Google Shape;218;p34"/>
          <p:cNvSpPr txBox="1"/>
          <p:nvPr>
            <p:ph type="title"/>
          </p:nvPr>
        </p:nvSpPr>
        <p:spPr>
          <a:xfrm>
            <a:off x="628650" y="116085"/>
            <a:ext cx="7886700" cy="4173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2400"/>
              <a:buFont typeface="Arial"/>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19" name="Google Shape;219;p34"/>
          <p:cNvSpPr txBox="1"/>
          <p:nvPr>
            <p:ph idx="1" type="body"/>
          </p:nvPr>
        </p:nvSpPr>
        <p:spPr>
          <a:xfrm>
            <a:off x="628650" y="923433"/>
            <a:ext cx="7886700" cy="36312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20" name="Google Shape;220;p3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221" name="Google Shape;221;p34"/>
          <p:cNvCxnSpPr/>
          <p:nvPr/>
        </p:nvCxnSpPr>
        <p:spPr>
          <a:xfrm>
            <a:off x="342900" y="4682888"/>
            <a:ext cx="8400900" cy="0"/>
          </a:xfrm>
          <a:prstGeom prst="straightConnector1">
            <a:avLst/>
          </a:prstGeom>
          <a:noFill/>
          <a:ln cap="flat" cmpd="sng" w="16500">
            <a:solidFill>
              <a:schemeClr val="dk1"/>
            </a:solidFill>
            <a:prstDash val="solid"/>
            <a:miter lim="800000"/>
            <a:headEnd len="sm" w="sm" type="none"/>
            <a:tailEnd len="sm" w="sm" type="none"/>
          </a:ln>
        </p:spPr>
      </p:cxnSp>
      <p:cxnSp>
        <p:nvCxnSpPr>
          <p:cNvPr id="222" name="Google Shape;222;p34"/>
          <p:cNvCxnSpPr/>
          <p:nvPr/>
        </p:nvCxnSpPr>
        <p:spPr>
          <a:xfrm>
            <a:off x="342900" y="832593"/>
            <a:ext cx="8400900" cy="0"/>
          </a:xfrm>
          <a:prstGeom prst="straightConnector1">
            <a:avLst/>
          </a:prstGeom>
          <a:noFill/>
          <a:ln cap="flat" cmpd="sng" w="16500">
            <a:solidFill>
              <a:schemeClr val="dk1"/>
            </a:solidFill>
            <a:prstDash val="solid"/>
            <a:miter lim="800000"/>
            <a:headEnd len="sm" w="sm" type="none"/>
            <a:tailEnd len="sm" w="sm" type="none"/>
          </a:ln>
        </p:spPr>
      </p:cxnSp>
      <p:pic>
        <p:nvPicPr>
          <p:cNvPr id="223" name="Google Shape;223;p34"/>
          <p:cNvPicPr preferRelativeResize="0"/>
          <p:nvPr/>
        </p:nvPicPr>
        <p:blipFill rotWithShape="1">
          <a:blip r:embed="rId2">
            <a:alphaModFix/>
          </a:blip>
          <a:srcRect b="0" l="0" r="0" t="0"/>
          <a:stretch/>
        </p:blipFill>
        <p:spPr>
          <a:xfrm>
            <a:off x="342900" y="4793619"/>
            <a:ext cx="953919" cy="221130"/>
          </a:xfrm>
          <a:prstGeom prst="rect">
            <a:avLst/>
          </a:prstGeom>
          <a:noFill/>
          <a:ln>
            <a:noFill/>
          </a:ln>
        </p:spPr>
      </p:pic>
      <p:sp>
        <p:nvSpPr>
          <p:cNvPr id="224" name="Google Shape;224;p34"/>
          <p:cNvSpPr txBox="1"/>
          <p:nvPr>
            <p:ph idx="2" type="body"/>
          </p:nvPr>
        </p:nvSpPr>
        <p:spPr>
          <a:xfrm>
            <a:off x="628650" y="532804"/>
            <a:ext cx="7886700" cy="2691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700"/>
              <a:buNone/>
              <a:defRPr sz="1700"/>
            </a:lvl1pPr>
            <a:lvl2pPr indent="-228600" lvl="1" marL="914400" rtl="0" algn="l">
              <a:lnSpc>
                <a:spcPct val="90000"/>
              </a:lnSpc>
              <a:spcBef>
                <a:spcPts val="400"/>
              </a:spcBef>
              <a:spcAft>
                <a:spcPts val="0"/>
              </a:spcAft>
              <a:buClr>
                <a:schemeClr val="dk1"/>
              </a:buClr>
              <a:buSzPts val="1800"/>
              <a:buNone/>
              <a:defRPr/>
            </a:lvl2pPr>
            <a:lvl3pPr indent="-228600" lvl="2" marL="1371600" rtl="0" algn="l">
              <a:lnSpc>
                <a:spcPct val="90000"/>
              </a:lnSpc>
              <a:spcBef>
                <a:spcPts val="400"/>
              </a:spcBef>
              <a:spcAft>
                <a:spcPts val="0"/>
              </a:spcAft>
              <a:buClr>
                <a:schemeClr val="dk1"/>
              </a:buClr>
              <a:buSzPts val="1500"/>
              <a:buNone/>
              <a:defRPr/>
            </a:lvl3pPr>
            <a:lvl4pPr indent="-228600" lvl="3" marL="1828800" rtl="0" algn="l">
              <a:lnSpc>
                <a:spcPct val="90000"/>
              </a:lnSpc>
              <a:spcBef>
                <a:spcPts val="400"/>
              </a:spcBef>
              <a:spcAft>
                <a:spcPts val="0"/>
              </a:spcAft>
              <a:buClr>
                <a:schemeClr val="dk1"/>
              </a:buClr>
              <a:buSzPts val="1400"/>
              <a:buNone/>
              <a:defRPr/>
            </a:lvl4pPr>
            <a:lvl5pPr indent="-228600" lvl="4" marL="2286000" rtl="0" algn="l">
              <a:lnSpc>
                <a:spcPct val="90000"/>
              </a:lnSpc>
              <a:spcBef>
                <a:spcPts val="400"/>
              </a:spcBef>
              <a:spcAft>
                <a:spcPts val="0"/>
              </a:spcAft>
              <a:buClr>
                <a:schemeClr val="dk1"/>
              </a:buClr>
              <a:buSzPts val="1400"/>
              <a:buNone/>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5" name="Shape 225"/>
        <p:cNvGrpSpPr/>
        <p:nvPr/>
      </p:nvGrpSpPr>
      <p:grpSpPr>
        <a:xfrm>
          <a:off x="0" y="0"/>
          <a:ext cx="0" cy="0"/>
          <a:chOff x="0" y="0"/>
          <a:chExt cx="0" cy="0"/>
        </a:xfrm>
      </p:grpSpPr>
      <p:sp>
        <p:nvSpPr>
          <p:cNvPr id="226" name="Google Shape;226;p35"/>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27" name="Google Shape;227;p35"/>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lvl1pPr indent="-361950" lvl="0" marL="457200" rtl="0">
              <a:spcBef>
                <a:spcPts val="800"/>
              </a:spcBef>
              <a:spcAft>
                <a:spcPts val="0"/>
              </a:spcAft>
              <a:buSzPts val="2100"/>
              <a:buChar char="•"/>
              <a:defRPr/>
            </a:lvl1pPr>
            <a:lvl2pPr indent="-342900" lvl="1" marL="914400" rtl="0">
              <a:spcBef>
                <a:spcPts val="400"/>
              </a:spcBef>
              <a:spcAft>
                <a:spcPts val="0"/>
              </a:spcAft>
              <a:buSzPts val="1800"/>
              <a:buChar char="•"/>
              <a:defRPr/>
            </a:lvl2pPr>
            <a:lvl3pPr indent="-323850" lvl="2" marL="1371600" rtl="0">
              <a:spcBef>
                <a:spcPts val="400"/>
              </a:spcBef>
              <a:spcAft>
                <a:spcPts val="0"/>
              </a:spcAft>
              <a:buSzPts val="15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28" name="Google Shape;228;p35"/>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14_Title Slide">
    <p:bg>
      <p:bgPr>
        <a:solidFill>
          <a:srgbClr val="333B4E"/>
        </a:solidFill>
      </p:bgPr>
    </p:bg>
    <p:spTree>
      <p:nvGrpSpPr>
        <p:cNvPr id="31" name="Shape 31"/>
        <p:cNvGrpSpPr/>
        <p:nvPr/>
      </p:nvGrpSpPr>
      <p:grpSpPr>
        <a:xfrm>
          <a:off x="0" y="0"/>
          <a:ext cx="0" cy="0"/>
          <a:chOff x="0" y="0"/>
          <a:chExt cx="0" cy="0"/>
        </a:xfrm>
      </p:grpSpPr>
      <p:sp>
        <p:nvSpPr>
          <p:cNvPr id="32" name="Google Shape;32;p5"/>
          <p:cNvSpPr txBox="1"/>
          <p:nvPr>
            <p:ph idx="1" type="subTitle"/>
          </p:nvPr>
        </p:nvSpPr>
        <p:spPr>
          <a:xfrm>
            <a:off x="2057400" y="3202784"/>
            <a:ext cx="5010300" cy="12417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800"/>
              </a:spcBef>
              <a:spcAft>
                <a:spcPts val="0"/>
              </a:spcAft>
              <a:buClr>
                <a:schemeClr val="lt1"/>
              </a:buClr>
              <a:buSzPts val="1500"/>
              <a:buNone/>
              <a:defRPr sz="1500">
                <a:solidFill>
                  <a:schemeClr val="lt1"/>
                </a:solidFill>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pic>
        <p:nvPicPr>
          <p:cNvPr id="33" name="Google Shape;33;p5"/>
          <p:cNvPicPr preferRelativeResize="0"/>
          <p:nvPr/>
        </p:nvPicPr>
        <p:blipFill rotWithShape="1">
          <a:blip r:embed="rId2">
            <a:alphaModFix/>
          </a:blip>
          <a:srcRect b="0" l="0" r="0" t="0"/>
          <a:stretch/>
        </p:blipFill>
        <p:spPr>
          <a:xfrm>
            <a:off x="1828176" y="1380558"/>
            <a:ext cx="5487649" cy="1574846"/>
          </a:xfrm>
          <a:prstGeom prst="rect">
            <a:avLst/>
          </a:prstGeom>
          <a:noFill/>
          <a:ln>
            <a:noFill/>
          </a:ln>
        </p:spPr>
      </p:pic>
      <p:sp>
        <p:nvSpPr>
          <p:cNvPr id="34" name="Google Shape;34;p5"/>
          <p:cNvSpPr txBox="1"/>
          <p:nvPr>
            <p:ph type="ctrTitle"/>
          </p:nvPr>
        </p:nvSpPr>
        <p:spPr>
          <a:xfrm>
            <a:off x="2057400" y="2894174"/>
            <a:ext cx="5010300" cy="2760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0"/>
              </a:spcBef>
              <a:spcAft>
                <a:spcPts val="0"/>
              </a:spcAft>
              <a:buClr>
                <a:schemeClr val="lt1"/>
              </a:buClr>
              <a:buSzPts val="1500"/>
              <a:buFont typeface="Arial"/>
              <a:buNone/>
              <a:defRPr sz="15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5" name="Google Shape;35;p5"/>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15_Title Slide">
    <p:bg>
      <p:bgPr>
        <a:solidFill>
          <a:srgbClr val="FFC617"/>
        </a:solidFill>
      </p:bgPr>
    </p:bg>
    <p:spTree>
      <p:nvGrpSpPr>
        <p:cNvPr id="36" name="Shape 36"/>
        <p:cNvGrpSpPr/>
        <p:nvPr/>
      </p:nvGrpSpPr>
      <p:grpSpPr>
        <a:xfrm>
          <a:off x="0" y="0"/>
          <a:ext cx="0" cy="0"/>
          <a:chOff x="0" y="0"/>
          <a:chExt cx="0" cy="0"/>
        </a:xfrm>
      </p:grpSpPr>
      <p:sp>
        <p:nvSpPr>
          <p:cNvPr id="37" name="Google Shape;37;p6"/>
          <p:cNvSpPr txBox="1"/>
          <p:nvPr>
            <p:ph idx="1" type="subTitle"/>
          </p:nvPr>
        </p:nvSpPr>
        <p:spPr>
          <a:xfrm>
            <a:off x="2057400" y="3202784"/>
            <a:ext cx="5010300" cy="12417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800"/>
              </a:spcBef>
              <a:spcAft>
                <a:spcPts val="0"/>
              </a:spcAft>
              <a:buClr>
                <a:schemeClr val="lt1"/>
              </a:buClr>
              <a:buSzPts val="1500"/>
              <a:buNone/>
              <a:defRPr sz="1500">
                <a:solidFill>
                  <a:schemeClr val="lt1"/>
                </a:solidFill>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pic>
        <p:nvPicPr>
          <p:cNvPr id="38" name="Google Shape;38;p6"/>
          <p:cNvPicPr preferRelativeResize="0"/>
          <p:nvPr/>
        </p:nvPicPr>
        <p:blipFill rotWithShape="1">
          <a:blip r:embed="rId2">
            <a:alphaModFix/>
          </a:blip>
          <a:srcRect b="0" l="0" r="0" t="0"/>
          <a:stretch/>
        </p:blipFill>
        <p:spPr>
          <a:xfrm>
            <a:off x="1829423" y="1290781"/>
            <a:ext cx="5485152" cy="1664623"/>
          </a:xfrm>
          <a:prstGeom prst="rect">
            <a:avLst/>
          </a:prstGeom>
          <a:noFill/>
          <a:ln>
            <a:noFill/>
          </a:ln>
        </p:spPr>
      </p:pic>
      <p:sp>
        <p:nvSpPr>
          <p:cNvPr id="39" name="Google Shape;39;p6"/>
          <p:cNvSpPr txBox="1"/>
          <p:nvPr>
            <p:ph type="ctrTitle"/>
          </p:nvPr>
        </p:nvSpPr>
        <p:spPr>
          <a:xfrm>
            <a:off x="2057400" y="2894174"/>
            <a:ext cx="5010300" cy="2760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0"/>
              </a:spcBef>
              <a:spcAft>
                <a:spcPts val="0"/>
              </a:spcAft>
              <a:buClr>
                <a:schemeClr val="lt1"/>
              </a:buClr>
              <a:buSzPts val="1500"/>
              <a:buFont typeface="Arial"/>
              <a:buNone/>
              <a:defRPr sz="15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40" name="Google Shape;40;p6"/>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16_Title Slide">
    <p:bg>
      <p:bgPr>
        <a:solidFill>
          <a:srgbClr val="000000"/>
        </a:solidFill>
      </p:bgPr>
    </p:bg>
    <p:spTree>
      <p:nvGrpSpPr>
        <p:cNvPr id="41" name="Shape 41"/>
        <p:cNvGrpSpPr/>
        <p:nvPr/>
      </p:nvGrpSpPr>
      <p:grpSpPr>
        <a:xfrm>
          <a:off x="0" y="0"/>
          <a:ext cx="0" cy="0"/>
          <a:chOff x="0" y="0"/>
          <a:chExt cx="0" cy="0"/>
        </a:xfrm>
      </p:grpSpPr>
      <p:sp>
        <p:nvSpPr>
          <p:cNvPr id="42" name="Google Shape;42;p7"/>
          <p:cNvSpPr txBox="1"/>
          <p:nvPr>
            <p:ph idx="1" type="subTitle"/>
          </p:nvPr>
        </p:nvSpPr>
        <p:spPr>
          <a:xfrm>
            <a:off x="2057400" y="3202784"/>
            <a:ext cx="5010300" cy="12417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800"/>
              </a:spcBef>
              <a:spcAft>
                <a:spcPts val="0"/>
              </a:spcAft>
              <a:buClr>
                <a:schemeClr val="lt1"/>
              </a:buClr>
              <a:buSzPts val="1500"/>
              <a:buNone/>
              <a:defRPr sz="1500">
                <a:solidFill>
                  <a:schemeClr val="lt1"/>
                </a:solidFill>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pic>
        <p:nvPicPr>
          <p:cNvPr id="43" name="Google Shape;43;p7"/>
          <p:cNvPicPr preferRelativeResize="0"/>
          <p:nvPr/>
        </p:nvPicPr>
        <p:blipFill rotWithShape="1">
          <a:blip r:embed="rId2">
            <a:alphaModFix/>
          </a:blip>
          <a:srcRect b="0" l="0" r="0" t="0"/>
          <a:stretch/>
        </p:blipFill>
        <p:spPr>
          <a:xfrm>
            <a:off x="1828800" y="1456823"/>
            <a:ext cx="5486398" cy="1418983"/>
          </a:xfrm>
          <a:prstGeom prst="rect">
            <a:avLst/>
          </a:prstGeom>
          <a:noFill/>
          <a:ln>
            <a:noFill/>
          </a:ln>
        </p:spPr>
      </p:pic>
      <p:sp>
        <p:nvSpPr>
          <p:cNvPr id="44" name="Google Shape;44;p7"/>
          <p:cNvSpPr txBox="1"/>
          <p:nvPr>
            <p:ph type="ctrTitle"/>
          </p:nvPr>
        </p:nvSpPr>
        <p:spPr>
          <a:xfrm>
            <a:off x="2057400" y="2894174"/>
            <a:ext cx="5010300" cy="2760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0"/>
              </a:spcBef>
              <a:spcAft>
                <a:spcPts val="0"/>
              </a:spcAft>
              <a:buClr>
                <a:schemeClr val="lt1"/>
              </a:buClr>
              <a:buSzPts val="1500"/>
              <a:buFont typeface="Arial"/>
              <a:buNone/>
              <a:defRPr sz="15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45" name="Google Shape;45;p7"/>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13_Title Slide">
    <p:bg>
      <p:bgPr>
        <a:solidFill>
          <a:srgbClr val="E9E8E6"/>
        </a:solidFill>
      </p:bgPr>
    </p:bg>
    <p:spTree>
      <p:nvGrpSpPr>
        <p:cNvPr id="46" name="Shape 46"/>
        <p:cNvGrpSpPr/>
        <p:nvPr/>
      </p:nvGrpSpPr>
      <p:grpSpPr>
        <a:xfrm>
          <a:off x="0" y="0"/>
          <a:ext cx="0" cy="0"/>
          <a:chOff x="0" y="0"/>
          <a:chExt cx="0" cy="0"/>
        </a:xfrm>
      </p:grpSpPr>
      <p:sp>
        <p:nvSpPr>
          <p:cNvPr id="47" name="Google Shape;47;p8"/>
          <p:cNvSpPr txBox="1"/>
          <p:nvPr>
            <p:ph idx="1" type="subTitle"/>
          </p:nvPr>
        </p:nvSpPr>
        <p:spPr>
          <a:xfrm>
            <a:off x="2057400" y="3202784"/>
            <a:ext cx="5010300" cy="12417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800"/>
              </a:spcBef>
              <a:spcAft>
                <a:spcPts val="0"/>
              </a:spcAft>
              <a:buClr>
                <a:schemeClr val="dk1"/>
              </a:buClr>
              <a:buSzPts val="1500"/>
              <a:buNone/>
              <a:defRPr sz="1500">
                <a:solidFill>
                  <a:schemeClr val="dk1"/>
                </a:solidFill>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pic>
        <p:nvPicPr>
          <p:cNvPr id="48" name="Google Shape;48;p8"/>
          <p:cNvPicPr preferRelativeResize="0"/>
          <p:nvPr/>
        </p:nvPicPr>
        <p:blipFill rotWithShape="1">
          <a:blip r:embed="rId2">
            <a:alphaModFix/>
          </a:blip>
          <a:srcRect b="0" l="0" r="0" t="0"/>
          <a:stretch/>
        </p:blipFill>
        <p:spPr>
          <a:xfrm>
            <a:off x="1828176" y="1473590"/>
            <a:ext cx="5487645" cy="1371601"/>
          </a:xfrm>
          <a:prstGeom prst="rect">
            <a:avLst/>
          </a:prstGeom>
          <a:noFill/>
          <a:ln>
            <a:noFill/>
          </a:ln>
        </p:spPr>
      </p:pic>
      <p:sp>
        <p:nvSpPr>
          <p:cNvPr id="49" name="Google Shape;49;p8"/>
          <p:cNvSpPr txBox="1"/>
          <p:nvPr>
            <p:ph type="ctrTitle"/>
          </p:nvPr>
        </p:nvSpPr>
        <p:spPr>
          <a:xfrm>
            <a:off x="2057400" y="2894174"/>
            <a:ext cx="5010300" cy="2760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0"/>
              </a:spcBef>
              <a:spcAft>
                <a:spcPts val="0"/>
              </a:spcAft>
              <a:buClr>
                <a:schemeClr val="dk1"/>
              </a:buClr>
              <a:buSzPts val="1500"/>
              <a:buFont typeface="Arial"/>
              <a:buNone/>
              <a:defRPr sz="15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0" name="Google Shape;50;p8"/>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17_Title Slide">
    <p:bg>
      <p:bgPr>
        <a:solidFill>
          <a:srgbClr val="70C7BF"/>
        </a:solidFill>
      </p:bgPr>
    </p:bg>
    <p:spTree>
      <p:nvGrpSpPr>
        <p:cNvPr id="51" name="Shape 51"/>
        <p:cNvGrpSpPr/>
        <p:nvPr/>
      </p:nvGrpSpPr>
      <p:grpSpPr>
        <a:xfrm>
          <a:off x="0" y="0"/>
          <a:ext cx="0" cy="0"/>
          <a:chOff x="0" y="0"/>
          <a:chExt cx="0" cy="0"/>
        </a:xfrm>
      </p:grpSpPr>
      <p:pic>
        <p:nvPicPr>
          <p:cNvPr id="52" name="Google Shape;52;p9"/>
          <p:cNvPicPr preferRelativeResize="0"/>
          <p:nvPr/>
        </p:nvPicPr>
        <p:blipFill rotWithShape="1">
          <a:blip r:embed="rId2">
            <a:alphaModFix/>
          </a:blip>
          <a:srcRect b="0" l="0" r="0" t="3025"/>
          <a:stretch/>
        </p:blipFill>
        <p:spPr>
          <a:xfrm>
            <a:off x="0" y="0"/>
            <a:ext cx="9144002" cy="4433863"/>
          </a:xfrm>
          <a:prstGeom prst="rect">
            <a:avLst/>
          </a:prstGeom>
          <a:noFill/>
          <a:ln>
            <a:noFill/>
          </a:ln>
        </p:spPr>
      </p:pic>
      <p:sp>
        <p:nvSpPr>
          <p:cNvPr id="53" name="Google Shape;53;p9"/>
          <p:cNvSpPr/>
          <p:nvPr/>
        </p:nvSpPr>
        <p:spPr>
          <a:xfrm>
            <a:off x="0" y="2794850"/>
            <a:ext cx="9144000" cy="2348700"/>
          </a:xfrm>
          <a:prstGeom prst="rect">
            <a:avLst/>
          </a:prstGeom>
          <a:solidFill>
            <a:srgbClr val="70C7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4" name="Google Shape;54;p9"/>
          <p:cNvSpPr txBox="1"/>
          <p:nvPr>
            <p:ph idx="1" type="subTitle"/>
          </p:nvPr>
        </p:nvSpPr>
        <p:spPr>
          <a:xfrm>
            <a:off x="2057400" y="3202784"/>
            <a:ext cx="5010300" cy="12417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800"/>
              </a:spcBef>
              <a:spcAft>
                <a:spcPts val="0"/>
              </a:spcAft>
              <a:buClr>
                <a:schemeClr val="lt1"/>
              </a:buClr>
              <a:buSzPts val="1500"/>
              <a:buNone/>
              <a:defRPr sz="1500">
                <a:solidFill>
                  <a:schemeClr val="lt1"/>
                </a:solidFill>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55" name="Google Shape;55;p9"/>
          <p:cNvSpPr txBox="1"/>
          <p:nvPr>
            <p:ph type="ctrTitle"/>
          </p:nvPr>
        </p:nvSpPr>
        <p:spPr>
          <a:xfrm>
            <a:off x="2057400" y="2894174"/>
            <a:ext cx="5010300" cy="2760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0"/>
              </a:spcBef>
              <a:spcAft>
                <a:spcPts val="0"/>
              </a:spcAft>
              <a:buClr>
                <a:schemeClr val="lt1"/>
              </a:buClr>
              <a:buSzPts val="1500"/>
              <a:buFont typeface="Arial"/>
              <a:buNone/>
              <a:defRPr sz="15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6" name="Google Shape;56;p9"/>
          <p:cNvSpPr/>
          <p:nvPr/>
        </p:nvSpPr>
        <p:spPr>
          <a:xfrm>
            <a:off x="0" y="0"/>
            <a:ext cx="9144000" cy="1543200"/>
          </a:xfrm>
          <a:prstGeom prst="rect">
            <a:avLst/>
          </a:prstGeom>
          <a:solidFill>
            <a:srgbClr val="70C7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7" name="Google Shape;57;p9"/>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p:cSld name="6_Title Slide">
    <p:bg>
      <p:bgPr>
        <a:solidFill>
          <a:srgbClr val="000000"/>
        </a:solidFill>
      </p:bgPr>
    </p:bg>
    <p:spTree>
      <p:nvGrpSpPr>
        <p:cNvPr id="58" name="Shape 58"/>
        <p:cNvGrpSpPr/>
        <p:nvPr/>
      </p:nvGrpSpPr>
      <p:grpSpPr>
        <a:xfrm>
          <a:off x="0" y="0"/>
          <a:ext cx="0" cy="0"/>
          <a:chOff x="0" y="0"/>
          <a:chExt cx="0" cy="0"/>
        </a:xfrm>
      </p:grpSpPr>
      <p:pic>
        <p:nvPicPr>
          <p:cNvPr id="59" name="Google Shape;59;p10"/>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0" name="Google Shape;60;p10"/>
          <p:cNvSpPr txBox="1"/>
          <p:nvPr>
            <p:ph type="ctrTitle"/>
          </p:nvPr>
        </p:nvSpPr>
        <p:spPr>
          <a:xfrm>
            <a:off x="342900" y="2755670"/>
            <a:ext cx="4229100" cy="15945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0"/>
              </a:spcBef>
              <a:spcAft>
                <a:spcPts val="0"/>
              </a:spcAft>
              <a:buClr>
                <a:schemeClr val="lt1"/>
              </a:buClr>
              <a:buSzPts val="3800"/>
              <a:buFont typeface="Arial"/>
              <a:buNone/>
              <a:defRPr sz="38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1" name="Google Shape;61;p10"/>
          <p:cNvSpPr txBox="1"/>
          <p:nvPr>
            <p:ph idx="1" type="subTitle"/>
          </p:nvPr>
        </p:nvSpPr>
        <p:spPr>
          <a:xfrm>
            <a:off x="342900" y="4350221"/>
            <a:ext cx="4229100" cy="2946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800"/>
              </a:spcBef>
              <a:spcAft>
                <a:spcPts val="0"/>
              </a:spcAft>
              <a:buClr>
                <a:schemeClr val="lt1"/>
              </a:buClr>
              <a:buSzPts val="1700"/>
              <a:buNone/>
              <a:defRPr sz="1700">
                <a:solidFill>
                  <a:schemeClr val="lt1"/>
                </a:solidFill>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62" name="Google Shape;62;p1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900">
                <a:solidFill>
                  <a:schemeClr val="lt1"/>
                </a:solidFill>
                <a:latin typeface="Arial"/>
                <a:ea typeface="Arial"/>
                <a:cs typeface="Arial"/>
                <a:sym typeface="Arial"/>
              </a:defRPr>
            </a:lvl1pPr>
            <a:lvl2pPr indent="0" lvl="1" marL="0" rtl="0" algn="r">
              <a:spcBef>
                <a:spcPts val="0"/>
              </a:spcBef>
              <a:buNone/>
              <a:defRPr sz="900">
                <a:solidFill>
                  <a:schemeClr val="lt1"/>
                </a:solidFill>
                <a:latin typeface="Arial"/>
                <a:ea typeface="Arial"/>
                <a:cs typeface="Arial"/>
                <a:sym typeface="Arial"/>
              </a:defRPr>
            </a:lvl2pPr>
            <a:lvl3pPr indent="0" lvl="2" marL="0" rtl="0" algn="r">
              <a:spcBef>
                <a:spcPts val="0"/>
              </a:spcBef>
              <a:buNone/>
              <a:defRPr sz="900">
                <a:solidFill>
                  <a:schemeClr val="lt1"/>
                </a:solidFill>
                <a:latin typeface="Arial"/>
                <a:ea typeface="Arial"/>
                <a:cs typeface="Arial"/>
                <a:sym typeface="Arial"/>
              </a:defRPr>
            </a:lvl3pPr>
            <a:lvl4pPr indent="0" lvl="3" marL="0" rtl="0" algn="r">
              <a:spcBef>
                <a:spcPts val="0"/>
              </a:spcBef>
              <a:buNone/>
              <a:defRPr sz="900">
                <a:solidFill>
                  <a:schemeClr val="lt1"/>
                </a:solidFill>
                <a:latin typeface="Arial"/>
                <a:ea typeface="Arial"/>
                <a:cs typeface="Arial"/>
                <a:sym typeface="Arial"/>
              </a:defRPr>
            </a:lvl4pPr>
            <a:lvl5pPr indent="0" lvl="4" marL="0" rtl="0" algn="r">
              <a:spcBef>
                <a:spcPts val="0"/>
              </a:spcBef>
              <a:buNone/>
              <a:defRPr sz="900">
                <a:solidFill>
                  <a:schemeClr val="lt1"/>
                </a:solidFill>
                <a:latin typeface="Arial"/>
                <a:ea typeface="Arial"/>
                <a:cs typeface="Arial"/>
                <a:sym typeface="Arial"/>
              </a:defRPr>
            </a:lvl5pPr>
            <a:lvl6pPr indent="0" lvl="5" marL="0" rtl="0" algn="r">
              <a:spcBef>
                <a:spcPts val="0"/>
              </a:spcBef>
              <a:buNone/>
              <a:defRPr sz="900">
                <a:solidFill>
                  <a:schemeClr val="lt1"/>
                </a:solidFill>
                <a:latin typeface="Arial"/>
                <a:ea typeface="Arial"/>
                <a:cs typeface="Arial"/>
                <a:sym typeface="Arial"/>
              </a:defRPr>
            </a:lvl6pPr>
            <a:lvl7pPr indent="0" lvl="6" marL="0" rtl="0" algn="r">
              <a:spcBef>
                <a:spcPts val="0"/>
              </a:spcBef>
              <a:buNone/>
              <a:defRPr sz="900">
                <a:solidFill>
                  <a:schemeClr val="lt1"/>
                </a:solidFill>
                <a:latin typeface="Arial"/>
                <a:ea typeface="Arial"/>
                <a:cs typeface="Arial"/>
                <a:sym typeface="Arial"/>
              </a:defRPr>
            </a:lvl7pPr>
            <a:lvl8pPr indent="0" lvl="7" marL="0" rtl="0" algn="r">
              <a:spcBef>
                <a:spcPts val="0"/>
              </a:spcBef>
              <a:buNone/>
              <a:defRPr sz="900">
                <a:solidFill>
                  <a:schemeClr val="lt1"/>
                </a:solidFill>
                <a:latin typeface="Arial"/>
                <a:ea typeface="Arial"/>
                <a:cs typeface="Arial"/>
                <a:sym typeface="Arial"/>
              </a:defRPr>
            </a:lvl8pPr>
            <a:lvl9pPr indent="0" lvl="8" marL="0" rtl="0" algn="r">
              <a:spcBef>
                <a:spcPts val="0"/>
              </a:spcBef>
              <a:buNone/>
              <a:defRPr sz="9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63" name="Google Shape;63;p10"/>
          <p:cNvCxnSpPr/>
          <p:nvPr/>
        </p:nvCxnSpPr>
        <p:spPr>
          <a:xfrm>
            <a:off x="342900" y="4682888"/>
            <a:ext cx="8400900" cy="0"/>
          </a:xfrm>
          <a:prstGeom prst="straightConnector1">
            <a:avLst/>
          </a:prstGeom>
          <a:noFill/>
          <a:ln cap="flat" cmpd="sng" w="9525">
            <a:solidFill>
              <a:schemeClr val="lt1"/>
            </a:solidFill>
            <a:prstDash val="solid"/>
            <a:miter lim="800000"/>
            <a:headEnd len="sm" w="sm" type="none"/>
            <a:tailEnd len="sm" w="sm" type="none"/>
          </a:ln>
        </p:spPr>
      </p:cxnSp>
      <p:pic>
        <p:nvPicPr>
          <p:cNvPr id="64" name="Google Shape;64;p10"/>
          <p:cNvPicPr preferRelativeResize="0"/>
          <p:nvPr/>
        </p:nvPicPr>
        <p:blipFill rotWithShape="1">
          <a:blip r:embed="rId3">
            <a:alphaModFix/>
          </a:blip>
          <a:srcRect b="0" l="0" r="0" t="0"/>
          <a:stretch/>
        </p:blipFill>
        <p:spPr>
          <a:xfrm>
            <a:off x="342900" y="4793619"/>
            <a:ext cx="953919" cy="221130"/>
          </a:xfrm>
          <a:prstGeom prst="rect">
            <a:avLst/>
          </a:prstGeom>
          <a:noFill/>
          <a:ln>
            <a:noFill/>
          </a:ln>
        </p:spPr>
      </p:pic>
    </p:spTree>
  </p:cSld>
  <p:clrMapOvr>
    <a:masterClrMapping/>
  </p:clrMapOvr>
  <p:extLst>
    <p:ext uri="{DCECCB84-F9BA-43D5-87BE-67443E8EF086}">
      <p15:sldGuideLst>
        <p15:guide id="1" pos="2880">
          <p15:clr>
            <a:srgbClr val="FBAE40"/>
          </p15:clr>
        </p15:guide>
        <p15:guide id="2" orient="horz" pos="1620">
          <p15:clr>
            <a:srgbClr val="FBAE40"/>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36" Type="http://schemas.openxmlformats.org/officeDocument/2006/relationships/theme" Target="../theme/theme2.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Montserrat"/>
              <a:buNone/>
              <a:defRPr i="0" sz="3300" u="none" cap="none" strike="noStrike">
                <a:solidFill>
                  <a:schemeClr val="dk1"/>
                </a:solidFill>
                <a:latin typeface="Montserrat"/>
                <a:ea typeface="Montserrat"/>
                <a:cs typeface="Montserrat"/>
                <a:sym typeface="Montserrat"/>
              </a:defRPr>
            </a:lvl1pPr>
            <a:lvl2pPr lvl="1" rtl="0">
              <a:spcBef>
                <a:spcPts val="0"/>
              </a:spcBef>
              <a:spcAft>
                <a:spcPts val="0"/>
              </a:spcAft>
              <a:buSzPts val="1100"/>
              <a:buFont typeface="Montserrat"/>
              <a:buNone/>
              <a:defRPr sz="1400">
                <a:latin typeface="Montserrat"/>
                <a:ea typeface="Montserrat"/>
                <a:cs typeface="Montserrat"/>
                <a:sym typeface="Montserrat"/>
              </a:defRPr>
            </a:lvl2pPr>
            <a:lvl3pPr lvl="2" rtl="0">
              <a:spcBef>
                <a:spcPts val="0"/>
              </a:spcBef>
              <a:spcAft>
                <a:spcPts val="0"/>
              </a:spcAft>
              <a:buSzPts val="1100"/>
              <a:buFont typeface="Montserrat"/>
              <a:buNone/>
              <a:defRPr sz="1400">
                <a:latin typeface="Montserrat"/>
                <a:ea typeface="Montserrat"/>
                <a:cs typeface="Montserrat"/>
                <a:sym typeface="Montserrat"/>
              </a:defRPr>
            </a:lvl3pPr>
            <a:lvl4pPr lvl="3" rtl="0">
              <a:spcBef>
                <a:spcPts val="0"/>
              </a:spcBef>
              <a:spcAft>
                <a:spcPts val="0"/>
              </a:spcAft>
              <a:buSzPts val="1100"/>
              <a:buFont typeface="Montserrat"/>
              <a:buNone/>
              <a:defRPr sz="1400">
                <a:latin typeface="Montserrat"/>
                <a:ea typeface="Montserrat"/>
                <a:cs typeface="Montserrat"/>
                <a:sym typeface="Montserrat"/>
              </a:defRPr>
            </a:lvl4pPr>
            <a:lvl5pPr lvl="4" rtl="0">
              <a:spcBef>
                <a:spcPts val="0"/>
              </a:spcBef>
              <a:spcAft>
                <a:spcPts val="0"/>
              </a:spcAft>
              <a:buSzPts val="1100"/>
              <a:buFont typeface="Montserrat"/>
              <a:buNone/>
              <a:defRPr sz="1400">
                <a:latin typeface="Montserrat"/>
                <a:ea typeface="Montserrat"/>
                <a:cs typeface="Montserrat"/>
                <a:sym typeface="Montserrat"/>
              </a:defRPr>
            </a:lvl5pPr>
            <a:lvl6pPr lvl="5" rtl="0">
              <a:spcBef>
                <a:spcPts val="0"/>
              </a:spcBef>
              <a:spcAft>
                <a:spcPts val="0"/>
              </a:spcAft>
              <a:buSzPts val="1100"/>
              <a:buFont typeface="Montserrat"/>
              <a:buNone/>
              <a:defRPr sz="1400">
                <a:latin typeface="Montserrat"/>
                <a:ea typeface="Montserrat"/>
                <a:cs typeface="Montserrat"/>
                <a:sym typeface="Montserrat"/>
              </a:defRPr>
            </a:lvl6pPr>
            <a:lvl7pPr lvl="6" rtl="0">
              <a:spcBef>
                <a:spcPts val="0"/>
              </a:spcBef>
              <a:spcAft>
                <a:spcPts val="0"/>
              </a:spcAft>
              <a:buSzPts val="1100"/>
              <a:buFont typeface="Montserrat"/>
              <a:buNone/>
              <a:defRPr sz="1400">
                <a:latin typeface="Montserrat"/>
                <a:ea typeface="Montserrat"/>
                <a:cs typeface="Montserrat"/>
                <a:sym typeface="Montserrat"/>
              </a:defRPr>
            </a:lvl7pPr>
            <a:lvl8pPr lvl="7" rtl="0">
              <a:spcBef>
                <a:spcPts val="0"/>
              </a:spcBef>
              <a:spcAft>
                <a:spcPts val="0"/>
              </a:spcAft>
              <a:buSzPts val="1100"/>
              <a:buFont typeface="Montserrat"/>
              <a:buNone/>
              <a:defRPr sz="1400">
                <a:latin typeface="Montserrat"/>
                <a:ea typeface="Montserrat"/>
                <a:cs typeface="Montserrat"/>
                <a:sym typeface="Montserrat"/>
              </a:defRPr>
            </a:lvl8pPr>
            <a:lvl9pPr lvl="8" rtl="0">
              <a:spcBef>
                <a:spcPts val="0"/>
              </a:spcBef>
              <a:spcAft>
                <a:spcPts val="0"/>
              </a:spcAft>
              <a:buSzPts val="1100"/>
              <a:buFont typeface="Montserrat"/>
              <a:buNone/>
              <a:defRPr sz="1400">
                <a:latin typeface="Montserrat"/>
                <a:ea typeface="Montserrat"/>
                <a:cs typeface="Montserrat"/>
                <a:sym typeface="Montserrat"/>
              </a:defRPr>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100000"/>
              </a:lnSpc>
              <a:spcBef>
                <a:spcPts val="800"/>
              </a:spcBef>
              <a:spcAft>
                <a:spcPts val="0"/>
              </a:spcAft>
              <a:buClr>
                <a:schemeClr val="dk1"/>
              </a:buClr>
              <a:buSzPts val="2100"/>
              <a:buFont typeface="Montserrat"/>
              <a:buChar char="•"/>
              <a:defRPr i="0" sz="2100" u="none" cap="none" strike="noStrike">
                <a:solidFill>
                  <a:schemeClr val="dk1"/>
                </a:solidFill>
                <a:latin typeface="Montserrat"/>
                <a:ea typeface="Montserrat"/>
                <a:cs typeface="Montserrat"/>
                <a:sym typeface="Montserrat"/>
              </a:defRPr>
            </a:lvl1pPr>
            <a:lvl2pPr indent="-342900" lvl="1" marL="914400" marR="0" rtl="0" algn="l">
              <a:lnSpc>
                <a:spcPct val="100000"/>
              </a:lnSpc>
              <a:spcBef>
                <a:spcPts val="400"/>
              </a:spcBef>
              <a:spcAft>
                <a:spcPts val="0"/>
              </a:spcAft>
              <a:buClr>
                <a:schemeClr val="dk1"/>
              </a:buClr>
              <a:buSzPts val="1800"/>
              <a:buFont typeface="Montserrat"/>
              <a:buChar char="•"/>
              <a:defRPr i="0" sz="1800" u="none" cap="none" strike="noStrike">
                <a:solidFill>
                  <a:schemeClr val="dk1"/>
                </a:solidFill>
                <a:latin typeface="Montserrat"/>
                <a:ea typeface="Montserrat"/>
                <a:cs typeface="Montserrat"/>
                <a:sym typeface="Montserrat"/>
              </a:defRPr>
            </a:lvl2pPr>
            <a:lvl3pPr indent="-323850" lvl="2" marL="1371600" marR="0" rtl="0" algn="l">
              <a:lnSpc>
                <a:spcPct val="100000"/>
              </a:lnSpc>
              <a:spcBef>
                <a:spcPts val="400"/>
              </a:spcBef>
              <a:spcAft>
                <a:spcPts val="0"/>
              </a:spcAft>
              <a:buClr>
                <a:schemeClr val="dk1"/>
              </a:buClr>
              <a:buSzPts val="1500"/>
              <a:buFont typeface="Montserrat"/>
              <a:buChar char="•"/>
              <a:defRPr i="0" sz="1500" u="none" cap="none" strike="noStrike">
                <a:solidFill>
                  <a:schemeClr val="dk1"/>
                </a:solidFill>
                <a:latin typeface="Montserrat"/>
                <a:ea typeface="Montserrat"/>
                <a:cs typeface="Montserrat"/>
                <a:sym typeface="Montserrat"/>
              </a:defRPr>
            </a:lvl3pPr>
            <a:lvl4pPr indent="-317500" lvl="3" marL="1828800" marR="0" rtl="0" algn="l">
              <a:lnSpc>
                <a:spcPct val="100000"/>
              </a:lnSpc>
              <a:spcBef>
                <a:spcPts val="400"/>
              </a:spcBef>
              <a:spcAft>
                <a:spcPts val="0"/>
              </a:spcAft>
              <a:buClr>
                <a:schemeClr val="dk1"/>
              </a:buClr>
              <a:buSzPts val="1400"/>
              <a:buFont typeface="Montserrat"/>
              <a:buChar char="•"/>
              <a:defRPr i="0" sz="1400" u="none" cap="none" strike="noStrike">
                <a:solidFill>
                  <a:schemeClr val="dk1"/>
                </a:solidFill>
                <a:latin typeface="Montserrat"/>
                <a:ea typeface="Montserrat"/>
                <a:cs typeface="Montserrat"/>
                <a:sym typeface="Montserrat"/>
              </a:defRPr>
            </a:lvl4pPr>
            <a:lvl5pPr indent="-317500" lvl="4" marL="2286000" marR="0" rtl="0" algn="l">
              <a:lnSpc>
                <a:spcPct val="100000"/>
              </a:lnSpc>
              <a:spcBef>
                <a:spcPts val="400"/>
              </a:spcBef>
              <a:spcAft>
                <a:spcPts val="0"/>
              </a:spcAft>
              <a:buClr>
                <a:schemeClr val="dk1"/>
              </a:buClr>
              <a:buSzPts val="1400"/>
              <a:buFont typeface="Montserrat"/>
              <a:buChar char="•"/>
              <a:defRPr i="0" sz="1400" u="none" cap="none" strike="noStrike">
                <a:solidFill>
                  <a:schemeClr val="dk1"/>
                </a:solidFill>
                <a:latin typeface="Montserrat"/>
                <a:ea typeface="Montserrat"/>
                <a:cs typeface="Montserrat"/>
                <a:sym typeface="Montserrat"/>
              </a:defRPr>
            </a:lvl5pPr>
            <a:lvl6pPr indent="-317500" lvl="5" marL="2743200" marR="0" rtl="0" algn="l">
              <a:lnSpc>
                <a:spcPct val="100000"/>
              </a:lnSpc>
              <a:spcBef>
                <a:spcPts val="400"/>
              </a:spcBef>
              <a:spcAft>
                <a:spcPts val="0"/>
              </a:spcAft>
              <a:buClr>
                <a:schemeClr val="dk1"/>
              </a:buClr>
              <a:buSzPts val="1400"/>
              <a:buFont typeface="Montserrat"/>
              <a:buChar char="•"/>
              <a:defRPr i="0" sz="1400" u="none" cap="none" strike="noStrike">
                <a:solidFill>
                  <a:schemeClr val="dk1"/>
                </a:solidFill>
                <a:latin typeface="Montserrat"/>
                <a:ea typeface="Montserrat"/>
                <a:cs typeface="Montserrat"/>
                <a:sym typeface="Montserrat"/>
              </a:defRPr>
            </a:lvl6pPr>
            <a:lvl7pPr indent="-317500" lvl="6" marL="3200400" marR="0" rtl="0" algn="l">
              <a:lnSpc>
                <a:spcPct val="100000"/>
              </a:lnSpc>
              <a:spcBef>
                <a:spcPts val="400"/>
              </a:spcBef>
              <a:spcAft>
                <a:spcPts val="0"/>
              </a:spcAft>
              <a:buClr>
                <a:schemeClr val="dk1"/>
              </a:buClr>
              <a:buSzPts val="1400"/>
              <a:buFont typeface="Montserrat"/>
              <a:buChar char="•"/>
              <a:defRPr i="0" sz="1400" u="none" cap="none" strike="noStrike">
                <a:solidFill>
                  <a:schemeClr val="dk1"/>
                </a:solidFill>
                <a:latin typeface="Montserrat"/>
                <a:ea typeface="Montserrat"/>
                <a:cs typeface="Montserrat"/>
                <a:sym typeface="Montserrat"/>
              </a:defRPr>
            </a:lvl7pPr>
            <a:lvl8pPr indent="-317500" lvl="7" marL="3657600" marR="0" rtl="0" algn="l">
              <a:lnSpc>
                <a:spcPct val="100000"/>
              </a:lnSpc>
              <a:spcBef>
                <a:spcPts val="400"/>
              </a:spcBef>
              <a:spcAft>
                <a:spcPts val="0"/>
              </a:spcAft>
              <a:buClr>
                <a:schemeClr val="dk1"/>
              </a:buClr>
              <a:buSzPts val="1400"/>
              <a:buFont typeface="Montserrat"/>
              <a:buChar char="•"/>
              <a:defRPr i="0" sz="1400" u="none" cap="none" strike="noStrike">
                <a:solidFill>
                  <a:schemeClr val="dk1"/>
                </a:solidFill>
                <a:latin typeface="Montserrat"/>
                <a:ea typeface="Montserrat"/>
                <a:cs typeface="Montserrat"/>
                <a:sym typeface="Montserrat"/>
              </a:defRPr>
            </a:lvl8pPr>
            <a:lvl9pPr indent="-317500" lvl="8" marL="4114800" marR="0" rtl="0" algn="l">
              <a:lnSpc>
                <a:spcPct val="100000"/>
              </a:lnSpc>
              <a:spcBef>
                <a:spcPts val="400"/>
              </a:spcBef>
              <a:spcAft>
                <a:spcPts val="0"/>
              </a:spcAft>
              <a:buClr>
                <a:schemeClr val="dk1"/>
              </a:buClr>
              <a:buSzPts val="1400"/>
              <a:buFont typeface="Montserrat"/>
              <a:buChar char="•"/>
              <a:defRPr i="0" sz="1400" u="none" cap="none" strike="noStrike">
                <a:solidFill>
                  <a:schemeClr val="dk1"/>
                </a:solidFill>
                <a:latin typeface="Montserrat"/>
                <a:ea typeface="Montserrat"/>
                <a:cs typeface="Montserrat"/>
                <a:sym typeface="Montserrat"/>
              </a:defRPr>
            </a:lvl9pPr>
          </a:lstStyle>
          <a:p/>
        </p:txBody>
      </p:sp>
      <p:sp>
        <p:nvSpPr>
          <p:cNvPr id="8" name="Google Shape;8;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i="0" sz="900" u="none" cap="none" strike="noStrike">
                <a:solidFill>
                  <a:srgbClr val="949494"/>
                </a:solidFill>
                <a:latin typeface="Montserrat"/>
                <a:ea typeface="Montserrat"/>
                <a:cs typeface="Montserrat"/>
                <a:sym typeface="Montserrat"/>
              </a:defRPr>
            </a:lvl1pPr>
            <a:lvl2pPr indent="0" lvl="1" marL="0" marR="0" rtl="0" algn="r">
              <a:spcBef>
                <a:spcPts val="0"/>
              </a:spcBef>
              <a:buNone/>
              <a:defRPr i="0" sz="900" u="none" cap="none" strike="noStrike">
                <a:solidFill>
                  <a:srgbClr val="949494"/>
                </a:solidFill>
                <a:latin typeface="Montserrat"/>
                <a:ea typeface="Montserrat"/>
                <a:cs typeface="Montserrat"/>
                <a:sym typeface="Montserrat"/>
              </a:defRPr>
            </a:lvl2pPr>
            <a:lvl3pPr indent="0" lvl="2" marL="0" marR="0" rtl="0" algn="r">
              <a:spcBef>
                <a:spcPts val="0"/>
              </a:spcBef>
              <a:buNone/>
              <a:defRPr i="0" sz="900" u="none" cap="none" strike="noStrike">
                <a:solidFill>
                  <a:srgbClr val="949494"/>
                </a:solidFill>
                <a:latin typeface="Montserrat"/>
                <a:ea typeface="Montserrat"/>
                <a:cs typeface="Montserrat"/>
                <a:sym typeface="Montserrat"/>
              </a:defRPr>
            </a:lvl3pPr>
            <a:lvl4pPr indent="0" lvl="3" marL="0" marR="0" rtl="0" algn="r">
              <a:spcBef>
                <a:spcPts val="0"/>
              </a:spcBef>
              <a:buNone/>
              <a:defRPr i="0" sz="900" u="none" cap="none" strike="noStrike">
                <a:solidFill>
                  <a:srgbClr val="949494"/>
                </a:solidFill>
                <a:latin typeface="Montserrat"/>
                <a:ea typeface="Montserrat"/>
                <a:cs typeface="Montserrat"/>
                <a:sym typeface="Montserrat"/>
              </a:defRPr>
            </a:lvl4pPr>
            <a:lvl5pPr indent="0" lvl="4" marL="0" marR="0" rtl="0" algn="r">
              <a:spcBef>
                <a:spcPts val="0"/>
              </a:spcBef>
              <a:buNone/>
              <a:defRPr i="0" sz="900" u="none" cap="none" strike="noStrike">
                <a:solidFill>
                  <a:srgbClr val="949494"/>
                </a:solidFill>
                <a:latin typeface="Montserrat"/>
                <a:ea typeface="Montserrat"/>
                <a:cs typeface="Montserrat"/>
                <a:sym typeface="Montserrat"/>
              </a:defRPr>
            </a:lvl5pPr>
            <a:lvl6pPr indent="0" lvl="5" marL="0" marR="0" rtl="0" algn="r">
              <a:spcBef>
                <a:spcPts val="0"/>
              </a:spcBef>
              <a:buNone/>
              <a:defRPr i="0" sz="900" u="none" cap="none" strike="noStrike">
                <a:solidFill>
                  <a:srgbClr val="949494"/>
                </a:solidFill>
                <a:latin typeface="Montserrat"/>
                <a:ea typeface="Montserrat"/>
                <a:cs typeface="Montserrat"/>
                <a:sym typeface="Montserrat"/>
              </a:defRPr>
            </a:lvl6pPr>
            <a:lvl7pPr indent="0" lvl="6" marL="0" marR="0" rtl="0" algn="r">
              <a:spcBef>
                <a:spcPts val="0"/>
              </a:spcBef>
              <a:buNone/>
              <a:defRPr i="0" sz="900" u="none" cap="none" strike="noStrike">
                <a:solidFill>
                  <a:srgbClr val="949494"/>
                </a:solidFill>
                <a:latin typeface="Montserrat"/>
                <a:ea typeface="Montserrat"/>
                <a:cs typeface="Montserrat"/>
                <a:sym typeface="Montserrat"/>
              </a:defRPr>
            </a:lvl7pPr>
            <a:lvl8pPr indent="0" lvl="7" marL="0" marR="0" rtl="0" algn="r">
              <a:spcBef>
                <a:spcPts val="0"/>
              </a:spcBef>
              <a:buNone/>
              <a:defRPr i="0" sz="900" u="none" cap="none" strike="noStrike">
                <a:solidFill>
                  <a:srgbClr val="949494"/>
                </a:solidFill>
                <a:latin typeface="Montserrat"/>
                <a:ea typeface="Montserrat"/>
                <a:cs typeface="Montserrat"/>
                <a:sym typeface="Montserrat"/>
              </a:defRPr>
            </a:lvl8pPr>
            <a:lvl9pPr indent="0" lvl="8" marL="0" marR="0" rtl="0" algn="r">
              <a:spcBef>
                <a:spcPts val="0"/>
              </a:spcBef>
              <a:buNone/>
              <a:defRPr i="0" sz="900" u="none" cap="none" strike="noStrike">
                <a:solidFill>
                  <a:srgbClr val="949494"/>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rotWithShape="1">
          <a:blip r:embed="rId1">
            <a:alphaModFix/>
          </a:blip>
          <a:srcRect b="0" l="0" r="0" t="0"/>
          <a:stretch/>
        </p:blipFill>
        <p:spPr>
          <a:xfrm>
            <a:off x="342900" y="4786928"/>
            <a:ext cx="953919" cy="221130"/>
          </a:xfrm>
          <a:prstGeom prst="rect">
            <a:avLst/>
          </a:prstGeom>
          <a:noFill/>
          <a:ln>
            <a:noFill/>
          </a:ln>
        </p:spPr>
      </p:pic>
      <p:cxnSp>
        <p:nvCxnSpPr>
          <p:cNvPr id="10" name="Google Shape;10;p1"/>
          <p:cNvCxnSpPr/>
          <p:nvPr/>
        </p:nvCxnSpPr>
        <p:spPr>
          <a:xfrm>
            <a:off x="342900" y="4682888"/>
            <a:ext cx="8400900" cy="0"/>
          </a:xfrm>
          <a:prstGeom prst="straightConnector1">
            <a:avLst/>
          </a:prstGeom>
          <a:noFill/>
          <a:ln cap="flat" cmpd="sng" w="9525">
            <a:solidFill>
              <a:schemeClr val="dk1"/>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xml"/><Relationship Id="rId3"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xml"/><Relationship Id="rId3" Type="http://schemas.openxmlformats.org/officeDocument/2006/relationships/image" Target="../media/image22.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xml"/><Relationship Id="rId3" Type="http://schemas.openxmlformats.org/officeDocument/2006/relationships/image" Target="../media/image23.png"/><Relationship Id="rId4" Type="http://schemas.openxmlformats.org/officeDocument/2006/relationships/image" Target="../media/image26.png"/><Relationship Id="rId5" Type="http://schemas.openxmlformats.org/officeDocument/2006/relationships/image" Target="../media/image29.png"/><Relationship Id="rId6" Type="http://schemas.openxmlformats.org/officeDocument/2006/relationships/image" Target="../media/image25.png"/><Relationship Id="rId7"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type="ctrTitle"/>
          </p:nvPr>
        </p:nvSpPr>
        <p:spPr>
          <a:xfrm>
            <a:off x="342900" y="2755670"/>
            <a:ext cx="4229100" cy="15945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Individual project details</a:t>
            </a:r>
            <a:endParaRPr/>
          </a:p>
        </p:txBody>
      </p:sp>
      <p:sp>
        <p:nvSpPr>
          <p:cNvPr id="234" name="Google Shape;234;p36"/>
          <p:cNvSpPr txBox="1"/>
          <p:nvPr>
            <p:ph idx="1" type="subTitle"/>
          </p:nvPr>
        </p:nvSpPr>
        <p:spPr>
          <a:xfrm>
            <a:off x="342900" y="4350221"/>
            <a:ext cx="4229100" cy="294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ML and Mechanistic modeling tracks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5"/>
          <p:cNvSpPr txBox="1"/>
          <p:nvPr>
            <p:ph idx="4294967295" type="title"/>
          </p:nvPr>
        </p:nvSpPr>
        <p:spPr>
          <a:xfrm>
            <a:off x="311700" y="1402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800"/>
              <a:t>Linking your projects with the ATOM platform</a:t>
            </a:r>
            <a:endParaRPr sz="2800"/>
          </a:p>
        </p:txBody>
      </p:sp>
      <p:pic>
        <p:nvPicPr>
          <p:cNvPr id="351" name="Google Shape;351;p45"/>
          <p:cNvPicPr preferRelativeResize="0"/>
          <p:nvPr/>
        </p:nvPicPr>
        <p:blipFill>
          <a:blip r:embed="rId3">
            <a:alphaModFix/>
          </a:blip>
          <a:stretch>
            <a:fillRect/>
          </a:stretch>
        </p:blipFill>
        <p:spPr>
          <a:xfrm>
            <a:off x="0" y="652350"/>
            <a:ext cx="9143999" cy="4004897"/>
          </a:xfrm>
          <a:prstGeom prst="rect">
            <a:avLst/>
          </a:prstGeom>
          <a:noFill/>
          <a:ln>
            <a:noFill/>
          </a:ln>
        </p:spPr>
      </p:pic>
      <p:sp>
        <p:nvSpPr>
          <p:cNvPr id="352" name="Google Shape;352;p45"/>
          <p:cNvSpPr/>
          <p:nvPr/>
        </p:nvSpPr>
        <p:spPr>
          <a:xfrm>
            <a:off x="3422900" y="1070325"/>
            <a:ext cx="2341800" cy="358500"/>
          </a:xfrm>
          <a:prstGeom prst="roundRect">
            <a:avLst>
              <a:gd fmla="val 16667" name="adj"/>
            </a:avLst>
          </a:prstGeom>
          <a:no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5"/>
          <p:cNvSpPr/>
          <p:nvPr/>
        </p:nvSpPr>
        <p:spPr>
          <a:xfrm>
            <a:off x="6476625" y="988800"/>
            <a:ext cx="1901400" cy="1157400"/>
          </a:xfrm>
          <a:prstGeom prst="roundRect">
            <a:avLst>
              <a:gd fmla="val 16667" name="adj"/>
            </a:avLst>
          </a:prstGeom>
          <a:no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6"/>
          <p:cNvSpPr txBox="1"/>
          <p:nvPr>
            <p:ph type="title"/>
          </p:nvPr>
        </p:nvSpPr>
        <p:spPr>
          <a:xfrm>
            <a:off x="311700" y="1402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Project sign-ups</a:t>
            </a:r>
            <a:endParaRPr/>
          </a:p>
        </p:txBody>
      </p:sp>
      <p:sp>
        <p:nvSpPr>
          <p:cNvPr id="359" name="Google Shape;359;p46"/>
          <p:cNvSpPr txBox="1"/>
          <p:nvPr>
            <p:ph idx="1" type="body"/>
          </p:nvPr>
        </p:nvSpPr>
        <p:spPr>
          <a:xfrm>
            <a:off x="311700" y="695275"/>
            <a:ext cx="4260300" cy="39834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b="1" lang="en" sz="1500"/>
              <a:t>DATA DRIVEN MACHINE LEARNING MODELS</a:t>
            </a:r>
            <a:endParaRPr b="1" sz="1500"/>
          </a:p>
          <a:p>
            <a:pPr indent="-323850" lvl="0" marL="228600" rtl="0" algn="l">
              <a:lnSpc>
                <a:spcPct val="115000"/>
              </a:lnSpc>
              <a:spcBef>
                <a:spcPts val="1000"/>
              </a:spcBef>
              <a:spcAft>
                <a:spcPts val="0"/>
              </a:spcAft>
              <a:buSzPts val="1500"/>
              <a:buChar char="•"/>
            </a:pPr>
            <a:r>
              <a:rPr lang="en" sz="1500"/>
              <a:t>PARP1 ( therapeutic target)</a:t>
            </a:r>
            <a:endParaRPr sz="1500"/>
          </a:p>
          <a:p>
            <a:pPr indent="0" lvl="0" marL="177800" rtl="0" algn="l">
              <a:lnSpc>
                <a:spcPct val="115000"/>
              </a:lnSpc>
              <a:spcBef>
                <a:spcPts val="0"/>
              </a:spcBef>
              <a:spcAft>
                <a:spcPts val="0"/>
              </a:spcAft>
              <a:buNone/>
            </a:pPr>
            <a:r>
              <a:rPr b="1" lang="en" sz="1500"/>
              <a:t>Ryan</a:t>
            </a:r>
            <a:endParaRPr b="1" sz="1500"/>
          </a:p>
          <a:p>
            <a:pPr indent="0" lvl="0" marL="177800" rtl="0" algn="l">
              <a:lnSpc>
                <a:spcPct val="115000"/>
              </a:lnSpc>
              <a:spcBef>
                <a:spcPts val="0"/>
              </a:spcBef>
              <a:spcAft>
                <a:spcPts val="0"/>
              </a:spcAft>
              <a:buNone/>
            </a:pPr>
            <a:r>
              <a:t/>
            </a:r>
            <a:endParaRPr sz="1500"/>
          </a:p>
          <a:p>
            <a:pPr indent="-323850" lvl="0" marL="228600" rtl="0" algn="l">
              <a:lnSpc>
                <a:spcPct val="115000"/>
              </a:lnSpc>
              <a:spcBef>
                <a:spcPts val="0"/>
              </a:spcBef>
              <a:spcAft>
                <a:spcPts val="0"/>
              </a:spcAft>
              <a:buSzPts val="1500"/>
              <a:buChar char="•"/>
            </a:pPr>
            <a:r>
              <a:rPr lang="en" sz="1500"/>
              <a:t>P-gp (BBB efflux transporter)</a:t>
            </a:r>
            <a:endParaRPr sz="1500"/>
          </a:p>
          <a:p>
            <a:pPr indent="0" lvl="0" marL="177800" rtl="0" algn="l">
              <a:lnSpc>
                <a:spcPct val="115000"/>
              </a:lnSpc>
              <a:spcBef>
                <a:spcPts val="0"/>
              </a:spcBef>
              <a:spcAft>
                <a:spcPts val="0"/>
              </a:spcAft>
              <a:buNone/>
            </a:pPr>
            <a:r>
              <a:rPr b="1" lang="en" sz="1500"/>
              <a:t>Sarah</a:t>
            </a:r>
            <a:endParaRPr b="1" sz="1500"/>
          </a:p>
          <a:p>
            <a:pPr indent="0" lvl="0" marL="0" rtl="0" algn="l">
              <a:lnSpc>
                <a:spcPct val="115000"/>
              </a:lnSpc>
              <a:spcBef>
                <a:spcPts val="0"/>
              </a:spcBef>
              <a:spcAft>
                <a:spcPts val="0"/>
              </a:spcAft>
              <a:buNone/>
            </a:pPr>
            <a:r>
              <a:t/>
            </a:r>
            <a:endParaRPr sz="1500"/>
          </a:p>
          <a:p>
            <a:pPr indent="-323850" lvl="0" marL="228600" rtl="0" algn="l">
              <a:lnSpc>
                <a:spcPct val="115000"/>
              </a:lnSpc>
              <a:spcBef>
                <a:spcPts val="0"/>
              </a:spcBef>
              <a:spcAft>
                <a:spcPts val="0"/>
              </a:spcAft>
              <a:buSzPts val="1500"/>
              <a:buChar char="•"/>
            </a:pPr>
            <a:r>
              <a:rPr lang="en" sz="1500"/>
              <a:t>BCRP (BBB efflux transporter)</a:t>
            </a:r>
            <a:endParaRPr sz="1500"/>
          </a:p>
          <a:p>
            <a:pPr indent="0" lvl="0" marL="177800" rtl="0" algn="l">
              <a:lnSpc>
                <a:spcPct val="115000"/>
              </a:lnSpc>
              <a:spcBef>
                <a:spcPts val="0"/>
              </a:spcBef>
              <a:spcAft>
                <a:spcPts val="0"/>
              </a:spcAft>
              <a:buNone/>
            </a:pPr>
            <a:r>
              <a:rPr b="1" lang="en" sz="1500"/>
              <a:t>BCRP</a:t>
            </a:r>
            <a:endParaRPr b="1" sz="1500"/>
          </a:p>
          <a:p>
            <a:pPr indent="0" lvl="0" marL="0" rtl="0" algn="l">
              <a:lnSpc>
                <a:spcPct val="115000"/>
              </a:lnSpc>
              <a:spcBef>
                <a:spcPts val="0"/>
              </a:spcBef>
              <a:spcAft>
                <a:spcPts val="0"/>
              </a:spcAft>
              <a:buNone/>
            </a:pPr>
            <a:r>
              <a:t/>
            </a:r>
            <a:endParaRPr sz="1500"/>
          </a:p>
          <a:p>
            <a:pPr indent="-323850" lvl="0" marL="228600" rtl="0" algn="l">
              <a:lnSpc>
                <a:spcPct val="115000"/>
              </a:lnSpc>
              <a:spcBef>
                <a:spcPts val="0"/>
              </a:spcBef>
              <a:spcAft>
                <a:spcPts val="0"/>
              </a:spcAft>
              <a:buSzPts val="1500"/>
              <a:buChar char="•"/>
            </a:pPr>
            <a:r>
              <a:rPr lang="en" sz="1500"/>
              <a:t>Passive BBB penetration</a:t>
            </a:r>
            <a:endParaRPr sz="1500"/>
          </a:p>
          <a:p>
            <a:pPr indent="0" lvl="0" marL="177800" rtl="0" algn="l">
              <a:lnSpc>
                <a:spcPct val="115000"/>
              </a:lnSpc>
              <a:spcBef>
                <a:spcPts val="0"/>
              </a:spcBef>
              <a:spcAft>
                <a:spcPts val="0"/>
              </a:spcAft>
              <a:buNone/>
            </a:pPr>
            <a:r>
              <a:rPr b="1" lang="en" sz="1500"/>
              <a:t>Caiden</a:t>
            </a:r>
            <a:endParaRPr b="1" sz="1500"/>
          </a:p>
        </p:txBody>
      </p:sp>
      <p:sp>
        <p:nvSpPr>
          <p:cNvPr id="360" name="Google Shape;360;p46"/>
          <p:cNvSpPr txBox="1"/>
          <p:nvPr>
            <p:ph idx="2" type="body"/>
          </p:nvPr>
        </p:nvSpPr>
        <p:spPr>
          <a:xfrm>
            <a:off x="4572000" y="695275"/>
            <a:ext cx="4260300" cy="398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sz="1500"/>
              <a:t>LITERATURE BASED MECHANISTIC MODELS</a:t>
            </a:r>
            <a:endParaRPr b="1" sz="1500"/>
          </a:p>
          <a:p>
            <a:pPr indent="-323850" lvl="0" marL="228600" rtl="0" algn="l">
              <a:spcBef>
                <a:spcPts val="1000"/>
              </a:spcBef>
              <a:spcAft>
                <a:spcPts val="0"/>
              </a:spcAft>
              <a:buSzPts val="1500"/>
              <a:buChar char="•"/>
            </a:pPr>
            <a:r>
              <a:rPr lang="en" sz="1500"/>
              <a:t>Compartmental Modeling of Components of the DDR that Regulate PARP1 Activity</a:t>
            </a:r>
            <a:endParaRPr b="1" sz="1500"/>
          </a:p>
          <a:p>
            <a:pPr indent="0" lvl="0" marL="0" rtl="0" algn="l">
              <a:spcBef>
                <a:spcPts val="0"/>
              </a:spcBef>
              <a:spcAft>
                <a:spcPts val="0"/>
              </a:spcAft>
              <a:buNone/>
            </a:pPr>
            <a:r>
              <a:t/>
            </a:r>
            <a:endParaRPr b="1" sz="1500"/>
          </a:p>
          <a:p>
            <a:pPr indent="0" lvl="0" marL="177800" rtl="0" algn="l">
              <a:spcBef>
                <a:spcPts val="0"/>
              </a:spcBef>
              <a:spcAft>
                <a:spcPts val="0"/>
              </a:spcAft>
              <a:buNone/>
            </a:pPr>
            <a:r>
              <a:rPr b="1" lang="en" sz="1500"/>
              <a:t>Natalia</a:t>
            </a:r>
            <a:endParaRPr b="1" sz="1500"/>
          </a:p>
          <a:p>
            <a:pPr indent="0" lvl="0" marL="0" rtl="0" algn="l">
              <a:spcBef>
                <a:spcPts val="0"/>
              </a:spcBef>
              <a:spcAft>
                <a:spcPts val="0"/>
              </a:spcAft>
              <a:buNone/>
            </a:pPr>
            <a:r>
              <a:t/>
            </a:r>
            <a:endParaRPr sz="1500"/>
          </a:p>
          <a:p>
            <a:pPr indent="-323850" lvl="0" marL="228600" rtl="0" algn="l">
              <a:spcBef>
                <a:spcPts val="0"/>
              </a:spcBef>
              <a:spcAft>
                <a:spcPts val="0"/>
              </a:spcAft>
              <a:buSzPts val="1500"/>
              <a:buChar char="•"/>
            </a:pPr>
            <a:r>
              <a:rPr lang="en" sz="1500"/>
              <a:t>Impact of Clinical Therapeutics on PARP1/2/3 Family Members and their Downstream Substrates</a:t>
            </a:r>
            <a:endParaRPr sz="1500"/>
          </a:p>
          <a:p>
            <a:pPr indent="0" lvl="0" marL="177800" rtl="0" algn="l">
              <a:spcBef>
                <a:spcPts val="0"/>
              </a:spcBef>
              <a:spcAft>
                <a:spcPts val="0"/>
              </a:spcAft>
              <a:buNone/>
            </a:pPr>
            <a:r>
              <a:t/>
            </a:r>
            <a:endParaRPr sz="1500"/>
          </a:p>
          <a:p>
            <a:pPr indent="0" lvl="0" marL="177800" rtl="0" algn="l">
              <a:spcBef>
                <a:spcPts val="0"/>
              </a:spcBef>
              <a:spcAft>
                <a:spcPts val="0"/>
              </a:spcAft>
              <a:buNone/>
            </a:pPr>
            <a:r>
              <a:rPr b="1" lang="en" sz="1500"/>
              <a:t>Zahra</a:t>
            </a:r>
            <a:endParaRPr b="1"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7"/>
          <p:cNvSpPr txBox="1"/>
          <p:nvPr>
            <p:ph type="title"/>
          </p:nvPr>
        </p:nvSpPr>
        <p:spPr>
          <a:xfrm>
            <a:off x="311700" y="1402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Journal club signups</a:t>
            </a:r>
            <a:endParaRPr/>
          </a:p>
        </p:txBody>
      </p:sp>
      <p:sp>
        <p:nvSpPr>
          <p:cNvPr id="366" name="Google Shape;366;p47"/>
          <p:cNvSpPr txBox="1"/>
          <p:nvPr>
            <p:ph idx="1" type="body"/>
          </p:nvPr>
        </p:nvSpPr>
        <p:spPr>
          <a:xfrm>
            <a:off x="311700" y="847675"/>
            <a:ext cx="8520600" cy="3416400"/>
          </a:xfrm>
          <a:prstGeom prst="rect">
            <a:avLst/>
          </a:prstGeom>
        </p:spPr>
        <p:txBody>
          <a:bodyPr anchorCtr="0" anchor="t" bIns="34275" lIns="68575" spcFirstLastPara="1" rIns="68575" wrap="square" tIns="34275">
            <a:noAutofit/>
          </a:bodyPr>
          <a:lstStyle/>
          <a:p>
            <a:pPr indent="-361950" lvl="0" marL="457200" rtl="0" algn="l">
              <a:spcBef>
                <a:spcPts val="800"/>
              </a:spcBef>
              <a:spcAft>
                <a:spcPts val="0"/>
              </a:spcAft>
              <a:buSzPts val="2100"/>
              <a:buChar char="•"/>
            </a:pPr>
            <a:r>
              <a:rPr lang="en"/>
              <a:t>Week 1: 6/3, send paper to Susan by 5/31</a:t>
            </a:r>
            <a:endParaRPr/>
          </a:p>
          <a:p>
            <a:pPr indent="0" lvl="0" marL="457200" rtl="0" algn="l">
              <a:spcBef>
                <a:spcPts val="800"/>
              </a:spcBef>
              <a:spcAft>
                <a:spcPts val="0"/>
              </a:spcAft>
              <a:buNone/>
            </a:pPr>
            <a:r>
              <a:rPr b="1" lang="en"/>
              <a:t>Caiden, Ryan</a:t>
            </a:r>
            <a:endParaRPr b="1"/>
          </a:p>
          <a:p>
            <a:pPr indent="-361950" lvl="0" marL="457200" rtl="0" algn="l">
              <a:spcBef>
                <a:spcPts val="800"/>
              </a:spcBef>
              <a:spcAft>
                <a:spcPts val="0"/>
              </a:spcAft>
              <a:buSzPts val="2100"/>
              <a:buChar char="•"/>
            </a:pPr>
            <a:r>
              <a:rPr lang="en"/>
              <a:t>Week 2: 6/10, send paper to Susan by 6/7</a:t>
            </a:r>
            <a:endParaRPr/>
          </a:p>
          <a:p>
            <a:pPr indent="0" lvl="0" marL="457200" rtl="0" algn="l">
              <a:spcBef>
                <a:spcPts val="800"/>
              </a:spcBef>
              <a:spcAft>
                <a:spcPts val="0"/>
              </a:spcAft>
              <a:buNone/>
            </a:pPr>
            <a:r>
              <a:rPr b="1" lang="en"/>
              <a:t>Natalia, Kendra</a:t>
            </a:r>
            <a:endParaRPr b="1"/>
          </a:p>
          <a:p>
            <a:pPr indent="-361950" lvl="0" marL="457200" rtl="0" algn="l">
              <a:spcBef>
                <a:spcPts val="800"/>
              </a:spcBef>
              <a:spcAft>
                <a:spcPts val="0"/>
              </a:spcAft>
              <a:buSzPts val="2100"/>
              <a:buChar char="•"/>
            </a:pPr>
            <a:r>
              <a:rPr lang="en"/>
              <a:t>Week 3: 6/17, send paper to Susan by 6/14</a:t>
            </a:r>
            <a:endParaRPr/>
          </a:p>
          <a:p>
            <a:pPr indent="0" lvl="0" marL="457200" rtl="0" algn="l">
              <a:spcBef>
                <a:spcPts val="800"/>
              </a:spcBef>
              <a:spcAft>
                <a:spcPts val="0"/>
              </a:spcAft>
              <a:buNone/>
            </a:pPr>
            <a:r>
              <a:rPr b="1" lang="en"/>
              <a:t>Sarah, Zahra</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311700" y="1402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Model types, merits and drawbacks</a:t>
            </a:r>
            <a:endParaRPr/>
          </a:p>
        </p:txBody>
      </p:sp>
      <p:sp>
        <p:nvSpPr>
          <p:cNvPr id="240" name="Google Shape;240;p37"/>
          <p:cNvSpPr txBox="1"/>
          <p:nvPr>
            <p:ph idx="1" type="body"/>
          </p:nvPr>
        </p:nvSpPr>
        <p:spPr>
          <a:xfrm>
            <a:off x="311700" y="695275"/>
            <a:ext cx="4260300" cy="3983400"/>
          </a:xfrm>
          <a:prstGeom prst="rect">
            <a:avLst/>
          </a:prstGeom>
        </p:spPr>
        <p:txBody>
          <a:bodyPr anchorCtr="0" anchor="t" bIns="34275" lIns="68575" spcFirstLastPara="1" rIns="68575" wrap="square" tIns="34275">
            <a:noAutofit/>
          </a:bodyPr>
          <a:lstStyle/>
          <a:p>
            <a:pPr indent="0" lvl="0" marL="0" rtl="0" algn="l">
              <a:lnSpc>
                <a:spcPct val="100000"/>
              </a:lnSpc>
              <a:spcBef>
                <a:spcPts val="800"/>
              </a:spcBef>
              <a:spcAft>
                <a:spcPts val="0"/>
              </a:spcAft>
              <a:buNone/>
            </a:pPr>
            <a:r>
              <a:rPr b="1" lang="en" sz="1500"/>
              <a:t>DATA DRIVEN MACHINE LEARNING MODELS</a:t>
            </a:r>
            <a:endParaRPr b="1" sz="1500"/>
          </a:p>
          <a:p>
            <a:pPr indent="-323850" lvl="0" marL="228600" rtl="0" algn="l">
              <a:lnSpc>
                <a:spcPct val="115000"/>
              </a:lnSpc>
              <a:spcBef>
                <a:spcPts val="1000"/>
              </a:spcBef>
              <a:spcAft>
                <a:spcPts val="0"/>
              </a:spcAft>
              <a:buSzPts val="1500"/>
              <a:buChar char="•"/>
            </a:pPr>
            <a:r>
              <a:rPr lang="en" sz="1500"/>
              <a:t>Computational inference can pick up patterns in high-dimensional data that humans will never be able to recognize</a:t>
            </a:r>
            <a:endParaRPr sz="1500"/>
          </a:p>
          <a:p>
            <a:pPr indent="-323850" lvl="0" marL="228600" rtl="0" algn="l">
              <a:lnSpc>
                <a:spcPct val="115000"/>
              </a:lnSpc>
              <a:spcBef>
                <a:spcPts val="0"/>
              </a:spcBef>
              <a:spcAft>
                <a:spcPts val="0"/>
              </a:spcAft>
              <a:buSzPts val="1500"/>
              <a:buChar char="•"/>
            </a:pPr>
            <a:r>
              <a:rPr lang="en" sz="1500"/>
              <a:t>Based on data and numbers alone, ignorant of biological &amp; physical realities</a:t>
            </a:r>
            <a:endParaRPr sz="1500"/>
          </a:p>
          <a:p>
            <a:pPr indent="-323850" lvl="0" marL="228600" rtl="0" algn="l">
              <a:lnSpc>
                <a:spcPct val="115000"/>
              </a:lnSpc>
              <a:spcBef>
                <a:spcPts val="0"/>
              </a:spcBef>
              <a:spcAft>
                <a:spcPts val="0"/>
              </a:spcAft>
              <a:buSzPts val="1500"/>
              <a:buChar char="•"/>
            </a:pPr>
            <a:r>
              <a:rPr lang="en" sz="1500"/>
              <a:t>Fast, cheap and accurate </a:t>
            </a:r>
            <a:endParaRPr sz="1500"/>
          </a:p>
          <a:p>
            <a:pPr indent="-323850" lvl="0" marL="228600" rtl="0" algn="l">
              <a:lnSpc>
                <a:spcPct val="115000"/>
              </a:lnSpc>
              <a:spcBef>
                <a:spcPts val="0"/>
              </a:spcBef>
              <a:spcAft>
                <a:spcPts val="0"/>
              </a:spcAft>
              <a:buSzPts val="1500"/>
              <a:buChar char="•"/>
            </a:pPr>
            <a:r>
              <a:rPr lang="en" sz="1500"/>
              <a:t>‘Black box’ models </a:t>
            </a:r>
            <a:r>
              <a:rPr lang="en" sz="1500"/>
              <a:t>can be </a:t>
            </a:r>
            <a:r>
              <a:rPr lang="en" sz="1500"/>
              <a:t>difficult to interpret</a:t>
            </a:r>
            <a:endParaRPr sz="1500"/>
          </a:p>
          <a:p>
            <a:pPr indent="-323850" lvl="0" marL="228600" rtl="0" algn="l">
              <a:lnSpc>
                <a:spcPct val="115000"/>
              </a:lnSpc>
              <a:spcBef>
                <a:spcPts val="0"/>
              </a:spcBef>
              <a:spcAft>
                <a:spcPts val="0"/>
              </a:spcAft>
              <a:buSzPts val="1500"/>
              <a:buChar char="•"/>
            </a:pPr>
            <a:r>
              <a:rPr lang="en" sz="1500"/>
              <a:t>The modeler must draw on their understanding of reality and the data to determine whether the model is valid</a:t>
            </a:r>
            <a:endParaRPr sz="1500"/>
          </a:p>
          <a:p>
            <a:pPr indent="-323850" lvl="0" marL="228600" rtl="0" algn="l">
              <a:lnSpc>
                <a:spcPct val="115000"/>
              </a:lnSpc>
              <a:spcBef>
                <a:spcPts val="0"/>
              </a:spcBef>
              <a:spcAft>
                <a:spcPts val="0"/>
              </a:spcAft>
              <a:buSzPts val="1500"/>
              <a:buChar char="•"/>
            </a:pPr>
            <a:r>
              <a:rPr lang="en" sz="1500"/>
              <a:t>Static &amp; deterministic</a:t>
            </a:r>
            <a:endParaRPr sz="1500"/>
          </a:p>
        </p:txBody>
      </p:sp>
      <p:sp>
        <p:nvSpPr>
          <p:cNvPr id="241" name="Google Shape;241;p37"/>
          <p:cNvSpPr txBox="1"/>
          <p:nvPr>
            <p:ph idx="2" type="body"/>
          </p:nvPr>
        </p:nvSpPr>
        <p:spPr>
          <a:xfrm>
            <a:off x="4572000" y="695275"/>
            <a:ext cx="4260300" cy="398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sz="1500"/>
              <a:t>LITERATURE BASED MECHANISTIC MODELS</a:t>
            </a:r>
            <a:endParaRPr b="1" sz="1500"/>
          </a:p>
          <a:p>
            <a:pPr indent="-323850" lvl="0" marL="228600" rtl="0" algn="l">
              <a:spcBef>
                <a:spcPts val="1000"/>
              </a:spcBef>
              <a:spcAft>
                <a:spcPts val="0"/>
              </a:spcAft>
              <a:buSzPts val="1500"/>
              <a:buChar char="•"/>
            </a:pPr>
            <a:r>
              <a:rPr lang="en" sz="1500"/>
              <a:t>Rooted in the decades of experimental &amp; philosophical understanding of biological systems</a:t>
            </a:r>
            <a:endParaRPr sz="1500"/>
          </a:p>
          <a:p>
            <a:pPr indent="-323850" lvl="0" marL="228600" rtl="0" algn="l">
              <a:spcBef>
                <a:spcPts val="0"/>
              </a:spcBef>
              <a:spcAft>
                <a:spcPts val="0"/>
              </a:spcAft>
              <a:buSzPts val="1500"/>
              <a:buChar char="•"/>
            </a:pPr>
            <a:r>
              <a:rPr lang="en" sz="1500"/>
              <a:t>Difficult to parameterize, small variations in inputs can propagate to large errors in outputs</a:t>
            </a:r>
            <a:endParaRPr sz="1500"/>
          </a:p>
          <a:p>
            <a:pPr indent="-323850" lvl="0" marL="228600" rtl="0" algn="l">
              <a:spcBef>
                <a:spcPts val="0"/>
              </a:spcBef>
              <a:spcAft>
                <a:spcPts val="0"/>
              </a:spcAft>
              <a:buSzPts val="1500"/>
              <a:buChar char="•"/>
            </a:pPr>
            <a:r>
              <a:rPr lang="en" sz="1500"/>
              <a:t>More computationally expensive, but accurate when you don’t have enough data to build an ML model</a:t>
            </a:r>
            <a:endParaRPr sz="1500"/>
          </a:p>
          <a:p>
            <a:pPr indent="-323850" lvl="0" marL="228600" rtl="0" algn="l">
              <a:spcBef>
                <a:spcPts val="0"/>
              </a:spcBef>
              <a:spcAft>
                <a:spcPts val="0"/>
              </a:spcAft>
              <a:buSzPts val="1500"/>
              <a:buChar char="•"/>
            </a:pPr>
            <a:r>
              <a:rPr lang="en" sz="1500"/>
              <a:t>Easier to interpret and understand</a:t>
            </a:r>
            <a:endParaRPr sz="1500"/>
          </a:p>
          <a:p>
            <a:pPr indent="-323850" lvl="0" marL="228600" rtl="0" algn="l">
              <a:spcBef>
                <a:spcPts val="0"/>
              </a:spcBef>
              <a:spcAft>
                <a:spcPts val="0"/>
              </a:spcAft>
              <a:buSzPts val="1500"/>
              <a:buChar char="•"/>
            </a:pPr>
            <a:r>
              <a:rPr lang="en" sz="1500"/>
              <a:t>The modeler must account for lack of knowledge within the system - patterns they don’t see</a:t>
            </a:r>
            <a:endParaRPr sz="1500"/>
          </a:p>
          <a:p>
            <a:pPr indent="-323850" lvl="0" marL="228600" rtl="0" algn="l">
              <a:spcBef>
                <a:spcPts val="0"/>
              </a:spcBef>
              <a:spcAft>
                <a:spcPts val="0"/>
              </a:spcAft>
              <a:buSzPts val="1500"/>
              <a:buChar char="•"/>
            </a:pPr>
            <a:r>
              <a:rPr lang="en" sz="1500"/>
              <a:t>Dynamic &amp; probabilistic</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311700" y="1402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Project tracks</a:t>
            </a:r>
            <a:endParaRPr/>
          </a:p>
        </p:txBody>
      </p:sp>
      <p:sp>
        <p:nvSpPr>
          <p:cNvPr id="247" name="Google Shape;247;p38"/>
          <p:cNvSpPr txBox="1"/>
          <p:nvPr>
            <p:ph idx="1" type="body"/>
          </p:nvPr>
        </p:nvSpPr>
        <p:spPr>
          <a:xfrm>
            <a:off x="311700" y="695275"/>
            <a:ext cx="4260300" cy="3416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sz="1500"/>
              <a:t>DATA DRIVEN MACHINE LEARNING MODELS</a:t>
            </a:r>
            <a:endParaRPr sz="1500"/>
          </a:p>
          <a:p>
            <a:pPr indent="-323850" lvl="0" marL="457200" rtl="0" algn="l">
              <a:spcBef>
                <a:spcPts val="1000"/>
              </a:spcBef>
              <a:spcAft>
                <a:spcPts val="0"/>
              </a:spcAft>
              <a:buSzPts val="1500"/>
              <a:buAutoNum type="arabicParenR"/>
            </a:pPr>
            <a:r>
              <a:rPr lang="en" sz="1500"/>
              <a:t>Literature &amp; database search for data</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AutoNum type="arabicParenR"/>
            </a:pPr>
            <a:r>
              <a:rPr lang="en" sz="1500"/>
              <a:t>Data analysis and curation</a:t>
            </a:r>
            <a:endParaRPr sz="1500"/>
          </a:p>
          <a:p>
            <a:pPr indent="0" lvl="0" marL="457200" rtl="0" algn="l">
              <a:spcBef>
                <a:spcPts val="0"/>
              </a:spcBef>
              <a:spcAft>
                <a:spcPts val="0"/>
              </a:spcAft>
              <a:buNone/>
            </a:pPr>
            <a:r>
              <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AutoNum type="arabicParenR"/>
            </a:pPr>
            <a:r>
              <a:rPr lang="en" sz="1500"/>
              <a:t>Model building &amp; HPO using Python</a:t>
            </a:r>
            <a:endParaRPr sz="1500"/>
          </a:p>
          <a:p>
            <a:pPr indent="0" lvl="0" marL="457200" rtl="0" algn="l">
              <a:spcBef>
                <a:spcPts val="0"/>
              </a:spcBef>
              <a:spcAft>
                <a:spcPts val="0"/>
              </a:spcAft>
              <a:buNone/>
            </a:pPr>
            <a:r>
              <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AutoNum type="arabicParenR"/>
            </a:pPr>
            <a:r>
              <a:rPr lang="en" sz="1500"/>
              <a:t>Model analysis - uncertainty &amp; limitations w/ Python</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AutoNum type="arabicParenR"/>
            </a:pPr>
            <a:r>
              <a:rPr lang="en" sz="1500"/>
              <a:t>Using models for inference w/ Python</a:t>
            </a:r>
            <a:endParaRPr sz="1500"/>
          </a:p>
        </p:txBody>
      </p:sp>
      <p:sp>
        <p:nvSpPr>
          <p:cNvPr id="248" name="Google Shape;248;p38"/>
          <p:cNvSpPr txBox="1"/>
          <p:nvPr>
            <p:ph idx="2" type="body"/>
          </p:nvPr>
        </p:nvSpPr>
        <p:spPr>
          <a:xfrm>
            <a:off x="4572000" y="695275"/>
            <a:ext cx="4260300" cy="3416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sz="1500"/>
              <a:t>LITERATURE BASED MECHANISTIC MODELS</a:t>
            </a:r>
            <a:endParaRPr b="1" sz="1500"/>
          </a:p>
          <a:p>
            <a:pPr indent="-323850" lvl="0" marL="457200" rtl="0" algn="l">
              <a:spcBef>
                <a:spcPts val="1000"/>
              </a:spcBef>
              <a:spcAft>
                <a:spcPts val="0"/>
              </a:spcAft>
              <a:buSzPts val="1500"/>
              <a:buAutoNum type="arabicParenR"/>
            </a:pPr>
            <a:r>
              <a:rPr lang="en" sz="1500"/>
              <a:t>Literature &amp; database search for pathways &amp; parameters</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AutoNum type="arabicParenR"/>
            </a:pPr>
            <a:r>
              <a:rPr lang="en" sz="1500"/>
              <a:t>Curation and formulation of necessary components of model</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AutoNum type="arabicParenR"/>
            </a:pPr>
            <a:r>
              <a:rPr lang="en" sz="1500"/>
              <a:t>Model building and refinement using RuleBender</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AutoNum type="arabicParenR"/>
            </a:pPr>
            <a:r>
              <a:rPr lang="en" sz="1500"/>
              <a:t>Model analysis - uncertainty &amp; limitations w/ RB + Python</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AutoNum type="arabicParenR"/>
            </a:pPr>
            <a:r>
              <a:rPr lang="en" sz="1500"/>
              <a:t>Use model simulations for inference w/ RB + Python</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311700" y="1402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Data driven ML models</a:t>
            </a:r>
            <a:endParaRPr/>
          </a:p>
        </p:txBody>
      </p:sp>
      <p:pic>
        <p:nvPicPr>
          <p:cNvPr id="254" name="Google Shape;254;p39"/>
          <p:cNvPicPr preferRelativeResize="0"/>
          <p:nvPr/>
        </p:nvPicPr>
        <p:blipFill>
          <a:blip r:embed="rId3">
            <a:alphaModFix/>
          </a:blip>
          <a:stretch>
            <a:fillRect/>
          </a:stretch>
        </p:blipFill>
        <p:spPr>
          <a:xfrm>
            <a:off x="152400" y="865325"/>
            <a:ext cx="8839204" cy="367724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0"/>
          <p:cNvSpPr txBox="1"/>
          <p:nvPr>
            <p:ph type="title"/>
          </p:nvPr>
        </p:nvSpPr>
        <p:spPr>
          <a:xfrm>
            <a:off x="311700" y="1402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Data driven ML model questions</a:t>
            </a:r>
            <a:endParaRPr/>
          </a:p>
        </p:txBody>
      </p:sp>
      <p:sp>
        <p:nvSpPr>
          <p:cNvPr id="260" name="Google Shape;260;p40"/>
          <p:cNvSpPr txBox="1"/>
          <p:nvPr>
            <p:ph idx="1" type="body"/>
          </p:nvPr>
        </p:nvSpPr>
        <p:spPr>
          <a:xfrm>
            <a:off x="311700" y="847675"/>
            <a:ext cx="8520600" cy="3771300"/>
          </a:xfrm>
          <a:prstGeom prst="rect">
            <a:avLst/>
          </a:prstGeom>
        </p:spPr>
        <p:txBody>
          <a:bodyPr anchorCtr="0" anchor="t" bIns="34275" lIns="68575" spcFirstLastPara="1" rIns="68575" wrap="square" tIns="34275">
            <a:noAutofit/>
          </a:bodyPr>
          <a:lstStyle/>
          <a:p>
            <a:pPr indent="-323850" lvl="0" marL="457200" rtl="0" algn="l">
              <a:spcBef>
                <a:spcPts val="800"/>
              </a:spcBef>
              <a:spcAft>
                <a:spcPts val="0"/>
              </a:spcAft>
              <a:buSzPts val="1500"/>
              <a:buChar char="•"/>
            </a:pPr>
            <a:r>
              <a:rPr lang="en" sz="1500"/>
              <a:t>What is your target? How does it relate to cancer, blood brain barrier and DNA damage response? What kind of experiments are run to acquire the data?</a:t>
            </a:r>
            <a:endParaRPr sz="1500"/>
          </a:p>
          <a:p>
            <a:pPr indent="-323850" lvl="0" marL="457200" rtl="0" algn="l">
              <a:spcBef>
                <a:spcPts val="800"/>
              </a:spcBef>
              <a:spcAft>
                <a:spcPts val="0"/>
              </a:spcAft>
              <a:buSzPts val="1500"/>
              <a:buChar char="•"/>
            </a:pPr>
            <a:r>
              <a:rPr lang="en" sz="1500"/>
              <a:t>What are the compounds in your dataset? Are they structurally diverse or form a series? How much of chemical space do they take up? What might be missing from the dataset? </a:t>
            </a:r>
            <a:endParaRPr sz="1500"/>
          </a:p>
          <a:p>
            <a:pPr indent="-323850" lvl="0" marL="457200" rtl="0" algn="l">
              <a:spcBef>
                <a:spcPts val="800"/>
              </a:spcBef>
              <a:spcAft>
                <a:spcPts val="0"/>
              </a:spcAft>
              <a:buSzPts val="1500"/>
              <a:buChar char="•"/>
            </a:pPr>
            <a:r>
              <a:rPr lang="en" sz="1500"/>
              <a:t>What are the values in your target output? Do they span a wide range? Do structurally </a:t>
            </a:r>
            <a:r>
              <a:rPr lang="en" sz="1500"/>
              <a:t>similar compounds have different values or similar values? Do you have a lot of actives or is the data imbalanced? Are there a lot of censored values?</a:t>
            </a:r>
            <a:endParaRPr sz="1500"/>
          </a:p>
          <a:p>
            <a:pPr indent="-323850" lvl="0" marL="457200" rtl="0" algn="l">
              <a:spcBef>
                <a:spcPts val="800"/>
              </a:spcBef>
              <a:spcAft>
                <a:spcPts val="0"/>
              </a:spcAft>
              <a:buSzPts val="1500"/>
              <a:buChar char="•"/>
            </a:pPr>
            <a:r>
              <a:rPr lang="en" sz="1500"/>
              <a:t>What is your best model? Do you have enough data to create a good regression model or need to do classification only? Did you cover all the bases in your hyperparameter search or need to extend it? </a:t>
            </a:r>
            <a:endParaRPr sz="1500"/>
          </a:p>
          <a:p>
            <a:pPr indent="-323850" lvl="0" marL="457200" rtl="0" algn="l">
              <a:spcBef>
                <a:spcPts val="800"/>
              </a:spcBef>
              <a:spcAft>
                <a:spcPts val="0"/>
              </a:spcAft>
              <a:buSzPts val="1500"/>
              <a:buChar char="•"/>
            </a:pPr>
            <a:r>
              <a:rPr lang="en" sz="1500"/>
              <a:t>What can you learn from your model? To what extent is it generalizable to brand new compounds? Are there regions of uncertainty in chemical space? What compounds would you send for validation experiments to get more data?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311700" y="1402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800"/>
              <a:t>Literature-based mechanistic models</a:t>
            </a:r>
            <a:endParaRPr sz="2800"/>
          </a:p>
        </p:txBody>
      </p:sp>
      <p:pic>
        <p:nvPicPr>
          <p:cNvPr id="266" name="Google Shape;266;p41"/>
          <p:cNvPicPr preferRelativeResize="0"/>
          <p:nvPr/>
        </p:nvPicPr>
        <p:blipFill>
          <a:blip r:embed="rId3">
            <a:alphaModFix/>
          </a:blip>
          <a:stretch>
            <a:fillRect/>
          </a:stretch>
        </p:blipFill>
        <p:spPr>
          <a:xfrm>
            <a:off x="4572000" y="712925"/>
            <a:ext cx="3576374" cy="3814300"/>
          </a:xfrm>
          <a:prstGeom prst="rect">
            <a:avLst/>
          </a:prstGeom>
          <a:noFill/>
          <a:ln>
            <a:noFill/>
          </a:ln>
        </p:spPr>
      </p:pic>
      <p:pic>
        <p:nvPicPr>
          <p:cNvPr id="267" name="Google Shape;267;p41"/>
          <p:cNvPicPr preferRelativeResize="0"/>
          <p:nvPr/>
        </p:nvPicPr>
        <p:blipFill>
          <a:blip r:embed="rId4">
            <a:alphaModFix/>
          </a:blip>
          <a:stretch>
            <a:fillRect/>
          </a:stretch>
        </p:blipFill>
        <p:spPr>
          <a:xfrm>
            <a:off x="0" y="712925"/>
            <a:ext cx="3791997" cy="3814300"/>
          </a:xfrm>
          <a:prstGeom prst="rect">
            <a:avLst/>
          </a:prstGeom>
          <a:noFill/>
          <a:ln>
            <a:noFill/>
          </a:ln>
        </p:spPr>
      </p:pic>
      <p:sp>
        <p:nvSpPr>
          <p:cNvPr id="268" name="Google Shape;268;p41"/>
          <p:cNvSpPr/>
          <p:nvPr/>
        </p:nvSpPr>
        <p:spPr>
          <a:xfrm>
            <a:off x="3741600" y="2429550"/>
            <a:ext cx="830400" cy="469800"/>
          </a:xfrm>
          <a:prstGeom prst="rightArrow">
            <a:avLst>
              <a:gd fmla="val 50000" name="adj1"/>
              <a:gd fmla="val 50000" name="adj2"/>
            </a:avLst>
          </a:prstGeom>
          <a:solidFill>
            <a:srgbClr val="1D51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1"/>
          <p:cNvSpPr txBox="1"/>
          <p:nvPr/>
        </p:nvSpPr>
        <p:spPr>
          <a:xfrm>
            <a:off x="7491425" y="717075"/>
            <a:ext cx="1652400" cy="356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latin typeface="Montserrat"/>
                <a:ea typeface="Montserrat"/>
                <a:cs typeface="Montserrat"/>
                <a:sym typeface="Montserrat"/>
              </a:rPr>
              <a:t>Parameters:</a:t>
            </a:r>
            <a:endParaRPr b="1" sz="1200">
              <a:latin typeface="Montserrat"/>
              <a:ea typeface="Montserrat"/>
              <a:cs typeface="Montserrat"/>
              <a:sym typeface="Montserrat"/>
            </a:endParaRPr>
          </a:p>
          <a:p>
            <a:pPr indent="0" lvl="0" marL="0" rtl="0" algn="l">
              <a:lnSpc>
                <a:spcPct val="115000"/>
              </a:lnSpc>
              <a:spcBef>
                <a:spcPts val="0"/>
              </a:spcBef>
              <a:spcAft>
                <a:spcPts val="0"/>
              </a:spcAft>
              <a:buNone/>
            </a:pPr>
            <a:r>
              <a:t/>
            </a:r>
            <a:endParaRPr b="1" sz="900">
              <a:latin typeface="Montserrat"/>
              <a:ea typeface="Montserrat"/>
              <a:cs typeface="Montserrat"/>
              <a:sym typeface="Montserrat"/>
            </a:endParaRPr>
          </a:p>
          <a:p>
            <a:pPr indent="0" lvl="0" marL="0" rtl="0" algn="l">
              <a:lnSpc>
                <a:spcPct val="115000"/>
              </a:lnSpc>
              <a:spcBef>
                <a:spcPts val="0"/>
              </a:spcBef>
              <a:spcAft>
                <a:spcPts val="0"/>
              </a:spcAft>
              <a:buNone/>
            </a:pPr>
            <a:r>
              <a:rPr lang="en" sz="900">
                <a:latin typeface="Montserrat"/>
                <a:ea typeface="Montserrat"/>
                <a:cs typeface="Montserrat"/>
                <a:sym typeface="Montserrat"/>
              </a:rPr>
              <a:t>Concentration</a:t>
            </a:r>
            <a:endParaRPr sz="900">
              <a:latin typeface="Montserrat"/>
              <a:ea typeface="Montserrat"/>
              <a:cs typeface="Montserrat"/>
              <a:sym typeface="Montserrat"/>
            </a:endParaRPr>
          </a:p>
          <a:p>
            <a:pPr indent="0" lvl="0" marL="0" rtl="0" algn="l">
              <a:lnSpc>
                <a:spcPct val="115000"/>
              </a:lnSpc>
              <a:spcBef>
                <a:spcPts val="0"/>
              </a:spcBef>
              <a:spcAft>
                <a:spcPts val="0"/>
              </a:spcAft>
              <a:buNone/>
            </a:pPr>
            <a:r>
              <a:t/>
            </a:r>
            <a:endParaRPr sz="900">
              <a:latin typeface="Montserrat"/>
              <a:ea typeface="Montserrat"/>
              <a:cs typeface="Montserrat"/>
              <a:sym typeface="Montserrat"/>
            </a:endParaRPr>
          </a:p>
          <a:p>
            <a:pPr indent="0" lvl="0" marL="0" rtl="0" algn="l">
              <a:lnSpc>
                <a:spcPct val="115000"/>
              </a:lnSpc>
              <a:spcBef>
                <a:spcPts val="0"/>
              </a:spcBef>
              <a:spcAft>
                <a:spcPts val="0"/>
              </a:spcAft>
              <a:buNone/>
            </a:pPr>
            <a:r>
              <a:rPr lang="en" sz="900">
                <a:latin typeface="Montserrat"/>
                <a:ea typeface="Montserrat"/>
                <a:cs typeface="Montserrat"/>
                <a:sym typeface="Montserrat"/>
              </a:rPr>
              <a:t>Diffusion &amp; transport</a:t>
            </a:r>
            <a:endParaRPr sz="900">
              <a:latin typeface="Montserrat"/>
              <a:ea typeface="Montserrat"/>
              <a:cs typeface="Montserrat"/>
              <a:sym typeface="Montserrat"/>
            </a:endParaRPr>
          </a:p>
          <a:p>
            <a:pPr indent="0" lvl="0" marL="0" rtl="0" algn="l">
              <a:lnSpc>
                <a:spcPct val="115000"/>
              </a:lnSpc>
              <a:spcBef>
                <a:spcPts val="0"/>
              </a:spcBef>
              <a:spcAft>
                <a:spcPts val="0"/>
              </a:spcAft>
              <a:buNone/>
            </a:pPr>
            <a:r>
              <a:t/>
            </a:r>
            <a:endParaRPr sz="900">
              <a:latin typeface="Montserrat"/>
              <a:ea typeface="Montserrat"/>
              <a:cs typeface="Montserrat"/>
              <a:sym typeface="Montserrat"/>
            </a:endParaRPr>
          </a:p>
          <a:p>
            <a:pPr indent="0" lvl="0" marL="0" rtl="0" algn="l">
              <a:lnSpc>
                <a:spcPct val="115000"/>
              </a:lnSpc>
              <a:spcBef>
                <a:spcPts val="0"/>
              </a:spcBef>
              <a:spcAft>
                <a:spcPts val="0"/>
              </a:spcAft>
              <a:buNone/>
            </a:pPr>
            <a:r>
              <a:t/>
            </a:r>
            <a:endParaRPr sz="900">
              <a:latin typeface="Montserrat"/>
              <a:ea typeface="Montserrat"/>
              <a:cs typeface="Montserrat"/>
              <a:sym typeface="Montserrat"/>
            </a:endParaRPr>
          </a:p>
          <a:p>
            <a:pPr indent="0" lvl="0" marL="0" rtl="0" algn="l">
              <a:lnSpc>
                <a:spcPct val="115000"/>
              </a:lnSpc>
              <a:spcBef>
                <a:spcPts val="0"/>
              </a:spcBef>
              <a:spcAft>
                <a:spcPts val="0"/>
              </a:spcAft>
              <a:buNone/>
            </a:pPr>
            <a:r>
              <a:t/>
            </a:r>
            <a:endParaRPr sz="900">
              <a:latin typeface="Montserrat"/>
              <a:ea typeface="Montserrat"/>
              <a:cs typeface="Montserrat"/>
              <a:sym typeface="Montserrat"/>
            </a:endParaRPr>
          </a:p>
          <a:p>
            <a:pPr indent="0" lvl="0" marL="0" rtl="0" algn="l">
              <a:lnSpc>
                <a:spcPct val="115000"/>
              </a:lnSpc>
              <a:spcBef>
                <a:spcPts val="0"/>
              </a:spcBef>
              <a:spcAft>
                <a:spcPts val="0"/>
              </a:spcAft>
              <a:buNone/>
            </a:pPr>
            <a:r>
              <a:t/>
            </a:r>
            <a:endParaRPr sz="900">
              <a:latin typeface="Montserrat"/>
              <a:ea typeface="Montserrat"/>
              <a:cs typeface="Montserrat"/>
              <a:sym typeface="Montserrat"/>
            </a:endParaRPr>
          </a:p>
          <a:p>
            <a:pPr indent="0" lvl="0" marL="0" rtl="0" algn="l">
              <a:lnSpc>
                <a:spcPct val="115000"/>
              </a:lnSpc>
              <a:spcBef>
                <a:spcPts val="0"/>
              </a:spcBef>
              <a:spcAft>
                <a:spcPts val="0"/>
              </a:spcAft>
              <a:buNone/>
            </a:pPr>
            <a:r>
              <a:t/>
            </a:r>
            <a:endParaRPr sz="900">
              <a:latin typeface="Montserrat"/>
              <a:ea typeface="Montserrat"/>
              <a:cs typeface="Montserrat"/>
              <a:sym typeface="Montserrat"/>
            </a:endParaRPr>
          </a:p>
          <a:p>
            <a:pPr indent="0" lvl="0" marL="0" rtl="0" algn="l">
              <a:lnSpc>
                <a:spcPct val="115000"/>
              </a:lnSpc>
              <a:spcBef>
                <a:spcPts val="0"/>
              </a:spcBef>
              <a:spcAft>
                <a:spcPts val="0"/>
              </a:spcAft>
              <a:buNone/>
            </a:pPr>
            <a:r>
              <a:t/>
            </a:r>
            <a:endParaRPr sz="900">
              <a:latin typeface="Montserrat"/>
              <a:ea typeface="Montserrat"/>
              <a:cs typeface="Montserrat"/>
              <a:sym typeface="Montserrat"/>
            </a:endParaRPr>
          </a:p>
          <a:p>
            <a:pPr indent="0" lvl="0" marL="0" rtl="0" algn="l">
              <a:lnSpc>
                <a:spcPct val="115000"/>
              </a:lnSpc>
              <a:spcBef>
                <a:spcPts val="0"/>
              </a:spcBef>
              <a:spcAft>
                <a:spcPts val="0"/>
              </a:spcAft>
              <a:buNone/>
            </a:pPr>
            <a:r>
              <a:t/>
            </a:r>
            <a:endParaRPr sz="900">
              <a:latin typeface="Montserrat"/>
              <a:ea typeface="Montserrat"/>
              <a:cs typeface="Montserrat"/>
              <a:sym typeface="Montserrat"/>
            </a:endParaRPr>
          </a:p>
          <a:p>
            <a:pPr indent="0" lvl="0" marL="0" rtl="0" algn="l">
              <a:lnSpc>
                <a:spcPct val="115000"/>
              </a:lnSpc>
              <a:spcBef>
                <a:spcPts val="0"/>
              </a:spcBef>
              <a:spcAft>
                <a:spcPts val="0"/>
              </a:spcAft>
              <a:buNone/>
            </a:pPr>
            <a:r>
              <a:rPr lang="en" sz="900">
                <a:latin typeface="Montserrat"/>
                <a:ea typeface="Montserrat"/>
                <a:cs typeface="Montserrat"/>
                <a:sym typeface="Montserrat"/>
              </a:rPr>
              <a:t>Enzyme / reaction kinetics</a:t>
            </a:r>
            <a:endParaRPr sz="900">
              <a:latin typeface="Montserrat"/>
              <a:ea typeface="Montserrat"/>
              <a:cs typeface="Montserrat"/>
              <a:sym typeface="Montserrat"/>
            </a:endParaRPr>
          </a:p>
          <a:p>
            <a:pPr indent="0" lvl="0" marL="0" rtl="0" algn="l">
              <a:lnSpc>
                <a:spcPct val="115000"/>
              </a:lnSpc>
              <a:spcBef>
                <a:spcPts val="0"/>
              </a:spcBef>
              <a:spcAft>
                <a:spcPts val="0"/>
              </a:spcAft>
              <a:buNone/>
            </a:pPr>
            <a:r>
              <a:t/>
            </a:r>
            <a:endParaRPr sz="900">
              <a:latin typeface="Montserrat"/>
              <a:ea typeface="Montserrat"/>
              <a:cs typeface="Montserrat"/>
              <a:sym typeface="Montserrat"/>
            </a:endParaRPr>
          </a:p>
          <a:p>
            <a:pPr indent="0" lvl="0" marL="0" rtl="0" algn="l">
              <a:lnSpc>
                <a:spcPct val="115000"/>
              </a:lnSpc>
              <a:spcBef>
                <a:spcPts val="0"/>
              </a:spcBef>
              <a:spcAft>
                <a:spcPts val="0"/>
              </a:spcAft>
              <a:buNone/>
            </a:pPr>
            <a:r>
              <a:rPr lang="en" sz="900">
                <a:latin typeface="Montserrat"/>
                <a:ea typeface="Montserrat"/>
                <a:cs typeface="Montserrat"/>
                <a:sym typeface="Montserrat"/>
              </a:rPr>
              <a:t>Equilibrium &amp; rate constants</a:t>
            </a:r>
            <a:endParaRPr sz="900">
              <a:latin typeface="Montserrat"/>
              <a:ea typeface="Montserrat"/>
              <a:cs typeface="Montserrat"/>
              <a:sym typeface="Montserrat"/>
            </a:endParaRPr>
          </a:p>
          <a:p>
            <a:pPr indent="0" lvl="0" marL="0" rtl="0" algn="l">
              <a:lnSpc>
                <a:spcPct val="115000"/>
              </a:lnSpc>
              <a:spcBef>
                <a:spcPts val="0"/>
              </a:spcBef>
              <a:spcAft>
                <a:spcPts val="0"/>
              </a:spcAft>
              <a:buNone/>
            </a:pPr>
            <a:r>
              <a:t/>
            </a:r>
            <a:endParaRPr sz="900">
              <a:latin typeface="Montserrat"/>
              <a:ea typeface="Montserrat"/>
              <a:cs typeface="Montserrat"/>
              <a:sym typeface="Montserrat"/>
            </a:endParaRPr>
          </a:p>
          <a:p>
            <a:pPr indent="0" lvl="0" marL="0" rtl="0" algn="l">
              <a:lnSpc>
                <a:spcPct val="115000"/>
              </a:lnSpc>
              <a:spcBef>
                <a:spcPts val="0"/>
              </a:spcBef>
              <a:spcAft>
                <a:spcPts val="0"/>
              </a:spcAft>
              <a:buNone/>
            </a:pPr>
            <a:r>
              <a:t/>
            </a:r>
            <a:endParaRPr sz="900">
              <a:latin typeface="Montserrat"/>
              <a:ea typeface="Montserrat"/>
              <a:cs typeface="Montserrat"/>
              <a:sym typeface="Montserrat"/>
            </a:endParaRPr>
          </a:p>
          <a:p>
            <a:pPr indent="0" lvl="0" marL="0" rtl="0" algn="l">
              <a:lnSpc>
                <a:spcPct val="115000"/>
              </a:lnSpc>
              <a:spcBef>
                <a:spcPts val="0"/>
              </a:spcBef>
              <a:spcAft>
                <a:spcPts val="0"/>
              </a:spcAft>
              <a:buNone/>
            </a:pPr>
            <a:r>
              <a:t/>
            </a:r>
            <a:endParaRPr sz="900">
              <a:latin typeface="Montserrat"/>
              <a:ea typeface="Montserrat"/>
              <a:cs typeface="Montserrat"/>
              <a:sym typeface="Montserrat"/>
            </a:endParaRPr>
          </a:p>
          <a:p>
            <a:pPr indent="0" lvl="0" marL="0" rtl="0" algn="l">
              <a:lnSpc>
                <a:spcPct val="115000"/>
              </a:lnSpc>
              <a:spcBef>
                <a:spcPts val="0"/>
              </a:spcBef>
              <a:spcAft>
                <a:spcPts val="0"/>
              </a:spcAft>
              <a:buNone/>
            </a:pPr>
            <a:r>
              <a:t/>
            </a:r>
            <a:endParaRPr sz="900">
              <a:latin typeface="Montserrat"/>
              <a:ea typeface="Montserrat"/>
              <a:cs typeface="Montserrat"/>
              <a:sym typeface="Montserrat"/>
            </a:endParaRPr>
          </a:p>
        </p:txBody>
      </p:sp>
      <p:sp>
        <p:nvSpPr>
          <p:cNvPr id="270" name="Google Shape;270;p41"/>
          <p:cNvSpPr txBox="1"/>
          <p:nvPr/>
        </p:nvSpPr>
        <p:spPr>
          <a:xfrm>
            <a:off x="3741600" y="717075"/>
            <a:ext cx="1544700" cy="356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latin typeface="Montserrat"/>
                <a:ea typeface="Montserrat"/>
                <a:cs typeface="Montserrat"/>
                <a:sym typeface="Montserrat"/>
              </a:rPr>
              <a:t>Rules</a:t>
            </a:r>
            <a:r>
              <a:rPr b="1" lang="en" sz="1200">
                <a:latin typeface="Montserrat"/>
                <a:ea typeface="Montserrat"/>
                <a:cs typeface="Montserrat"/>
                <a:sym typeface="Montserrat"/>
              </a:rPr>
              <a:t>:</a:t>
            </a:r>
            <a:endParaRPr b="1" sz="1200">
              <a:latin typeface="Montserrat"/>
              <a:ea typeface="Montserrat"/>
              <a:cs typeface="Montserrat"/>
              <a:sym typeface="Montserrat"/>
            </a:endParaRPr>
          </a:p>
          <a:p>
            <a:pPr indent="0" lvl="0" marL="0" rtl="0" algn="l">
              <a:lnSpc>
                <a:spcPct val="115000"/>
              </a:lnSpc>
              <a:spcBef>
                <a:spcPts val="0"/>
              </a:spcBef>
              <a:spcAft>
                <a:spcPts val="0"/>
              </a:spcAft>
              <a:buNone/>
            </a:pPr>
            <a:r>
              <a:t/>
            </a:r>
            <a:endParaRPr b="1" sz="900">
              <a:latin typeface="Montserrat"/>
              <a:ea typeface="Montserrat"/>
              <a:cs typeface="Montserrat"/>
              <a:sym typeface="Montserrat"/>
            </a:endParaRPr>
          </a:p>
          <a:p>
            <a:pPr indent="0" lvl="0" marL="0" rtl="0" algn="l">
              <a:lnSpc>
                <a:spcPct val="115000"/>
              </a:lnSpc>
              <a:spcBef>
                <a:spcPts val="0"/>
              </a:spcBef>
              <a:spcAft>
                <a:spcPts val="0"/>
              </a:spcAft>
              <a:buNone/>
            </a:pPr>
            <a:r>
              <a:rPr lang="en" sz="900">
                <a:latin typeface="Montserrat"/>
                <a:ea typeface="Montserrat"/>
                <a:cs typeface="Montserrat"/>
                <a:sym typeface="Montserrat"/>
              </a:rPr>
              <a:t>P</a:t>
            </a:r>
            <a:r>
              <a:rPr lang="en" sz="900">
                <a:latin typeface="Montserrat"/>
                <a:ea typeface="Montserrat"/>
                <a:cs typeface="Montserrat"/>
                <a:sym typeface="Montserrat"/>
              </a:rPr>
              <a:t>rotein-protein interactions</a:t>
            </a:r>
            <a:endParaRPr sz="900">
              <a:latin typeface="Montserrat"/>
              <a:ea typeface="Montserrat"/>
              <a:cs typeface="Montserrat"/>
              <a:sym typeface="Montserrat"/>
            </a:endParaRPr>
          </a:p>
          <a:p>
            <a:pPr indent="0" lvl="0" marL="0" rtl="0" algn="l">
              <a:lnSpc>
                <a:spcPct val="115000"/>
              </a:lnSpc>
              <a:spcBef>
                <a:spcPts val="0"/>
              </a:spcBef>
              <a:spcAft>
                <a:spcPts val="0"/>
              </a:spcAft>
              <a:buNone/>
            </a:pPr>
            <a:r>
              <a:t/>
            </a:r>
            <a:endParaRPr sz="900">
              <a:latin typeface="Montserrat"/>
              <a:ea typeface="Montserrat"/>
              <a:cs typeface="Montserrat"/>
              <a:sym typeface="Montserrat"/>
            </a:endParaRPr>
          </a:p>
          <a:p>
            <a:pPr indent="0" lvl="0" marL="0" rtl="0" algn="l">
              <a:lnSpc>
                <a:spcPct val="115000"/>
              </a:lnSpc>
              <a:spcBef>
                <a:spcPts val="0"/>
              </a:spcBef>
              <a:spcAft>
                <a:spcPts val="0"/>
              </a:spcAft>
              <a:buNone/>
            </a:pPr>
            <a:r>
              <a:rPr lang="en" sz="900">
                <a:latin typeface="Montserrat"/>
                <a:ea typeface="Montserrat"/>
                <a:cs typeface="Montserrat"/>
                <a:sym typeface="Montserrat"/>
              </a:rPr>
              <a:t>Conformational changes</a:t>
            </a:r>
            <a:endParaRPr sz="900">
              <a:latin typeface="Montserrat"/>
              <a:ea typeface="Montserrat"/>
              <a:cs typeface="Montserrat"/>
              <a:sym typeface="Montserrat"/>
            </a:endParaRPr>
          </a:p>
          <a:p>
            <a:pPr indent="0" lvl="0" marL="0" rtl="0" algn="l">
              <a:lnSpc>
                <a:spcPct val="115000"/>
              </a:lnSpc>
              <a:spcBef>
                <a:spcPts val="0"/>
              </a:spcBef>
              <a:spcAft>
                <a:spcPts val="0"/>
              </a:spcAft>
              <a:buNone/>
            </a:pPr>
            <a:r>
              <a:t/>
            </a:r>
            <a:endParaRPr sz="900">
              <a:latin typeface="Montserrat"/>
              <a:ea typeface="Montserrat"/>
              <a:cs typeface="Montserrat"/>
              <a:sym typeface="Montserrat"/>
            </a:endParaRPr>
          </a:p>
          <a:p>
            <a:pPr indent="0" lvl="0" marL="0" rtl="0" algn="l">
              <a:lnSpc>
                <a:spcPct val="115000"/>
              </a:lnSpc>
              <a:spcBef>
                <a:spcPts val="0"/>
              </a:spcBef>
              <a:spcAft>
                <a:spcPts val="0"/>
              </a:spcAft>
              <a:buNone/>
            </a:pPr>
            <a:r>
              <a:rPr lang="en" sz="900">
                <a:latin typeface="Montserrat"/>
                <a:ea typeface="Montserrat"/>
                <a:cs typeface="Montserrat"/>
                <a:sym typeface="Montserrat"/>
              </a:rPr>
              <a:t>Compartmentalization</a:t>
            </a:r>
            <a:endParaRPr sz="900">
              <a:latin typeface="Montserrat"/>
              <a:ea typeface="Montserrat"/>
              <a:cs typeface="Montserrat"/>
              <a:sym typeface="Montserrat"/>
            </a:endParaRPr>
          </a:p>
          <a:p>
            <a:pPr indent="0" lvl="0" marL="0" rtl="0" algn="l">
              <a:lnSpc>
                <a:spcPct val="115000"/>
              </a:lnSpc>
              <a:spcBef>
                <a:spcPts val="0"/>
              </a:spcBef>
              <a:spcAft>
                <a:spcPts val="0"/>
              </a:spcAft>
              <a:buNone/>
            </a:pPr>
            <a:r>
              <a:t/>
            </a:r>
            <a:endParaRPr sz="900">
              <a:latin typeface="Montserrat"/>
              <a:ea typeface="Montserrat"/>
              <a:cs typeface="Montserrat"/>
              <a:sym typeface="Montserrat"/>
            </a:endParaRPr>
          </a:p>
          <a:p>
            <a:pPr indent="0" lvl="0" marL="0" rtl="0" algn="l">
              <a:lnSpc>
                <a:spcPct val="115000"/>
              </a:lnSpc>
              <a:spcBef>
                <a:spcPts val="0"/>
              </a:spcBef>
              <a:spcAft>
                <a:spcPts val="0"/>
              </a:spcAft>
              <a:buNone/>
            </a:pPr>
            <a:r>
              <a:t/>
            </a:r>
            <a:endParaRPr sz="900">
              <a:latin typeface="Montserrat"/>
              <a:ea typeface="Montserrat"/>
              <a:cs typeface="Montserrat"/>
              <a:sym typeface="Montserrat"/>
            </a:endParaRPr>
          </a:p>
          <a:p>
            <a:pPr indent="0" lvl="0" marL="0" rtl="0" algn="l">
              <a:lnSpc>
                <a:spcPct val="115000"/>
              </a:lnSpc>
              <a:spcBef>
                <a:spcPts val="0"/>
              </a:spcBef>
              <a:spcAft>
                <a:spcPts val="0"/>
              </a:spcAft>
              <a:buNone/>
            </a:pPr>
            <a:r>
              <a:t/>
            </a:r>
            <a:endParaRPr sz="900">
              <a:latin typeface="Montserrat"/>
              <a:ea typeface="Montserrat"/>
              <a:cs typeface="Montserrat"/>
              <a:sym typeface="Montserrat"/>
            </a:endParaRPr>
          </a:p>
          <a:p>
            <a:pPr indent="0" lvl="0" marL="0" rtl="0" algn="l">
              <a:lnSpc>
                <a:spcPct val="115000"/>
              </a:lnSpc>
              <a:spcBef>
                <a:spcPts val="0"/>
              </a:spcBef>
              <a:spcAft>
                <a:spcPts val="0"/>
              </a:spcAft>
              <a:buNone/>
            </a:pPr>
            <a:r>
              <a:t/>
            </a:r>
            <a:endParaRPr sz="900">
              <a:latin typeface="Montserrat"/>
              <a:ea typeface="Montserrat"/>
              <a:cs typeface="Montserrat"/>
              <a:sym typeface="Montserrat"/>
            </a:endParaRPr>
          </a:p>
          <a:p>
            <a:pPr indent="0" lvl="0" marL="0" rtl="0" algn="l">
              <a:lnSpc>
                <a:spcPct val="115000"/>
              </a:lnSpc>
              <a:spcBef>
                <a:spcPts val="0"/>
              </a:spcBef>
              <a:spcAft>
                <a:spcPts val="0"/>
              </a:spcAft>
              <a:buNone/>
            </a:pPr>
            <a:r>
              <a:t/>
            </a:r>
            <a:endParaRPr sz="900">
              <a:latin typeface="Montserrat"/>
              <a:ea typeface="Montserrat"/>
              <a:cs typeface="Montserrat"/>
              <a:sym typeface="Montserrat"/>
            </a:endParaRPr>
          </a:p>
          <a:p>
            <a:pPr indent="0" lvl="0" marL="0" rtl="0" algn="l">
              <a:lnSpc>
                <a:spcPct val="115000"/>
              </a:lnSpc>
              <a:spcBef>
                <a:spcPts val="0"/>
              </a:spcBef>
              <a:spcAft>
                <a:spcPts val="0"/>
              </a:spcAft>
              <a:buNone/>
            </a:pPr>
            <a:r>
              <a:rPr lang="en" sz="900">
                <a:latin typeface="Montserrat"/>
                <a:ea typeface="Montserrat"/>
                <a:cs typeface="Montserrat"/>
                <a:sym typeface="Montserrat"/>
              </a:rPr>
              <a:t>Feedback loops</a:t>
            </a:r>
            <a:endParaRPr sz="900">
              <a:latin typeface="Montserrat"/>
              <a:ea typeface="Montserrat"/>
              <a:cs typeface="Montserrat"/>
              <a:sym typeface="Montserrat"/>
            </a:endParaRPr>
          </a:p>
          <a:p>
            <a:pPr indent="0" lvl="0" marL="0" rtl="0" algn="l">
              <a:lnSpc>
                <a:spcPct val="115000"/>
              </a:lnSpc>
              <a:spcBef>
                <a:spcPts val="0"/>
              </a:spcBef>
              <a:spcAft>
                <a:spcPts val="0"/>
              </a:spcAft>
              <a:buNone/>
            </a:pPr>
            <a:r>
              <a:t/>
            </a:r>
            <a:endParaRPr sz="900">
              <a:latin typeface="Montserrat"/>
              <a:ea typeface="Montserrat"/>
              <a:cs typeface="Montserrat"/>
              <a:sym typeface="Montserrat"/>
            </a:endParaRPr>
          </a:p>
          <a:p>
            <a:pPr indent="0" lvl="0" marL="0" rtl="0" algn="l">
              <a:lnSpc>
                <a:spcPct val="115000"/>
              </a:lnSpc>
              <a:spcBef>
                <a:spcPts val="0"/>
              </a:spcBef>
              <a:spcAft>
                <a:spcPts val="0"/>
              </a:spcAft>
              <a:buNone/>
            </a:pPr>
            <a:r>
              <a:rPr lang="en" sz="900">
                <a:latin typeface="Montserrat"/>
                <a:ea typeface="Montserrat"/>
                <a:cs typeface="Montserrat"/>
                <a:sym typeface="Montserrat"/>
              </a:rPr>
              <a:t>Post-translational modifications &amp; residue locations</a:t>
            </a:r>
            <a:endParaRPr sz="900">
              <a:latin typeface="Montserrat"/>
              <a:ea typeface="Montserrat"/>
              <a:cs typeface="Montserrat"/>
              <a:sym typeface="Montserrat"/>
            </a:endParaRPr>
          </a:p>
          <a:p>
            <a:pPr indent="0" lvl="0" marL="0" rtl="0" algn="l">
              <a:lnSpc>
                <a:spcPct val="115000"/>
              </a:lnSpc>
              <a:spcBef>
                <a:spcPts val="0"/>
              </a:spcBef>
              <a:spcAft>
                <a:spcPts val="0"/>
              </a:spcAft>
              <a:buNone/>
            </a:pPr>
            <a:r>
              <a:t/>
            </a:r>
            <a:endParaRPr sz="900">
              <a:latin typeface="Montserrat"/>
              <a:ea typeface="Montserrat"/>
              <a:cs typeface="Montserrat"/>
              <a:sym typeface="Montserrat"/>
            </a:endParaRPr>
          </a:p>
          <a:p>
            <a:pPr indent="0" lvl="0" marL="0" rtl="0" algn="l">
              <a:lnSpc>
                <a:spcPct val="115000"/>
              </a:lnSpc>
              <a:spcBef>
                <a:spcPts val="0"/>
              </a:spcBef>
              <a:spcAft>
                <a:spcPts val="0"/>
              </a:spcAft>
              <a:buNone/>
            </a:pPr>
            <a:r>
              <a:t/>
            </a:r>
            <a:endParaRPr sz="9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2"/>
          <p:cNvSpPr txBox="1"/>
          <p:nvPr>
            <p:ph type="title"/>
          </p:nvPr>
        </p:nvSpPr>
        <p:spPr>
          <a:xfrm>
            <a:off x="311700" y="1402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800"/>
              <a:t>Literature-based mechanistic model questions</a:t>
            </a:r>
            <a:endParaRPr sz="2800"/>
          </a:p>
        </p:txBody>
      </p:sp>
      <p:sp>
        <p:nvSpPr>
          <p:cNvPr id="276" name="Google Shape;276;p42"/>
          <p:cNvSpPr txBox="1"/>
          <p:nvPr>
            <p:ph idx="1" type="body"/>
          </p:nvPr>
        </p:nvSpPr>
        <p:spPr>
          <a:xfrm>
            <a:off x="311700" y="847675"/>
            <a:ext cx="8520600" cy="3416400"/>
          </a:xfrm>
          <a:prstGeom prst="rect">
            <a:avLst/>
          </a:prstGeom>
        </p:spPr>
        <p:txBody>
          <a:bodyPr anchorCtr="0" anchor="t" bIns="34275" lIns="68575" spcFirstLastPara="1" rIns="68575" wrap="square" tIns="34275">
            <a:noAutofit/>
          </a:bodyPr>
          <a:lstStyle/>
          <a:p>
            <a:pPr indent="-323850" lvl="0" marL="457200" rtl="0" algn="l">
              <a:spcBef>
                <a:spcPts val="800"/>
              </a:spcBef>
              <a:spcAft>
                <a:spcPts val="0"/>
              </a:spcAft>
              <a:buSzPts val="1500"/>
              <a:buChar char="•"/>
            </a:pPr>
            <a:r>
              <a:rPr lang="en" sz="1500"/>
              <a:t>What is your target pathway? How does it fit in with cancer, BBB and DDR?</a:t>
            </a:r>
            <a:endParaRPr sz="1500"/>
          </a:p>
          <a:p>
            <a:pPr indent="-323850" lvl="0" marL="457200" rtl="0" algn="l">
              <a:spcBef>
                <a:spcPts val="800"/>
              </a:spcBef>
              <a:spcAft>
                <a:spcPts val="0"/>
              </a:spcAft>
              <a:buSzPts val="1500"/>
              <a:buChar char="•"/>
            </a:pPr>
            <a:r>
              <a:rPr lang="en" sz="1500"/>
              <a:t>What components of the pathway are most important to include in the model? How are all the components linked together? What protein-protein interactions occur within the model, and what other pathways might be linked to it through feedback loops?</a:t>
            </a:r>
            <a:endParaRPr sz="1500"/>
          </a:p>
          <a:p>
            <a:pPr indent="-323850" lvl="0" marL="457200" rtl="0" algn="l">
              <a:spcBef>
                <a:spcPts val="800"/>
              </a:spcBef>
              <a:spcAft>
                <a:spcPts val="0"/>
              </a:spcAft>
              <a:buSzPts val="1500"/>
              <a:buChar char="•"/>
            </a:pPr>
            <a:r>
              <a:rPr lang="en" sz="1500"/>
              <a:t>What data do you need to parameterize the model? How accurate is the data in the literature? How can you extrapolate from animal to human parameters? What mathematical equations govern the kinetics and interactions between components?</a:t>
            </a:r>
            <a:endParaRPr sz="1500"/>
          </a:p>
          <a:p>
            <a:pPr indent="-323850" lvl="0" marL="457200" rtl="0" algn="l">
              <a:spcBef>
                <a:spcPts val="800"/>
              </a:spcBef>
              <a:spcAft>
                <a:spcPts val="0"/>
              </a:spcAft>
              <a:buSzPts val="1500"/>
              <a:buChar char="•"/>
            </a:pPr>
            <a:r>
              <a:rPr lang="en" sz="1500"/>
              <a:t>How does your model behave? Can you accurately simulate known chemical modulators of the pathway to predict proper outcomes? What are the edge cases you might need to consider?</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3"/>
          <p:cNvSpPr txBox="1"/>
          <p:nvPr>
            <p:ph idx="12" type="sldNum"/>
          </p:nvPr>
        </p:nvSpPr>
        <p:spPr>
          <a:xfrm>
            <a:off x="8490250" y="4681009"/>
            <a:ext cx="548700" cy="3936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grpSp>
        <p:nvGrpSpPr>
          <p:cNvPr id="282" name="Google Shape;282;p43"/>
          <p:cNvGrpSpPr/>
          <p:nvPr/>
        </p:nvGrpSpPr>
        <p:grpSpPr>
          <a:xfrm>
            <a:off x="521754" y="742014"/>
            <a:ext cx="8100474" cy="3659468"/>
            <a:chOff x="909641" y="897926"/>
            <a:chExt cx="8100474" cy="3659468"/>
          </a:xfrm>
        </p:grpSpPr>
        <p:sp>
          <p:nvSpPr>
            <p:cNvPr id="283" name="Google Shape;283;p43"/>
            <p:cNvSpPr/>
            <p:nvPr/>
          </p:nvSpPr>
          <p:spPr>
            <a:xfrm rot="-5400000">
              <a:off x="6244491" y="2267767"/>
              <a:ext cx="352500" cy="1230900"/>
            </a:xfrm>
            <a:prstGeom prst="downArrow">
              <a:avLst>
                <a:gd fmla="val 50000" name="adj1"/>
                <a:gd fmla="val 50000" name="adj2"/>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84" name="Google Shape;284;p43"/>
            <p:cNvSpPr/>
            <p:nvPr/>
          </p:nvSpPr>
          <p:spPr>
            <a:xfrm rot="5400000">
              <a:off x="4252424" y="-192245"/>
              <a:ext cx="826800" cy="4555800"/>
            </a:xfrm>
            <a:prstGeom prst="uturnArrow">
              <a:avLst>
                <a:gd fmla="val 19956" name="adj1"/>
                <a:gd fmla="val 22003" name="adj2"/>
                <a:gd fmla="val 25878" name="adj3"/>
                <a:gd fmla="val 43987" name="adj4"/>
                <a:gd fmla="val 99088" name="adj5"/>
              </a:avLst>
            </a:prstGeom>
            <a:solidFill>
              <a:srgbClr val="939393"/>
            </a:solidFill>
            <a:ln cap="flat" cmpd="sng" w="12700">
              <a:solidFill>
                <a:srgbClr val="93939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285" name="Google Shape;285;p43"/>
            <p:cNvSpPr/>
            <p:nvPr/>
          </p:nvSpPr>
          <p:spPr>
            <a:xfrm rot="-5400000">
              <a:off x="4303370" y="1141332"/>
              <a:ext cx="452250" cy="6049583"/>
            </a:xfrm>
            <a:prstGeom prst="bentArrow">
              <a:avLst>
                <a:gd fmla="val 34480" name="adj1"/>
                <a:gd fmla="val 30925" name="adj2"/>
                <a:gd fmla="val 34480" name="adj3"/>
                <a:gd fmla="val 46120" name="adj4"/>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286" name="Google Shape;286;p43"/>
            <p:cNvSpPr/>
            <p:nvPr/>
          </p:nvSpPr>
          <p:spPr>
            <a:xfrm flipH="1" rot="5400000">
              <a:off x="7494149" y="3948679"/>
              <a:ext cx="450675" cy="435042"/>
            </a:xfrm>
            <a:prstGeom prst="bentArrow">
              <a:avLst>
                <a:gd fmla="val 35218" name="adj1"/>
                <a:gd fmla="val 17609" name="adj2"/>
                <a:gd fmla="val 0" name="adj3"/>
                <a:gd fmla="val 62897" name="adj4"/>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287" name="Google Shape;287;p43"/>
            <p:cNvSpPr/>
            <p:nvPr/>
          </p:nvSpPr>
          <p:spPr>
            <a:xfrm>
              <a:off x="910631" y="1626088"/>
              <a:ext cx="1509000" cy="822900"/>
            </a:xfrm>
            <a:prstGeom prst="roundRect">
              <a:avLst>
                <a:gd fmla="val 16667" name="adj"/>
              </a:avLst>
            </a:prstGeom>
            <a:solidFill>
              <a:schemeClr val="lt1"/>
            </a:solidFill>
            <a:ln cap="flat" cmpd="sng" w="38100">
              <a:solidFill>
                <a:srgbClr val="93939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i="1" lang="en" sz="1200">
                  <a:solidFill>
                    <a:srgbClr val="4B4B4B"/>
                  </a:solidFill>
                  <a:latin typeface="Arial"/>
                  <a:ea typeface="Arial"/>
                  <a:cs typeface="Arial"/>
                  <a:sym typeface="Arial"/>
                </a:rPr>
                <a:t>Working </a:t>
              </a:r>
              <a:endParaRPr sz="1100"/>
            </a:p>
            <a:p>
              <a:pPr indent="0" lvl="0" marL="0" marR="0" rtl="0" algn="ctr">
                <a:spcBef>
                  <a:spcPts val="0"/>
                </a:spcBef>
                <a:spcAft>
                  <a:spcPts val="0"/>
                </a:spcAft>
                <a:buNone/>
              </a:pPr>
              <a:r>
                <a:rPr i="1" lang="en" sz="1200">
                  <a:solidFill>
                    <a:srgbClr val="4B4B4B"/>
                  </a:solidFill>
                  <a:latin typeface="Arial"/>
                  <a:ea typeface="Arial"/>
                  <a:cs typeface="Arial"/>
                  <a:sym typeface="Arial"/>
                </a:rPr>
                <a:t>Compound </a:t>
              </a:r>
              <a:endParaRPr sz="1100"/>
            </a:p>
            <a:p>
              <a:pPr indent="0" lvl="0" marL="0" marR="0" rtl="0" algn="ctr">
                <a:spcBef>
                  <a:spcPts val="0"/>
                </a:spcBef>
                <a:spcAft>
                  <a:spcPts val="0"/>
                </a:spcAft>
                <a:buNone/>
              </a:pPr>
              <a:r>
                <a:rPr i="1" lang="en" sz="1200">
                  <a:solidFill>
                    <a:srgbClr val="4B4B4B"/>
                  </a:solidFill>
                  <a:latin typeface="Arial"/>
                  <a:ea typeface="Arial"/>
                  <a:cs typeface="Arial"/>
                  <a:sym typeface="Arial"/>
                </a:rPr>
                <a:t>Library</a:t>
              </a:r>
              <a:endParaRPr sz="1100"/>
            </a:p>
          </p:txBody>
        </p:sp>
        <p:sp>
          <p:nvSpPr>
            <p:cNvPr id="288" name="Google Shape;288;p43"/>
            <p:cNvSpPr/>
            <p:nvPr/>
          </p:nvSpPr>
          <p:spPr>
            <a:xfrm>
              <a:off x="909641" y="3067281"/>
              <a:ext cx="1506300" cy="822900"/>
            </a:xfrm>
            <a:prstGeom prst="roundRect">
              <a:avLst>
                <a:gd fmla="val 16667" name="adj"/>
              </a:avLst>
            </a:prstGeom>
            <a:solidFill>
              <a:schemeClr val="lt1"/>
            </a:solidFill>
            <a:ln cap="flat" cmpd="sng" w="38100">
              <a:solidFill>
                <a:srgbClr val="93939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i="1" lang="en" sz="900">
                  <a:solidFill>
                    <a:srgbClr val="4B4B4B"/>
                  </a:solidFill>
                  <a:latin typeface="Arial"/>
                  <a:ea typeface="Arial"/>
                  <a:cs typeface="Arial"/>
                  <a:sym typeface="Arial"/>
                </a:rPr>
                <a:t>Retrain property prediction models</a:t>
              </a:r>
              <a:endParaRPr sz="1100"/>
            </a:p>
          </p:txBody>
        </p:sp>
        <p:sp>
          <p:nvSpPr>
            <p:cNvPr id="289" name="Google Shape;289;p43"/>
            <p:cNvSpPr/>
            <p:nvPr/>
          </p:nvSpPr>
          <p:spPr>
            <a:xfrm>
              <a:off x="6828314" y="1627813"/>
              <a:ext cx="1503126" cy="815588"/>
            </a:xfrm>
            <a:prstGeom prst="roundRect">
              <a:avLst>
                <a:gd fmla="val 16667" name="adj"/>
              </a:avLst>
            </a:prstGeom>
            <a:solidFill>
              <a:schemeClr val="lt1"/>
            </a:solidFill>
            <a:ln cap="flat" cmpd="sng" w="38100">
              <a:solidFill>
                <a:srgbClr val="939393"/>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200">
                <a:solidFill>
                  <a:schemeClr val="dk1"/>
                </a:solidFill>
                <a:latin typeface="Arial"/>
                <a:ea typeface="Arial"/>
                <a:cs typeface="Arial"/>
                <a:sym typeface="Arial"/>
              </a:endParaRPr>
            </a:p>
          </p:txBody>
        </p:sp>
        <p:sp>
          <p:nvSpPr>
            <p:cNvPr id="290" name="Google Shape;290;p43"/>
            <p:cNvSpPr/>
            <p:nvPr/>
          </p:nvSpPr>
          <p:spPr>
            <a:xfrm>
              <a:off x="7095878" y="1687172"/>
              <a:ext cx="994990" cy="232375"/>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i="1" lang="en" sz="1200">
                  <a:solidFill>
                    <a:schemeClr val="dk1"/>
                  </a:solidFill>
                  <a:latin typeface="Arial"/>
                  <a:ea typeface="Arial"/>
                  <a:cs typeface="Arial"/>
                  <a:sym typeface="Arial"/>
                </a:rPr>
                <a:t>Design Criteria</a:t>
              </a:r>
              <a:endParaRPr sz="1100"/>
            </a:p>
          </p:txBody>
        </p:sp>
        <p:sp>
          <p:nvSpPr>
            <p:cNvPr id="291" name="Google Shape;291;p43"/>
            <p:cNvSpPr/>
            <p:nvPr/>
          </p:nvSpPr>
          <p:spPr>
            <a:xfrm rot="10800000">
              <a:off x="1481572" y="2543072"/>
              <a:ext cx="352500" cy="411600"/>
            </a:xfrm>
            <a:prstGeom prst="downArrow">
              <a:avLst>
                <a:gd fmla="val 50000" name="adj1"/>
                <a:gd fmla="val 50000" name="adj2"/>
              </a:avLst>
            </a:prstGeom>
            <a:solidFill>
              <a:srgbClr val="93939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92" name="Google Shape;292;p43"/>
            <p:cNvSpPr/>
            <p:nvPr/>
          </p:nvSpPr>
          <p:spPr>
            <a:xfrm>
              <a:off x="2408544" y="3987695"/>
              <a:ext cx="2207100" cy="569700"/>
            </a:xfrm>
            <a:prstGeom prst="roundRect">
              <a:avLst>
                <a:gd fmla="val 16667" name="adj"/>
              </a:avLst>
            </a:prstGeom>
            <a:solidFill>
              <a:srgbClr val="FFF2CF"/>
            </a:solidFill>
            <a:ln cap="flat" cmpd="sng" w="38100">
              <a:solidFill>
                <a:schemeClr val="accent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lt1"/>
                </a:buClr>
                <a:buSzPts val="900"/>
                <a:buFont typeface="Arial"/>
                <a:buNone/>
              </a:pPr>
              <a:r>
                <a:t/>
              </a:r>
              <a:endParaRPr b="0" i="0" sz="900" u="none" cap="none" strike="noStrike">
                <a:solidFill>
                  <a:srgbClr val="4B4B4B"/>
                </a:solidFill>
                <a:latin typeface="Arial"/>
                <a:ea typeface="Arial"/>
                <a:cs typeface="Arial"/>
                <a:sym typeface="Arial"/>
              </a:endParaRPr>
            </a:p>
          </p:txBody>
        </p:sp>
        <p:sp>
          <p:nvSpPr>
            <p:cNvPr id="293" name="Google Shape;293;p43"/>
            <p:cNvSpPr/>
            <p:nvPr/>
          </p:nvSpPr>
          <p:spPr>
            <a:xfrm>
              <a:off x="4730654" y="3966961"/>
              <a:ext cx="1391700" cy="569700"/>
            </a:xfrm>
            <a:prstGeom prst="roundRect">
              <a:avLst>
                <a:gd fmla="val 16667" name="adj"/>
              </a:avLst>
            </a:prstGeom>
            <a:solidFill>
              <a:srgbClr val="FFF2CF"/>
            </a:solidFill>
            <a:ln cap="flat" cmpd="sng" w="38100">
              <a:solidFill>
                <a:schemeClr val="accent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lt1"/>
                </a:buClr>
                <a:buSzPts val="900"/>
                <a:buFont typeface="Arial"/>
                <a:buNone/>
              </a:pPr>
              <a:r>
                <a:t/>
              </a:r>
              <a:endParaRPr b="0" i="0" sz="900" u="none" cap="none" strike="noStrike">
                <a:solidFill>
                  <a:srgbClr val="4B4B4B"/>
                </a:solidFill>
                <a:latin typeface="Arial"/>
                <a:ea typeface="Arial"/>
                <a:cs typeface="Arial"/>
                <a:sym typeface="Arial"/>
              </a:endParaRPr>
            </a:p>
          </p:txBody>
        </p:sp>
        <p:pic>
          <p:nvPicPr>
            <p:cNvPr id="294" name="Google Shape;294;p43"/>
            <p:cNvPicPr preferRelativeResize="0"/>
            <p:nvPr/>
          </p:nvPicPr>
          <p:blipFill rotWithShape="1">
            <a:blip r:embed="rId3">
              <a:alphaModFix/>
            </a:blip>
            <a:srcRect b="0" l="0" r="0" t="0"/>
            <a:stretch/>
          </p:blipFill>
          <p:spPr>
            <a:xfrm>
              <a:off x="2732009" y="4040936"/>
              <a:ext cx="501443" cy="478210"/>
            </a:xfrm>
            <a:prstGeom prst="rect">
              <a:avLst/>
            </a:prstGeom>
            <a:noFill/>
            <a:ln>
              <a:noFill/>
            </a:ln>
          </p:spPr>
        </p:pic>
        <p:sp>
          <p:nvSpPr>
            <p:cNvPr id="295" name="Google Shape;295;p43"/>
            <p:cNvSpPr/>
            <p:nvPr/>
          </p:nvSpPr>
          <p:spPr>
            <a:xfrm>
              <a:off x="3272375" y="4048484"/>
              <a:ext cx="1016400" cy="4503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800">
                  <a:solidFill>
                    <a:srgbClr val="4B4B4B"/>
                  </a:solidFill>
                  <a:latin typeface="Arial"/>
                  <a:ea typeface="Arial"/>
                  <a:cs typeface="Arial"/>
                  <a:sym typeface="Arial"/>
                </a:rPr>
                <a:t>Human-relevant assays, complex in vitro models</a:t>
              </a:r>
              <a:endParaRPr sz="1100"/>
            </a:p>
          </p:txBody>
        </p:sp>
        <p:sp>
          <p:nvSpPr>
            <p:cNvPr id="296" name="Google Shape;296;p43"/>
            <p:cNvSpPr/>
            <p:nvPr/>
          </p:nvSpPr>
          <p:spPr>
            <a:xfrm>
              <a:off x="5334939" y="4020110"/>
              <a:ext cx="746400" cy="4845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900">
                  <a:solidFill>
                    <a:srgbClr val="4B4B4B"/>
                  </a:solidFill>
                  <a:latin typeface="Arial"/>
                  <a:ea typeface="Arial"/>
                  <a:cs typeface="Arial"/>
                  <a:sym typeface="Arial"/>
                </a:rPr>
                <a:t>Chemistry Design &amp; Synthesis</a:t>
              </a:r>
              <a:endParaRPr sz="1100"/>
            </a:p>
          </p:txBody>
        </p:sp>
        <p:pic>
          <p:nvPicPr>
            <p:cNvPr id="297" name="Google Shape;297;p43"/>
            <p:cNvPicPr preferRelativeResize="0"/>
            <p:nvPr/>
          </p:nvPicPr>
          <p:blipFill rotWithShape="1">
            <a:blip r:embed="rId4">
              <a:alphaModFix/>
            </a:blip>
            <a:srcRect b="0" l="0" r="0" t="0"/>
            <a:stretch/>
          </p:blipFill>
          <p:spPr>
            <a:xfrm flipH="1">
              <a:off x="4833861" y="4021705"/>
              <a:ext cx="498942" cy="439952"/>
            </a:xfrm>
            <a:prstGeom prst="rect">
              <a:avLst/>
            </a:prstGeom>
            <a:noFill/>
            <a:ln>
              <a:noFill/>
            </a:ln>
          </p:spPr>
        </p:pic>
        <p:sp>
          <p:nvSpPr>
            <p:cNvPr id="298" name="Google Shape;298;p43"/>
            <p:cNvSpPr/>
            <p:nvPr/>
          </p:nvSpPr>
          <p:spPr>
            <a:xfrm>
              <a:off x="6196763" y="4004938"/>
              <a:ext cx="11772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chemeClr val="dk1"/>
                  </a:solidFill>
                  <a:latin typeface="Arial"/>
                  <a:ea typeface="Arial"/>
                  <a:cs typeface="Arial"/>
                  <a:sym typeface="Arial"/>
                </a:rPr>
                <a:t>Experiment</a:t>
              </a:r>
              <a:endParaRPr sz="1100"/>
            </a:p>
          </p:txBody>
        </p:sp>
        <p:sp>
          <p:nvSpPr>
            <p:cNvPr id="299" name="Google Shape;299;p43"/>
            <p:cNvSpPr/>
            <p:nvPr/>
          </p:nvSpPr>
          <p:spPr>
            <a:xfrm rot="5400000">
              <a:off x="5688223" y="2127719"/>
              <a:ext cx="904800" cy="2292000"/>
            </a:xfrm>
            <a:prstGeom prst="uturnArrow">
              <a:avLst>
                <a:gd fmla="val 13433" name="adj1"/>
                <a:gd fmla="val 14133" name="adj2"/>
                <a:gd fmla="val 25878" name="adj3"/>
                <a:gd fmla="val 43987" name="adj4"/>
                <a:gd fmla="val 100000" name="adj5"/>
              </a:avLst>
            </a:prstGeom>
            <a:solidFill>
              <a:schemeClr val="accent5"/>
            </a:solidFill>
            <a:ln cap="flat" cmpd="sng" w="12700">
              <a:solidFill>
                <a:schemeClr val="accent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300" name="Google Shape;300;p43"/>
            <p:cNvSpPr/>
            <p:nvPr/>
          </p:nvSpPr>
          <p:spPr>
            <a:xfrm rot="5400000">
              <a:off x="3948992" y="1956505"/>
              <a:ext cx="269100" cy="3297300"/>
            </a:xfrm>
            <a:prstGeom prst="downArrow">
              <a:avLst>
                <a:gd fmla="val 45002" name="adj1"/>
                <a:gd fmla="val 50000" name="adj2"/>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01" name="Google Shape;301;p43"/>
            <p:cNvSpPr/>
            <p:nvPr/>
          </p:nvSpPr>
          <p:spPr>
            <a:xfrm>
              <a:off x="3861792" y="3297117"/>
              <a:ext cx="1536300" cy="535950"/>
            </a:xfrm>
            <a:prstGeom prst="roundRect">
              <a:avLst>
                <a:gd fmla="val 16667" name="adj"/>
              </a:avLst>
            </a:prstGeom>
            <a:solidFill>
              <a:schemeClr val="lt1"/>
            </a:solidFill>
            <a:ln cap="flat" cmpd="sng" w="38100">
              <a:solidFill>
                <a:schemeClr val="accent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302" name="Google Shape;302;p43"/>
            <p:cNvSpPr txBox="1"/>
            <p:nvPr/>
          </p:nvSpPr>
          <p:spPr>
            <a:xfrm>
              <a:off x="4410407" y="3317071"/>
              <a:ext cx="1059525" cy="48465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900">
                  <a:solidFill>
                    <a:schemeClr val="dk1"/>
                  </a:solidFill>
                  <a:latin typeface="Arial"/>
                  <a:ea typeface="Arial"/>
                  <a:cs typeface="Arial"/>
                  <a:sym typeface="Arial"/>
                </a:rPr>
                <a:t>Molecular Feature</a:t>
              </a:r>
              <a:endParaRPr sz="1100"/>
            </a:p>
            <a:p>
              <a:pPr indent="0" lvl="0" marL="0" marR="0" rtl="0" algn="ctr">
                <a:spcBef>
                  <a:spcPts val="0"/>
                </a:spcBef>
                <a:spcAft>
                  <a:spcPts val="0"/>
                </a:spcAft>
                <a:buNone/>
              </a:pPr>
              <a:r>
                <a:rPr lang="en" sz="900">
                  <a:solidFill>
                    <a:schemeClr val="dk1"/>
                  </a:solidFill>
                  <a:latin typeface="Arial"/>
                  <a:ea typeface="Arial"/>
                  <a:cs typeface="Arial"/>
                  <a:sym typeface="Arial"/>
                </a:rPr>
                <a:t>Simulations</a:t>
              </a:r>
              <a:endParaRPr sz="1100"/>
            </a:p>
          </p:txBody>
        </p:sp>
        <p:grpSp>
          <p:nvGrpSpPr>
            <p:cNvPr id="303" name="Google Shape;303;p43"/>
            <p:cNvGrpSpPr/>
            <p:nvPr/>
          </p:nvGrpSpPr>
          <p:grpSpPr>
            <a:xfrm>
              <a:off x="3967286" y="3419085"/>
              <a:ext cx="586061" cy="315842"/>
              <a:chOff x="3180953" y="4193934"/>
              <a:chExt cx="1354507" cy="809541"/>
            </a:xfrm>
          </p:grpSpPr>
          <p:sp>
            <p:nvSpPr>
              <p:cNvPr id="304" name="Google Shape;304;p43"/>
              <p:cNvSpPr/>
              <p:nvPr/>
            </p:nvSpPr>
            <p:spPr>
              <a:xfrm>
                <a:off x="4239994" y="4194315"/>
                <a:ext cx="295465" cy="413004"/>
              </a:xfrm>
              <a:custGeom>
                <a:rect b="b" l="l" r="r" t="t"/>
                <a:pathLst>
                  <a:path extrusionOk="0" h="1720850" w="628650">
                    <a:moveTo>
                      <a:pt x="0" y="0"/>
                    </a:moveTo>
                    <a:lnTo>
                      <a:pt x="342900" y="69850"/>
                    </a:lnTo>
                    <a:lnTo>
                      <a:pt x="628650" y="1562100"/>
                    </a:lnTo>
                    <a:lnTo>
                      <a:pt x="304800" y="1720850"/>
                    </a:lnTo>
                    <a:lnTo>
                      <a:pt x="0" y="0"/>
                    </a:lnTo>
                    <a:close/>
                  </a:path>
                </a:pathLst>
              </a:custGeom>
              <a:solidFill>
                <a:srgbClr val="7583A5"/>
              </a:solidFill>
              <a:ln cap="flat" cmpd="sng" w="25400">
                <a:solidFill>
                  <a:srgbClr val="395E8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305" name="Google Shape;305;p43"/>
              <p:cNvSpPr/>
              <p:nvPr/>
            </p:nvSpPr>
            <p:spPr>
              <a:xfrm>
                <a:off x="4038883" y="4193934"/>
                <a:ext cx="344204" cy="412101"/>
              </a:xfrm>
              <a:custGeom>
                <a:rect b="b" l="l" r="r" t="t"/>
                <a:pathLst>
                  <a:path extrusionOk="0" h="1717086" w="732348">
                    <a:moveTo>
                      <a:pt x="430306" y="0"/>
                    </a:moveTo>
                    <a:lnTo>
                      <a:pt x="0" y="28963"/>
                    </a:lnTo>
                    <a:lnTo>
                      <a:pt x="24826" y="1588821"/>
                    </a:lnTo>
                    <a:lnTo>
                      <a:pt x="732348" y="1717086"/>
                    </a:lnTo>
                    <a:lnTo>
                      <a:pt x="430306" y="0"/>
                    </a:lnTo>
                    <a:close/>
                  </a:path>
                </a:pathLst>
              </a:custGeom>
              <a:solidFill>
                <a:srgbClr val="0F243E"/>
              </a:solidFill>
              <a:ln cap="flat" cmpd="sng" w="25400">
                <a:solidFill>
                  <a:srgbClr val="395E8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cxnSp>
            <p:nvCxnSpPr>
              <p:cNvPr id="306" name="Google Shape;306;p43"/>
              <p:cNvCxnSpPr/>
              <p:nvPr/>
            </p:nvCxnSpPr>
            <p:spPr>
              <a:xfrm>
                <a:off x="4278033" y="4263374"/>
                <a:ext cx="66600" cy="300"/>
              </a:xfrm>
              <a:prstGeom prst="straightConnector1">
                <a:avLst/>
              </a:prstGeom>
              <a:noFill/>
              <a:ln cap="flat" cmpd="sng" w="12700">
                <a:solidFill>
                  <a:srgbClr val="632423"/>
                </a:solidFill>
                <a:prstDash val="solid"/>
                <a:round/>
                <a:headEnd len="sm" w="sm" type="none"/>
                <a:tailEnd len="sm" w="sm" type="none"/>
              </a:ln>
            </p:spPr>
          </p:cxnSp>
          <p:sp>
            <p:nvSpPr>
              <p:cNvPr id="307" name="Google Shape;307;p43"/>
              <p:cNvSpPr/>
              <p:nvPr/>
            </p:nvSpPr>
            <p:spPr>
              <a:xfrm>
                <a:off x="4029946" y="4194393"/>
                <a:ext cx="295465" cy="499046"/>
              </a:xfrm>
              <a:custGeom>
                <a:rect b="b" l="l" r="r" t="t"/>
                <a:pathLst>
                  <a:path extrusionOk="0" h="1720850" w="628650">
                    <a:moveTo>
                      <a:pt x="0" y="0"/>
                    </a:moveTo>
                    <a:lnTo>
                      <a:pt x="342900" y="69850"/>
                    </a:lnTo>
                    <a:lnTo>
                      <a:pt x="628650" y="1562100"/>
                    </a:lnTo>
                    <a:lnTo>
                      <a:pt x="304800" y="1720850"/>
                    </a:lnTo>
                    <a:lnTo>
                      <a:pt x="0" y="0"/>
                    </a:lnTo>
                    <a:close/>
                  </a:path>
                </a:pathLst>
              </a:custGeom>
              <a:solidFill>
                <a:srgbClr val="7583A5"/>
              </a:solidFill>
              <a:ln cap="flat" cmpd="sng" w="25400">
                <a:solidFill>
                  <a:srgbClr val="395E8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308" name="Google Shape;308;p43"/>
              <p:cNvSpPr/>
              <p:nvPr/>
            </p:nvSpPr>
            <p:spPr>
              <a:xfrm>
                <a:off x="3828835" y="4193934"/>
                <a:ext cx="344204" cy="497955"/>
              </a:xfrm>
              <a:custGeom>
                <a:rect b="b" l="l" r="r" t="t"/>
                <a:pathLst>
                  <a:path extrusionOk="0" h="1717086" w="732348">
                    <a:moveTo>
                      <a:pt x="430306" y="0"/>
                    </a:moveTo>
                    <a:lnTo>
                      <a:pt x="0" y="28963"/>
                    </a:lnTo>
                    <a:lnTo>
                      <a:pt x="24826" y="1588821"/>
                    </a:lnTo>
                    <a:lnTo>
                      <a:pt x="732348" y="1717086"/>
                    </a:lnTo>
                    <a:lnTo>
                      <a:pt x="430306" y="0"/>
                    </a:lnTo>
                    <a:close/>
                  </a:path>
                </a:pathLst>
              </a:custGeom>
              <a:solidFill>
                <a:srgbClr val="0F243E"/>
              </a:solidFill>
              <a:ln cap="flat" cmpd="sng" w="25400">
                <a:solidFill>
                  <a:srgbClr val="395E8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cxnSp>
            <p:nvCxnSpPr>
              <p:cNvPr id="309" name="Google Shape;309;p43"/>
              <p:cNvCxnSpPr/>
              <p:nvPr/>
            </p:nvCxnSpPr>
            <p:spPr>
              <a:xfrm>
                <a:off x="4067985" y="4278307"/>
                <a:ext cx="66600" cy="600"/>
              </a:xfrm>
              <a:prstGeom prst="straightConnector1">
                <a:avLst/>
              </a:prstGeom>
              <a:noFill/>
              <a:ln cap="flat" cmpd="sng" w="12700">
                <a:solidFill>
                  <a:srgbClr val="632423"/>
                </a:solidFill>
                <a:prstDash val="solid"/>
                <a:round/>
                <a:headEnd len="sm" w="sm" type="none"/>
                <a:tailEnd len="sm" w="sm" type="none"/>
              </a:ln>
            </p:spPr>
          </p:cxnSp>
          <p:sp>
            <p:nvSpPr>
              <p:cNvPr id="310" name="Google Shape;310;p43"/>
              <p:cNvSpPr/>
              <p:nvPr/>
            </p:nvSpPr>
            <p:spPr>
              <a:xfrm>
                <a:off x="3811029" y="4194478"/>
                <a:ext cx="295465" cy="593693"/>
              </a:xfrm>
              <a:custGeom>
                <a:rect b="b" l="l" r="r" t="t"/>
                <a:pathLst>
                  <a:path extrusionOk="0" h="1720850" w="628650">
                    <a:moveTo>
                      <a:pt x="0" y="0"/>
                    </a:moveTo>
                    <a:lnTo>
                      <a:pt x="342900" y="69850"/>
                    </a:lnTo>
                    <a:lnTo>
                      <a:pt x="628650" y="1562100"/>
                    </a:lnTo>
                    <a:lnTo>
                      <a:pt x="304800" y="1720850"/>
                    </a:lnTo>
                    <a:lnTo>
                      <a:pt x="0" y="0"/>
                    </a:lnTo>
                    <a:close/>
                  </a:path>
                </a:pathLst>
              </a:custGeom>
              <a:solidFill>
                <a:srgbClr val="7583A5"/>
              </a:solidFill>
              <a:ln cap="flat" cmpd="sng" w="25400">
                <a:solidFill>
                  <a:srgbClr val="395E8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311" name="Google Shape;311;p43"/>
              <p:cNvSpPr/>
              <p:nvPr/>
            </p:nvSpPr>
            <p:spPr>
              <a:xfrm>
                <a:off x="3609918" y="4193934"/>
                <a:ext cx="344204" cy="592395"/>
              </a:xfrm>
              <a:custGeom>
                <a:rect b="b" l="l" r="r" t="t"/>
                <a:pathLst>
                  <a:path extrusionOk="0" h="1717086" w="732348">
                    <a:moveTo>
                      <a:pt x="430306" y="0"/>
                    </a:moveTo>
                    <a:lnTo>
                      <a:pt x="0" y="28963"/>
                    </a:lnTo>
                    <a:lnTo>
                      <a:pt x="24826" y="1588821"/>
                    </a:lnTo>
                    <a:lnTo>
                      <a:pt x="732348" y="1717086"/>
                    </a:lnTo>
                    <a:lnTo>
                      <a:pt x="430306" y="0"/>
                    </a:lnTo>
                    <a:close/>
                  </a:path>
                </a:pathLst>
              </a:custGeom>
              <a:solidFill>
                <a:srgbClr val="0F243E"/>
              </a:solidFill>
              <a:ln cap="flat" cmpd="sng" w="25400">
                <a:solidFill>
                  <a:srgbClr val="395E8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cxnSp>
            <p:nvCxnSpPr>
              <p:cNvPr id="312" name="Google Shape;312;p43"/>
              <p:cNvCxnSpPr/>
              <p:nvPr/>
            </p:nvCxnSpPr>
            <p:spPr>
              <a:xfrm>
                <a:off x="3849068" y="4294538"/>
                <a:ext cx="66600" cy="600"/>
              </a:xfrm>
              <a:prstGeom prst="straightConnector1">
                <a:avLst/>
              </a:prstGeom>
              <a:noFill/>
              <a:ln cap="flat" cmpd="sng" w="12700">
                <a:solidFill>
                  <a:srgbClr val="632423"/>
                </a:solidFill>
                <a:prstDash val="solid"/>
                <a:round/>
                <a:headEnd len="sm" w="sm" type="none"/>
                <a:tailEnd len="sm" w="sm" type="none"/>
              </a:ln>
            </p:spPr>
          </p:cxnSp>
          <p:sp>
            <p:nvSpPr>
              <p:cNvPr id="313" name="Google Shape;313;p43"/>
              <p:cNvSpPr/>
              <p:nvPr/>
            </p:nvSpPr>
            <p:spPr>
              <a:xfrm>
                <a:off x="3596547" y="4194577"/>
                <a:ext cx="295465" cy="701246"/>
              </a:xfrm>
              <a:custGeom>
                <a:rect b="b" l="l" r="r" t="t"/>
                <a:pathLst>
                  <a:path extrusionOk="0" h="1720850" w="628650">
                    <a:moveTo>
                      <a:pt x="0" y="0"/>
                    </a:moveTo>
                    <a:lnTo>
                      <a:pt x="342900" y="69850"/>
                    </a:lnTo>
                    <a:lnTo>
                      <a:pt x="628650" y="1562100"/>
                    </a:lnTo>
                    <a:lnTo>
                      <a:pt x="304800" y="1720850"/>
                    </a:lnTo>
                    <a:lnTo>
                      <a:pt x="0" y="0"/>
                    </a:lnTo>
                    <a:close/>
                  </a:path>
                </a:pathLst>
              </a:custGeom>
              <a:solidFill>
                <a:srgbClr val="7583A5"/>
              </a:solidFill>
              <a:ln cap="flat" cmpd="sng" w="25400">
                <a:solidFill>
                  <a:srgbClr val="395E8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314" name="Google Shape;314;p43"/>
              <p:cNvSpPr/>
              <p:nvPr/>
            </p:nvSpPr>
            <p:spPr>
              <a:xfrm>
                <a:off x="3395436" y="4193934"/>
                <a:ext cx="344204" cy="699713"/>
              </a:xfrm>
              <a:custGeom>
                <a:rect b="b" l="l" r="r" t="t"/>
                <a:pathLst>
                  <a:path extrusionOk="0" h="1717086" w="732348">
                    <a:moveTo>
                      <a:pt x="430306" y="0"/>
                    </a:moveTo>
                    <a:lnTo>
                      <a:pt x="0" y="28963"/>
                    </a:lnTo>
                    <a:lnTo>
                      <a:pt x="24826" y="1588821"/>
                    </a:lnTo>
                    <a:lnTo>
                      <a:pt x="732348" y="1717086"/>
                    </a:lnTo>
                    <a:lnTo>
                      <a:pt x="430306" y="0"/>
                    </a:lnTo>
                    <a:close/>
                  </a:path>
                </a:pathLst>
              </a:custGeom>
              <a:solidFill>
                <a:srgbClr val="0F243E"/>
              </a:solidFill>
              <a:ln cap="flat" cmpd="sng" w="25400">
                <a:solidFill>
                  <a:srgbClr val="395E8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cxnSp>
            <p:nvCxnSpPr>
              <p:cNvPr id="315" name="Google Shape;315;p43"/>
              <p:cNvCxnSpPr/>
              <p:nvPr/>
            </p:nvCxnSpPr>
            <p:spPr>
              <a:xfrm>
                <a:off x="3634586" y="4313236"/>
                <a:ext cx="66600" cy="600"/>
              </a:xfrm>
              <a:prstGeom prst="straightConnector1">
                <a:avLst/>
              </a:prstGeom>
              <a:noFill/>
              <a:ln cap="flat" cmpd="sng" w="12700">
                <a:solidFill>
                  <a:srgbClr val="632423"/>
                </a:solidFill>
                <a:prstDash val="solid"/>
                <a:round/>
                <a:headEnd len="sm" w="sm" type="none"/>
                <a:tailEnd len="sm" w="sm" type="none"/>
              </a:ln>
            </p:spPr>
          </p:cxnSp>
          <p:sp>
            <p:nvSpPr>
              <p:cNvPr id="316" name="Google Shape;316;p43"/>
              <p:cNvSpPr/>
              <p:nvPr/>
            </p:nvSpPr>
            <p:spPr>
              <a:xfrm>
                <a:off x="3382064" y="4194675"/>
                <a:ext cx="295465" cy="808800"/>
              </a:xfrm>
              <a:custGeom>
                <a:rect b="b" l="l" r="r" t="t"/>
                <a:pathLst>
                  <a:path extrusionOk="0" h="1720850" w="628650">
                    <a:moveTo>
                      <a:pt x="0" y="0"/>
                    </a:moveTo>
                    <a:lnTo>
                      <a:pt x="342900" y="69850"/>
                    </a:lnTo>
                    <a:lnTo>
                      <a:pt x="628650" y="1562100"/>
                    </a:lnTo>
                    <a:lnTo>
                      <a:pt x="304800" y="1720850"/>
                    </a:lnTo>
                    <a:lnTo>
                      <a:pt x="0" y="0"/>
                    </a:lnTo>
                    <a:close/>
                  </a:path>
                </a:pathLst>
              </a:custGeom>
              <a:solidFill>
                <a:srgbClr val="7583A5"/>
              </a:solidFill>
              <a:ln cap="flat" cmpd="sng" w="25400">
                <a:solidFill>
                  <a:srgbClr val="395E8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317" name="Google Shape;317;p43"/>
              <p:cNvSpPr/>
              <p:nvPr/>
            </p:nvSpPr>
            <p:spPr>
              <a:xfrm>
                <a:off x="3180953" y="4193934"/>
                <a:ext cx="344204" cy="807030"/>
              </a:xfrm>
              <a:custGeom>
                <a:rect b="b" l="l" r="r" t="t"/>
                <a:pathLst>
                  <a:path extrusionOk="0" h="1717086" w="732348">
                    <a:moveTo>
                      <a:pt x="430306" y="0"/>
                    </a:moveTo>
                    <a:lnTo>
                      <a:pt x="0" y="28963"/>
                    </a:lnTo>
                    <a:lnTo>
                      <a:pt x="24826" y="1588821"/>
                    </a:lnTo>
                    <a:lnTo>
                      <a:pt x="732348" y="1717086"/>
                    </a:lnTo>
                    <a:lnTo>
                      <a:pt x="430306" y="0"/>
                    </a:lnTo>
                    <a:close/>
                  </a:path>
                </a:pathLst>
              </a:custGeom>
              <a:solidFill>
                <a:srgbClr val="0F243E"/>
              </a:solidFill>
              <a:ln cap="flat" cmpd="sng" w="25400">
                <a:solidFill>
                  <a:srgbClr val="395E8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cxnSp>
            <p:nvCxnSpPr>
              <p:cNvPr id="318" name="Google Shape;318;p43"/>
              <p:cNvCxnSpPr/>
              <p:nvPr/>
            </p:nvCxnSpPr>
            <p:spPr>
              <a:xfrm>
                <a:off x="3420103" y="4331934"/>
                <a:ext cx="66600" cy="900"/>
              </a:xfrm>
              <a:prstGeom prst="straightConnector1">
                <a:avLst/>
              </a:prstGeom>
              <a:noFill/>
              <a:ln cap="flat" cmpd="sng" w="12700">
                <a:solidFill>
                  <a:srgbClr val="632423"/>
                </a:solidFill>
                <a:prstDash val="solid"/>
                <a:round/>
                <a:headEnd len="sm" w="sm" type="none"/>
                <a:tailEnd len="sm" w="sm" type="none"/>
              </a:ln>
            </p:spPr>
          </p:cxnSp>
        </p:grpSp>
        <p:pic>
          <p:nvPicPr>
            <p:cNvPr descr="Image result for therapeutic window" id="319" name="Google Shape;319;p43"/>
            <p:cNvPicPr preferRelativeResize="0"/>
            <p:nvPr/>
          </p:nvPicPr>
          <p:blipFill rotWithShape="1">
            <a:blip r:embed="rId5">
              <a:alphaModFix/>
            </a:blip>
            <a:srcRect b="0" l="0" r="0" t="0"/>
            <a:stretch/>
          </p:blipFill>
          <p:spPr>
            <a:xfrm>
              <a:off x="7237508" y="1956847"/>
              <a:ext cx="540062" cy="368952"/>
            </a:xfrm>
            <a:prstGeom prst="rect">
              <a:avLst/>
            </a:prstGeom>
            <a:noFill/>
            <a:ln>
              <a:noFill/>
            </a:ln>
          </p:spPr>
        </p:pic>
        <p:pic>
          <p:nvPicPr>
            <p:cNvPr descr="Man" id="320" name="Google Shape;320;p43"/>
            <p:cNvPicPr preferRelativeResize="0"/>
            <p:nvPr/>
          </p:nvPicPr>
          <p:blipFill rotWithShape="1">
            <a:blip r:embed="rId6">
              <a:alphaModFix/>
            </a:blip>
            <a:srcRect b="0" l="0" r="0" t="0"/>
            <a:stretch/>
          </p:blipFill>
          <p:spPr>
            <a:xfrm>
              <a:off x="7588924" y="1899378"/>
              <a:ext cx="380705" cy="439955"/>
            </a:xfrm>
            <a:prstGeom prst="rect">
              <a:avLst/>
            </a:prstGeom>
            <a:noFill/>
            <a:ln>
              <a:noFill/>
            </a:ln>
          </p:spPr>
        </p:pic>
        <p:sp>
          <p:nvSpPr>
            <p:cNvPr id="321" name="Google Shape;321;p43"/>
            <p:cNvSpPr/>
            <p:nvPr/>
          </p:nvSpPr>
          <p:spPr>
            <a:xfrm>
              <a:off x="3282085" y="897926"/>
              <a:ext cx="2564100" cy="1170900"/>
            </a:xfrm>
            <a:prstGeom prst="roundRect">
              <a:avLst>
                <a:gd fmla="val 16667" name="adj"/>
              </a:avLst>
            </a:prstGeom>
            <a:solidFill>
              <a:schemeClr val="lt1"/>
            </a:solidFill>
            <a:ln cap="flat" cmpd="sng" w="38100">
              <a:solidFill>
                <a:srgbClr val="939393"/>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900">
                <a:solidFill>
                  <a:schemeClr val="dk1"/>
                </a:solidFill>
                <a:latin typeface="Arial"/>
                <a:ea typeface="Arial"/>
                <a:cs typeface="Arial"/>
                <a:sym typeface="Arial"/>
              </a:endParaRPr>
            </a:p>
          </p:txBody>
        </p:sp>
        <p:grpSp>
          <p:nvGrpSpPr>
            <p:cNvPr id="322" name="Google Shape;322;p43"/>
            <p:cNvGrpSpPr/>
            <p:nvPr/>
          </p:nvGrpSpPr>
          <p:grpSpPr>
            <a:xfrm>
              <a:off x="3592338" y="1193300"/>
              <a:ext cx="1943497" cy="787248"/>
              <a:chOff x="10286710" y="4912021"/>
              <a:chExt cx="2591330" cy="1132934"/>
            </a:xfrm>
          </p:grpSpPr>
          <p:sp>
            <p:nvSpPr>
              <p:cNvPr id="323" name="Google Shape;323;p43"/>
              <p:cNvSpPr/>
              <p:nvPr/>
            </p:nvSpPr>
            <p:spPr>
              <a:xfrm>
                <a:off x="10286710" y="4912021"/>
                <a:ext cx="2591100" cy="254100"/>
              </a:xfrm>
              <a:prstGeom prst="homePlate">
                <a:avLst>
                  <a:gd fmla="val 50000" name="adj"/>
                </a:avLst>
              </a:prstGeom>
              <a:solidFill>
                <a:schemeClr val="accent3"/>
              </a:solidFill>
              <a:ln>
                <a:noFill/>
              </a:ln>
            </p:spPr>
            <p:txBody>
              <a:bodyPr anchorCtr="0" anchor="ctr" bIns="54000" lIns="54000" spcFirstLastPara="1" rIns="54000" wrap="square" tIns="54000">
                <a:noAutofit/>
              </a:bodyPr>
              <a:lstStyle/>
              <a:p>
                <a:pPr indent="-139700" lvl="0" marL="139700" marR="0" rtl="0" algn="l">
                  <a:lnSpc>
                    <a:spcPct val="100000"/>
                  </a:lnSpc>
                  <a:spcBef>
                    <a:spcPts val="0"/>
                  </a:spcBef>
                  <a:spcAft>
                    <a:spcPts val="0"/>
                  </a:spcAft>
                  <a:buClr>
                    <a:srgbClr val="FFFFFF"/>
                  </a:buClr>
                  <a:buSzPts val="900"/>
                  <a:buFont typeface="Arial"/>
                  <a:buNone/>
                </a:pPr>
                <a:r>
                  <a:rPr b="0" i="0" lang="en" sz="900" u="none" cap="none" strike="noStrike">
                    <a:solidFill>
                      <a:schemeClr val="lt1"/>
                    </a:solidFill>
                    <a:latin typeface="Arial"/>
                    <a:ea typeface="Arial"/>
                    <a:cs typeface="Arial"/>
                    <a:sym typeface="Arial"/>
                  </a:rPr>
                  <a:t> Efficacy</a:t>
                </a:r>
                <a:endParaRPr sz="1100"/>
              </a:p>
            </p:txBody>
          </p:sp>
          <p:sp>
            <p:nvSpPr>
              <p:cNvPr id="324" name="Google Shape;324;p43"/>
              <p:cNvSpPr/>
              <p:nvPr/>
            </p:nvSpPr>
            <p:spPr>
              <a:xfrm>
                <a:off x="10286940" y="5208229"/>
                <a:ext cx="2591100" cy="254100"/>
              </a:xfrm>
              <a:prstGeom prst="homePlate">
                <a:avLst>
                  <a:gd fmla="val 50000" name="adj"/>
                </a:avLst>
              </a:prstGeom>
              <a:solidFill>
                <a:schemeClr val="accent3"/>
              </a:solidFill>
              <a:ln>
                <a:noFill/>
              </a:ln>
            </p:spPr>
            <p:txBody>
              <a:bodyPr anchorCtr="0" anchor="ctr" bIns="54000" lIns="54000" spcFirstLastPara="1" rIns="54000" wrap="square" tIns="54000">
                <a:noAutofit/>
              </a:bodyPr>
              <a:lstStyle/>
              <a:p>
                <a:pPr indent="-139700" lvl="0" marL="139700" marR="0" rtl="0" algn="l">
                  <a:lnSpc>
                    <a:spcPct val="100000"/>
                  </a:lnSpc>
                  <a:spcBef>
                    <a:spcPts val="0"/>
                  </a:spcBef>
                  <a:spcAft>
                    <a:spcPts val="0"/>
                  </a:spcAft>
                  <a:buClr>
                    <a:srgbClr val="FFFFFF"/>
                  </a:buClr>
                  <a:buSzPts val="900"/>
                  <a:buFont typeface="Arial"/>
                  <a:buNone/>
                </a:pPr>
                <a:r>
                  <a:rPr b="0" i="0" lang="en" sz="900" u="none" cap="none" strike="noStrike">
                    <a:solidFill>
                      <a:schemeClr val="lt1"/>
                    </a:solidFill>
                    <a:latin typeface="Arial"/>
                    <a:ea typeface="Arial"/>
                    <a:cs typeface="Arial"/>
                    <a:sym typeface="Arial"/>
                  </a:rPr>
                  <a:t> Safety</a:t>
                </a:r>
                <a:endParaRPr sz="1100"/>
              </a:p>
            </p:txBody>
          </p:sp>
          <p:sp>
            <p:nvSpPr>
              <p:cNvPr id="325" name="Google Shape;325;p43"/>
              <p:cNvSpPr/>
              <p:nvPr/>
            </p:nvSpPr>
            <p:spPr>
              <a:xfrm>
                <a:off x="10286940" y="5495292"/>
                <a:ext cx="2591100" cy="254100"/>
              </a:xfrm>
              <a:prstGeom prst="homePlate">
                <a:avLst>
                  <a:gd fmla="val 50000" name="adj"/>
                </a:avLst>
              </a:prstGeom>
              <a:solidFill>
                <a:schemeClr val="accent3"/>
              </a:solidFill>
              <a:ln>
                <a:noFill/>
              </a:ln>
            </p:spPr>
            <p:txBody>
              <a:bodyPr anchorCtr="0" anchor="ctr" bIns="54000" lIns="54000" spcFirstLastPara="1" rIns="54000" wrap="square" tIns="54000">
                <a:noAutofit/>
              </a:bodyPr>
              <a:lstStyle/>
              <a:p>
                <a:pPr indent="-139700" lvl="0" marL="139700" marR="0" rtl="0" algn="l">
                  <a:lnSpc>
                    <a:spcPct val="100000"/>
                  </a:lnSpc>
                  <a:spcBef>
                    <a:spcPts val="0"/>
                  </a:spcBef>
                  <a:spcAft>
                    <a:spcPts val="0"/>
                  </a:spcAft>
                  <a:buClr>
                    <a:srgbClr val="FFFFFF"/>
                  </a:buClr>
                  <a:buSzPts val="900"/>
                  <a:buFont typeface="Arial"/>
                  <a:buNone/>
                </a:pPr>
                <a:r>
                  <a:rPr b="0" i="0" lang="en" sz="900" u="none" cap="none" strike="noStrike">
                    <a:solidFill>
                      <a:schemeClr val="lt1"/>
                    </a:solidFill>
                    <a:latin typeface="Arial"/>
                    <a:ea typeface="Arial"/>
                    <a:cs typeface="Arial"/>
                    <a:sym typeface="Arial"/>
                  </a:rPr>
                  <a:t> PK</a:t>
                </a:r>
                <a:endParaRPr sz="1100"/>
              </a:p>
            </p:txBody>
          </p:sp>
          <p:sp>
            <p:nvSpPr>
              <p:cNvPr id="326" name="Google Shape;326;p43"/>
              <p:cNvSpPr/>
              <p:nvPr/>
            </p:nvSpPr>
            <p:spPr>
              <a:xfrm>
                <a:off x="10286710" y="5790855"/>
                <a:ext cx="2591100" cy="254100"/>
              </a:xfrm>
              <a:prstGeom prst="homePlate">
                <a:avLst>
                  <a:gd fmla="val 50000" name="adj"/>
                </a:avLst>
              </a:prstGeom>
              <a:solidFill>
                <a:schemeClr val="accent3"/>
              </a:solidFill>
              <a:ln>
                <a:noFill/>
              </a:ln>
            </p:spPr>
            <p:txBody>
              <a:bodyPr anchorCtr="0" anchor="ctr" bIns="54000" lIns="54000" spcFirstLastPara="1" rIns="54000" wrap="square" tIns="54000">
                <a:noAutofit/>
              </a:bodyPr>
              <a:lstStyle/>
              <a:p>
                <a:pPr indent="-139700" lvl="0" marL="139700" marR="0" rtl="0" algn="l">
                  <a:lnSpc>
                    <a:spcPct val="100000"/>
                  </a:lnSpc>
                  <a:spcBef>
                    <a:spcPts val="0"/>
                  </a:spcBef>
                  <a:spcAft>
                    <a:spcPts val="0"/>
                  </a:spcAft>
                  <a:buClr>
                    <a:srgbClr val="FFFFFF"/>
                  </a:buClr>
                  <a:buSzPts val="900"/>
                  <a:buFont typeface="Arial"/>
                  <a:buNone/>
                </a:pPr>
                <a:r>
                  <a:rPr b="0" i="0" lang="en" sz="900" u="none" cap="none" strike="noStrike">
                    <a:solidFill>
                      <a:schemeClr val="lt1"/>
                    </a:solidFill>
                    <a:latin typeface="Arial"/>
                    <a:ea typeface="Arial"/>
                    <a:cs typeface="Arial"/>
                    <a:sym typeface="Arial"/>
                  </a:rPr>
                  <a:t>Developability</a:t>
                </a:r>
                <a:endParaRPr sz="1100"/>
              </a:p>
            </p:txBody>
          </p:sp>
          <p:sp>
            <p:nvSpPr>
              <p:cNvPr id="327" name="Google Shape;327;p43"/>
              <p:cNvSpPr/>
              <p:nvPr/>
            </p:nvSpPr>
            <p:spPr>
              <a:xfrm>
                <a:off x="11076521" y="4958217"/>
                <a:ext cx="877200" cy="788400"/>
              </a:xfrm>
              <a:prstGeom prst="roundRect">
                <a:avLst>
                  <a:gd fmla="val 16667" name="adj"/>
                </a:avLst>
              </a:prstGeom>
              <a:solidFill>
                <a:schemeClr val="lt1"/>
              </a:solidFill>
              <a:ln cap="flat" cmpd="sng" w="19050">
                <a:solidFill>
                  <a:schemeClr val="accent1"/>
                </a:solidFill>
                <a:prstDash val="solid"/>
                <a:miter lim="800000"/>
                <a:headEnd len="sm" w="sm" type="none"/>
                <a:tailEnd len="sm" w="sm" type="none"/>
              </a:ln>
            </p:spPr>
            <p:txBody>
              <a:bodyPr anchorCtr="0" anchor="ctr" bIns="34275" lIns="0" spcFirstLastPara="1" rIns="0" wrap="square" tIns="34275">
                <a:noAutofit/>
              </a:bodyPr>
              <a:lstStyle/>
              <a:p>
                <a:pPr indent="0" lvl="0" marL="0" marR="0" rtl="0" algn="ctr">
                  <a:lnSpc>
                    <a:spcPct val="100000"/>
                  </a:lnSpc>
                  <a:spcBef>
                    <a:spcPts val="0"/>
                  </a:spcBef>
                  <a:spcAft>
                    <a:spcPts val="0"/>
                  </a:spcAft>
                  <a:buClr>
                    <a:srgbClr val="4B4B4B"/>
                  </a:buClr>
                  <a:buSzPts val="900"/>
                  <a:buFont typeface="Arial"/>
                  <a:buNone/>
                </a:pPr>
                <a:r>
                  <a:rPr b="0" i="0" lang="en" sz="900" u="none" cap="none" strike="noStrike">
                    <a:solidFill>
                      <a:srgbClr val="4B4B4B"/>
                    </a:solidFill>
                    <a:latin typeface="Arial"/>
                    <a:ea typeface="Arial"/>
                    <a:cs typeface="Arial"/>
                    <a:sym typeface="Arial"/>
                  </a:rPr>
                  <a:t>Multi-level models</a:t>
                </a:r>
                <a:endParaRPr sz="1100"/>
              </a:p>
            </p:txBody>
          </p:sp>
          <p:sp>
            <p:nvSpPr>
              <p:cNvPr id="328" name="Google Shape;328;p43"/>
              <p:cNvSpPr/>
              <p:nvPr/>
            </p:nvSpPr>
            <p:spPr>
              <a:xfrm>
                <a:off x="11968226" y="4947080"/>
                <a:ext cx="724500" cy="788400"/>
              </a:xfrm>
              <a:prstGeom prst="roundRect">
                <a:avLst>
                  <a:gd fmla="val 16667" name="adj"/>
                </a:avLst>
              </a:prstGeom>
              <a:solidFill>
                <a:schemeClr val="lt1"/>
              </a:solidFill>
              <a:ln cap="flat" cmpd="sng" w="19050">
                <a:solidFill>
                  <a:schemeClr val="accent1"/>
                </a:solidFill>
                <a:prstDash val="solid"/>
                <a:miter lim="800000"/>
                <a:headEnd len="sm" w="sm" type="none"/>
                <a:tailEnd len="sm" w="sm" type="none"/>
              </a:ln>
            </p:spPr>
            <p:txBody>
              <a:bodyPr anchorCtr="0" anchor="ctr" bIns="34275" lIns="0" spcFirstLastPara="1" rIns="0" wrap="square" tIns="34275">
                <a:noAutofit/>
              </a:bodyPr>
              <a:lstStyle/>
              <a:p>
                <a:pPr indent="0" lvl="0" marL="0" marR="0" rtl="0" algn="ctr">
                  <a:lnSpc>
                    <a:spcPct val="100000"/>
                  </a:lnSpc>
                  <a:spcBef>
                    <a:spcPts val="0"/>
                  </a:spcBef>
                  <a:spcAft>
                    <a:spcPts val="0"/>
                  </a:spcAft>
                  <a:buClr>
                    <a:srgbClr val="4B4B4B"/>
                  </a:buClr>
                  <a:buSzPts val="900"/>
                  <a:buFont typeface="Arial"/>
                  <a:buNone/>
                </a:pPr>
                <a:r>
                  <a:rPr b="0" i="0" lang="en" sz="900" u="none" cap="none" strike="noStrike">
                    <a:solidFill>
                      <a:srgbClr val="4B4B4B"/>
                    </a:solidFill>
                    <a:latin typeface="Arial"/>
                    <a:ea typeface="Arial"/>
                    <a:cs typeface="Arial"/>
                    <a:sym typeface="Arial"/>
                  </a:rPr>
                  <a:t>Systems models</a:t>
                </a:r>
                <a:endParaRPr sz="1100"/>
              </a:p>
            </p:txBody>
          </p:sp>
        </p:grpSp>
        <p:sp>
          <p:nvSpPr>
            <p:cNvPr id="329" name="Google Shape;329;p43"/>
            <p:cNvSpPr txBox="1"/>
            <p:nvPr/>
          </p:nvSpPr>
          <p:spPr>
            <a:xfrm>
              <a:off x="3282086" y="898774"/>
              <a:ext cx="2564100" cy="254025"/>
            </a:xfrm>
            <a:prstGeom prst="rect">
              <a:avLst/>
            </a:prstGeom>
            <a:noFill/>
            <a:ln>
              <a:noFill/>
            </a:ln>
          </p:spPr>
          <p:txBody>
            <a:bodyPr anchorCtr="0" anchor="t" bIns="34275" lIns="68575" spcFirstLastPara="1" rIns="68575" wrap="square" tIns="34275">
              <a:noAutofit/>
            </a:bodyPr>
            <a:lstStyle/>
            <a:p>
              <a:pPr indent="0" lvl="1" marL="0" marR="0" rtl="0" algn="ctr">
                <a:spcBef>
                  <a:spcPts val="0"/>
                </a:spcBef>
                <a:spcAft>
                  <a:spcPts val="0"/>
                </a:spcAft>
                <a:buNone/>
              </a:pPr>
              <a:r>
                <a:rPr b="1" i="0" lang="en" sz="1200" u="none" cap="none" strike="noStrike">
                  <a:solidFill>
                    <a:schemeClr val="dk1"/>
                  </a:solidFill>
                  <a:latin typeface="Arial"/>
                  <a:ea typeface="Arial"/>
                  <a:cs typeface="Arial"/>
                  <a:sym typeface="Arial"/>
                </a:rPr>
                <a:t>Property Prediction Pipeline</a:t>
              </a:r>
              <a:endParaRPr sz="1100"/>
            </a:p>
          </p:txBody>
        </p:sp>
        <p:sp>
          <p:nvSpPr>
            <p:cNvPr id="330" name="Google Shape;330;p43"/>
            <p:cNvSpPr txBox="1"/>
            <p:nvPr/>
          </p:nvSpPr>
          <p:spPr>
            <a:xfrm>
              <a:off x="5862384" y="1133172"/>
              <a:ext cx="1834800" cy="484500"/>
            </a:xfrm>
            <a:prstGeom prst="rect">
              <a:avLst/>
            </a:prstGeom>
            <a:noFill/>
            <a:ln>
              <a:noFill/>
            </a:ln>
          </p:spPr>
          <p:txBody>
            <a:bodyPr anchorCtr="0" anchor="t" bIns="34275" lIns="68575" spcFirstLastPara="1" rIns="68575" wrap="square" tIns="34275">
              <a:noAutofit/>
            </a:bodyPr>
            <a:lstStyle/>
            <a:p>
              <a:pPr indent="0" lvl="1" marL="0" marR="0" rtl="0" algn="ctr">
                <a:spcBef>
                  <a:spcPts val="0"/>
                </a:spcBef>
                <a:spcAft>
                  <a:spcPts val="0"/>
                </a:spcAft>
                <a:buNone/>
              </a:pPr>
              <a:r>
                <a:rPr b="1" i="0" lang="en" sz="1400" u="none" cap="none" strike="noStrike">
                  <a:solidFill>
                    <a:schemeClr val="dk1"/>
                  </a:solidFill>
                  <a:latin typeface="Arial"/>
                  <a:ea typeface="Arial"/>
                  <a:cs typeface="Arial"/>
                  <a:sym typeface="Arial"/>
                </a:rPr>
                <a:t>Prediction &amp; Design Loop</a:t>
              </a:r>
              <a:endParaRPr sz="1100"/>
            </a:p>
          </p:txBody>
        </p:sp>
        <p:sp>
          <p:nvSpPr>
            <p:cNvPr id="331" name="Google Shape;331;p43"/>
            <p:cNvSpPr/>
            <p:nvPr/>
          </p:nvSpPr>
          <p:spPr>
            <a:xfrm>
              <a:off x="5569063" y="3280511"/>
              <a:ext cx="10920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chemeClr val="dk1"/>
                  </a:solidFill>
                  <a:latin typeface="Arial"/>
                  <a:ea typeface="Arial"/>
                  <a:cs typeface="Arial"/>
                  <a:sym typeface="Arial"/>
                </a:rPr>
                <a:t>Simulation</a:t>
              </a:r>
              <a:endParaRPr sz="1100"/>
            </a:p>
          </p:txBody>
        </p:sp>
        <p:sp>
          <p:nvSpPr>
            <p:cNvPr id="332" name="Google Shape;332;p43"/>
            <p:cNvSpPr/>
            <p:nvPr/>
          </p:nvSpPr>
          <p:spPr>
            <a:xfrm>
              <a:off x="7045866" y="2714141"/>
              <a:ext cx="1964250" cy="1226435"/>
            </a:xfrm>
            <a:prstGeom prst="roundRect">
              <a:avLst>
                <a:gd fmla="val 16667" name="adj"/>
              </a:avLst>
            </a:prstGeom>
            <a:solidFill>
              <a:schemeClr val="lt1"/>
            </a:solidFill>
            <a:ln cap="flat" cmpd="sng" w="38100">
              <a:solidFill>
                <a:srgbClr val="93939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i="1" sz="900">
                <a:solidFill>
                  <a:srgbClr val="4B4B4B"/>
                </a:solidFill>
                <a:latin typeface="Arial"/>
                <a:ea typeface="Arial"/>
                <a:cs typeface="Arial"/>
                <a:sym typeface="Arial"/>
              </a:endParaRPr>
            </a:p>
          </p:txBody>
        </p:sp>
        <p:sp>
          <p:nvSpPr>
            <p:cNvPr id="333" name="Google Shape;333;p43"/>
            <p:cNvSpPr/>
            <p:nvPr/>
          </p:nvSpPr>
          <p:spPr>
            <a:xfrm>
              <a:off x="7123614" y="2952654"/>
              <a:ext cx="1797975" cy="692498"/>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1400">
                  <a:solidFill>
                    <a:schemeClr val="dk1"/>
                  </a:solidFill>
                  <a:latin typeface="Arial"/>
                  <a:ea typeface="Arial"/>
                  <a:cs typeface="Arial"/>
                  <a:sym typeface="Arial"/>
                </a:rPr>
                <a:t>Active learning </a:t>
              </a:r>
              <a:r>
                <a:rPr lang="en" sz="900">
                  <a:solidFill>
                    <a:schemeClr val="dk1"/>
                  </a:solidFill>
                  <a:latin typeface="Arial"/>
                  <a:ea typeface="Arial"/>
                  <a:cs typeface="Arial"/>
                  <a:sym typeface="Arial"/>
                </a:rPr>
                <a:t>decides if/when a simulation or experiment is needed to improve or validate models</a:t>
              </a:r>
              <a:endParaRPr sz="1100"/>
            </a:p>
          </p:txBody>
        </p:sp>
        <p:grpSp>
          <p:nvGrpSpPr>
            <p:cNvPr id="334" name="Google Shape;334;p43"/>
            <p:cNvGrpSpPr/>
            <p:nvPr/>
          </p:nvGrpSpPr>
          <p:grpSpPr>
            <a:xfrm>
              <a:off x="3346729" y="2204256"/>
              <a:ext cx="2463300" cy="844371"/>
              <a:chOff x="4363167" y="2797416"/>
              <a:chExt cx="3284400" cy="1294800"/>
            </a:xfrm>
          </p:grpSpPr>
          <p:sp>
            <p:nvSpPr>
              <p:cNvPr id="335" name="Google Shape;335;p43"/>
              <p:cNvSpPr/>
              <p:nvPr/>
            </p:nvSpPr>
            <p:spPr>
              <a:xfrm>
                <a:off x="4363167" y="2797416"/>
                <a:ext cx="3284400" cy="1294800"/>
              </a:xfrm>
              <a:prstGeom prst="roundRect">
                <a:avLst>
                  <a:gd fmla="val 16667" name="adj"/>
                </a:avLst>
              </a:prstGeom>
              <a:solidFill>
                <a:schemeClr val="lt1"/>
              </a:solidFill>
              <a:ln cap="flat" cmpd="sng" w="38100">
                <a:solidFill>
                  <a:srgbClr val="939393"/>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900">
                  <a:solidFill>
                    <a:schemeClr val="dk1"/>
                  </a:solidFill>
                  <a:latin typeface="Arial"/>
                  <a:ea typeface="Arial"/>
                  <a:cs typeface="Arial"/>
                  <a:sym typeface="Arial"/>
                </a:endParaRPr>
              </a:p>
            </p:txBody>
          </p:sp>
          <p:pic>
            <p:nvPicPr>
              <p:cNvPr id="336" name="Google Shape;336;p43"/>
              <p:cNvPicPr preferRelativeResize="0"/>
              <p:nvPr/>
            </p:nvPicPr>
            <p:blipFill rotWithShape="1">
              <a:blip r:embed="rId7">
                <a:alphaModFix/>
              </a:blip>
              <a:srcRect b="0" l="0" r="0" t="0"/>
              <a:stretch/>
            </p:blipFill>
            <p:spPr>
              <a:xfrm>
                <a:off x="4405045" y="3012740"/>
                <a:ext cx="1018337" cy="690320"/>
              </a:xfrm>
              <a:prstGeom prst="rect">
                <a:avLst/>
              </a:prstGeom>
              <a:noFill/>
              <a:ln>
                <a:noFill/>
              </a:ln>
            </p:spPr>
          </p:pic>
          <p:sp>
            <p:nvSpPr>
              <p:cNvPr id="337" name="Google Shape;337;p43"/>
              <p:cNvSpPr txBox="1"/>
              <p:nvPr/>
            </p:nvSpPr>
            <p:spPr>
              <a:xfrm>
                <a:off x="5342455" y="2812795"/>
                <a:ext cx="2268000" cy="743400"/>
              </a:xfrm>
              <a:prstGeom prst="rect">
                <a:avLst/>
              </a:prstGeom>
              <a:noFill/>
              <a:ln>
                <a:noFill/>
              </a:ln>
            </p:spPr>
            <p:txBody>
              <a:bodyPr anchorCtr="0" anchor="t" bIns="34275" lIns="68575" spcFirstLastPara="1" rIns="68575" wrap="square" tIns="34275">
                <a:noAutofit/>
              </a:bodyPr>
              <a:lstStyle/>
              <a:p>
                <a:pPr indent="0" lvl="1" marL="0" marR="0" rtl="0" algn="ctr">
                  <a:spcBef>
                    <a:spcPts val="0"/>
                  </a:spcBef>
                  <a:spcAft>
                    <a:spcPts val="0"/>
                  </a:spcAft>
                  <a:buNone/>
                </a:pPr>
                <a:r>
                  <a:rPr b="1" i="0" lang="en" sz="1400" u="none" cap="none" strike="noStrike">
                    <a:solidFill>
                      <a:schemeClr val="dk1"/>
                    </a:solidFill>
                    <a:latin typeface="Arial"/>
                    <a:ea typeface="Arial"/>
                    <a:cs typeface="Arial"/>
                    <a:sym typeface="Arial"/>
                  </a:rPr>
                  <a:t>Generative Molecular Design</a:t>
                </a:r>
                <a:endParaRPr sz="1100"/>
              </a:p>
            </p:txBody>
          </p:sp>
        </p:grpSp>
        <p:sp>
          <p:nvSpPr>
            <p:cNvPr id="338" name="Google Shape;338;p43"/>
            <p:cNvSpPr/>
            <p:nvPr/>
          </p:nvSpPr>
          <p:spPr>
            <a:xfrm>
              <a:off x="4011951" y="2666457"/>
              <a:ext cx="1797975" cy="346275"/>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900">
                  <a:solidFill>
                    <a:schemeClr val="dk1"/>
                  </a:solidFill>
                  <a:latin typeface="Arial"/>
                  <a:ea typeface="Arial"/>
                  <a:cs typeface="Arial"/>
                  <a:sym typeface="Arial"/>
                </a:rPr>
                <a:t>proposes new molecules with optimized properties </a:t>
              </a:r>
              <a:endParaRPr sz="1100"/>
            </a:p>
          </p:txBody>
        </p:sp>
      </p:grpSp>
      <p:sp>
        <p:nvSpPr>
          <p:cNvPr id="339" name="Google Shape;339;p43"/>
          <p:cNvSpPr txBox="1"/>
          <p:nvPr>
            <p:ph type="title"/>
          </p:nvPr>
        </p:nvSpPr>
        <p:spPr>
          <a:xfrm>
            <a:off x="311700" y="1402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ATOM Platform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44"/>
          <p:cNvPicPr preferRelativeResize="0"/>
          <p:nvPr/>
        </p:nvPicPr>
        <p:blipFill>
          <a:blip r:embed="rId3">
            <a:alphaModFix/>
          </a:blip>
          <a:stretch>
            <a:fillRect/>
          </a:stretch>
        </p:blipFill>
        <p:spPr>
          <a:xfrm>
            <a:off x="644450" y="761926"/>
            <a:ext cx="7702700" cy="4076850"/>
          </a:xfrm>
          <a:prstGeom prst="rect">
            <a:avLst/>
          </a:prstGeom>
          <a:noFill/>
          <a:ln>
            <a:noFill/>
          </a:ln>
        </p:spPr>
      </p:pic>
      <p:sp>
        <p:nvSpPr>
          <p:cNvPr id="345" name="Google Shape;345;p44"/>
          <p:cNvSpPr txBox="1"/>
          <p:nvPr>
            <p:ph type="title"/>
          </p:nvPr>
        </p:nvSpPr>
        <p:spPr>
          <a:xfrm>
            <a:off x="311700" y="1402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Future ATOM Platform - LSO+PD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TOM Theme">
  <a:themeElements>
    <a:clrScheme name="ATOM Color Palette">
      <a:dk1>
        <a:srgbClr val="4B4B4B"/>
      </a:dk1>
      <a:lt1>
        <a:srgbClr val="FFFFFF"/>
      </a:lt1>
      <a:dk2>
        <a:srgbClr val="7682A4"/>
      </a:dk2>
      <a:lt2>
        <a:srgbClr val="A7DDD8"/>
      </a:lt2>
      <a:accent1>
        <a:srgbClr val="353C50"/>
      </a:accent1>
      <a:accent2>
        <a:srgbClr val="6C4990"/>
      </a:accent2>
      <a:accent3>
        <a:srgbClr val="BD206B"/>
      </a:accent3>
      <a:accent4>
        <a:srgbClr val="EA2127"/>
      </a:accent4>
      <a:accent5>
        <a:srgbClr val="6DC7BE"/>
      </a:accent5>
      <a:accent6>
        <a:srgbClr val="FFC012"/>
      </a:accent6>
      <a:hlink>
        <a:srgbClr val="BD206B"/>
      </a:hlink>
      <a:folHlink>
        <a:srgbClr val="6C499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