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D12D-82AD-4C4C-BCA6-03EB108343DA}" v="2" dt="2022-07-27T17:23:0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Titli (NIH/NCI) [C]" userId="2e31b4fb-2c54-4995-be48-173a24bc5b84" providerId="ADAL" clId="{15D0D12D-82AD-4C4C-BCA6-03EB108343DA}"/>
    <pc:docChg chg="custSel addSld delSld modSld">
      <pc:chgData name="Sarkar, Titli (NIH/NCI) [C]" userId="2e31b4fb-2c54-4995-be48-173a24bc5b84" providerId="ADAL" clId="{15D0D12D-82AD-4C4C-BCA6-03EB108343DA}" dt="2022-07-27T17:23:10.589" v="5" actId="47"/>
      <pc:docMkLst>
        <pc:docMk/>
      </pc:docMkLst>
      <pc:sldChg chg="addSp delSp modSp new mod chgLayout">
        <pc:chgData name="Sarkar, Titli (NIH/NCI) [C]" userId="2e31b4fb-2c54-4995-be48-173a24bc5b84" providerId="ADAL" clId="{15D0D12D-82AD-4C4C-BCA6-03EB108343DA}" dt="2022-07-27T17:22:34.062" v="1" actId="700"/>
        <pc:sldMkLst>
          <pc:docMk/>
          <pc:sldMk cId="382078828" sldId="256"/>
        </pc:sldMkLst>
        <pc:spChg chg="del">
          <ac:chgData name="Sarkar, Titli (NIH/NCI) [C]" userId="2e31b4fb-2c54-4995-be48-173a24bc5b84" providerId="ADAL" clId="{15D0D12D-82AD-4C4C-BCA6-03EB108343DA}" dt="2022-07-27T17:22:34.062" v="1" actId="700"/>
          <ac:spMkLst>
            <pc:docMk/>
            <pc:sldMk cId="382078828" sldId="256"/>
            <ac:spMk id="2" creationId="{FF7E6518-3010-483D-90DE-18AFFE51B679}"/>
          </ac:spMkLst>
        </pc:spChg>
        <pc:spChg chg="del">
          <ac:chgData name="Sarkar, Titli (NIH/NCI) [C]" userId="2e31b4fb-2c54-4995-be48-173a24bc5b84" providerId="ADAL" clId="{15D0D12D-82AD-4C4C-BCA6-03EB108343DA}" dt="2022-07-27T17:22:34.062" v="1" actId="700"/>
          <ac:spMkLst>
            <pc:docMk/>
            <pc:sldMk cId="382078828" sldId="256"/>
            <ac:spMk id="3" creationId="{CE273510-C0EF-4C6F-9100-1D07044D2DE4}"/>
          </ac:spMkLst>
        </pc:spChg>
        <pc:spChg chg="add mod ord">
          <ac:chgData name="Sarkar, Titli (NIH/NCI) [C]" userId="2e31b4fb-2c54-4995-be48-173a24bc5b84" providerId="ADAL" clId="{15D0D12D-82AD-4C4C-BCA6-03EB108343DA}" dt="2022-07-27T17:22:34.062" v="1" actId="700"/>
          <ac:spMkLst>
            <pc:docMk/>
            <pc:sldMk cId="382078828" sldId="256"/>
            <ac:spMk id="4" creationId="{9CB1CCDC-AE27-4213-84E5-50BB004E7E84}"/>
          </ac:spMkLst>
        </pc:spChg>
        <pc:spChg chg="add mod ord">
          <ac:chgData name="Sarkar, Titli (NIH/NCI) [C]" userId="2e31b4fb-2c54-4995-be48-173a24bc5b84" providerId="ADAL" clId="{15D0D12D-82AD-4C4C-BCA6-03EB108343DA}" dt="2022-07-27T17:22:34.062" v="1" actId="700"/>
          <ac:spMkLst>
            <pc:docMk/>
            <pc:sldMk cId="382078828" sldId="256"/>
            <ac:spMk id="5" creationId="{1D8D61F6-77AF-4D6A-9F94-13CCE9AA55D7}"/>
          </ac:spMkLst>
        </pc:spChg>
      </pc:sldChg>
      <pc:sldChg chg="add del">
        <pc:chgData name="Sarkar, Titli (NIH/NCI) [C]" userId="2e31b4fb-2c54-4995-be48-173a24bc5b84" providerId="ADAL" clId="{15D0D12D-82AD-4C4C-BCA6-03EB108343DA}" dt="2022-07-27T17:23:10.589" v="5" actId="47"/>
        <pc:sldMkLst>
          <pc:docMk/>
          <pc:sldMk cId="0" sldId="257"/>
        </pc:sldMkLst>
      </pc:sldChg>
      <pc:sldChg chg="modSp add mod">
        <pc:chgData name="Sarkar, Titli (NIH/NCI) [C]" userId="2e31b4fb-2c54-4995-be48-173a24bc5b84" providerId="ADAL" clId="{15D0D12D-82AD-4C4C-BCA6-03EB108343DA}" dt="2022-07-27T17:23:09.130" v="4" actId="27636"/>
        <pc:sldMkLst>
          <pc:docMk/>
          <pc:sldMk cId="3706041597" sldId="258"/>
        </pc:sldMkLst>
        <pc:spChg chg="mod">
          <ac:chgData name="Sarkar, Titli (NIH/NCI) [C]" userId="2e31b4fb-2c54-4995-be48-173a24bc5b84" providerId="ADAL" clId="{15D0D12D-82AD-4C4C-BCA6-03EB108343DA}" dt="2022-07-27T17:23:09.130" v="4" actId="27636"/>
          <ac:spMkLst>
            <pc:docMk/>
            <pc:sldMk cId="3706041597" sldId="258"/>
            <ac:spMk id="3" creationId="{1C9E3424-252D-0741-8519-3A29C5E66E6D}"/>
          </ac:spMkLst>
        </pc:spChg>
      </pc:sldChg>
      <pc:sldMasterChg chg="addSldLayout delSldLayout">
        <pc:chgData name="Sarkar, Titli (NIH/NCI) [C]" userId="2e31b4fb-2c54-4995-be48-173a24bc5b84" providerId="ADAL" clId="{15D0D12D-82AD-4C4C-BCA6-03EB108343DA}" dt="2022-07-27T17:23:10.589" v="5" actId="47"/>
        <pc:sldMasterMkLst>
          <pc:docMk/>
          <pc:sldMasterMk cId="4261700690" sldId="2147483648"/>
        </pc:sldMasterMkLst>
        <pc:sldLayoutChg chg="add">
          <pc:chgData name="Sarkar, Titli (NIH/NCI) [C]" userId="2e31b4fb-2c54-4995-be48-173a24bc5b84" providerId="ADAL" clId="{15D0D12D-82AD-4C4C-BCA6-03EB108343DA}" dt="2022-07-27T17:22:24.596" v="0" actId="680"/>
          <pc:sldLayoutMkLst>
            <pc:docMk/>
            <pc:sldMasterMk cId="4261700690" sldId="2147483648"/>
            <pc:sldLayoutMk cId="874444522" sldId="2147483649"/>
          </pc:sldLayoutMkLst>
        </pc:sldLayoutChg>
        <pc:sldLayoutChg chg="del">
          <pc:chgData name="Sarkar, Titli (NIH/NCI) [C]" userId="2e31b4fb-2c54-4995-be48-173a24bc5b84" providerId="ADAL" clId="{15D0D12D-82AD-4C4C-BCA6-03EB108343DA}" dt="2022-07-27T17:23:10.589" v="5" actId="47"/>
          <pc:sldLayoutMkLst>
            <pc:docMk/>
            <pc:sldMasterMk cId="4261700690" sldId="2147483648"/>
            <pc:sldLayoutMk cId="4096291213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CFAE3-CEC0-4FB1-B8AE-394232A440BF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D2231-EE1F-4578-B835-F23E14B2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432D-7C0E-4572-8FD3-3A264D0F1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4FCCD-CC94-4047-ACB8-81C709E27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444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83"/>
            <a:ext cx="105156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244"/>
            <a:ext cx="105156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457200" y="6243851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10124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710407"/>
            <a:ext cx="105156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16F40B-299C-46A7-A0BC-A80B2E840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15046"/>
            <a:ext cx="1443991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70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1CCDC-AE27-4213-84E5-50BB004E7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8D61F6-77AF-4D6A-9F94-13CCE9AA5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41F-96F4-8341-AEF7-EFEBFAB2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Stewart 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3424-252D-0741-8519-3A29C5E6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529" y="1231244"/>
            <a:ext cx="5944821" cy="45403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Joined LLNL in 2017 and worked on:</a:t>
            </a:r>
          </a:p>
          <a:p>
            <a:pPr lvl="1"/>
            <a:r>
              <a:rPr lang="en-US" dirty="0"/>
              <a:t>Pilot 1 – modeling drug tumor response</a:t>
            </a:r>
          </a:p>
          <a:p>
            <a:pPr lvl="1"/>
            <a:r>
              <a:rPr lang="en-US" dirty="0"/>
              <a:t>GA-drugs LDRD – predicting free energies from MD simulations</a:t>
            </a:r>
          </a:p>
          <a:p>
            <a:pPr lvl="1"/>
            <a:r>
              <a:rPr lang="en-US" dirty="0"/>
              <a:t>AHA – running safety and pharmacokinetic predictions on 1.6 billion drugs for Covid-19.</a:t>
            </a:r>
          </a:p>
          <a:p>
            <a:pPr lvl="1"/>
            <a:r>
              <a:rPr lang="en-US" dirty="0"/>
              <a:t>ATOM – Applying PQSAR to public datasets.</a:t>
            </a:r>
          </a:p>
          <a:p>
            <a:pPr marL="0" indent="0">
              <a:buNone/>
            </a:pPr>
            <a:r>
              <a:rPr lang="en-US" dirty="0"/>
              <a:t>Education:</a:t>
            </a:r>
          </a:p>
          <a:p>
            <a:r>
              <a:rPr lang="en-US" dirty="0"/>
              <a:t>BS from UC Berkeley in EECS</a:t>
            </a:r>
          </a:p>
          <a:p>
            <a:r>
              <a:rPr lang="en-US" dirty="0"/>
              <a:t>PhD from UC Davis in Computer Science</a:t>
            </a:r>
          </a:p>
          <a:p>
            <a:pPr marL="0" indent="0">
              <a:buNone/>
            </a:pPr>
            <a:r>
              <a:rPr lang="en-US" dirty="0"/>
              <a:t>Keywords:</a:t>
            </a:r>
          </a:p>
          <a:p>
            <a:r>
              <a:rPr lang="en-US" dirty="0"/>
              <a:t>Machine learning, drug development, hamburgers, Dungeons and Dragons, video games.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013F-580F-E34C-8B1F-62EFBE07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6C1E-96B3-1F4F-97F7-BDE81CDEB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Science &amp; Engineering: member of technical </a:t>
            </a:r>
            <a:r>
              <a:rPr lang="en-US"/>
              <a:t>staff at LLNL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66CE5-3E0B-8F44-9E88-39CD61B30FE5}"/>
              </a:ext>
            </a:extLst>
          </p:cNvPr>
          <p:cNvSpPr/>
          <p:nvPr/>
        </p:nvSpPr>
        <p:spPr>
          <a:xfrm>
            <a:off x="1717059" y="3468509"/>
            <a:ext cx="21993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he6@llnl.gov</a:t>
            </a:r>
          </a:p>
        </p:txBody>
      </p:sp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D9F16F5-DA80-4040-8273-5103F26A1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04" y="1164712"/>
            <a:ext cx="1843037" cy="2303797"/>
          </a:xfrm>
          <a:prstGeom prst="rect">
            <a:avLst/>
          </a:prstGeom>
        </p:spPr>
      </p:pic>
      <p:pic>
        <p:nvPicPr>
          <p:cNvPr id="11" name="Picture 10" descr="A person sitting at a table eating pizza&#10;&#10;Description automatically generated">
            <a:extLst>
              <a:ext uri="{FF2B5EF4-FFF2-40B4-BE49-F238E27FC236}">
                <a16:creationId xmlns:a16="http://schemas.microsoft.com/office/drawing/2014/main" id="{80A9E303-5CB0-4852-AFF7-57DA0BECB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03" y="3745508"/>
            <a:ext cx="1843037" cy="2457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D7453C0-D2CF-4F14-90BB-8DEF3C1543D7}"/>
              </a:ext>
            </a:extLst>
          </p:cNvPr>
          <p:cNvSpPr/>
          <p:nvPr/>
        </p:nvSpPr>
        <p:spPr>
          <a:xfrm flipH="1">
            <a:off x="3798937" y="5626756"/>
            <a:ext cx="4789715" cy="582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1lb burger from Big Chico Burger</a:t>
            </a:r>
          </a:p>
        </p:txBody>
      </p:sp>
    </p:spTree>
    <p:extLst>
      <p:ext uri="{BB962C8B-B14F-4D97-AF65-F5344CB8AC3E}">
        <p14:creationId xmlns:p14="http://schemas.microsoft.com/office/powerpoint/2010/main" val="370604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Stewart 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Titli (NIH/NCI) [C]</dc:creator>
  <cp:lastModifiedBy>Sarkar, Titli (NIH/NCI) [C]</cp:lastModifiedBy>
  <cp:revision>1</cp:revision>
  <dcterms:created xsi:type="dcterms:W3CDTF">2022-07-27T17:22:20Z</dcterms:created>
  <dcterms:modified xsi:type="dcterms:W3CDTF">2022-07-27T17:23:20Z</dcterms:modified>
</cp:coreProperties>
</file>