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81" r:id="rId6"/>
    <p:sldId id="282" r:id="rId7"/>
    <p:sldId id="275" r:id="rId8"/>
    <p:sldId id="278" r:id="rId9"/>
    <p:sldId id="279" r:id="rId10"/>
    <p:sldId id="284" r:id="rId11"/>
    <p:sldId id="269" r:id="rId12"/>
    <p:sldId id="283" r:id="rId13"/>
    <p:sldId id="280" r:id="rId14"/>
    <p:sldId id="258" r:id="rId15"/>
    <p:sldId id="272" r:id="rId16"/>
    <p:sldId id="267" r:id="rId17"/>
    <p:sldId id="263" r:id="rId18"/>
    <p:sldId id="264" r:id="rId19"/>
    <p:sldId id="270" r:id="rId20"/>
    <p:sldId id="26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22AA98-1483-4051-A656-5038EEEDA519}">
          <p14:sldIdLst>
            <p14:sldId id="256"/>
            <p14:sldId id="281"/>
            <p14:sldId id="282"/>
            <p14:sldId id="275"/>
            <p14:sldId id="278"/>
          </p14:sldIdLst>
        </p14:section>
        <p14:section name="Untitled Section" id="{97A89B1F-1BE9-44CF-9D4E-0C427F68D1F7}">
          <p14:sldIdLst>
            <p14:sldId id="279"/>
            <p14:sldId id="284"/>
            <p14:sldId id="269"/>
            <p14:sldId id="283"/>
            <p14:sldId id="280"/>
            <p14:sldId id="258"/>
            <p14:sldId id="272"/>
            <p14:sldId id="267"/>
            <p14:sldId id="263"/>
            <p14:sldId id="264"/>
            <p14:sldId id="270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0D415-3684-4B9B-B5F3-6B2D3B60194D}" v="7" dt="2022-05-16T13:51:1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1047"/>
  </p:normalViewPr>
  <p:slideViewPr>
    <p:cSldViewPr snapToGrid="0" snapToObjects="1">
      <p:cViewPr varScale="1">
        <p:scale>
          <a:sx n="84" d="100"/>
          <a:sy n="84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ss, Caleb" userId="81c01ea6-bccc-4178-af5e-bb84e88c284b" providerId="ADAL" clId="{3DA0D415-3684-4B9B-B5F3-6B2D3B60194D}"/>
    <pc:docChg chg="undo custSel addSld modSld sldOrd modSection">
      <pc:chgData name="Class, Caleb" userId="81c01ea6-bccc-4178-af5e-bb84e88c284b" providerId="ADAL" clId="{3DA0D415-3684-4B9B-B5F3-6B2D3B60194D}" dt="2022-05-16T14:05:05.301" v="116" actId="20577"/>
      <pc:docMkLst>
        <pc:docMk/>
      </pc:docMkLst>
      <pc:sldChg chg="addSp delSp modSp mod modMedia setBg addAnim delAnim setClrOvrMap">
        <pc:chgData name="Class, Caleb" userId="81c01ea6-bccc-4178-af5e-bb84e88c284b" providerId="ADAL" clId="{3DA0D415-3684-4B9B-B5F3-6B2D3B60194D}" dt="2022-05-10T13:35:54.073" v="25" actId="26606"/>
        <pc:sldMkLst>
          <pc:docMk/>
          <pc:sldMk cId="3915022374" sldId="256"/>
        </pc:sldMkLst>
        <pc:spChg chg="mod or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2" creationId="{2597E598-27F8-304F-AAEC-65118F282B97}"/>
          </ac:spMkLst>
        </pc:spChg>
        <pc:spChg chg="mo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3" creationId="{6A798B36-D459-5E4B-AD41-494B3D237BA9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6" creationId="{88294908-8B00-4F58-BBBA-20F71A40AA9E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7" creationId="{4364C879-1404-4203-8E9D-CC5DE0A621A2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8" creationId="{88294908-8B00-4F58-BBBA-20F71A40AA9E}"/>
          </ac:spMkLst>
        </pc:spChg>
        <pc:spChg chg="add del">
          <ac:chgData name="Class, Caleb" userId="81c01ea6-bccc-4178-af5e-bb84e88c284b" providerId="ADAL" clId="{3DA0D415-3684-4B9B-B5F3-6B2D3B60194D}" dt="2022-05-10T13:35:15.162" v="4" actId="26606"/>
          <ac:spMkLst>
            <pc:docMk/>
            <pc:sldMk cId="3915022374" sldId="256"/>
            <ac:spMk id="9" creationId="{71B2258F-86CA-4D4D-8270-BC05FCDEBFB3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10" creationId="{4364C879-1404-4203-8E9D-CC5DE0A621A2}"/>
          </ac:spMkLst>
        </pc:spChg>
        <pc:spChg chg="add del">
          <ac:chgData name="Class, Caleb" userId="81c01ea6-bccc-4178-af5e-bb84e88c284b" providerId="ADAL" clId="{3DA0D415-3684-4B9B-B5F3-6B2D3B60194D}" dt="2022-05-10T13:35:17.392" v="6" actId="26606"/>
          <ac:spMkLst>
            <pc:docMk/>
            <pc:sldMk cId="3915022374" sldId="256"/>
            <ac:spMk id="13" creationId="{87CC2527-562A-4F69-B487-4371E5B243E7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14" creationId="{DA2C7802-C2E0-4218-8F89-8DD7CCD2CD1C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15" creationId="{84617302-4B0D-4351-A6BB-6F0930D943AC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16" creationId="{A6D7111A-21E5-4EE9-8A78-10E5530F0116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17" creationId="{84617302-4B0D-4351-A6BB-6F0930D943AC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18" creationId="{A3969E80-A77B-49FC-9122-D89AFD5EE118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19" creationId="{DA2C7802-C2E0-4218-8F89-8DD7CCD2CD1C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20" creationId="{1849CA57-76BD-4CF2-80BA-D7A46A01B7B1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21" creationId="{A6D7111A-21E5-4EE9-8A78-10E5530F0116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22" creationId="{35E9085E-E730-4768-83D4-6CB7E9897153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23" creationId="{A3969E80-A77B-49FC-9122-D89AFD5EE118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24" creationId="{973272FE-A474-4CAE-8CA2-BCC8B476C3F4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25" creationId="{1849CA57-76BD-4CF2-80BA-D7A46A01B7B1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26" creationId="{E07981EA-05A6-437C-88D7-B377B92B031D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27" creationId="{35E9085E-E730-4768-83D4-6CB7E9897153}"/>
          </ac:spMkLst>
        </pc:spChg>
        <pc:spChg chg="add del">
          <ac:chgData name="Class, Caleb" userId="81c01ea6-bccc-4178-af5e-bb84e88c284b" providerId="ADAL" clId="{3DA0D415-3684-4B9B-B5F3-6B2D3B60194D}" dt="2022-05-10T13:35:21.803" v="8" actId="26606"/>
          <ac:spMkLst>
            <pc:docMk/>
            <pc:sldMk cId="3915022374" sldId="256"/>
            <ac:spMk id="28" creationId="{15E3C750-986E-4769-B1AE-49289FBEE757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29" creationId="{973272FE-A474-4CAE-8CA2-BCC8B476C3F4}"/>
          </ac:spMkLst>
        </pc:spChg>
        <pc:spChg chg="add del">
          <ac:chgData name="Class, Caleb" userId="81c01ea6-bccc-4178-af5e-bb84e88c284b" providerId="ADAL" clId="{3DA0D415-3684-4B9B-B5F3-6B2D3B60194D}" dt="2022-05-10T13:35:32.338" v="12" actId="26606"/>
          <ac:spMkLst>
            <pc:docMk/>
            <pc:sldMk cId="3915022374" sldId="256"/>
            <ac:spMk id="30" creationId="{C1DD1A8A-57D5-4A81-AD04-532B043C5611}"/>
          </ac:spMkLst>
        </pc:spChg>
        <pc:spChg chg="add del">
          <ac:chgData name="Class, Caleb" userId="81c01ea6-bccc-4178-af5e-bb84e88c284b" providerId="ADAL" clId="{3DA0D415-3684-4B9B-B5F3-6B2D3B60194D}" dt="2022-05-10T13:35:32.338" v="12" actId="26606"/>
          <ac:spMkLst>
            <pc:docMk/>
            <pc:sldMk cId="3915022374" sldId="256"/>
            <ac:spMk id="32" creationId="{007891EC-4501-44ED-A8C8-B11B6DB767AB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33" creationId="{E07981EA-05A6-437C-88D7-B377B92B031D}"/>
          </ac:spMkLst>
        </pc:spChg>
        <pc:spChg chg="add del">
          <ac:chgData name="Class, Caleb" userId="81c01ea6-bccc-4178-af5e-bb84e88c284b" providerId="ADAL" clId="{3DA0D415-3684-4B9B-B5F3-6B2D3B60194D}" dt="2022-05-10T13:35:43.409" v="14" actId="26606"/>
          <ac:spMkLst>
            <pc:docMk/>
            <pc:sldMk cId="3915022374" sldId="256"/>
            <ac:spMk id="34" creationId="{15E3C750-986E-4769-B1AE-49289FBEE757}"/>
          </ac:spMkLst>
        </pc:spChg>
        <pc:spChg chg="add del">
          <ac:chgData name="Class, Caleb" userId="81c01ea6-bccc-4178-af5e-bb84e88c284b" providerId="ADAL" clId="{3DA0D415-3684-4B9B-B5F3-6B2D3B60194D}" dt="2022-05-10T13:35:48.418" v="18" actId="26606"/>
          <ac:spMkLst>
            <pc:docMk/>
            <pc:sldMk cId="3915022374" sldId="256"/>
            <ac:spMk id="36" creationId="{6F828D28-8E09-41CC-8229-3070B5467A96}"/>
          </ac:spMkLst>
        </pc:spChg>
        <pc:spChg chg="add del">
          <ac:chgData name="Class, Caleb" userId="81c01ea6-bccc-4178-af5e-bb84e88c284b" providerId="ADAL" clId="{3DA0D415-3684-4B9B-B5F3-6B2D3B60194D}" dt="2022-05-10T13:35:48.418" v="18" actId="26606"/>
          <ac:spMkLst>
            <pc:docMk/>
            <pc:sldMk cId="3915022374" sldId="256"/>
            <ac:spMk id="38" creationId="{D5B012D8-7F27-4758-9AC6-C889B154BD73}"/>
          </ac:spMkLst>
        </pc:spChg>
        <pc:spChg chg="add del">
          <ac:chgData name="Class, Caleb" userId="81c01ea6-bccc-4178-af5e-bb84e88c284b" providerId="ADAL" clId="{3DA0D415-3684-4B9B-B5F3-6B2D3B60194D}" dt="2022-05-10T13:35:48.418" v="18" actId="26606"/>
          <ac:spMkLst>
            <pc:docMk/>
            <pc:sldMk cId="3915022374" sldId="256"/>
            <ac:spMk id="39" creationId="{4063B759-00FC-46D1-9898-8E8625268FAF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1" creationId="{88294908-8B00-4F58-BBBA-20F71A40AA9E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2" creationId="{4364C879-1404-4203-8E9D-CC5DE0A621A2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3" creationId="{84617302-4B0D-4351-A6BB-6F0930D943AC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4" creationId="{DA2C7802-C2E0-4218-8F89-8DD7CCD2CD1C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5" creationId="{A6D7111A-21E5-4EE9-8A78-10E5530F0116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6" creationId="{A3969E80-A77B-49FC-9122-D89AFD5EE118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7" creationId="{1849CA57-76BD-4CF2-80BA-D7A46A01B7B1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8" creationId="{35E9085E-E730-4768-83D4-6CB7E9897153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49" creationId="{973272FE-A474-4CAE-8CA2-BCC8B476C3F4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50" creationId="{E07981EA-05A6-437C-88D7-B377B92B031D}"/>
          </ac:spMkLst>
        </pc:spChg>
        <pc:spChg chg="add del">
          <ac:chgData name="Class, Caleb" userId="81c01ea6-bccc-4178-af5e-bb84e88c284b" providerId="ADAL" clId="{3DA0D415-3684-4B9B-B5F3-6B2D3B60194D}" dt="2022-05-10T13:35:50.632" v="20" actId="26606"/>
          <ac:spMkLst>
            <pc:docMk/>
            <pc:sldMk cId="3915022374" sldId="256"/>
            <ac:spMk id="51" creationId="{15E3C750-986E-4769-B1AE-49289FBEE757}"/>
          </ac:spMkLst>
        </pc:spChg>
        <pc:spChg chg="add del">
          <ac:chgData name="Class, Caleb" userId="81c01ea6-bccc-4178-af5e-bb84e88c284b" providerId="ADAL" clId="{3DA0D415-3684-4B9B-B5F3-6B2D3B60194D}" dt="2022-05-10T13:35:54.054" v="24" actId="26606"/>
          <ac:spMkLst>
            <pc:docMk/>
            <pc:sldMk cId="3915022374" sldId="256"/>
            <ac:spMk id="53" creationId="{E49CC64F-7275-4E33-961B-0C5CDC439875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56" creationId="{61B2441C-7AFE-43A7-87FE-3356A8078B68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57" creationId="{5707F116-8EC0-4822-9067-186AC8C96EB8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58" creationId="{49F1A7E4-819D-4D21-8E8B-32671A9F9853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59" creationId="{EEF31B1A-1BB2-47DE-B18A-424413A9DF00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0" creationId="{B9FDBB0E-6648-40FA-8EA9-F5E39D798C41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1" creationId="{B1ECBAC9-8FF8-4D44-BD49-6B81C38167DA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2" creationId="{530F234A-713C-4B90-B43E-8F10C8B679D2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3" creationId="{3D9E8922-1B3D-4020-A05C-C539C0C550CC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4" creationId="{A8064EBB-920B-4259-AC3A-6F286FAF21A2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5" creationId="{52329D9A-3D48-4B69-939D-2A480F14786F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6" creationId="{2D5CC4CB-7B78-480A-A0AE-A8A35C08E190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7" creationId="{DC580C66-5435-4F00-873E-679D3D5049C0}"/>
          </ac:spMkLst>
        </pc:spChg>
        <pc:spChg chg="add">
          <ac:chgData name="Class, Caleb" userId="81c01ea6-bccc-4178-af5e-bb84e88c284b" providerId="ADAL" clId="{3DA0D415-3684-4B9B-B5F3-6B2D3B60194D}" dt="2022-05-10T13:35:54.073" v="25" actId="26606"/>
          <ac:spMkLst>
            <pc:docMk/>
            <pc:sldMk cId="3915022374" sldId="256"/>
            <ac:spMk id="68" creationId="{B4AFD177-1A38-4FAE-87D4-840AE22C861C}"/>
          </ac:spMkLst>
        </pc:spChg>
        <pc:picChg chg="add del">
          <ac:chgData name="Class, Caleb" userId="81c01ea6-bccc-4178-af5e-bb84e88c284b" providerId="ADAL" clId="{3DA0D415-3684-4B9B-B5F3-6B2D3B60194D}" dt="2022-05-10T13:35:15.162" v="4" actId="26606"/>
          <ac:picMkLst>
            <pc:docMk/>
            <pc:sldMk cId="3915022374" sldId="256"/>
            <ac:picMk id="5" creationId="{F684A95C-39F2-08C5-36F3-449E245E998D}"/>
          </ac:picMkLst>
        </pc:picChg>
        <pc:picChg chg="add del">
          <ac:chgData name="Class, Caleb" userId="81c01ea6-bccc-4178-af5e-bb84e88c284b" providerId="ADAL" clId="{3DA0D415-3684-4B9B-B5F3-6B2D3B60194D}" dt="2022-05-10T13:35:17.392" v="6" actId="26606"/>
          <ac:picMkLst>
            <pc:docMk/>
            <pc:sldMk cId="3915022374" sldId="256"/>
            <ac:picMk id="12" creationId="{69915089-360E-74D4-5B63-A0034149F5DE}"/>
          </ac:picMkLst>
        </pc:picChg>
        <pc:picChg chg="add del mod">
          <ac:chgData name="Class, Caleb" userId="81c01ea6-bccc-4178-af5e-bb84e88c284b" providerId="ADAL" clId="{3DA0D415-3684-4B9B-B5F3-6B2D3B60194D}" dt="2022-05-10T13:35:32.338" v="12" actId="26606"/>
          <ac:picMkLst>
            <pc:docMk/>
            <pc:sldMk cId="3915022374" sldId="256"/>
            <ac:picMk id="31" creationId="{328EBC70-19A3-B1B0-109B-74DD400EA6E2}"/>
          </ac:picMkLst>
        </pc:picChg>
        <pc:picChg chg="add del mod">
          <ac:chgData name="Class, Caleb" userId="81c01ea6-bccc-4178-af5e-bb84e88c284b" providerId="ADAL" clId="{3DA0D415-3684-4B9B-B5F3-6B2D3B60194D}" dt="2022-05-10T13:35:48.418" v="18" actId="26606"/>
          <ac:picMkLst>
            <pc:docMk/>
            <pc:sldMk cId="3915022374" sldId="256"/>
            <ac:picMk id="37" creationId="{A668DF69-81FF-3F6E-B384-2C5647D189CD}"/>
          </ac:picMkLst>
        </pc:picChg>
        <pc:picChg chg="add del">
          <ac:chgData name="Class, Caleb" userId="81c01ea6-bccc-4178-af5e-bb84e88c284b" providerId="ADAL" clId="{3DA0D415-3684-4B9B-B5F3-6B2D3B60194D}" dt="2022-05-10T13:35:54.054" v="24" actId="26606"/>
          <ac:picMkLst>
            <pc:docMk/>
            <pc:sldMk cId="3915022374" sldId="256"/>
            <ac:picMk id="54" creationId="{EEEDB7D9-C46A-3170-2C0D-BEF684C53739}"/>
          </ac:picMkLst>
        </pc:picChg>
        <pc:cxnChg chg="add del">
          <ac:chgData name="Class, Caleb" userId="81c01ea6-bccc-4178-af5e-bb84e88c284b" providerId="ADAL" clId="{3DA0D415-3684-4B9B-B5F3-6B2D3B60194D}" dt="2022-05-10T13:35:17.392" v="6" actId="26606"/>
          <ac:cxnSpMkLst>
            <pc:docMk/>
            <pc:sldMk cId="3915022374" sldId="256"/>
            <ac:cxnSpMk id="11" creationId="{BCDAEC91-5BCE-4B55-9CC0-43EF94CB734B}"/>
          </ac:cxnSpMkLst>
        </pc:cxnChg>
      </pc:sldChg>
      <pc:sldChg chg="ord">
        <pc:chgData name="Class, Caleb" userId="81c01ea6-bccc-4178-af5e-bb84e88c284b" providerId="ADAL" clId="{3DA0D415-3684-4B9B-B5F3-6B2D3B60194D}" dt="2022-05-16T13:41:37.190" v="30"/>
        <pc:sldMkLst>
          <pc:docMk/>
          <pc:sldMk cId="3868647327" sldId="264"/>
        </pc:sldMkLst>
      </pc:sldChg>
      <pc:sldChg chg="modSp mod">
        <pc:chgData name="Class, Caleb" userId="81c01ea6-bccc-4178-af5e-bb84e88c284b" providerId="ADAL" clId="{3DA0D415-3684-4B9B-B5F3-6B2D3B60194D}" dt="2022-05-16T13:39:32.737" v="28" actId="20577"/>
        <pc:sldMkLst>
          <pc:docMk/>
          <pc:sldMk cId="1228952212" sldId="280"/>
        </pc:sldMkLst>
        <pc:spChg chg="mod">
          <ac:chgData name="Class, Caleb" userId="81c01ea6-bccc-4178-af5e-bb84e88c284b" providerId="ADAL" clId="{3DA0D415-3684-4B9B-B5F3-6B2D3B60194D}" dt="2022-05-16T13:39:32.737" v="28" actId="20577"/>
          <ac:spMkLst>
            <pc:docMk/>
            <pc:sldMk cId="1228952212" sldId="280"/>
            <ac:spMk id="2" creationId="{4F92CF83-52E4-444B-B629-3A14796FC51B}"/>
          </ac:spMkLst>
        </pc:spChg>
      </pc:sldChg>
      <pc:sldChg chg="addSp delSp modSp new mod">
        <pc:chgData name="Class, Caleb" userId="81c01ea6-bccc-4178-af5e-bb84e88c284b" providerId="ADAL" clId="{3DA0D415-3684-4B9B-B5F3-6B2D3B60194D}" dt="2022-05-16T13:47:49.840" v="70" actId="1076"/>
        <pc:sldMkLst>
          <pc:docMk/>
          <pc:sldMk cId="2375028903" sldId="283"/>
        </pc:sldMkLst>
        <pc:spChg chg="mod">
          <ac:chgData name="Class, Caleb" userId="81c01ea6-bccc-4178-af5e-bb84e88c284b" providerId="ADAL" clId="{3DA0D415-3684-4B9B-B5F3-6B2D3B60194D}" dt="2022-05-16T13:46:40.345" v="47" actId="20577"/>
          <ac:spMkLst>
            <pc:docMk/>
            <pc:sldMk cId="2375028903" sldId="283"/>
            <ac:spMk id="2" creationId="{809EFBE1-B32A-4210-A1E1-F6FFE702B53F}"/>
          </ac:spMkLst>
        </pc:spChg>
        <pc:spChg chg="del">
          <ac:chgData name="Class, Caleb" userId="81c01ea6-bccc-4178-af5e-bb84e88c284b" providerId="ADAL" clId="{3DA0D415-3684-4B9B-B5F3-6B2D3B60194D}" dt="2022-05-16T13:47:11.507" v="48" actId="3680"/>
          <ac:spMkLst>
            <pc:docMk/>
            <pc:sldMk cId="2375028903" sldId="283"/>
            <ac:spMk id="3" creationId="{40E4A22C-7205-4A38-872F-5A13CA698BB0}"/>
          </ac:spMkLst>
        </pc:spChg>
        <pc:graphicFrameChg chg="add mod ord modGraphic">
          <ac:chgData name="Class, Caleb" userId="81c01ea6-bccc-4178-af5e-bb84e88c284b" providerId="ADAL" clId="{3DA0D415-3684-4B9B-B5F3-6B2D3B60194D}" dt="2022-05-16T13:47:49.840" v="70" actId="1076"/>
          <ac:graphicFrameMkLst>
            <pc:docMk/>
            <pc:sldMk cId="2375028903" sldId="283"/>
            <ac:graphicFrameMk id="4" creationId="{9AB35ED4-B725-4CF9-B870-4C1D3474F6E1}"/>
          </ac:graphicFrameMkLst>
        </pc:graphicFrameChg>
        <pc:graphicFrameChg chg="add del mod">
          <ac:chgData name="Class, Caleb" userId="81c01ea6-bccc-4178-af5e-bb84e88c284b" providerId="ADAL" clId="{3DA0D415-3684-4B9B-B5F3-6B2D3B60194D}" dt="2022-05-16T13:47:39.252" v="67"/>
          <ac:graphicFrameMkLst>
            <pc:docMk/>
            <pc:sldMk cId="2375028903" sldId="283"/>
            <ac:graphicFrameMk id="5" creationId="{954D9F95-1828-4E53-A098-5FA8FF1CB990}"/>
          </ac:graphicFrameMkLst>
        </pc:graphicFrameChg>
      </pc:sldChg>
      <pc:sldChg chg="addSp delSp modSp new mod">
        <pc:chgData name="Class, Caleb" userId="81c01ea6-bccc-4178-af5e-bb84e88c284b" providerId="ADAL" clId="{3DA0D415-3684-4B9B-B5F3-6B2D3B60194D}" dt="2022-05-16T14:05:05.301" v="116" actId="20577"/>
        <pc:sldMkLst>
          <pc:docMk/>
          <pc:sldMk cId="1643411954" sldId="284"/>
        </pc:sldMkLst>
        <pc:spChg chg="mod">
          <ac:chgData name="Class, Caleb" userId="81c01ea6-bccc-4178-af5e-bb84e88c284b" providerId="ADAL" clId="{3DA0D415-3684-4B9B-B5F3-6B2D3B60194D}" dt="2022-05-16T14:05:05.301" v="116" actId="20577"/>
          <ac:spMkLst>
            <pc:docMk/>
            <pc:sldMk cId="1643411954" sldId="284"/>
            <ac:spMk id="2" creationId="{B12E4484-9A3D-4D72-A410-21AB71EE357D}"/>
          </ac:spMkLst>
        </pc:spChg>
        <pc:spChg chg="del">
          <ac:chgData name="Class, Caleb" userId="81c01ea6-bccc-4178-af5e-bb84e88c284b" providerId="ADAL" clId="{3DA0D415-3684-4B9B-B5F3-6B2D3B60194D}" dt="2022-05-16T13:51:18.926" v="79"/>
          <ac:spMkLst>
            <pc:docMk/>
            <pc:sldMk cId="1643411954" sldId="284"/>
            <ac:spMk id="3" creationId="{C7FD60A4-D51A-42FF-AB41-7C307A8DF77F}"/>
          </ac:spMkLst>
        </pc:spChg>
        <pc:picChg chg="add mod">
          <ac:chgData name="Class, Caleb" userId="81c01ea6-bccc-4178-af5e-bb84e88c284b" providerId="ADAL" clId="{3DA0D415-3684-4B9B-B5F3-6B2D3B60194D}" dt="2022-05-16T13:51:22.853" v="83" actId="1076"/>
          <ac:picMkLst>
            <pc:docMk/>
            <pc:sldMk cId="1643411954" sldId="284"/>
            <ac:picMk id="5" creationId="{E2016E33-3686-429F-AC6D-F8FF7E07962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15D42-BFF0-495F-844E-5CD25B033DDC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</dgm:pt>
    <dgm:pt modelId="{F26DF4A0-192E-4639-AC41-649DCD778C8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Computational Skills</a:t>
          </a:r>
        </a:p>
      </dgm:t>
    </dgm:pt>
    <dgm:pt modelId="{F038D8FF-DD69-443A-BA37-0265B0B40774}" type="parTrans" cxnId="{C6403F2B-F509-4997-B3E7-912348F3A0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B6A1B6-C2B8-431A-B94A-0D1EEDED1658}" type="sibTrans" cxnId="{C6403F2B-F509-4997-B3E7-912348F3A0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03F1B7-E582-411B-ABA5-D2F21448F94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Math &amp; Statistics</a:t>
          </a:r>
        </a:p>
      </dgm:t>
    </dgm:pt>
    <dgm:pt modelId="{3F49C81D-52C0-4125-99D0-7C5C8E6A7C77}" type="parTrans" cxnId="{2B026E6D-8A85-462C-87C6-25A59F06DB4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AE3B03-2E28-414C-A467-F323E64BE222}" type="sibTrans" cxnId="{2B026E6D-8A85-462C-87C6-25A59F06DB4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C05F24-72DF-4B5B-AD9D-69DEF1521A7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Domain Knowledge</a:t>
          </a:r>
        </a:p>
      </dgm:t>
    </dgm:pt>
    <dgm:pt modelId="{C9C92F35-FDDC-4174-AFAA-EF02FCF1A020}" type="parTrans" cxnId="{9F8478BF-347C-482E-B7EF-73D966673A5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915871-4348-4379-B5BA-AE8F070F2096}" type="sibTrans" cxnId="{9F8478BF-347C-482E-B7EF-73D966673A5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8FDE4CA-1A9A-408C-940B-1E7AFB53B09C}" type="pres">
      <dgm:prSet presAssocID="{E8715D42-BFF0-495F-844E-5CD25B033DDC}" presName="compositeShape" presStyleCnt="0">
        <dgm:presLayoutVars>
          <dgm:chMax val="7"/>
          <dgm:dir/>
          <dgm:resizeHandles val="exact"/>
        </dgm:presLayoutVars>
      </dgm:prSet>
      <dgm:spPr/>
    </dgm:pt>
    <dgm:pt modelId="{D5F2EB6A-6F1B-40C7-9C48-8220D6CD607D}" type="pres">
      <dgm:prSet presAssocID="{F26DF4A0-192E-4639-AC41-649DCD778C87}" presName="circ1" presStyleLbl="vennNode1" presStyleIdx="0" presStyleCnt="3"/>
      <dgm:spPr/>
    </dgm:pt>
    <dgm:pt modelId="{C4860A8F-B3A7-4801-BCF9-D6FF55E34FE6}" type="pres">
      <dgm:prSet presAssocID="{F26DF4A0-192E-4639-AC41-649DCD778C8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6B5DF6-D65F-45F9-ADEE-FDBD569B4CA7}" type="pres">
      <dgm:prSet presAssocID="{1B03F1B7-E582-411B-ABA5-D2F21448F945}" presName="circ2" presStyleLbl="vennNode1" presStyleIdx="1" presStyleCnt="3"/>
      <dgm:spPr/>
    </dgm:pt>
    <dgm:pt modelId="{9D84CFF9-D129-48CE-A601-CF47112F1CE8}" type="pres">
      <dgm:prSet presAssocID="{1B03F1B7-E582-411B-ABA5-D2F21448F9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EB911E-EB8F-4E42-9E59-91BFE5C1D25E}" type="pres">
      <dgm:prSet presAssocID="{58C05F24-72DF-4B5B-AD9D-69DEF1521A7D}" presName="circ3" presStyleLbl="vennNode1" presStyleIdx="2" presStyleCnt="3"/>
      <dgm:spPr/>
    </dgm:pt>
    <dgm:pt modelId="{5C27764A-7372-457F-9F30-E4FD33065745}" type="pres">
      <dgm:prSet presAssocID="{58C05F24-72DF-4B5B-AD9D-69DEF1521A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1FF30E-44CA-4956-ABD8-34D9D43E26A9}" type="presOf" srcId="{E8715D42-BFF0-495F-844E-5CD25B033DDC}" destId="{48FDE4CA-1A9A-408C-940B-1E7AFB53B09C}" srcOrd="0" destOrd="0" presId="urn:microsoft.com/office/officeart/2005/8/layout/venn1"/>
    <dgm:cxn modelId="{C6403F2B-F509-4997-B3E7-912348F3A0C1}" srcId="{E8715D42-BFF0-495F-844E-5CD25B033DDC}" destId="{F26DF4A0-192E-4639-AC41-649DCD778C87}" srcOrd="0" destOrd="0" parTransId="{F038D8FF-DD69-443A-BA37-0265B0B40774}" sibTransId="{BCB6A1B6-C2B8-431A-B94A-0D1EEDED1658}"/>
    <dgm:cxn modelId="{4139C830-5127-4341-9B16-8A55D6E19B04}" type="presOf" srcId="{F26DF4A0-192E-4639-AC41-649DCD778C87}" destId="{C4860A8F-B3A7-4801-BCF9-D6FF55E34FE6}" srcOrd="1" destOrd="0" presId="urn:microsoft.com/office/officeart/2005/8/layout/venn1"/>
    <dgm:cxn modelId="{C38B8E68-7807-4518-A606-E205089E67BF}" type="presOf" srcId="{58C05F24-72DF-4B5B-AD9D-69DEF1521A7D}" destId="{C6EB911E-EB8F-4E42-9E59-91BFE5C1D25E}" srcOrd="0" destOrd="0" presId="urn:microsoft.com/office/officeart/2005/8/layout/venn1"/>
    <dgm:cxn modelId="{2B026E6D-8A85-462C-87C6-25A59F06DB45}" srcId="{E8715D42-BFF0-495F-844E-5CD25B033DDC}" destId="{1B03F1B7-E582-411B-ABA5-D2F21448F945}" srcOrd="1" destOrd="0" parTransId="{3F49C81D-52C0-4125-99D0-7C5C8E6A7C77}" sibTransId="{D9AE3B03-2E28-414C-A467-F323E64BE222}"/>
    <dgm:cxn modelId="{7FEB4D98-47D2-4448-8044-1C3EBB72F017}" type="presOf" srcId="{1B03F1B7-E582-411B-ABA5-D2F21448F945}" destId="{9D84CFF9-D129-48CE-A601-CF47112F1CE8}" srcOrd="1" destOrd="0" presId="urn:microsoft.com/office/officeart/2005/8/layout/venn1"/>
    <dgm:cxn modelId="{3B3DBCA7-16DD-4EC3-B296-F1D42DB2C8C1}" type="presOf" srcId="{F26DF4A0-192E-4639-AC41-649DCD778C87}" destId="{D5F2EB6A-6F1B-40C7-9C48-8220D6CD607D}" srcOrd="0" destOrd="0" presId="urn:microsoft.com/office/officeart/2005/8/layout/venn1"/>
    <dgm:cxn modelId="{AE7B91AA-C2F8-4BD4-985C-602138F7A432}" type="presOf" srcId="{1B03F1B7-E582-411B-ABA5-D2F21448F945}" destId="{EE6B5DF6-D65F-45F9-ADEE-FDBD569B4CA7}" srcOrd="0" destOrd="0" presId="urn:microsoft.com/office/officeart/2005/8/layout/venn1"/>
    <dgm:cxn modelId="{73574BB8-BB31-4FBD-8026-B54C8EFFA6DB}" type="presOf" srcId="{58C05F24-72DF-4B5B-AD9D-69DEF1521A7D}" destId="{5C27764A-7372-457F-9F30-E4FD33065745}" srcOrd="1" destOrd="0" presId="urn:microsoft.com/office/officeart/2005/8/layout/venn1"/>
    <dgm:cxn modelId="{9F8478BF-347C-482E-B7EF-73D966673A53}" srcId="{E8715D42-BFF0-495F-844E-5CD25B033DDC}" destId="{58C05F24-72DF-4B5B-AD9D-69DEF1521A7D}" srcOrd="2" destOrd="0" parTransId="{C9C92F35-FDDC-4174-AFAA-EF02FCF1A020}" sibTransId="{E0915871-4348-4379-B5BA-AE8F070F2096}"/>
    <dgm:cxn modelId="{E77A3AD8-F6EC-4D04-B174-08CAC44D2261}" type="presParOf" srcId="{48FDE4CA-1A9A-408C-940B-1E7AFB53B09C}" destId="{D5F2EB6A-6F1B-40C7-9C48-8220D6CD607D}" srcOrd="0" destOrd="0" presId="urn:microsoft.com/office/officeart/2005/8/layout/venn1"/>
    <dgm:cxn modelId="{0C383A18-2898-4733-87BE-5BE411B1F2CE}" type="presParOf" srcId="{48FDE4CA-1A9A-408C-940B-1E7AFB53B09C}" destId="{C4860A8F-B3A7-4801-BCF9-D6FF55E34FE6}" srcOrd="1" destOrd="0" presId="urn:microsoft.com/office/officeart/2005/8/layout/venn1"/>
    <dgm:cxn modelId="{4C2707C9-F1E5-47CB-B47C-7AABB35C7B2A}" type="presParOf" srcId="{48FDE4CA-1A9A-408C-940B-1E7AFB53B09C}" destId="{EE6B5DF6-D65F-45F9-ADEE-FDBD569B4CA7}" srcOrd="2" destOrd="0" presId="urn:microsoft.com/office/officeart/2005/8/layout/venn1"/>
    <dgm:cxn modelId="{53329E37-CB55-48FD-8262-83DCEE28EF6D}" type="presParOf" srcId="{48FDE4CA-1A9A-408C-940B-1E7AFB53B09C}" destId="{9D84CFF9-D129-48CE-A601-CF47112F1CE8}" srcOrd="3" destOrd="0" presId="urn:microsoft.com/office/officeart/2005/8/layout/venn1"/>
    <dgm:cxn modelId="{355466BD-E6D6-4F35-AB6B-0E8F2D888822}" type="presParOf" srcId="{48FDE4CA-1A9A-408C-940B-1E7AFB53B09C}" destId="{C6EB911E-EB8F-4E42-9E59-91BFE5C1D25E}" srcOrd="4" destOrd="0" presId="urn:microsoft.com/office/officeart/2005/8/layout/venn1"/>
    <dgm:cxn modelId="{A26D5EA2-A56B-4971-99D8-FEC60B2FC257}" type="presParOf" srcId="{48FDE4CA-1A9A-408C-940B-1E7AFB53B09C}" destId="{5C27764A-7372-457F-9F30-E4FD3306574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2EB6A-6F1B-40C7-9C48-8220D6CD607D}">
      <dsp:nvSpPr>
        <dsp:cNvPr id="0" name=""/>
        <dsp:cNvSpPr/>
      </dsp:nvSpPr>
      <dsp:spPr>
        <a:xfrm>
          <a:off x="1377314" y="55655"/>
          <a:ext cx="2671445" cy="2671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Computational Skills</a:t>
          </a:r>
        </a:p>
      </dsp:txBody>
      <dsp:txXfrm>
        <a:off x="1733507" y="523158"/>
        <a:ext cx="1959059" cy="1202150"/>
      </dsp:txXfrm>
    </dsp:sp>
    <dsp:sp modelId="{EE6B5DF6-D65F-45F9-ADEE-FDBD569B4CA7}">
      <dsp:nvSpPr>
        <dsp:cNvPr id="0" name=""/>
        <dsp:cNvSpPr/>
      </dsp:nvSpPr>
      <dsp:spPr>
        <a:xfrm>
          <a:off x="2341261" y="1725308"/>
          <a:ext cx="2671445" cy="2671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Math &amp; Statistics</a:t>
          </a:r>
        </a:p>
      </dsp:txBody>
      <dsp:txXfrm>
        <a:off x="3158278" y="2415431"/>
        <a:ext cx="1602867" cy="1469294"/>
      </dsp:txXfrm>
    </dsp:sp>
    <dsp:sp modelId="{C6EB911E-EB8F-4E42-9E59-91BFE5C1D25E}">
      <dsp:nvSpPr>
        <dsp:cNvPr id="0" name=""/>
        <dsp:cNvSpPr/>
      </dsp:nvSpPr>
      <dsp:spPr>
        <a:xfrm>
          <a:off x="413368" y="1725308"/>
          <a:ext cx="2671445" cy="2671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Domain Knowledge</a:t>
          </a:r>
        </a:p>
      </dsp:txBody>
      <dsp:txXfrm>
        <a:off x="664929" y="2415431"/>
        <a:ext cx="1602867" cy="146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1E38-FF64-0E47-8C34-B0C72AE52C8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856FF-EC7A-A14F-8926-F6C01919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856FF-EC7A-A14F-8926-F6C019195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C6D0-9FB4-4B21-BE27-42D8B39492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58BF-6687-7E43-8D16-9EA006E9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72AAA-745B-3842-AF5F-31A91A826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029A-D690-514B-9299-188DC13E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29E3-E70D-1243-9BB1-826A86D4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6A1B-4CF2-0E4F-A33B-D5142B7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4C2-8EE7-B141-A291-0590FA12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9F794-0905-254E-A9C5-C26E53E8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195D-9774-824E-9BB7-BD39CE2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13AB-1B89-714C-94E1-1EA3416B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4D7B-B8A1-E848-B573-EB9077AA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52E7B-AE49-C342-BA85-F60F129CD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4D8B2-FB70-6F41-AE42-E852AC78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5797-3C42-4B4F-973B-FE3EF966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B89B-7EEE-7644-89CE-2ADB5153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0644-C8FA-6949-9050-32E3ECD1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8D1D-3E1E-9342-A3A2-37C35F7E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64EC-41D3-BD47-AA28-3BEC827E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6854-416A-3846-85BA-32B7D433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2D21-6CC4-924B-BE96-0522F5C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4686-705F-C84A-8EC4-21B90EB1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2E34-B0C7-8847-9260-5F627B02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55A2-2F92-C74D-8BB3-8A232FE5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9DBB-EEBA-F246-A3F4-63443F1E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5F55-B2CE-9345-9B02-8F0DD8EC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E0AB-89DF-4144-83DB-87BABDDA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5A1F-50EE-364C-95BF-2929E4F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722F-9AF4-1142-B10D-A3BF76F82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4425-7A51-1744-BFD0-B151E0DAD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13AA9-EBAA-4B4D-836D-3269018E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F249A-C601-C14A-96C5-B6499704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522D-3D5D-9145-B2BE-3D0868B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E975-61CB-3942-AB9B-BC94FA6F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0FB6-5BB7-CD45-AB1E-9F66F916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41A5-F9A9-B24F-B293-79AE963D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948E4-DF13-F041-BF8E-579559032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B42F-0851-3C4B-BD0E-6CC561171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A4278-1EC3-0440-9604-7528C627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56217-4941-4B4C-9B9E-327CAB3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0B280-5852-3048-A48F-73D7FE1F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FD0E-F41A-2446-9326-52B88AD3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0EDDE-6D31-F541-88E0-16E7CA33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7D412-6650-6546-832F-9D747717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87AFD-0664-CF42-902A-9E6F4C5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5AC09-A856-4942-A929-E3283202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41E1-4FB6-5D49-80B2-5FB92DA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7427-42FF-8147-9A7A-146CBADE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E30-7066-AE47-BEA0-75B0B7CB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005B-3C22-C44F-835B-58ED24BD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6B4C-1F52-E346-942F-ADB1F94A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2D4A-BDF2-1240-9DFC-45D8E06F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8A9D8-F75F-C246-8BF8-C81F32E8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F6D6-740D-C44D-8391-8A6F7344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1368-EF64-E944-A6C9-C91E0F0B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E7FD-435E-CF47-9049-D3F27DAA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47A2-4013-5740-B0D1-8BD027C7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0ADC8-1B28-4E45-ACEE-16461ED1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C11CE-A7FD-FC4C-8982-650B05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347F-0B80-C54E-9CD1-6D083FA5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3E7DF-1A7E-2C4D-B93B-F4832FAE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ED5C-E990-4644-9047-25664082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26DC-B8B8-B94F-A7FC-83AE68BFA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CC28-6B0B-E045-A71B-8509D4B2A76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8C80-0167-6F4C-A304-579C02792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FCE-721D-374F-A350-60A60C79C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DF35-4A38-1142-83C0-EB391CBF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erian-Data/Complete-Python-3-Bootcam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codecomba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machinelearning/" TargetMode="External"/><Relationship Id="rId2" Type="http://schemas.openxmlformats.org/officeDocument/2006/relationships/hyperlink" Target="https://www.udemy.com/course/python-for-data-science-and-machine-learning-bootcam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Freeform: Shape 1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7E598-27F8-304F-AAEC-65118F282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Python Boot Camp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8B36-D459-5E4B-AD41-494B3D237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Welcome!</a:t>
            </a: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17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27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29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31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F83-52E4-444B-B629-3A14796F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8636-4ADE-A743-ACA2-A9DE78A1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convenient software package that includes Python and lots of useful libraries</a:t>
            </a:r>
          </a:p>
          <a:p>
            <a:r>
              <a:rPr lang="en-US" dirty="0"/>
              <a:t>Installation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https://docs.anaconda.com/anaconda/install/</a:t>
            </a:r>
            <a:endParaRPr lang="en-US" dirty="0"/>
          </a:p>
          <a:p>
            <a:pPr lvl="1"/>
            <a:r>
              <a:rPr lang="en-US" dirty="0"/>
              <a:t>Then select Windows or MacOS</a:t>
            </a:r>
          </a:p>
          <a:p>
            <a:pPr lvl="1"/>
            <a:r>
              <a:rPr lang="en-US" dirty="0"/>
              <a:t>Python 3.x version</a:t>
            </a:r>
          </a:p>
          <a:p>
            <a:r>
              <a:rPr lang="en-US" dirty="0"/>
              <a:t>Windows users: Do add Anaconda as PATH environment variable!</a:t>
            </a:r>
          </a:p>
        </p:txBody>
      </p:sp>
    </p:spTree>
    <p:extLst>
      <p:ext uri="{BB962C8B-B14F-4D97-AF65-F5344CB8AC3E}">
        <p14:creationId xmlns:p14="http://schemas.microsoft.com/office/powerpoint/2010/main" val="12289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F83-52E4-444B-B629-3A14796F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Python through Anaconda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E0B8B-A85E-E24B-B785-BD79010E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1" t="8574" r="10967" b="13241"/>
          <a:stretch/>
        </p:blipFill>
        <p:spPr>
          <a:xfrm>
            <a:off x="1549863" y="1494746"/>
            <a:ext cx="9092274" cy="518364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00711C-4DA4-1845-BC7B-19EB47F57169}"/>
              </a:ext>
            </a:extLst>
          </p:cNvPr>
          <p:cNvSpPr/>
          <p:nvPr/>
        </p:nvSpPr>
        <p:spPr>
          <a:xfrm>
            <a:off x="2906486" y="2498271"/>
            <a:ext cx="3396343" cy="1926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5ACF-55D3-D242-B922-3B36D51B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7130-2035-5E4C-BA10-783F8580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35133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allows you to combine your report (normal, formatted text) with Python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153A-0128-F74E-84C4-9BDFC021A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7" t="11852" r="2778" b="43889"/>
          <a:stretch/>
        </p:blipFill>
        <p:spPr>
          <a:xfrm>
            <a:off x="838200" y="2820988"/>
            <a:ext cx="10011532" cy="34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2A0-5BD0-9F48-BD63-0856FFC5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JupyterLab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46DFC-4407-614A-B583-A5B264287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2" t="2568" r="2750" b="7853"/>
          <a:stretch/>
        </p:blipFill>
        <p:spPr>
          <a:xfrm>
            <a:off x="1126671" y="963385"/>
            <a:ext cx="9798839" cy="589461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2E68C2-BC54-6343-880C-5D4D0B0EA30C}"/>
              </a:ext>
            </a:extLst>
          </p:cNvPr>
          <p:cNvSpPr/>
          <p:nvPr/>
        </p:nvSpPr>
        <p:spPr>
          <a:xfrm>
            <a:off x="8735785" y="2403248"/>
            <a:ext cx="1583871" cy="628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Notebook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B503969-C581-EC40-8F07-779E81A1A7BC}"/>
              </a:ext>
            </a:extLst>
          </p:cNvPr>
          <p:cNvSpPr/>
          <p:nvPr/>
        </p:nvSpPr>
        <p:spPr>
          <a:xfrm>
            <a:off x="3238500" y="4319134"/>
            <a:ext cx="1583871" cy="628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0952EE-9BC6-0648-9D5F-2BE1F934D706}"/>
              </a:ext>
            </a:extLst>
          </p:cNvPr>
          <p:cNvSpPr/>
          <p:nvPr/>
        </p:nvSpPr>
        <p:spPr>
          <a:xfrm>
            <a:off x="8735785" y="5973763"/>
            <a:ext cx="1583871" cy="628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0147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1946FA-D10B-6840-8681-79E1B97B3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8" t="10001" r="6002" b="16428"/>
          <a:stretch/>
        </p:blipFill>
        <p:spPr>
          <a:xfrm>
            <a:off x="1877785" y="1568904"/>
            <a:ext cx="8784772" cy="504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C23E54-5668-CB43-85E7-F9F84EC8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314F6-8A00-6041-AB1A-CCD21206D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23" t="49633" r="47669" b="42272"/>
          <a:stretch/>
        </p:blipFill>
        <p:spPr>
          <a:xfrm>
            <a:off x="4046764" y="4408716"/>
            <a:ext cx="1943100" cy="5551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6A51A7-1E39-DD43-B6CA-7AEF9BB3A03B}"/>
              </a:ext>
            </a:extLst>
          </p:cNvPr>
          <p:cNvCxnSpPr>
            <a:cxnSpLocks/>
          </p:cNvCxnSpPr>
          <p:nvPr/>
        </p:nvCxnSpPr>
        <p:spPr>
          <a:xfrm flipV="1">
            <a:off x="1632857" y="2486367"/>
            <a:ext cx="2563587" cy="271804"/>
          </a:xfrm>
          <a:prstGeom prst="straightConnector1">
            <a:avLst/>
          </a:prstGeom>
          <a:ln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9A5C4-0A18-2944-A793-A19891E723E6}"/>
              </a:ext>
            </a:extLst>
          </p:cNvPr>
          <p:cNvCxnSpPr>
            <a:cxnSpLocks/>
          </p:cNvCxnSpPr>
          <p:nvPr/>
        </p:nvCxnSpPr>
        <p:spPr>
          <a:xfrm>
            <a:off x="1632857" y="2957515"/>
            <a:ext cx="1945824" cy="0"/>
          </a:xfrm>
          <a:prstGeom prst="straightConnector1">
            <a:avLst/>
          </a:prstGeom>
          <a:ln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36FAC45-F8F6-294C-842B-53BD7974B5D3}"/>
              </a:ext>
            </a:extLst>
          </p:cNvPr>
          <p:cNvSpPr/>
          <p:nvPr/>
        </p:nvSpPr>
        <p:spPr>
          <a:xfrm>
            <a:off x="48986" y="2543518"/>
            <a:ext cx="1583871" cy="628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Click folders to navigate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61B3B1-E591-F542-844F-59F0CE09E480}"/>
              </a:ext>
            </a:extLst>
          </p:cNvPr>
          <p:cNvSpPr/>
          <p:nvPr/>
        </p:nvSpPr>
        <p:spPr>
          <a:xfrm>
            <a:off x="1816553" y="4927829"/>
            <a:ext cx="2291443" cy="628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Right-click to make a new folder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92DF69-EA8B-1F44-AF52-232C70DA4414}"/>
              </a:ext>
            </a:extLst>
          </p:cNvPr>
          <p:cNvCxnSpPr>
            <a:cxnSpLocks/>
          </p:cNvCxnSpPr>
          <p:nvPr/>
        </p:nvCxnSpPr>
        <p:spPr>
          <a:xfrm flipH="1">
            <a:off x="3886200" y="1890032"/>
            <a:ext cx="1387929" cy="360761"/>
          </a:xfrm>
          <a:prstGeom prst="straightConnector1">
            <a:avLst/>
          </a:prstGeom>
          <a:ln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60CF86-4D52-8349-A890-1A45A98FFFA3}"/>
              </a:ext>
            </a:extLst>
          </p:cNvPr>
          <p:cNvSpPr/>
          <p:nvPr/>
        </p:nvSpPr>
        <p:spPr>
          <a:xfrm>
            <a:off x="5271407" y="1443122"/>
            <a:ext cx="2291443" cy="628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Click ’+’ to make a new notebook</a:t>
            </a:r>
          </a:p>
        </p:txBody>
      </p:sp>
    </p:spTree>
    <p:extLst>
      <p:ext uri="{BB962C8B-B14F-4D97-AF65-F5344CB8AC3E}">
        <p14:creationId xmlns:p14="http://schemas.microsoft.com/office/powerpoint/2010/main" val="13405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20FB-C5D2-BD41-A463-4A98D399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Learning Python with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B60D-16D1-1C46-917F-90D6B41C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in </a:t>
            </a:r>
            <a:r>
              <a:rPr lang="en-US" dirty="0" err="1"/>
              <a:t>Jupyter</a:t>
            </a:r>
            <a:r>
              <a:rPr lang="en-US" dirty="0"/>
              <a:t> Notebooks, copy/paste into prompt</a:t>
            </a:r>
          </a:p>
          <a:p>
            <a:r>
              <a:rPr lang="en-US" dirty="0"/>
              <a:t>Quizzes: Grading can be tricky, please ask for help!</a:t>
            </a:r>
          </a:p>
          <a:p>
            <a:pPr lvl="1"/>
            <a:r>
              <a:rPr lang="en-US" dirty="0"/>
              <a:t>The right answer isn’t always accepted</a:t>
            </a:r>
          </a:p>
        </p:txBody>
      </p:sp>
    </p:spTree>
    <p:extLst>
      <p:ext uri="{BB962C8B-B14F-4D97-AF65-F5344CB8AC3E}">
        <p14:creationId xmlns:p14="http://schemas.microsoft.com/office/powerpoint/2010/main" val="38686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71E3-E635-7C41-842D-9068D90C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Udemy Python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BB02-02F5-3F48-9081-C848521C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are written in python notebooks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https://github.com/Pierian-Data/Complete-Python-3-Bootcamp</a:t>
            </a:r>
            <a:endParaRPr lang="en-US" dirty="0"/>
          </a:p>
          <a:p>
            <a:pPr lvl="1"/>
            <a:r>
              <a:rPr lang="en-US" dirty="0"/>
              <a:t>Then add your answers into those notebooks</a:t>
            </a:r>
          </a:p>
          <a:p>
            <a:r>
              <a:rPr lang="en-US" dirty="0"/>
              <a:t>Try to finish before looking at the solutions</a:t>
            </a:r>
          </a:p>
          <a:p>
            <a:pPr lvl="1"/>
            <a:r>
              <a:rPr lang="en-US" dirty="0"/>
              <a:t>Don’t feel like you need to memorize everything</a:t>
            </a:r>
          </a:p>
          <a:p>
            <a:pPr lvl="1"/>
            <a:r>
              <a:rPr lang="en-US" dirty="0"/>
              <a:t>Look at previous notes/videos/google</a:t>
            </a:r>
          </a:p>
          <a:p>
            <a:pPr lvl="1"/>
            <a:r>
              <a:rPr lang="en-US" dirty="0"/>
              <a:t>Ask for help!</a:t>
            </a:r>
          </a:p>
        </p:txBody>
      </p:sp>
    </p:spTree>
    <p:extLst>
      <p:ext uri="{BB962C8B-B14F-4D97-AF65-F5344CB8AC3E}">
        <p14:creationId xmlns:p14="http://schemas.microsoft.com/office/powerpoint/2010/main" val="4684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3C0B-578F-0D4B-B289-6B92371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game (optional)! </a:t>
            </a:r>
            <a:r>
              <a:rPr lang="en-US" dirty="0">
                <a:hlinkClick r:id="rId2"/>
              </a:rPr>
              <a:t>codecombat.com</a:t>
            </a:r>
            <a:endParaRPr lang="en-US" dirty="0"/>
          </a:p>
        </p:txBody>
      </p:sp>
      <p:pic>
        <p:nvPicPr>
          <p:cNvPr id="1026" name="Picture 2" descr="CodeCombat | Coding games, Learn programming, Game programming">
            <a:extLst>
              <a:ext uri="{FF2B5EF4-FFF2-40B4-BE49-F238E27FC236}">
                <a16:creationId xmlns:a16="http://schemas.microsoft.com/office/drawing/2014/main" id="{54EC6F92-1CF7-3A4E-9A7B-66C15C81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81" y="1468315"/>
            <a:ext cx="9650627" cy="51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4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9840-7780-4743-A2C3-426E12E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learning on Udemy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F3FE-BBFB-CB44-A6C4-8DBEB426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Python for Data Science and Machine Learning Bootcamp</a:t>
            </a:r>
            <a:endParaRPr lang="en-US" dirty="0"/>
          </a:p>
          <a:p>
            <a:r>
              <a:rPr lang="en-US" dirty="0">
                <a:hlinkClick r:id="rId3"/>
              </a:rPr>
              <a:t>Machine Learning A-Z™: Hands-On Python &amp; R In Data Science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5800" cy="1364615"/>
          </a:xfrm>
        </p:spPr>
        <p:txBody>
          <a:bodyPr/>
          <a:lstStyle/>
          <a:p>
            <a:r>
              <a:rPr lang="en-US" dirty="0"/>
              <a:t>Analyzing data to make useful conclusions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182360" y="1690688"/>
          <a:ext cx="5426075" cy="445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61315" y="5681432"/>
            <a:ext cx="3060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Biology </a:t>
            </a:r>
            <a:r>
              <a:rPr lang="en-US" dirty="0">
                <a:sym typeface="Wingdings" panose="05000000000000000000" pitchFamily="2" charset="2"/>
              </a:rPr>
              <a:t> Bioinformatics</a:t>
            </a:r>
          </a:p>
          <a:p>
            <a:r>
              <a:rPr lang="en-US" dirty="0">
                <a:sym typeface="Wingdings" panose="05000000000000000000" pitchFamily="2" charset="2"/>
              </a:rPr>
              <a:t>Chemistry  Cheminformatics</a:t>
            </a:r>
          </a:p>
          <a:p>
            <a:r>
              <a:rPr lang="en-US" dirty="0">
                <a:sym typeface="Wingdings" panose="05000000000000000000" pitchFamily="2" charset="2"/>
              </a:rPr>
              <a:t>Business  Business Analytics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8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7"/>
    </mc:Choice>
    <mc:Fallback xmlns="">
      <p:transition spd="slow" advTm="5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6557" y="3971267"/>
            <a:ext cx="259219" cy="184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531"/>
          <a:stretch/>
        </p:blipFill>
        <p:spPr>
          <a:xfrm>
            <a:off x="4862632" y="2518132"/>
            <a:ext cx="2476500" cy="1959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3" y="2518132"/>
            <a:ext cx="3364992" cy="210312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63168" y="3351530"/>
            <a:ext cx="1065739" cy="292608"/>
          </a:xfrm>
          <a:prstGeom prst="rightArrow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44166" y="3351530"/>
            <a:ext cx="1065739" cy="292608"/>
          </a:xfrm>
          <a:prstGeom prst="rightArrow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554888" y="1353312"/>
            <a:ext cx="2970162" cy="2566303"/>
            <a:chOff x="2823255" y="1546998"/>
            <a:chExt cx="4362275" cy="38757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3255" y="1546998"/>
              <a:ext cx="4362275" cy="38757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910700" y="1579459"/>
              <a:ext cx="330340" cy="382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95358" y="3932988"/>
            <a:ext cx="3499412" cy="2395447"/>
            <a:chOff x="7469017" y="3838977"/>
            <a:chExt cx="4052731" cy="278533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0008" y="3868319"/>
              <a:ext cx="3961740" cy="275599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469017" y="3838977"/>
              <a:ext cx="259219" cy="184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5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Precision-medicine What is Precision Medicine and How Can It Help Fix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30" y="1420504"/>
            <a:ext cx="7505614" cy="43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85254" y="3820890"/>
            <a:ext cx="4782065" cy="2248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3630" y="1313217"/>
            <a:ext cx="4782065" cy="2507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0859-AC86-48E1-A0A9-767CC1B0B9A6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8FE59-D072-6A42-8D64-FA0B74D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Precision Medicine</a:t>
            </a:r>
          </a:p>
        </p:txBody>
      </p:sp>
    </p:spTree>
    <p:extLst>
      <p:ext uri="{BB962C8B-B14F-4D97-AF65-F5344CB8AC3E}">
        <p14:creationId xmlns:p14="http://schemas.microsoft.com/office/powerpoint/2010/main" val="3319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cision-medicine What is Precision Medicine and How Can It Help Fix Healthc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75300" r="80059" b="3939"/>
          <a:stretch/>
        </p:blipFill>
        <p:spPr bwMode="auto">
          <a:xfrm>
            <a:off x="681481" y="1983208"/>
            <a:ext cx="1320056" cy="9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ecision-medicine What is Precision Medicine and How Can It Help Fix Healthc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75300" r="80059" b="3939"/>
          <a:stretch/>
        </p:blipFill>
        <p:spPr bwMode="auto">
          <a:xfrm>
            <a:off x="681481" y="3844027"/>
            <a:ext cx="1320056" cy="9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recision-medicine What is Precision Medicine and How Can It Help Fix Healthc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75300" r="80059" b="3939"/>
          <a:stretch/>
        </p:blipFill>
        <p:spPr bwMode="auto">
          <a:xfrm>
            <a:off x="681481" y="2894429"/>
            <a:ext cx="1320056" cy="9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354487" y="2046617"/>
            <a:ext cx="1285301" cy="2709595"/>
            <a:chOff x="3105112" y="2465026"/>
            <a:chExt cx="1285301" cy="2709595"/>
          </a:xfrm>
        </p:grpSpPr>
        <p:pic>
          <p:nvPicPr>
            <p:cNvPr id="7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3" t="14809" r="80068" b="65250"/>
            <a:stretch/>
          </p:blipFill>
          <p:spPr bwMode="auto">
            <a:xfrm>
              <a:off x="3124844" y="2465026"/>
              <a:ext cx="418012" cy="87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3" t="14809" r="80068" b="65250"/>
            <a:stretch/>
          </p:blipFill>
          <p:spPr bwMode="auto">
            <a:xfrm>
              <a:off x="3535676" y="3378833"/>
              <a:ext cx="418012" cy="87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3" t="14809" r="80068" b="65250"/>
            <a:stretch/>
          </p:blipFill>
          <p:spPr bwMode="auto">
            <a:xfrm>
              <a:off x="3953688" y="3375556"/>
              <a:ext cx="418012" cy="87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8" t="14809" r="67885" b="65250"/>
            <a:stretch/>
          </p:blipFill>
          <p:spPr bwMode="auto">
            <a:xfrm>
              <a:off x="3524792" y="4299409"/>
              <a:ext cx="444137" cy="87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8" t="14809" r="67885" b="65250"/>
            <a:stretch/>
          </p:blipFill>
          <p:spPr bwMode="auto">
            <a:xfrm>
              <a:off x="3946276" y="2484455"/>
              <a:ext cx="444137" cy="87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8" t="14809" r="67885" b="65250"/>
            <a:stretch/>
          </p:blipFill>
          <p:spPr bwMode="auto">
            <a:xfrm>
              <a:off x="3106779" y="3375556"/>
              <a:ext cx="444137" cy="87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3" t="14809" r="61735" b="66173"/>
            <a:stretch/>
          </p:blipFill>
          <p:spPr bwMode="auto">
            <a:xfrm>
              <a:off x="3510200" y="2479339"/>
              <a:ext cx="457200" cy="83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3" t="14809" r="61735" b="66173"/>
            <a:stretch/>
          </p:blipFill>
          <p:spPr bwMode="auto">
            <a:xfrm>
              <a:off x="3932939" y="4299408"/>
              <a:ext cx="457200" cy="83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Precision-medicine What is Precision Medicine and How Can It Help Fix Healthca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3" t="14809" r="61735" b="66173"/>
            <a:stretch/>
          </p:blipFill>
          <p:spPr bwMode="auto">
            <a:xfrm>
              <a:off x="3105112" y="4299409"/>
              <a:ext cx="457200" cy="83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6005801" y="2060930"/>
            <a:ext cx="1285301" cy="2709595"/>
            <a:chOff x="5171483" y="2491963"/>
            <a:chExt cx="1285301" cy="2709595"/>
          </a:xfrm>
        </p:grpSpPr>
        <p:grpSp>
          <p:nvGrpSpPr>
            <p:cNvPr id="17" name="Group 16"/>
            <p:cNvGrpSpPr/>
            <p:nvPr/>
          </p:nvGrpSpPr>
          <p:grpSpPr>
            <a:xfrm>
              <a:off x="5171483" y="2491963"/>
              <a:ext cx="1285301" cy="2709595"/>
              <a:chOff x="3105112" y="2465026"/>
              <a:chExt cx="1285301" cy="2709595"/>
            </a:xfrm>
          </p:grpSpPr>
          <p:pic>
            <p:nvPicPr>
              <p:cNvPr id="18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3" t="14809" r="80068" b="65250"/>
              <a:stretch/>
            </p:blipFill>
            <p:spPr bwMode="auto">
              <a:xfrm>
                <a:off x="3124844" y="2465026"/>
                <a:ext cx="418012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3" t="14809" r="80068" b="65250"/>
              <a:stretch/>
            </p:blipFill>
            <p:spPr bwMode="auto">
              <a:xfrm>
                <a:off x="3535676" y="3378833"/>
                <a:ext cx="418012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3" t="14809" r="80068" b="65250"/>
              <a:stretch/>
            </p:blipFill>
            <p:spPr bwMode="auto">
              <a:xfrm>
                <a:off x="3953688" y="3375556"/>
                <a:ext cx="418012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8" t="14809" r="67885" b="65250"/>
              <a:stretch/>
            </p:blipFill>
            <p:spPr bwMode="auto">
              <a:xfrm>
                <a:off x="3524792" y="4299409"/>
                <a:ext cx="444137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8" t="14809" r="67885" b="65250"/>
              <a:stretch/>
            </p:blipFill>
            <p:spPr bwMode="auto">
              <a:xfrm>
                <a:off x="3946276" y="2484455"/>
                <a:ext cx="444137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8" t="14809" r="67885" b="65250"/>
              <a:stretch/>
            </p:blipFill>
            <p:spPr bwMode="auto">
              <a:xfrm>
                <a:off x="3106779" y="3375556"/>
                <a:ext cx="444137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3" t="14809" r="61735" b="66173"/>
              <a:stretch/>
            </p:blipFill>
            <p:spPr bwMode="auto">
              <a:xfrm>
                <a:off x="3510200" y="2479339"/>
                <a:ext cx="457200" cy="8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3" t="14809" r="61735" b="66173"/>
              <a:stretch/>
            </p:blipFill>
            <p:spPr bwMode="auto">
              <a:xfrm>
                <a:off x="3932939" y="4299408"/>
                <a:ext cx="457200" cy="8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3" t="14809" r="61735" b="66173"/>
              <a:stretch/>
            </p:blipFill>
            <p:spPr bwMode="auto">
              <a:xfrm>
                <a:off x="3105112" y="4299409"/>
                <a:ext cx="457200" cy="8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3196">
              <a:off x="5628366" y="2766713"/>
              <a:ext cx="339730" cy="27178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505" y="2772441"/>
              <a:ext cx="331445" cy="24850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64" y="3672098"/>
              <a:ext cx="331445" cy="24850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3196">
              <a:off x="5226218" y="4591429"/>
              <a:ext cx="339730" cy="2717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64" y="4603070"/>
              <a:ext cx="331445" cy="24850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335" y="3688911"/>
              <a:ext cx="331445" cy="24850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3196">
              <a:off x="6068730" y="2786169"/>
              <a:ext cx="339730" cy="27178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3196">
              <a:off x="6059661" y="3654784"/>
              <a:ext cx="339730" cy="27178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436" y="4603864"/>
              <a:ext cx="331445" cy="248501"/>
            </a:xfrm>
            <a:prstGeom prst="rect">
              <a:avLst/>
            </a:prstGeom>
          </p:spPr>
        </p:pic>
      </p:grpSp>
      <p:sp>
        <p:nvSpPr>
          <p:cNvPr id="30" name="Right Arrow 29"/>
          <p:cNvSpPr/>
          <p:nvPr/>
        </p:nvSpPr>
        <p:spPr>
          <a:xfrm>
            <a:off x="2147685" y="3129378"/>
            <a:ext cx="1045961" cy="5055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4807960" y="3111572"/>
            <a:ext cx="1045961" cy="5055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7452738" y="3106893"/>
            <a:ext cx="1045961" cy="5055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15999" y="3601239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EHR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26719" y="3601239"/>
            <a:ext cx="135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Genomics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29716" y="3613873"/>
            <a:ext cx="135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ill Sans MT" panose="020B0502020104020203" pitchFamily="34" charset="0"/>
              </a:rPr>
              <a:t>Pharmaco</a:t>
            </a:r>
            <a:r>
              <a:rPr lang="en-US" sz="2000" dirty="0">
                <a:latin typeface="Gill Sans MT" panose="020B0502020104020203" pitchFamily="34" charset="0"/>
              </a:rPr>
              <a:t>-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genomics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64243" y="1395433"/>
            <a:ext cx="20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Demographic and Clinical Information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04263" y="1508702"/>
            <a:ext cx="20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Biomarkers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10562" y="1021663"/>
            <a:ext cx="26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Gill Sans MT" panose="020B0502020104020203" pitchFamily="34" charset="0"/>
              </a:rPr>
              <a:t>Precision Medicine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8648049" y="1412126"/>
            <a:ext cx="3108058" cy="4884917"/>
            <a:chOff x="8648049" y="1248836"/>
            <a:chExt cx="3108058" cy="4884917"/>
          </a:xfrm>
        </p:grpSpPr>
        <p:grpSp>
          <p:nvGrpSpPr>
            <p:cNvPr id="41" name="Group 40"/>
            <p:cNvGrpSpPr/>
            <p:nvPr/>
          </p:nvGrpSpPr>
          <p:grpSpPr>
            <a:xfrm>
              <a:off x="8648049" y="1345313"/>
              <a:ext cx="3046894" cy="4211782"/>
              <a:chOff x="8467934" y="1345313"/>
              <a:chExt cx="3046894" cy="4211782"/>
            </a:xfrm>
          </p:grpSpPr>
          <p:pic>
            <p:nvPicPr>
              <p:cNvPr id="56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3" t="14809" r="80068" b="65250"/>
              <a:stretch/>
            </p:blipFill>
            <p:spPr bwMode="auto">
              <a:xfrm>
                <a:off x="9614823" y="1551130"/>
                <a:ext cx="418012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3" t="14809" r="80068" b="65250"/>
              <a:stretch/>
            </p:blipFill>
            <p:spPr bwMode="auto">
              <a:xfrm>
                <a:off x="9181868" y="1847401"/>
                <a:ext cx="418012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3" t="14809" r="80068" b="65250"/>
              <a:stretch/>
            </p:blipFill>
            <p:spPr bwMode="auto">
              <a:xfrm>
                <a:off x="10889181" y="2555955"/>
                <a:ext cx="418012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8" t="14809" r="67885" b="65250"/>
              <a:stretch/>
            </p:blipFill>
            <p:spPr bwMode="auto">
              <a:xfrm>
                <a:off x="8719495" y="3584811"/>
                <a:ext cx="444137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8" t="14809" r="67885" b="65250"/>
              <a:stretch/>
            </p:blipFill>
            <p:spPr bwMode="auto">
              <a:xfrm>
                <a:off x="10410041" y="2245523"/>
                <a:ext cx="444137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8" t="14809" r="67885" b="65250"/>
              <a:stretch/>
            </p:blipFill>
            <p:spPr bwMode="auto">
              <a:xfrm>
                <a:off x="9087795" y="3108000"/>
                <a:ext cx="444137" cy="875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3" t="14809" r="61735" b="66173"/>
              <a:stretch/>
            </p:blipFill>
            <p:spPr bwMode="auto">
              <a:xfrm>
                <a:off x="10240879" y="3699117"/>
                <a:ext cx="457200" cy="8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3" t="14809" r="61735" b="66173"/>
              <a:stretch/>
            </p:blipFill>
            <p:spPr bwMode="auto">
              <a:xfrm>
                <a:off x="10618098" y="4348861"/>
                <a:ext cx="457200" cy="8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3" descr="Precision-medicine What is Precision Medicine and How Can It Help Fix Healthcar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73" t="14809" r="61735" b="66173"/>
              <a:stretch/>
            </p:blipFill>
            <p:spPr bwMode="auto">
              <a:xfrm>
                <a:off x="10094267" y="4566729"/>
                <a:ext cx="457200" cy="8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196">
                <a:off x="10292674" y="3959554"/>
                <a:ext cx="339730" cy="271784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0113" y="1831608"/>
                <a:ext cx="331445" cy="248501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7085" y="2113729"/>
                <a:ext cx="331445" cy="248501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196">
                <a:off x="10149002" y="4831812"/>
                <a:ext cx="339730" cy="2717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5596" y="3861535"/>
                <a:ext cx="331445" cy="248501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7980" y="3394418"/>
                <a:ext cx="331445" cy="248501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196">
                <a:off x="10466124" y="2520300"/>
                <a:ext cx="339730" cy="271784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196">
                <a:off x="10928783" y="2808246"/>
                <a:ext cx="339730" cy="27178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3224" y="4626380"/>
                <a:ext cx="331445" cy="248501"/>
              </a:xfrm>
              <a:prstGeom prst="rect">
                <a:avLst/>
              </a:prstGeom>
            </p:spPr>
          </p:pic>
          <p:sp>
            <p:nvSpPr>
              <p:cNvPr id="32" name="Oval 31"/>
              <p:cNvSpPr/>
              <p:nvPr/>
            </p:nvSpPr>
            <p:spPr>
              <a:xfrm>
                <a:off x="8966930" y="1345313"/>
                <a:ext cx="1273949" cy="163517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240879" y="2036100"/>
                <a:ext cx="1273949" cy="163517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467934" y="2983749"/>
                <a:ext cx="1273949" cy="163517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9756304" y="3630081"/>
                <a:ext cx="1458269" cy="192701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152" name="Picture 8" descr="https://s3.scoopwhoop.com/anj/medbots/43011768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65" t="5833" r="12482" b="21274"/>
            <a:stretch/>
          </p:blipFill>
          <p:spPr bwMode="auto">
            <a:xfrm>
              <a:off x="9100663" y="4471207"/>
              <a:ext cx="377851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https://s3.scoopwhoop.com/anj/medbots/43011768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27" t="5833" r="27720" b="21274"/>
            <a:stretch/>
          </p:blipFill>
          <p:spPr bwMode="auto">
            <a:xfrm>
              <a:off x="10746003" y="5302480"/>
              <a:ext cx="377851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https://s3.scoopwhoop.com/anj/medbots/43011768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88" t="5833" r="42959" b="21274"/>
            <a:stretch/>
          </p:blipFill>
          <p:spPr bwMode="auto">
            <a:xfrm>
              <a:off x="11378256" y="1530957"/>
              <a:ext cx="377851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" descr="https://s3.scoopwhoop.com/anj/medbots/43011768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0" t="7048" r="72927" b="20059"/>
            <a:stretch/>
          </p:blipFill>
          <p:spPr bwMode="auto">
            <a:xfrm>
              <a:off x="8923091" y="1248836"/>
              <a:ext cx="377851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>
          <a:xfrm>
            <a:off x="8610600" y="6519640"/>
            <a:ext cx="2743200" cy="365125"/>
          </a:xfrm>
        </p:spPr>
        <p:txBody>
          <a:bodyPr/>
          <a:lstStyle/>
          <a:p>
            <a:fld id="{9A3A0859-AC86-48E1-A0A9-767CC1B0B9A6}" type="slidenum">
              <a:rPr lang="en-US" smtClean="0"/>
              <a:t>5</a:t>
            </a:fld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A07BF-CA88-E94B-A92D-51005205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Precision Medicine</a:t>
            </a:r>
          </a:p>
        </p:txBody>
      </p:sp>
    </p:spTree>
    <p:extLst>
      <p:ext uri="{BB962C8B-B14F-4D97-AF65-F5344CB8AC3E}">
        <p14:creationId xmlns:p14="http://schemas.microsoft.com/office/powerpoint/2010/main" val="41502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9" grpId="0" animBg="1"/>
      <p:bldP spid="70" grpId="0" animBg="1"/>
      <p:bldP spid="44" grpId="0"/>
      <p:bldP spid="73" grpId="0"/>
      <p:bldP spid="74" grpId="0"/>
      <p:bldP spid="6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6C2-2E1F-544F-B4E5-5F588B25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for Drug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EC5D-CFE8-044E-B8C9-A1E18B8F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Formatting biological big data for modern machine learning in drug ...">
            <a:extLst>
              <a:ext uri="{FF2B5EF4-FFF2-40B4-BE49-F238E27FC236}">
                <a16:creationId xmlns:a16="http://schemas.microsoft.com/office/drawing/2014/main" id="{BE8D8A58-B258-6449-B4C5-C2293B43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6" y="1314447"/>
            <a:ext cx="7875037" cy="51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5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4484-9A3D-4D72-A410-21AB71EE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ATOM </a:t>
            </a:r>
            <a:r>
              <a:rPr lang="en-US"/>
              <a:t>Modeling Pipeline (AMPL) 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2016E33-3686-429F-AC6D-F8FF7E079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395" y="1901031"/>
            <a:ext cx="8847210" cy="4299744"/>
          </a:xfrm>
        </p:spPr>
      </p:pic>
    </p:spTree>
    <p:extLst>
      <p:ext uri="{BB962C8B-B14F-4D97-AF65-F5344CB8AC3E}">
        <p14:creationId xmlns:p14="http://schemas.microsoft.com/office/powerpoint/2010/main" val="16434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6256-5865-A446-B001-1D67FF18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52EF-4332-AE44-8266-518F4584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/>
              <a:t>The main differences are how commands are written, what extra “modules” are available</a:t>
            </a:r>
          </a:p>
          <a:p>
            <a:pPr lvl="1"/>
            <a:r>
              <a:rPr lang="en-US" dirty="0"/>
              <a:t>Learning 1 language makes it much easier to learn others</a:t>
            </a:r>
          </a:p>
          <a:p>
            <a:r>
              <a:rPr lang="en-US" b="1" dirty="0">
                <a:solidFill>
                  <a:srgbClr val="0070C0"/>
                </a:solidFill>
              </a:rPr>
              <a:t>Python</a:t>
            </a:r>
            <a:r>
              <a:rPr lang="en-US" dirty="0"/>
              <a:t> is one of the top languages for Data Science</a:t>
            </a:r>
          </a:p>
        </p:txBody>
      </p:sp>
      <p:pic>
        <p:nvPicPr>
          <p:cNvPr id="3074" name="Picture 2" descr="R vs Python for Machine Learning - The Crazy Programmer">
            <a:extLst>
              <a:ext uri="{FF2B5EF4-FFF2-40B4-BE49-F238E27FC236}">
                <a16:creationId xmlns:a16="http://schemas.microsoft.com/office/drawing/2014/main" id="{73D941A7-02AA-FB43-B595-EFC07E014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04" y="2098502"/>
            <a:ext cx="5516336" cy="341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C67B1-7BD4-9B4F-858D-09D5D04EC79D}"/>
              </a:ext>
            </a:extLst>
          </p:cNvPr>
          <p:cNvSpPr txBox="1"/>
          <p:nvPr/>
        </p:nvSpPr>
        <p:spPr>
          <a:xfrm>
            <a:off x="10534045" y="5360191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5922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FBE1-B32A-4210-A1E1-F6FFE702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B35ED4-B725-4CF9-B870-4C1D3474F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83254"/>
              </p:ext>
            </p:extLst>
          </p:nvPr>
        </p:nvGraphicFramePr>
        <p:xfrm>
          <a:off x="2308860" y="2001520"/>
          <a:ext cx="757428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140">
                  <a:extLst>
                    <a:ext uri="{9D8B030D-6E8A-4147-A177-3AD203B41FA5}">
                      <a16:colId xmlns:a16="http://schemas.microsoft.com/office/drawing/2014/main" val="1371072579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337904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Week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 &amp; Installation (10 am ET), Start Udemy course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&amp; data structures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Python modules &amp; packages, Intro to pandas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Comparisons &amp; statements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Indexing data with pandas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7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 &amp; Functions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visualization (matplotlib, pandas, seaborn)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08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Mini-project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visualization &amp; statistics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3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 mini-project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Principle Components Analysis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10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028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263B4E2A80AE4BBD217352D650F80B" ma:contentTypeVersion="13" ma:contentTypeDescription="Create a new document." ma:contentTypeScope="" ma:versionID="a37bfdec69fd951e581fe27461e3a46a">
  <xsd:schema xmlns:xsd="http://www.w3.org/2001/XMLSchema" xmlns:xs="http://www.w3.org/2001/XMLSchema" xmlns:p="http://schemas.microsoft.com/office/2006/metadata/properties" xmlns:ns3="f04c905b-5828-4726-b97c-ee90021925fb" xmlns:ns4="0a6756b6-0228-42ba-8a36-cde5662c186d" targetNamespace="http://schemas.microsoft.com/office/2006/metadata/properties" ma:root="true" ma:fieldsID="9c87207b457ec7e753e43dd4e5d9262b" ns3:_="" ns4:_="">
    <xsd:import namespace="f04c905b-5828-4726-b97c-ee90021925fb"/>
    <xsd:import namespace="0a6756b6-0228-42ba-8a36-cde5662c18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c905b-5828-4726-b97c-ee90021925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756b6-0228-42ba-8a36-cde5662c186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65381E-B9AB-4D2C-B3B0-3AF83952F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c905b-5828-4726-b97c-ee90021925fb"/>
    <ds:schemaRef ds:uri="0a6756b6-0228-42ba-8a36-cde5662c18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DE1C93-F2F7-4BCE-BFC1-8DD5C3A9C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1F503-1191-436C-8E5B-30529A25E6B2}">
  <ds:schemaRefs>
    <ds:schemaRef ds:uri="0a6756b6-0228-42ba-8a36-cde5662c186d"/>
    <ds:schemaRef ds:uri="http://purl.org/dc/terms/"/>
    <ds:schemaRef ds:uri="http://schemas.openxmlformats.org/package/2006/metadata/core-properties"/>
    <ds:schemaRef ds:uri="f04c905b-5828-4726-b97c-ee90021925f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14640</TotalTime>
  <Words>385</Words>
  <Application>Microsoft Office PowerPoint</Application>
  <PresentationFormat>Widescreen</PresentationFormat>
  <Paragraphs>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Office Theme</vt:lpstr>
      <vt:lpstr>Python Boot Camp </vt:lpstr>
      <vt:lpstr>What is Data Science?</vt:lpstr>
      <vt:lpstr>Bioinformatics</vt:lpstr>
      <vt:lpstr>Precision Medicine</vt:lpstr>
      <vt:lpstr>Precision Medicine</vt:lpstr>
      <vt:lpstr>Data Science for Drug Discovery</vt:lpstr>
      <vt:lpstr>The ATOM Modeling Pipeline (AMPL) </vt:lpstr>
      <vt:lpstr>Programming Languages</vt:lpstr>
      <vt:lpstr>Bootcamp Outline</vt:lpstr>
      <vt:lpstr>Installing Anaconda</vt:lpstr>
      <vt:lpstr>Starting Python through Anaconda</vt:lpstr>
      <vt:lpstr>Jupyter Notebooks</vt:lpstr>
      <vt:lpstr>JupyterLab</vt:lpstr>
      <vt:lpstr>Working with the file browser</vt:lpstr>
      <vt:lpstr>Learning Python with Udemy</vt:lpstr>
      <vt:lpstr>Udemy Python tests</vt:lpstr>
      <vt:lpstr>A game (optional)! codecombat.com</vt:lpstr>
      <vt:lpstr>Additional learning on Udemy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Class, Caleb</dc:creator>
  <cp:lastModifiedBy>Class, Caleb</cp:lastModifiedBy>
  <cp:revision>51</cp:revision>
  <dcterms:created xsi:type="dcterms:W3CDTF">2020-05-01T19:58:22Z</dcterms:created>
  <dcterms:modified xsi:type="dcterms:W3CDTF">2022-05-16T14:05:14Z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0x01010033263B4E2A80AE4BBD217352D650F80B</vt:lpwstr>
  </property>
</Properties>
</file>