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1"/>
  </p:notesMasterIdLst>
  <p:sldIdLst>
    <p:sldId id="1979" r:id="rId3"/>
    <p:sldId id="287" r:id="rId4"/>
    <p:sldId id="941" r:id="rId5"/>
    <p:sldId id="258" r:id="rId6"/>
    <p:sldId id="953" r:id="rId7"/>
    <p:sldId id="1976" r:id="rId8"/>
    <p:sldId id="295" r:id="rId9"/>
    <p:sldId id="299" r:id="rId10"/>
    <p:sldId id="308" r:id="rId11"/>
    <p:sldId id="1975" r:id="rId12"/>
    <p:sldId id="257" r:id="rId13"/>
    <p:sldId id="264" r:id="rId14"/>
    <p:sldId id="265" r:id="rId15"/>
    <p:sldId id="266" r:id="rId16"/>
    <p:sldId id="267" r:id="rId17"/>
    <p:sldId id="268" r:id="rId18"/>
    <p:sldId id="940" r:id="rId19"/>
    <p:sldId id="19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CC00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5D19C-31EC-469E-9EDA-F3FDFB901401}" v="224" dt="2022-05-31T18:46:47.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kar, Titli (NIH/NCI) [C]" userId="2e31b4fb-2c54-4995-be48-173a24bc5b84" providerId="ADAL" clId="{00D5D19C-31EC-469E-9EDA-F3FDFB901401}"/>
    <pc:docChg chg="undo redo custSel addSld delSld modSld sldOrd">
      <pc:chgData name="Sarkar, Titli (NIH/NCI) [C]" userId="2e31b4fb-2c54-4995-be48-173a24bc5b84" providerId="ADAL" clId="{00D5D19C-31EC-469E-9EDA-F3FDFB901401}" dt="2022-05-31T18:46:47.455" v="2510" actId="732"/>
      <pc:docMkLst>
        <pc:docMk/>
      </pc:docMkLst>
      <pc:sldChg chg="new del">
        <pc:chgData name="Sarkar, Titli (NIH/NCI) [C]" userId="2e31b4fb-2c54-4995-be48-173a24bc5b84" providerId="ADAL" clId="{00D5D19C-31EC-469E-9EDA-F3FDFB901401}" dt="2022-05-30T12:41:00.514" v="81" actId="47"/>
        <pc:sldMkLst>
          <pc:docMk/>
          <pc:sldMk cId="1087186293" sldId="256"/>
        </pc:sldMkLst>
      </pc:sldChg>
      <pc:sldChg chg="add">
        <pc:chgData name="Sarkar, Titli (NIH/NCI) [C]" userId="2e31b4fb-2c54-4995-be48-173a24bc5b84" providerId="ADAL" clId="{00D5D19C-31EC-469E-9EDA-F3FDFB901401}" dt="2022-05-30T12:36:28.114" v="70"/>
        <pc:sldMkLst>
          <pc:docMk/>
          <pc:sldMk cId="0" sldId="257"/>
        </pc:sldMkLst>
      </pc:sldChg>
      <pc:sldChg chg="addSp delSp modSp add mod modClrScheme delAnim modAnim chgLayout">
        <pc:chgData name="Sarkar, Titli (NIH/NCI) [C]" userId="2e31b4fb-2c54-4995-be48-173a24bc5b84" providerId="ADAL" clId="{00D5D19C-31EC-469E-9EDA-F3FDFB901401}" dt="2022-05-30T13:05:21.562" v="351" actId="1076"/>
        <pc:sldMkLst>
          <pc:docMk/>
          <pc:sldMk cId="0" sldId="258"/>
        </pc:sldMkLst>
        <pc:spChg chg="mod">
          <ac:chgData name="Sarkar, Titli (NIH/NCI) [C]" userId="2e31b4fb-2c54-4995-be48-173a24bc5b84" providerId="ADAL" clId="{00D5D19C-31EC-469E-9EDA-F3FDFB901401}" dt="2022-05-30T12:53:11.462" v="284"/>
          <ac:spMkLst>
            <pc:docMk/>
            <pc:sldMk cId="0" sldId="258"/>
            <ac:spMk id="18" creationId="{D1997131-2DB7-456D-97F6-3681F677F4DE}"/>
          </ac:spMkLst>
        </pc:spChg>
        <pc:spChg chg="mod">
          <ac:chgData name="Sarkar, Titli (NIH/NCI) [C]" userId="2e31b4fb-2c54-4995-be48-173a24bc5b84" providerId="ADAL" clId="{00D5D19C-31EC-469E-9EDA-F3FDFB901401}" dt="2022-05-30T12:56:09.266" v="313" actId="2711"/>
          <ac:spMkLst>
            <pc:docMk/>
            <pc:sldMk cId="0" sldId="258"/>
            <ac:spMk id="19" creationId="{EC0160F2-563B-44C0-838A-5FB3B8A1C62C}"/>
          </ac:spMkLst>
        </pc:spChg>
        <pc:spChg chg="add mod">
          <ac:chgData name="Sarkar, Titli (NIH/NCI) [C]" userId="2e31b4fb-2c54-4995-be48-173a24bc5b84" providerId="ADAL" clId="{00D5D19C-31EC-469E-9EDA-F3FDFB901401}" dt="2022-05-30T13:05:21.562" v="351" actId="1076"/>
          <ac:spMkLst>
            <pc:docMk/>
            <pc:sldMk cId="0" sldId="258"/>
            <ac:spMk id="20" creationId="{46C5DD04-3994-4FB7-9407-E805E0C75FCF}"/>
          </ac:spMkLst>
        </pc:spChg>
        <pc:spChg chg="mod ord">
          <ac:chgData name="Sarkar, Titli (NIH/NCI) [C]" userId="2e31b4fb-2c54-4995-be48-173a24bc5b84" providerId="ADAL" clId="{00D5D19C-31EC-469E-9EDA-F3FDFB901401}" dt="2022-05-30T13:04:51.445" v="347" actId="403"/>
          <ac:spMkLst>
            <pc:docMk/>
            <pc:sldMk cId="0" sldId="258"/>
            <ac:spMk id="62" creationId="{00000000-0000-0000-0000-000000000000}"/>
          </ac:spMkLst>
        </pc:spChg>
        <pc:spChg chg="mod ord">
          <ac:chgData name="Sarkar, Titli (NIH/NCI) [C]" userId="2e31b4fb-2c54-4995-be48-173a24bc5b84" providerId="ADAL" clId="{00D5D19C-31EC-469E-9EDA-F3FDFB901401}" dt="2022-05-30T12:49:55.435" v="223" actId="700"/>
          <ac:spMkLst>
            <pc:docMk/>
            <pc:sldMk cId="0" sldId="258"/>
            <ac:spMk id="63" creationId="{00000000-0000-0000-0000-000000000000}"/>
          </ac:spMkLst>
        </pc:spChg>
        <pc:grpChg chg="add del mod">
          <ac:chgData name="Sarkar, Titli (NIH/NCI) [C]" userId="2e31b4fb-2c54-4995-be48-173a24bc5b84" providerId="ADAL" clId="{00D5D19C-31EC-469E-9EDA-F3FDFB901401}" dt="2022-05-30T13:04:20.226" v="337" actId="478"/>
          <ac:grpSpMkLst>
            <pc:docMk/>
            <pc:sldMk cId="0" sldId="258"/>
            <ac:grpSpMk id="17" creationId="{7092A2BF-1EA0-41F7-81F1-30DDC5274C36}"/>
          </ac:grpSpMkLst>
        </pc:grpChg>
        <pc:grpChg chg="mod">
          <ac:chgData name="Sarkar, Titli (NIH/NCI) [C]" userId="2e31b4fb-2c54-4995-be48-173a24bc5b84" providerId="ADAL" clId="{00D5D19C-31EC-469E-9EDA-F3FDFB901401}" dt="2022-05-30T13:05:09.602" v="350" actId="14100"/>
          <ac:grpSpMkLst>
            <pc:docMk/>
            <pc:sldMk cId="0" sldId="258"/>
            <ac:grpSpMk id="49" creationId="{00000000-0000-0000-0000-000000000000}"/>
          </ac:grpSpMkLst>
        </pc:grpChg>
      </pc:sldChg>
      <pc:sldChg chg="addSp delSp modSp add del mod modClrScheme chgLayout">
        <pc:chgData name="Sarkar, Titli (NIH/NCI) [C]" userId="2e31b4fb-2c54-4995-be48-173a24bc5b84" providerId="ADAL" clId="{00D5D19C-31EC-469E-9EDA-F3FDFB901401}" dt="2022-05-30T23:16:57.132" v="2489" actId="47"/>
        <pc:sldMkLst>
          <pc:docMk/>
          <pc:sldMk cId="0" sldId="263"/>
        </pc:sldMkLst>
        <pc:spChg chg="add del mod">
          <ac:chgData name="Sarkar, Titli (NIH/NCI) [C]" userId="2e31b4fb-2c54-4995-be48-173a24bc5b84" providerId="ADAL" clId="{00D5D19C-31EC-469E-9EDA-F3FDFB901401}" dt="2022-05-30T23:12:19.119" v="2315" actId="478"/>
          <ac:spMkLst>
            <pc:docMk/>
            <pc:sldMk cId="0" sldId="263"/>
            <ac:spMk id="6" creationId="{B3031984-09D8-4D86-AD3F-1AB5ECCAAE45}"/>
          </ac:spMkLst>
        </pc:spChg>
        <pc:spChg chg="add mod">
          <ac:chgData name="Sarkar, Titli (NIH/NCI) [C]" userId="2e31b4fb-2c54-4995-be48-173a24bc5b84" providerId="ADAL" clId="{00D5D19C-31EC-469E-9EDA-F3FDFB901401}" dt="2022-05-30T23:15:13.689" v="2475" actId="1076"/>
          <ac:spMkLst>
            <pc:docMk/>
            <pc:sldMk cId="0" sldId="263"/>
            <ac:spMk id="8" creationId="{C1CE540E-293C-47CA-8E62-A2C7898C6E2E}"/>
          </ac:spMkLst>
        </pc:spChg>
        <pc:spChg chg="add mod">
          <ac:chgData name="Sarkar, Titli (NIH/NCI) [C]" userId="2e31b4fb-2c54-4995-be48-173a24bc5b84" providerId="ADAL" clId="{00D5D19C-31EC-469E-9EDA-F3FDFB901401}" dt="2022-05-30T23:15:21.209" v="2477" actId="1076"/>
          <ac:spMkLst>
            <pc:docMk/>
            <pc:sldMk cId="0" sldId="263"/>
            <ac:spMk id="9" creationId="{72AB96E1-57F3-4FFB-BE93-63F25700B8C4}"/>
          </ac:spMkLst>
        </pc:spChg>
        <pc:spChg chg="add mod">
          <ac:chgData name="Sarkar, Titli (NIH/NCI) [C]" userId="2e31b4fb-2c54-4995-be48-173a24bc5b84" providerId="ADAL" clId="{00D5D19C-31EC-469E-9EDA-F3FDFB901401}" dt="2022-05-30T23:15:30.920" v="2480" actId="1076"/>
          <ac:spMkLst>
            <pc:docMk/>
            <pc:sldMk cId="0" sldId="263"/>
            <ac:spMk id="10" creationId="{E6685889-2272-4D1C-A89E-A5E3E065F580}"/>
          </ac:spMkLst>
        </pc:spChg>
        <pc:spChg chg="add mod">
          <ac:chgData name="Sarkar, Titli (NIH/NCI) [C]" userId="2e31b4fb-2c54-4995-be48-173a24bc5b84" providerId="ADAL" clId="{00D5D19C-31EC-469E-9EDA-F3FDFB901401}" dt="2022-05-30T23:14:41.081" v="2473" actId="1076"/>
          <ac:spMkLst>
            <pc:docMk/>
            <pc:sldMk cId="0" sldId="263"/>
            <ac:spMk id="11" creationId="{E3C432C3-C1C0-45F8-B408-DF49F0383895}"/>
          </ac:spMkLst>
        </pc:spChg>
        <pc:spChg chg="add mod">
          <ac:chgData name="Sarkar, Titli (NIH/NCI) [C]" userId="2e31b4fb-2c54-4995-be48-173a24bc5b84" providerId="ADAL" clId="{00D5D19C-31EC-469E-9EDA-F3FDFB901401}" dt="2022-05-30T23:14:03.278" v="2466" actId="2711"/>
          <ac:spMkLst>
            <pc:docMk/>
            <pc:sldMk cId="0" sldId="263"/>
            <ac:spMk id="12" creationId="{963D7871-94A0-4035-B138-2868F226E2F9}"/>
          </ac:spMkLst>
        </pc:spChg>
        <pc:spChg chg="add mod">
          <ac:chgData name="Sarkar, Titli (NIH/NCI) [C]" userId="2e31b4fb-2c54-4995-be48-173a24bc5b84" providerId="ADAL" clId="{00D5D19C-31EC-469E-9EDA-F3FDFB901401}" dt="2022-05-30T23:15:27.894" v="2479" actId="14100"/>
          <ac:spMkLst>
            <pc:docMk/>
            <pc:sldMk cId="0" sldId="263"/>
            <ac:spMk id="13" creationId="{5C98774C-5E41-47F4-B7DA-D4718AAB70A6}"/>
          </ac:spMkLst>
        </pc:spChg>
        <pc:spChg chg="add mod">
          <ac:chgData name="Sarkar, Titli (NIH/NCI) [C]" userId="2e31b4fb-2c54-4995-be48-173a24bc5b84" providerId="ADAL" clId="{00D5D19C-31EC-469E-9EDA-F3FDFB901401}" dt="2022-05-30T23:15:54.969" v="2487" actId="1076"/>
          <ac:spMkLst>
            <pc:docMk/>
            <pc:sldMk cId="0" sldId="263"/>
            <ac:spMk id="14" creationId="{CC1057B2-9475-4A3A-9D2C-630893E86607}"/>
          </ac:spMkLst>
        </pc:spChg>
        <pc:spChg chg="mod ord">
          <ac:chgData name="Sarkar, Titli (NIH/NCI) [C]" userId="2e31b4fb-2c54-4995-be48-173a24bc5b84" providerId="ADAL" clId="{00D5D19C-31EC-469E-9EDA-F3FDFB901401}" dt="2022-05-30T23:16:02.487" v="2488" actId="1076"/>
          <ac:spMkLst>
            <pc:docMk/>
            <pc:sldMk cId="0" sldId="263"/>
            <ac:spMk id="129" creationId="{00000000-0000-0000-0000-000000000000}"/>
          </ac:spMkLst>
        </pc:spChg>
        <pc:spChg chg="mod ord">
          <ac:chgData name="Sarkar, Titli (NIH/NCI) [C]" userId="2e31b4fb-2c54-4995-be48-173a24bc5b84" providerId="ADAL" clId="{00D5D19C-31EC-469E-9EDA-F3FDFB901401}" dt="2022-05-30T23:14:03.278" v="2466" actId="2711"/>
          <ac:spMkLst>
            <pc:docMk/>
            <pc:sldMk cId="0" sldId="263"/>
            <ac:spMk id="130" creationId="{00000000-0000-0000-0000-000000000000}"/>
          </ac:spMkLst>
        </pc:spChg>
        <pc:picChg chg="add mod">
          <ac:chgData name="Sarkar, Titli (NIH/NCI) [C]" userId="2e31b4fb-2c54-4995-be48-173a24bc5b84" providerId="ADAL" clId="{00D5D19C-31EC-469E-9EDA-F3FDFB901401}" dt="2022-05-30T23:13:36.238" v="2464" actId="1035"/>
          <ac:picMkLst>
            <pc:docMk/>
            <pc:sldMk cId="0" sldId="263"/>
            <ac:picMk id="5" creationId="{40C989A2-DD4B-4970-A92F-CAA189618622}"/>
          </ac:picMkLst>
        </pc:picChg>
        <pc:picChg chg="add mod">
          <ac:chgData name="Sarkar, Titli (NIH/NCI) [C]" userId="2e31b4fb-2c54-4995-be48-173a24bc5b84" providerId="ADAL" clId="{00D5D19C-31EC-469E-9EDA-F3FDFB901401}" dt="2022-05-30T23:13:36.238" v="2464" actId="1035"/>
          <ac:picMkLst>
            <pc:docMk/>
            <pc:sldMk cId="0" sldId="263"/>
            <ac:picMk id="7" creationId="{09B3509D-155C-48C9-B13A-9BCD87B24E4B}"/>
          </ac:picMkLst>
        </pc:picChg>
        <pc:picChg chg="del">
          <ac:chgData name="Sarkar, Titli (NIH/NCI) [C]" userId="2e31b4fb-2c54-4995-be48-173a24bc5b84" providerId="ADAL" clId="{00D5D19C-31EC-469E-9EDA-F3FDFB901401}" dt="2022-05-30T23:12:09.510" v="2312" actId="478"/>
          <ac:picMkLst>
            <pc:docMk/>
            <pc:sldMk cId="0" sldId="263"/>
            <ac:picMk id="131" creationId="{00000000-0000-0000-0000-000000000000}"/>
          </ac:picMkLst>
        </pc:picChg>
      </pc:sldChg>
      <pc:sldChg chg="add">
        <pc:chgData name="Sarkar, Titli (NIH/NCI) [C]" userId="2e31b4fb-2c54-4995-be48-173a24bc5b84" providerId="ADAL" clId="{00D5D19C-31EC-469E-9EDA-F3FDFB901401}" dt="2022-05-30T12:38:41.671" v="74"/>
        <pc:sldMkLst>
          <pc:docMk/>
          <pc:sldMk cId="0" sldId="264"/>
        </pc:sldMkLst>
      </pc:sldChg>
      <pc:sldChg chg="add">
        <pc:chgData name="Sarkar, Titli (NIH/NCI) [C]" userId="2e31b4fb-2c54-4995-be48-173a24bc5b84" providerId="ADAL" clId="{00D5D19C-31EC-469E-9EDA-F3FDFB901401}" dt="2022-05-30T12:38:41.671" v="74"/>
        <pc:sldMkLst>
          <pc:docMk/>
          <pc:sldMk cId="0" sldId="265"/>
        </pc:sldMkLst>
      </pc:sldChg>
      <pc:sldChg chg="add">
        <pc:chgData name="Sarkar, Titli (NIH/NCI) [C]" userId="2e31b4fb-2c54-4995-be48-173a24bc5b84" providerId="ADAL" clId="{00D5D19C-31EC-469E-9EDA-F3FDFB901401}" dt="2022-05-30T12:38:47.355" v="75"/>
        <pc:sldMkLst>
          <pc:docMk/>
          <pc:sldMk cId="0" sldId="266"/>
        </pc:sldMkLst>
      </pc:sldChg>
      <pc:sldChg chg="add">
        <pc:chgData name="Sarkar, Titli (NIH/NCI) [C]" userId="2e31b4fb-2c54-4995-be48-173a24bc5b84" providerId="ADAL" clId="{00D5D19C-31EC-469E-9EDA-F3FDFB901401}" dt="2022-05-30T12:38:54.119" v="76"/>
        <pc:sldMkLst>
          <pc:docMk/>
          <pc:sldMk cId="0" sldId="267"/>
        </pc:sldMkLst>
      </pc:sldChg>
      <pc:sldChg chg="add">
        <pc:chgData name="Sarkar, Titli (NIH/NCI) [C]" userId="2e31b4fb-2c54-4995-be48-173a24bc5b84" providerId="ADAL" clId="{00D5D19C-31EC-469E-9EDA-F3FDFB901401}" dt="2022-05-30T12:39:21.341" v="77"/>
        <pc:sldMkLst>
          <pc:docMk/>
          <pc:sldMk cId="0" sldId="268"/>
        </pc:sldMkLst>
      </pc:sldChg>
      <pc:sldChg chg="addSp delSp modSp add mod modClrScheme chgLayout">
        <pc:chgData name="Sarkar, Titli (NIH/NCI) [C]" userId="2e31b4fb-2c54-4995-be48-173a24bc5b84" providerId="ADAL" clId="{00D5D19C-31EC-469E-9EDA-F3FDFB901401}" dt="2022-05-30T12:52:14.920" v="280" actId="1076"/>
        <pc:sldMkLst>
          <pc:docMk/>
          <pc:sldMk cId="0" sldId="287"/>
        </pc:sldMkLst>
        <pc:spChg chg="add del mod ord">
          <ac:chgData name="Sarkar, Titli (NIH/NCI) [C]" userId="2e31b4fb-2c54-4995-be48-173a24bc5b84" providerId="ADAL" clId="{00D5D19C-31EC-469E-9EDA-F3FDFB901401}" dt="2022-05-30T12:50:37.970" v="229" actId="478"/>
          <ac:spMkLst>
            <pc:docMk/>
            <pc:sldMk cId="0" sldId="287"/>
            <ac:spMk id="2" creationId="{8BA0C97B-1E1D-4304-BA22-1959D7BD76BA}"/>
          </ac:spMkLst>
        </pc:spChg>
        <pc:spChg chg="mod">
          <ac:chgData name="Sarkar, Titli (NIH/NCI) [C]" userId="2e31b4fb-2c54-4995-be48-173a24bc5b84" providerId="ADAL" clId="{00D5D19C-31EC-469E-9EDA-F3FDFB901401}" dt="2022-05-30T12:52:06.354" v="278" actId="14100"/>
          <ac:spMkLst>
            <pc:docMk/>
            <pc:sldMk cId="0" sldId="287"/>
            <ac:spMk id="3" creationId="{AC1CB8BE-5A70-1D4E-DE25-9999C5639B2D}"/>
          </ac:spMkLst>
        </pc:spChg>
        <pc:spChg chg="mod">
          <ac:chgData name="Sarkar, Titli (NIH/NCI) [C]" userId="2e31b4fb-2c54-4995-be48-173a24bc5b84" providerId="ADAL" clId="{00D5D19C-31EC-469E-9EDA-F3FDFB901401}" dt="2022-05-30T12:52:11.728" v="279" actId="1076"/>
          <ac:spMkLst>
            <pc:docMk/>
            <pc:sldMk cId="0" sldId="287"/>
            <ac:spMk id="6" creationId="{A9E724B6-1A72-D09E-9638-96B392B51AD2}"/>
          </ac:spMkLst>
        </pc:spChg>
        <pc:spChg chg="add del mod">
          <ac:chgData name="Sarkar, Titli (NIH/NCI) [C]" userId="2e31b4fb-2c54-4995-be48-173a24bc5b84" providerId="ADAL" clId="{00D5D19C-31EC-469E-9EDA-F3FDFB901401}" dt="2022-05-30T12:51:48.855" v="274" actId="1076"/>
          <ac:spMkLst>
            <pc:docMk/>
            <pc:sldMk cId="0" sldId="287"/>
            <ac:spMk id="7" creationId="{F25E330A-FBFA-E4D1-AB53-395F9CAFCD9C}"/>
          </ac:spMkLst>
        </pc:spChg>
        <pc:spChg chg="mod">
          <ac:chgData name="Sarkar, Titli (NIH/NCI) [C]" userId="2e31b4fb-2c54-4995-be48-173a24bc5b84" providerId="ADAL" clId="{00D5D19C-31EC-469E-9EDA-F3FDFB901401}" dt="2022-05-30T12:52:14.920" v="280" actId="1076"/>
          <ac:spMkLst>
            <pc:docMk/>
            <pc:sldMk cId="0" sldId="287"/>
            <ac:spMk id="8" creationId="{E5C5BBAC-8D8F-BC67-540F-76818256A8E3}"/>
          </ac:spMkLst>
        </pc:spChg>
        <pc:spChg chg="mod">
          <ac:chgData name="Sarkar, Titli (NIH/NCI) [C]" userId="2e31b4fb-2c54-4995-be48-173a24bc5b84" providerId="ADAL" clId="{00D5D19C-31EC-469E-9EDA-F3FDFB901401}" dt="2022-05-30T12:51:20.943" v="233" actId="1076"/>
          <ac:spMkLst>
            <pc:docMk/>
            <pc:sldMk cId="0" sldId="287"/>
            <ac:spMk id="944" creationId="{00000000-0000-0000-0000-000000000000}"/>
          </ac:spMkLst>
        </pc:spChg>
        <pc:spChg chg="mod">
          <ac:chgData name="Sarkar, Titli (NIH/NCI) [C]" userId="2e31b4fb-2c54-4995-be48-173a24bc5b84" providerId="ADAL" clId="{00D5D19C-31EC-469E-9EDA-F3FDFB901401}" dt="2022-05-30T12:51:27.323" v="270" actId="1036"/>
          <ac:spMkLst>
            <pc:docMk/>
            <pc:sldMk cId="0" sldId="287"/>
            <ac:spMk id="945" creationId="{00000000-0000-0000-0000-000000000000}"/>
          </ac:spMkLst>
        </pc:spChg>
        <pc:spChg chg="mod">
          <ac:chgData name="Sarkar, Titli (NIH/NCI) [C]" userId="2e31b4fb-2c54-4995-be48-173a24bc5b84" providerId="ADAL" clId="{00D5D19C-31EC-469E-9EDA-F3FDFB901401}" dt="2022-05-30T12:51:40.092" v="273" actId="1076"/>
          <ac:spMkLst>
            <pc:docMk/>
            <pc:sldMk cId="0" sldId="287"/>
            <ac:spMk id="946" creationId="{00000000-0000-0000-0000-000000000000}"/>
          </ac:spMkLst>
        </pc:spChg>
        <pc:spChg chg="mod ord">
          <ac:chgData name="Sarkar, Titli (NIH/NCI) [C]" userId="2e31b4fb-2c54-4995-be48-173a24bc5b84" providerId="ADAL" clId="{00D5D19C-31EC-469E-9EDA-F3FDFB901401}" dt="2022-05-30T12:50:54.711" v="230" actId="1076"/>
          <ac:spMkLst>
            <pc:docMk/>
            <pc:sldMk cId="0" sldId="287"/>
            <ac:spMk id="947" creationId="{00000000-0000-0000-0000-000000000000}"/>
          </ac:spMkLst>
        </pc:spChg>
      </pc:sldChg>
      <pc:sldChg chg="addSp delSp modSp add mod modClrScheme chgLayout">
        <pc:chgData name="Sarkar, Titli (NIH/NCI) [C]" userId="2e31b4fb-2c54-4995-be48-173a24bc5b84" providerId="ADAL" clId="{00D5D19C-31EC-469E-9EDA-F3FDFB901401}" dt="2022-05-30T13:26:39.666" v="1053" actId="1076"/>
        <pc:sldMkLst>
          <pc:docMk/>
          <pc:sldMk cId="2117807167" sldId="295"/>
        </pc:sldMkLst>
        <pc:spChg chg="mod">
          <ac:chgData name="Sarkar, Titli (NIH/NCI) [C]" userId="2e31b4fb-2c54-4995-be48-173a24bc5b84" providerId="ADAL" clId="{00D5D19C-31EC-469E-9EDA-F3FDFB901401}" dt="2022-05-30T13:14:06.633" v="570" actId="403"/>
          <ac:spMkLst>
            <pc:docMk/>
            <pc:sldMk cId="2117807167" sldId="295"/>
            <ac:spMk id="2" creationId="{DC9E2807-99F7-423E-89D9-2805ADAF7DDF}"/>
          </ac:spMkLst>
        </pc:spChg>
        <pc:spChg chg="mod">
          <ac:chgData name="Sarkar, Titli (NIH/NCI) [C]" userId="2e31b4fb-2c54-4995-be48-173a24bc5b84" providerId="ADAL" clId="{00D5D19C-31EC-469E-9EDA-F3FDFB901401}" dt="2022-05-30T13:14:25.310" v="573" actId="404"/>
          <ac:spMkLst>
            <pc:docMk/>
            <pc:sldMk cId="2117807167" sldId="295"/>
            <ac:spMk id="3" creationId="{FF6C7FF6-8CC9-4561-ACA8-C561056AEC01}"/>
          </ac:spMkLst>
        </pc:spChg>
        <pc:spChg chg="mod">
          <ac:chgData name="Sarkar, Titli (NIH/NCI) [C]" userId="2e31b4fb-2c54-4995-be48-173a24bc5b84" providerId="ADAL" clId="{00D5D19C-31EC-469E-9EDA-F3FDFB901401}" dt="2022-05-30T13:13:44.104" v="564" actId="115"/>
          <ac:spMkLst>
            <pc:docMk/>
            <pc:sldMk cId="2117807167" sldId="295"/>
            <ac:spMk id="4" creationId="{B68ECE4E-3342-4904-B846-CC7D5B918342}"/>
          </ac:spMkLst>
        </pc:spChg>
        <pc:spChg chg="mod">
          <ac:chgData name="Sarkar, Titli (NIH/NCI) [C]" userId="2e31b4fb-2c54-4995-be48-173a24bc5b84" providerId="ADAL" clId="{00D5D19C-31EC-469E-9EDA-F3FDFB901401}" dt="2022-05-30T13:13:47.109" v="565" actId="115"/>
          <ac:spMkLst>
            <pc:docMk/>
            <pc:sldMk cId="2117807167" sldId="295"/>
            <ac:spMk id="5" creationId="{4DBF56DC-34DA-4DC4-A964-BA922B08DF98}"/>
          </ac:spMkLst>
        </pc:spChg>
        <pc:spChg chg="mod">
          <ac:chgData name="Sarkar, Titli (NIH/NCI) [C]" userId="2e31b4fb-2c54-4995-be48-173a24bc5b84" providerId="ADAL" clId="{00D5D19C-31EC-469E-9EDA-F3FDFB901401}" dt="2022-05-30T13:13:52.588" v="566" actId="115"/>
          <ac:spMkLst>
            <pc:docMk/>
            <pc:sldMk cId="2117807167" sldId="295"/>
            <ac:spMk id="6" creationId="{944862C7-66F3-45A8-A8A1-18A560D76DEF}"/>
          </ac:spMkLst>
        </pc:spChg>
        <pc:spChg chg="mod">
          <ac:chgData name="Sarkar, Titli (NIH/NCI) [C]" userId="2e31b4fb-2c54-4995-be48-173a24bc5b84" providerId="ADAL" clId="{00D5D19C-31EC-469E-9EDA-F3FDFB901401}" dt="2022-05-30T13:14:40.582" v="576" actId="403"/>
          <ac:spMkLst>
            <pc:docMk/>
            <pc:sldMk cId="2117807167" sldId="295"/>
            <ac:spMk id="8" creationId="{A9F1D15C-DF41-4BE0-9158-8974DA4A6C74}"/>
          </ac:spMkLst>
        </pc:spChg>
        <pc:spChg chg="mod">
          <ac:chgData name="Sarkar, Titli (NIH/NCI) [C]" userId="2e31b4fb-2c54-4995-be48-173a24bc5b84" providerId="ADAL" clId="{00D5D19C-31EC-469E-9EDA-F3FDFB901401}" dt="2022-05-30T13:17:18.155" v="597" actId="2710"/>
          <ac:spMkLst>
            <pc:docMk/>
            <pc:sldMk cId="2117807167" sldId="295"/>
            <ac:spMk id="9" creationId="{CBB00E96-DF3A-4FD9-B09C-357FFDCAED82}"/>
          </ac:spMkLst>
        </pc:spChg>
        <pc:spChg chg="mod">
          <ac:chgData name="Sarkar, Titli (NIH/NCI) [C]" userId="2e31b4fb-2c54-4995-be48-173a24bc5b84" providerId="ADAL" clId="{00D5D19C-31EC-469E-9EDA-F3FDFB901401}" dt="2022-05-30T13:17:07.601" v="595"/>
          <ac:spMkLst>
            <pc:docMk/>
            <pc:sldMk cId="2117807167" sldId="295"/>
            <ac:spMk id="11" creationId="{66F84B2F-A1EF-409E-9C90-A83D516906CD}"/>
          </ac:spMkLst>
        </pc:spChg>
        <pc:spChg chg="mod">
          <ac:chgData name="Sarkar, Titli (NIH/NCI) [C]" userId="2e31b4fb-2c54-4995-be48-173a24bc5b84" providerId="ADAL" clId="{00D5D19C-31EC-469E-9EDA-F3FDFB901401}" dt="2022-05-30T13:16:24.054" v="588" actId="1076"/>
          <ac:spMkLst>
            <pc:docMk/>
            <pc:sldMk cId="2117807167" sldId="295"/>
            <ac:spMk id="12" creationId="{186A4004-760C-4E81-AFB7-DDA925EE5501}"/>
          </ac:spMkLst>
        </pc:spChg>
        <pc:spChg chg="mod">
          <ac:chgData name="Sarkar, Titli (NIH/NCI) [C]" userId="2e31b4fb-2c54-4995-be48-173a24bc5b84" providerId="ADAL" clId="{00D5D19C-31EC-469E-9EDA-F3FDFB901401}" dt="2022-05-30T13:20:20.790" v="865" actId="1076"/>
          <ac:spMkLst>
            <pc:docMk/>
            <pc:sldMk cId="2117807167" sldId="295"/>
            <ac:spMk id="15" creationId="{DF5F8A47-991C-4AC2-BEDC-9EED85206F11}"/>
          </ac:spMkLst>
        </pc:spChg>
        <pc:spChg chg="mod">
          <ac:chgData name="Sarkar, Titli (NIH/NCI) [C]" userId="2e31b4fb-2c54-4995-be48-173a24bc5b84" providerId="ADAL" clId="{00D5D19C-31EC-469E-9EDA-F3FDFB901401}" dt="2022-05-30T13:22:51.034" v="880" actId="1076"/>
          <ac:spMkLst>
            <pc:docMk/>
            <pc:sldMk cId="2117807167" sldId="295"/>
            <ac:spMk id="16" creationId="{F2C357C4-1F05-4409-9BAA-7AA3B2F2FEF6}"/>
          </ac:spMkLst>
        </pc:spChg>
        <pc:spChg chg="mod">
          <ac:chgData name="Sarkar, Titli (NIH/NCI) [C]" userId="2e31b4fb-2c54-4995-be48-173a24bc5b84" providerId="ADAL" clId="{00D5D19C-31EC-469E-9EDA-F3FDFB901401}" dt="2022-05-30T13:22:46.798" v="879" actId="1076"/>
          <ac:spMkLst>
            <pc:docMk/>
            <pc:sldMk cId="2117807167" sldId="295"/>
            <ac:spMk id="17" creationId="{B871DD6B-37D9-466A-B9D3-FA259B5499E4}"/>
          </ac:spMkLst>
        </pc:spChg>
        <pc:spChg chg="mod">
          <ac:chgData name="Sarkar, Titli (NIH/NCI) [C]" userId="2e31b4fb-2c54-4995-be48-173a24bc5b84" providerId="ADAL" clId="{00D5D19C-31EC-469E-9EDA-F3FDFB901401}" dt="2022-05-30T13:22:59.799" v="901" actId="1076"/>
          <ac:spMkLst>
            <pc:docMk/>
            <pc:sldMk cId="2117807167" sldId="295"/>
            <ac:spMk id="18" creationId="{3DE43F77-EF27-4516-8C03-3035D15D071A}"/>
          </ac:spMkLst>
        </pc:spChg>
        <pc:spChg chg="mod">
          <ac:chgData name="Sarkar, Titli (NIH/NCI) [C]" userId="2e31b4fb-2c54-4995-be48-173a24bc5b84" providerId="ADAL" clId="{00D5D19C-31EC-469E-9EDA-F3FDFB901401}" dt="2022-05-30T13:23:43.842" v="962" actId="113"/>
          <ac:spMkLst>
            <pc:docMk/>
            <pc:sldMk cId="2117807167" sldId="295"/>
            <ac:spMk id="19" creationId="{A40B7554-C6D0-4BE9-A22A-A5694D0F1E87}"/>
          </ac:spMkLst>
        </pc:spChg>
        <pc:spChg chg="mod">
          <ac:chgData name="Sarkar, Titli (NIH/NCI) [C]" userId="2e31b4fb-2c54-4995-be48-173a24bc5b84" providerId="ADAL" clId="{00D5D19C-31EC-469E-9EDA-F3FDFB901401}" dt="2022-05-30T13:23:12.954" v="954" actId="1037"/>
          <ac:spMkLst>
            <pc:docMk/>
            <pc:sldMk cId="2117807167" sldId="295"/>
            <ac:spMk id="20" creationId="{0679BD4D-08A4-4229-80A3-D2AEC639C93F}"/>
          </ac:spMkLst>
        </pc:spChg>
        <pc:spChg chg="add mod ord">
          <ac:chgData name="Sarkar, Titli (NIH/NCI) [C]" userId="2e31b4fb-2c54-4995-be48-173a24bc5b84" providerId="ADAL" clId="{00D5D19C-31EC-469E-9EDA-F3FDFB901401}" dt="2022-05-30T13:13:30.716" v="561" actId="2711"/>
          <ac:spMkLst>
            <pc:docMk/>
            <pc:sldMk cId="2117807167" sldId="295"/>
            <ac:spMk id="21" creationId="{CBB34097-0BA1-492E-AD32-F0BFBA3A6430}"/>
          </ac:spMkLst>
        </pc:spChg>
        <pc:spChg chg="mod">
          <ac:chgData name="Sarkar, Titli (NIH/NCI) [C]" userId="2e31b4fb-2c54-4995-be48-173a24bc5b84" providerId="ADAL" clId="{00D5D19C-31EC-469E-9EDA-F3FDFB901401}" dt="2022-05-30T13:24:01.123" v="1010" actId="1035"/>
          <ac:spMkLst>
            <pc:docMk/>
            <pc:sldMk cId="2117807167" sldId="295"/>
            <ac:spMk id="22" creationId="{8804F9F2-50EB-4DB8-928B-A9090A5A9C90}"/>
          </ac:spMkLst>
        </pc:spChg>
        <pc:spChg chg="mod">
          <ac:chgData name="Sarkar, Titli (NIH/NCI) [C]" userId="2e31b4fb-2c54-4995-be48-173a24bc5b84" providerId="ADAL" clId="{00D5D19C-31EC-469E-9EDA-F3FDFB901401}" dt="2022-05-30T13:22:55.957" v="900" actId="1035"/>
          <ac:spMkLst>
            <pc:docMk/>
            <pc:sldMk cId="2117807167" sldId="295"/>
            <ac:spMk id="23" creationId="{E3DA46E7-33D2-4039-A2A5-6D0D93CABC69}"/>
          </ac:spMkLst>
        </pc:spChg>
        <pc:spChg chg="mod">
          <ac:chgData name="Sarkar, Titli (NIH/NCI) [C]" userId="2e31b4fb-2c54-4995-be48-173a24bc5b84" providerId="ADAL" clId="{00D5D19C-31EC-469E-9EDA-F3FDFB901401}" dt="2022-05-30T13:24:08.050" v="1012" actId="404"/>
          <ac:spMkLst>
            <pc:docMk/>
            <pc:sldMk cId="2117807167" sldId="295"/>
            <ac:spMk id="24" creationId="{B269FA98-EDA6-437D-A8F9-7F699247C8B9}"/>
          </ac:spMkLst>
        </pc:spChg>
        <pc:spChg chg="mod">
          <ac:chgData name="Sarkar, Titli (NIH/NCI) [C]" userId="2e31b4fb-2c54-4995-be48-173a24bc5b84" providerId="ADAL" clId="{00D5D19C-31EC-469E-9EDA-F3FDFB901401}" dt="2022-05-30T13:24:01.123" v="1010" actId="1035"/>
          <ac:spMkLst>
            <pc:docMk/>
            <pc:sldMk cId="2117807167" sldId="295"/>
            <ac:spMk id="25" creationId="{2C1827FA-DB6A-4B2E-A2FF-3B4D353F756B}"/>
          </ac:spMkLst>
        </pc:spChg>
        <pc:spChg chg="mod">
          <ac:chgData name="Sarkar, Titli (NIH/NCI) [C]" userId="2e31b4fb-2c54-4995-be48-173a24bc5b84" providerId="ADAL" clId="{00D5D19C-31EC-469E-9EDA-F3FDFB901401}" dt="2022-05-30T13:24:29.584" v="1020" actId="1076"/>
          <ac:spMkLst>
            <pc:docMk/>
            <pc:sldMk cId="2117807167" sldId="295"/>
            <ac:spMk id="26" creationId="{79D5E5BF-58EB-49A1-9B1B-C590ED55E4AA}"/>
          </ac:spMkLst>
        </pc:spChg>
        <pc:spChg chg="mod">
          <ac:chgData name="Sarkar, Titli (NIH/NCI) [C]" userId="2e31b4fb-2c54-4995-be48-173a24bc5b84" providerId="ADAL" clId="{00D5D19C-31EC-469E-9EDA-F3FDFB901401}" dt="2022-05-30T13:16:14.240" v="586" actId="14100"/>
          <ac:spMkLst>
            <pc:docMk/>
            <pc:sldMk cId="2117807167" sldId="295"/>
            <ac:spMk id="27" creationId="{ACDCFA94-F38F-4C9A-BB06-0CBBDF7B477E}"/>
          </ac:spMkLst>
        </pc:spChg>
        <pc:spChg chg="mod">
          <ac:chgData name="Sarkar, Titli (NIH/NCI) [C]" userId="2e31b4fb-2c54-4995-be48-173a24bc5b84" providerId="ADAL" clId="{00D5D19C-31EC-469E-9EDA-F3FDFB901401}" dt="2022-05-30T13:15:24.115" v="583" actId="404"/>
          <ac:spMkLst>
            <pc:docMk/>
            <pc:sldMk cId="2117807167" sldId="295"/>
            <ac:spMk id="28" creationId="{84CEA233-A047-4952-9F9D-D14F94EA5BB7}"/>
          </ac:spMkLst>
        </pc:spChg>
        <pc:spChg chg="mod">
          <ac:chgData name="Sarkar, Titli (NIH/NCI) [C]" userId="2e31b4fb-2c54-4995-be48-173a24bc5b84" providerId="ADAL" clId="{00D5D19C-31EC-469E-9EDA-F3FDFB901401}" dt="2022-05-30T13:16:19.345" v="587" actId="14100"/>
          <ac:spMkLst>
            <pc:docMk/>
            <pc:sldMk cId="2117807167" sldId="295"/>
            <ac:spMk id="29" creationId="{708812DA-5515-4198-80F0-E26121A0257C}"/>
          </ac:spMkLst>
        </pc:spChg>
        <pc:spChg chg="add del mod ord">
          <ac:chgData name="Sarkar, Titli (NIH/NCI) [C]" userId="2e31b4fb-2c54-4995-be48-173a24bc5b84" providerId="ADAL" clId="{00D5D19C-31EC-469E-9EDA-F3FDFB901401}" dt="2022-05-30T13:12:44.160" v="531" actId="478"/>
          <ac:spMkLst>
            <pc:docMk/>
            <pc:sldMk cId="2117807167" sldId="295"/>
            <ac:spMk id="32" creationId="{A639E271-A225-4B93-A58B-7FC46FDBF7DE}"/>
          </ac:spMkLst>
        </pc:spChg>
        <pc:spChg chg="del mod">
          <ac:chgData name="Sarkar, Titli (NIH/NCI) [C]" userId="2e31b4fb-2c54-4995-be48-173a24bc5b84" providerId="ADAL" clId="{00D5D19C-31EC-469E-9EDA-F3FDFB901401}" dt="2022-05-30T13:24:16.222" v="1015" actId="478"/>
          <ac:spMkLst>
            <pc:docMk/>
            <pc:sldMk cId="2117807167" sldId="295"/>
            <ac:spMk id="35" creationId="{55B98C76-FDD6-4100-9E93-92BB409741A7}"/>
          </ac:spMkLst>
        </pc:spChg>
        <pc:spChg chg="del mod">
          <ac:chgData name="Sarkar, Titli (NIH/NCI) [C]" userId="2e31b4fb-2c54-4995-be48-173a24bc5b84" providerId="ADAL" clId="{00D5D19C-31EC-469E-9EDA-F3FDFB901401}" dt="2022-05-30T13:24:17.651" v="1016" actId="478"/>
          <ac:spMkLst>
            <pc:docMk/>
            <pc:sldMk cId="2117807167" sldId="295"/>
            <ac:spMk id="36" creationId="{095DDE19-02D9-4677-9FCD-52FAE3B0D1CE}"/>
          </ac:spMkLst>
        </pc:spChg>
        <pc:spChg chg="mod">
          <ac:chgData name="Sarkar, Titli (NIH/NCI) [C]" userId="2e31b4fb-2c54-4995-be48-173a24bc5b84" providerId="ADAL" clId="{00D5D19C-31EC-469E-9EDA-F3FDFB901401}" dt="2022-05-30T13:26:35.901" v="1052" actId="1076"/>
          <ac:spMkLst>
            <pc:docMk/>
            <pc:sldMk cId="2117807167" sldId="295"/>
            <ac:spMk id="40" creationId="{22A5E423-DA0C-43CC-B0C4-2F18EED9D52E}"/>
          </ac:spMkLst>
        </pc:spChg>
        <pc:spChg chg="del mod">
          <ac:chgData name="Sarkar, Titli (NIH/NCI) [C]" userId="2e31b4fb-2c54-4995-be48-173a24bc5b84" providerId="ADAL" clId="{00D5D19C-31EC-469E-9EDA-F3FDFB901401}" dt="2022-05-30T13:26:24.975" v="1050" actId="478"/>
          <ac:spMkLst>
            <pc:docMk/>
            <pc:sldMk cId="2117807167" sldId="295"/>
            <ac:spMk id="44" creationId="{A1978896-BA17-459F-BA14-21ACDB150ED9}"/>
          </ac:spMkLst>
        </pc:spChg>
        <pc:picChg chg="mod">
          <ac:chgData name="Sarkar, Titli (NIH/NCI) [C]" userId="2e31b4fb-2c54-4995-be48-173a24bc5b84" providerId="ADAL" clId="{00D5D19C-31EC-469E-9EDA-F3FDFB901401}" dt="2022-05-30T13:13:16.685" v="560" actId="1036"/>
          <ac:picMkLst>
            <pc:docMk/>
            <pc:sldMk cId="2117807167" sldId="295"/>
            <ac:picMk id="10" creationId="{762EA1A4-D232-41DC-BD15-C07B8E32323B}"/>
          </ac:picMkLst>
        </pc:picChg>
        <pc:cxnChg chg="mod">
          <ac:chgData name="Sarkar, Titli (NIH/NCI) [C]" userId="2e31b4fb-2c54-4995-be48-173a24bc5b84" providerId="ADAL" clId="{00D5D19C-31EC-469E-9EDA-F3FDFB901401}" dt="2022-05-30T13:13:16.685" v="560" actId="1036"/>
          <ac:cxnSpMkLst>
            <pc:docMk/>
            <pc:sldMk cId="2117807167" sldId="295"/>
            <ac:cxnSpMk id="7" creationId="{16176859-04F0-4845-B18F-D6F7B392258E}"/>
          </ac:cxnSpMkLst>
        </pc:cxnChg>
        <pc:cxnChg chg="mod">
          <ac:chgData name="Sarkar, Titli (NIH/NCI) [C]" userId="2e31b4fb-2c54-4995-be48-173a24bc5b84" providerId="ADAL" clId="{00D5D19C-31EC-469E-9EDA-F3FDFB901401}" dt="2022-05-30T13:16:32.403" v="590" actId="1076"/>
          <ac:cxnSpMkLst>
            <pc:docMk/>
            <pc:sldMk cId="2117807167" sldId="295"/>
            <ac:cxnSpMk id="13" creationId="{E365DFF6-C69E-4D54-B4A3-1C5C1B788137}"/>
          </ac:cxnSpMkLst>
        </pc:cxnChg>
        <pc:cxnChg chg="mod">
          <ac:chgData name="Sarkar, Titli (NIH/NCI) [C]" userId="2e31b4fb-2c54-4995-be48-173a24bc5b84" providerId="ADAL" clId="{00D5D19C-31EC-469E-9EDA-F3FDFB901401}" dt="2022-05-30T13:16:35.167" v="591" actId="1076"/>
          <ac:cxnSpMkLst>
            <pc:docMk/>
            <pc:sldMk cId="2117807167" sldId="295"/>
            <ac:cxnSpMk id="14" creationId="{D23216CF-2A51-4F23-979E-1AE6BFBB5B33}"/>
          </ac:cxnSpMkLst>
        </pc:cxnChg>
        <pc:cxnChg chg="mod">
          <ac:chgData name="Sarkar, Titli (NIH/NCI) [C]" userId="2e31b4fb-2c54-4995-be48-173a24bc5b84" providerId="ADAL" clId="{00D5D19C-31EC-469E-9EDA-F3FDFB901401}" dt="2022-05-30T13:26:39.666" v="1053" actId="1076"/>
          <ac:cxnSpMkLst>
            <pc:docMk/>
            <pc:sldMk cId="2117807167" sldId="295"/>
            <ac:cxnSpMk id="30" creationId="{97AF4870-FF0A-435C-BCDE-698010D45D80}"/>
          </ac:cxnSpMkLst>
        </pc:cxnChg>
        <pc:cxnChg chg="mod">
          <ac:chgData name="Sarkar, Titli (NIH/NCI) [C]" userId="2e31b4fb-2c54-4995-be48-173a24bc5b84" providerId="ADAL" clId="{00D5D19C-31EC-469E-9EDA-F3FDFB901401}" dt="2022-05-30T13:13:16.685" v="560" actId="1036"/>
          <ac:cxnSpMkLst>
            <pc:docMk/>
            <pc:sldMk cId="2117807167" sldId="295"/>
            <ac:cxnSpMk id="31" creationId="{6B43EAD3-B02D-4672-AF11-F21986030F1B}"/>
          </ac:cxnSpMkLst>
        </pc:cxnChg>
        <pc:cxnChg chg="del mod">
          <ac:chgData name="Sarkar, Titli (NIH/NCI) [C]" userId="2e31b4fb-2c54-4995-be48-173a24bc5b84" providerId="ADAL" clId="{00D5D19C-31EC-469E-9EDA-F3FDFB901401}" dt="2022-05-30T13:24:18.796" v="1017" actId="478"/>
          <ac:cxnSpMkLst>
            <pc:docMk/>
            <pc:sldMk cId="2117807167" sldId="295"/>
            <ac:cxnSpMk id="33" creationId="{6FEA52FC-AC13-4124-82B1-2562372A2BC2}"/>
          </ac:cxnSpMkLst>
        </pc:cxnChg>
        <pc:cxnChg chg="del mod">
          <ac:chgData name="Sarkar, Titli (NIH/NCI) [C]" userId="2e31b4fb-2c54-4995-be48-173a24bc5b84" providerId="ADAL" clId="{00D5D19C-31EC-469E-9EDA-F3FDFB901401}" dt="2022-05-30T13:24:19.875" v="1018" actId="478"/>
          <ac:cxnSpMkLst>
            <pc:docMk/>
            <pc:sldMk cId="2117807167" sldId="295"/>
            <ac:cxnSpMk id="34" creationId="{19495379-4DEF-47D1-AE20-311EA03606EE}"/>
          </ac:cxnSpMkLst>
        </pc:cxnChg>
        <pc:cxnChg chg="del mod">
          <ac:chgData name="Sarkar, Titli (NIH/NCI) [C]" userId="2e31b4fb-2c54-4995-be48-173a24bc5b84" providerId="ADAL" clId="{00D5D19C-31EC-469E-9EDA-F3FDFB901401}" dt="2022-05-30T13:26:26.935" v="1051" actId="478"/>
          <ac:cxnSpMkLst>
            <pc:docMk/>
            <pc:sldMk cId="2117807167" sldId="295"/>
            <ac:cxnSpMk id="37" creationId="{34B28A4E-CF8C-4C5A-85CE-4906158DD840}"/>
          </ac:cxnSpMkLst>
        </pc:cxnChg>
      </pc:sldChg>
      <pc:sldChg chg="addSp delSp modSp add mod modClrScheme chgLayout">
        <pc:chgData name="Sarkar, Titli (NIH/NCI) [C]" userId="2e31b4fb-2c54-4995-be48-173a24bc5b84" providerId="ADAL" clId="{00D5D19C-31EC-469E-9EDA-F3FDFB901401}" dt="2022-05-30T13:52:34.494" v="1801" actId="478"/>
        <pc:sldMkLst>
          <pc:docMk/>
          <pc:sldMk cId="1064694400" sldId="299"/>
        </pc:sldMkLst>
        <pc:spChg chg="add mod ord">
          <ac:chgData name="Sarkar, Titli (NIH/NCI) [C]" userId="2e31b4fb-2c54-4995-be48-173a24bc5b84" providerId="ADAL" clId="{00D5D19C-31EC-469E-9EDA-F3FDFB901401}" dt="2022-05-30T13:35:50.035" v="1332" actId="2710"/>
          <ac:spMkLst>
            <pc:docMk/>
            <pc:sldMk cId="1064694400" sldId="299"/>
            <ac:spMk id="2" creationId="{FCFBF72C-E34D-45AC-B0A7-78FEFF4A53C2}"/>
          </ac:spMkLst>
        </pc:spChg>
        <pc:spChg chg="add del mod ord">
          <ac:chgData name="Sarkar, Titli (NIH/NCI) [C]" userId="2e31b4fb-2c54-4995-be48-173a24bc5b84" providerId="ADAL" clId="{00D5D19C-31EC-469E-9EDA-F3FDFB901401}" dt="2022-05-30T13:32:10.912" v="1144" actId="478"/>
          <ac:spMkLst>
            <pc:docMk/>
            <pc:sldMk cId="1064694400" sldId="299"/>
            <ac:spMk id="3" creationId="{1C25F975-9E3A-4D1D-87EF-ED9083FB9E71}"/>
          </ac:spMkLst>
        </pc:spChg>
        <pc:spChg chg="mod">
          <ac:chgData name="Sarkar, Titli (NIH/NCI) [C]" userId="2e31b4fb-2c54-4995-be48-173a24bc5b84" providerId="ADAL" clId="{00D5D19C-31EC-469E-9EDA-F3FDFB901401}" dt="2022-05-30T13:36:10.578" v="1336" actId="1076"/>
          <ac:spMkLst>
            <pc:docMk/>
            <pc:sldMk cId="1064694400" sldId="299"/>
            <ac:spMk id="6" creationId="{216080DE-F7FF-4D79-977A-9B87464DD30C}"/>
          </ac:spMkLst>
        </pc:spChg>
        <pc:spChg chg="add del">
          <ac:chgData name="Sarkar, Titli (NIH/NCI) [C]" userId="2e31b4fb-2c54-4995-be48-173a24bc5b84" providerId="ADAL" clId="{00D5D19C-31EC-469E-9EDA-F3FDFB901401}" dt="2022-05-30T13:48:03.694" v="1643"/>
          <ac:spMkLst>
            <pc:docMk/>
            <pc:sldMk cId="1064694400" sldId="299"/>
            <ac:spMk id="7" creationId="{5316BFFD-EE6A-4375-A5A1-8D727897AC4B}"/>
          </ac:spMkLst>
        </pc:spChg>
        <pc:spChg chg="mod">
          <ac:chgData name="Sarkar, Titli (NIH/NCI) [C]" userId="2e31b4fb-2c54-4995-be48-173a24bc5b84" providerId="ADAL" clId="{00D5D19C-31EC-469E-9EDA-F3FDFB901401}" dt="2022-05-30T13:36:48.563" v="1397" actId="1076"/>
          <ac:spMkLst>
            <pc:docMk/>
            <pc:sldMk cId="1064694400" sldId="299"/>
            <ac:spMk id="27" creationId="{B04258AA-070D-4C47-9517-7E46DD0AFA30}"/>
          </ac:spMkLst>
        </pc:spChg>
        <pc:spChg chg="mod">
          <ac:chgData name="Sarkar, Titli (NIH/NCI) [C]" userId="2e31b4fb-2c54-4995-be48-173a24bc5b84" providerId="ADAL" clId="{00D5D19C-31EC-469E-9EDA-F3FDFB901401}" dt="2022-05-30T13:36:15.473" v="1338" actId="14100"/>
          <ac:spMkLst>
            <pc:docMk/>
            <pc:sldMk cId="1064694400" sldId="299"/>
            <ac:spMk id="28" creationId="{735A2D72-1A19-4F51-BAF5-7B91946A9827}"/>
          </ac:spMkLst>
        </pc:spChg>
        <pc:spChg chg="mod">
          <ac:chgData name="Sarkar, Titli (NIH/NCI) [C]" userId="2e31b4fb-2c54-4995-be48-173a24bc5b84" providerId="ADAL" clId="{00D5D19C-31EC-469E-9EDA-F3FDFB901401}" dt="2022-05-30T13:34:49.808" v="1313" actId="1038"/>
          <ac:spMkLst>
            <pc:docMk/>
            <pc:sldMk cId="1064694400" sldId="299"/>
            <ac:spMk id="37" creationId="{B98FE93B-5F4A-4581-A72E-4833E48F2394}"/>
          </ac:spMkLst>
        </pc:spChg>
        <pc:spChg chg="mod">
          <ac:chgData name="Sarkar, Titli (NIH/NCI) [C]" userId="2e31b4fb-2c54-4995-be48-173a24bc5b84" providerId="ADAL" clId="{00D5D19C-31EC-469E-9EDA-F3FDFB901401}" dt="2022-05-30T13:52:00.210" v="1799" actId="20577"/>
          <ac:spMkLst>
            <pc:docMk/>
            <pc:sldMk cId="1064694400" sldId="299"/>
            <ac:spMk id="39" creationId="{D456F133-712C-4912-A45D-B0EF6B2EFEFE}"/>
          </ac:spMkLst>
        </pc:spChg>
        <pc:spChg chg="mod">
          <ac:chgData name="Sarkar, Titli (NIH/NCI) [C]" userId="2e31b4fb-2c54-4995-be48-173a24bc5b84" providerId="ADAL" clId="{00D5D19C-31EC-469E-9EDA-F3FDFB901401}" dt="2022-05-30T13:34:49.808" v="1313" actId="1038"/>
          <ac:spMkLst>
            <pc:docMk/>
            <pc:sldMk cId="1064694400" sldId="299"/>
            <ac:spMk id="45" creationId="{4285C7A6-4752-4D83-B73A-56455897E337}"/>
          </ac:spMkLst>
        </pc:spChg>
        <pc:cxnChg chg="mod">
          <ac:chgData name="Sarkar, Titli (NIH/NCI) [C]" userId="2e31b4fb-2c54-4995-be48-173a24bc5b84" providerId="ADAL" clId="{00D5D19C-31EC-469E-9EDA-F3FDFB901401}" dt="2022-05-30T13:36:55.352" v="1400" actId="1076"/>
          <ac:cxnSpMkLst>
            <pc:docMk/>
            <pc:sldMk cId="1064694400" sldId="299"/>
            <ac:cxnSpMk id="29" creationId="{25C91607-8340-4EB0-B84F-3FE13EAC388D}"/>
          </ac:cxnSpMkLst>
        </pc:cxnChg>
        <pc:cxnChg chg="del mod">
          <ac:chgData name="Sarkar, Titli (NIH/NCI) [C]" userId="2e31b4fb-2c54-4995-be48-173a24bc5b84" providerId="ADAL" clId="{00D5D19C-31EC-469E-9EDA-F3FDFB901401}" dt="2022-05-30T13:36:44.114" v="1396" actId="478"/>
          <ac:cxnSpMkLst>
            <pc:docMk/>
            <pc:sldMk cId="1064694400" sldId="299"/>
            <ac:cxnSpMk id="30" creationId="{531F97D3-6695-4282-8E22-8BE33A1AA138}"/>
          </ac:cxnSpMkLst>
        </pc:cxnChg>
        <pc:cxnChg chg="del mod">
          <ac:chgData name="Sarkar, Titli (NIH/NCI) [C]" userId="2e31b4fb-2c54-4995-be48-173a24bc5b84" providerId="ADAL" clId="{00D5D19C-31EC-469E-9EDA-F3FDFB901401}" dt="2022-05-30T13:52:34.494" v="1801" actId="478"/>
          <ac:cxnSpMkLst>
            <pc:docMk/>
            <pc:sldMk cId="1064694400" sldId="299"/>
            <ac:cxnSpMk id="42" creationId="{E3725159-8BE2-435B-8B87-1C34C8C78ECE}"/>
          </ac:cxnSpMkLst>
        </pc:cxnChg>
      </pc:sldChg>
      <pc:sldChg chg="addSp delSp modSp add mod modClrScheme chgLayout">
        <pc:chgData name="Sarkar, Titli (NIH/NCI) [C]" userId="2e31b4fb-2c54-4995-be48-173a24bc5b84" providerId="ADAL" clId="{00D5D19C-31EC-469E-9EDA-F3FDFB901401}" dt="2022-05-30T14:03:39.854" v="2311" actId="20577"/>
        <pc:sldMkLst>
          <pc:docMk/>
          <pc:sldMk cId="1751133822" sldId="308"/>
        </pc:sldMkLst>
        <pc:spChg chg="mod">
          <ac:chgData name="Sarkar, Titli (NIH/NCI) [C]" userId="2e31b4fb-2c54-4995-be48-173a24bc5b84" providerId="ADAL" clId="{00D5D19C-31EC-469E-9EDA-F3FDFB901401}" dt="2022-05-30T13:57:46.001" v="2105" actId="14100"/>
          <ac:spMkLst>
            <pc:docMk/>
            <pc:sldMk cId="1751133822" sldId="308"/>
            <ac:spMk id="2" creationId="{6C4F1428-C262-4FEF-8C80-1474E746C6A6}"/>
          </ac:spMkLst>
        </pc:spChg>
        <pc:spChg chg="mod">
          <ac:chgData name="Sarkar, Titli (NIH/NCI) [C]" userId="2e31b4fb-2c54-4995-be48-173a24bc5b84" providerId="ADAL" clId="{00D5D19C-31EC-469E-9EDA-F3FDFB901401}" dt="2022-05-30T13:57:46.001" v="2105" actId="14100"/>
          <ac:spMkLst>
            <pc:docMk/>
            <pc:sldMk cId="1751133822" sldId="308"/>
            <ac:spMk id="3" creationId="{E39233AF-DAC0-411E-9EA9-871CD52ABC7E}"/>
          </ac:spMkLst>
        </pc:spChg>
        <pc:spChg chg="mod">
          <ac:chgData name="Sarkar, Titli (NIH/NCI) [C]" userId="2e31b4fb-2c54-4995-be48-173a24bc5b84" providerId="ADAL" clId="{00D5D19C-31EC-469E-9EDA-F3FDFB901401}" dt="2022-05-30T13:57:46.001" v="2105" actId="14100"/>
          <ac:spMkLst>
            <pc:docMk/>
            <pc:sldMk cId="1751133822" sldId="308"/>
            <ac:spMk id="4" creationId="{B21442A7-B4B5-46D4-9FA4-355946555BB5}"/>
          </ac:spMkLst>
        </pc:spChg>
        <pc:spChg chg="add del mod">
          <ac:chgData name="Sarkar, Titli (NIH/NCI) [C]" userId="2e31b4fb-2c54-4995-be48-173a24bc5b84" providerId="ADAL" clId="{00D5D19C-31EC-469E-9EDA-F3FDFB901401}" dt="2022-05-30T13:57:46.001" v="2105" actId="14100"/>
          <ac:spMkLst>
            <pc:docMk/>
            <pc:sldMk cId="1751133822" sldId="308"/>
            <ac:spMk id="7" creationId="{79042F37-6FAD-4C71-BF61-01B8198FC51A}"/>
          </ac:spMkLst>
        </pc:spChg>
        <pc:spChg chg="mod">
          <ac:chgData name="Sarkar, Titli (NIH/NCI) [C]" userId="2e31b4fb-2c54-4995-be48-173a24bc5b84" providerId="ADAL" clId="{00D5D19C-31EC-469E-9EDA-F3FDFB901401}" dt="2022-05-30T14:03:39.854" v="2311" actId="20577"/>
          <ac:spMkLst>
            <pc:docMk/>
            <pc:sldMk cId="1751133822" sldId="308"/>
            <ac:spMk id="8" creationId="{A028940C-FB50-4F45-8BFA-E5B1A8F74AA2}"/>
          </ac:spMkLst>
        </pc:spChg>
        <pc:spChg chg="mod">
          <ac:chgData name="Sarkar, Titli (NIH/NCI) [C]" userId="2e31b4fb-2c54-4995-be48-173a24bc5b84" providerId="ADAL" clId="{00D5D19C-31EC-469E-9EDA-F3FDFB901401}" dt="2022-05-30T14:01:54.791" v="2280" actId="1076"/>
          <ac:spMkLst>
            <pc:docMk/>
            <pc:sldMk cId="1751133822" sldId="308"/>
            <ac:spMk id="10" creationId="{C8A3853A-8362-4479-BECF-819AA8FF9EFC}"/>
          </ac:spMkLst>
        </pc:spChg>
        <pc:spChg chg="mod">
          <ac:chgData name="Sarkar, Titli (NIH/NCI) [C]" userId="2e31b4fb-2c54-4995-be48-173a24bc5b84" providerId="ADAL" clId="{00D5D19C-31EC-469E-9EDA-F3FDFB901401}" dt="2022-05-30T14:02:28.830" v="2287" actId="1076"/>
          <ac:spMkLst>
            <pc:docMk/>
            <pc:sldMk cId="1751133822" sldId="308"/>
            <ac:spMk id="11" creationId="{EAAD694D-E2F1-471C-A14C-C3B55D1DB7D7}"/>
          </ac:spMkLst>
        </pc:spChg>
        <pc:spChg chg="mod">
          <ac:chgData name="Sarkar, Titli (NIH/NCI) [C]" userId="2e31b4fb-2c54-4995-be48-173a24bc5b84" providerId="ADAL" clId="{00D5D19C-31EC-469E-9EDA-F3FDFB901401}" dt="2022-05-30T14:03:03.532" v="2295" actId="1076"/>
          <ac:spMkLst>
            <pc:docMk/>
            <pc:sldMk cId="1751133822" sldId="308"/>
            <ac:spMk id="12" creationId="{83DBA283-A792-41F7-9683-3C650DB2C293}"/>
          </ac:spMkLst>
        </pc:spChg>
        <pc:spChg chg="mod">
          <ac:chgData name="Sarkar, Titli (NIH/NCI) [C]" userId="2e31b4fb-2c54-4995-be48-173a24bc5b84" providerId="ADAL" clId="{00D5D19C-31EC-469E-9EDA-F3FDFB901401}" dt="2022-05-30T14:00:55.638" v="2269" actId="1076"/>
          <ac:spMkLst>
            <pc:docMk/>
            <pc:sldMk cId="1751133822" sldId="308"/>
            <ac:spMk id="13" creationId="{23D1A4D6-01AA-439D-B42A-7F4F16B61FE5}"/>
          </ac:spMkLst>
        </pc:spChg>
        <pc:spChg chg="add del mod ord">
          <ac:chgData name="Sarkar, Titli (NIH/NCI) [C]" userId="2e31b4fb-2c54-4995-be48-173a24bc5b84" providerId="ADAL" clId="{00D5D19C-31EC-469E-9EDA-F3FDFB901401}" dt="2022-05-30T13:52:52.845" v="1804" actId="478"/>
          <ac:spMkLst>
            <pc:docMk/>
            <pc:sldMk cId="1751133822" sldId="308"/>
            <ac:spMk id="14" creationId="{52DBC48A-AEF6-4E15-9FAE-CBE42E072619}"/>
          </ac:spMkLst>
        </pc:spChg>
        <pc:spChg chg="mod">
          <ac:chgData name="Sarkar, Titli (NIH/NCI) [C]" userId="2e31b4fb-2c54-4995-be48-173a24bc5b84" providerId="ADAL" clId="{00D5D19C-31EC-469E-9EDA-F3FDFB901401}" dt="2022-05-30T14:02:04.555" v="2282" actId="1076"/>
          <ac:spMkLst>
            <pc:docMk/>
            <pc:sldMk cId="1751133822" sldId="308"/>
            <ac:spMk id="15" creationId="{940F2F49-1CE7-48C7-A5E1-A5F11600618D}"/>
          </ac:spMkLst>
        </pc:spChg>
        <pc:spChg chg="mod">
          <ac:chgData name="Sarkar, Titli (NIH/NCI) [C]" userId="2e31b4fb-2c54-4995-be48-173a24bc5b84" providerId="ADAL" clId="{00D5D19C-31EC-469E-9EDA-F3FDFB901401}" dt="2022-05-30T14:02:25.080" v="2286" actId="1076"/>
          <ac:spMkLst>
            <pc:docMk/>
            <pc:sldMk cId="1751133822" sldId="308"/>
            <ac:spMk id="16" creationId="{4E5610EA-8828-4459-808D-80ABDC9B8E36}"/>
          </ac:spMkLst>
        </pc:spChg>
        <pc:spChg chg="mod">
          <ac:chgData name="Sarkar, Titli (NIH/NCI) [C]" userId="2e31b4fb-2c54-4995-be48-173a24bc5b84" providerId="ADAL" clId="{00D5D19C-31EC-469E-9EDA-F3FDFB901401}" dt="2022-05-30T14:02:59.700" v="2294" actId="1076"/>
          <ac:spMkLst>
            <pc:docMk/>
            <pc:sldMk cId="1751133822" sldId="308"/>
            <ac:spMk id="17" creationId="{C1F17DA3-1F81-47EB-B143-376AB01C3BB6}"/>
          </ac:spMkLst>
        </pc:spChg>
        <pc:spChg chg="add del mod ord">
          <ac:chgData name="Sarkar, Titli (NIH/NCI) [C]" userId="2e31b4fb-2c54-4995-be48-173a24bc5b84" providerId="ADAL" clId="{00D5D19C-31EC-469E-9EDA-F3FDFB901401}" dt="2022-05-30T13:52:56.095" v="1805" actId="478"/>
          <ac:spMkLst>
            <pc:docMk/>
            <pc:sldMk cId="1751133822" sldId="308"/>
            <ac:spMk id="18" creationId="{2CFA3FA5-D72A-4D98-A7D3-8886802D35EF}"/>
          </ac:spMkLst>
        </pc:spChg>
        <pc:spChg chg="mod">
          <ac:chgData name="Sarkar, Titli (NIH/NCI) [C]" userId="2e31b4fb-2c54-4995-be48-173a24bc5b84" providerId="ADAL" clId="{00D5D19C-31EC-469E-9EDA-F3FDFB901401}" dt="2022-05-30T14:02:34.769" v="2288" actId="1076"/>
          <ac:spMkLst>
            <pc:docMk/>
            <pc:sldMk cId="1751133822" sldId="308"/>
            <ac:spMk id="19" creationId="{5FAFBDB6-1A10-4590-860B-8D682210210B}"/>
          </ac:spMkLst>
        </pc:spChg>
        <pc:spChg chg="mod">
          <ac:chgData name="Sarkar, Titli (NIH/NCI) [C]" userId="2e31b4fb-2c54-4995-be48-173a24bc5b84" providerId="ADAL" clId="{00D5D19C-31EC-469E-9EDA-F3FDFB901401}" dt="2022-05-30T14:02:16.253" v="2284" actId="1076"/>
          <ac:spMkLst>
            <pc:docMk/>
            <pc:sldMk cId="1751133822" sldId="308"/>
            <ac:spMk id="20" creationId="{62A3D460-A261-4850-8311-A54F591E0623}"/>
          </ac:spMkLst>
        </pc:spChg>
        <pc:spChg chg="mod">
          <ac:chgData name="Sarkar, Titli (NIH/NCI) [C]" userId="2e31b4fb-2c54-4995-be48-173a24bc5b84" providerId="ADAL" clId="{00D5D19C-31EC-469E-9EDA-F3FDFB901401}" dt="2022-05-30T14:01:11.133" v="2272" actId="1076"/>
          <ac:spMkLst>
            <pc:docMk/>
            <pc:sldMk cId="1751133822" sldId="308"/>
            <ac:spMk id="21" creationId="{1D9FDAE3-3465-4D66-BB9B-CA7C642548F1}"/>
          </ac:spMkLst>
        </pc:spChg>
        <pc:spChg chg="add del mod">
          <ac:chgData name="Sarkar, Titli (NIH/NCI) [C]" userId="2e31b4fb-2c54-4995-be48-173a24bc5b84" providerId="ADAL" clId="{00D5D19C-31EC-469E-9EDA-F3FDFB901401}" dt="2022-05-30T13:55:30.609" v="1997" actId="767"/>
          <ac:spMkLst>
            <pc:docMk/>
            <pc:sldMk cId="1751133822" sldId="308"/>
            <ac:spMk id="23" creationId="{58ED4E20-31E3-4FAD-B011-9389035A3F80}"/>
          </ac:spMkLst>
        </pc:spChg>
        <pc:spChg chg="add mod">
          <ac:chgData name="Sarkar, Titli (NIH/NCI) [C]" userId="2e31b4fb-2c54-4995-be48-173a24bc5b84" providerId="ADAL" clId="{00D5D19C-31EC-469E-9EDA-F3FDFB901401}" dt="2022-05-30T13:57:46.001" v="2105" actId="14100"/>
          <ac:spMkLst>
            <pc:docMk/>
            <pc:sldMk cId="1751133822" sldId="308"/>
            <ac:spMk id="25" creationId="{32C573B8-365F-4EB5-8646-8FA1A3396A32}"/>
          </ac:spMkLst>
        </pc:spChg>
        <pc:graphicFrameChg chg="mod">
          <ac:chgData name="Sarkar, Titli (NIH/NCI) [C]" userId="2e31b4fb-2c54-4995-be48-173a24bc5b84" providerId="ADAL" clId="{00D5D19C-31EC-469E-9EDA-F3FDFB901401}" dt="2022-05-30T14:01:51.363" v="2279" actId="1076"/>
          <ac:graphicFrameMkLst>
            <pc:docMk/>
            <pc:sldMk cId="1751133822" sldId="308"/>
            <ac:graphicFrameMk id="9" creationId="{911F8F0A-8C1C-4619-BE90-F39B4E669B14}"/>
          </ac:graphicFrameMkLst>
        </pc:graphicFrameChg>
        <pc:graphicFrameChg chg="mod">
          <ac:chgData name="Sarkar, Titli (NIH/NCI) [C]" userId="2e31b4fb-2c54-4995-be48-173a24bc5b84" providerId="ADAL" clId="{00D5D19C-31EC-469E-9EDA-F3FDFB901401}" dt="2022-05-30T14:01:05.967" v="2271" actId="1076"/>
          <ac:graphicFrameMkLst>
            <pc:docMk/>
            <pc:sldMk cId="1751133822" sldId="308"/>
            <ac:graphicFrameMk id="24" creationId="{F059A979-EA9B-4320-9F95-44EBA95328D9}"/>
          </ac:graphicFrameMkLst>
        </pc:graphicFrameChg>
        <pc:graphicFrameChg chg="mod">
          <ac:chgData name="Sarkar, Titli (NIH/NCI) [C]" userId="2e31b4fb-2c54-4995-be48-173a24bc5b84" providerId="ADAL" clId="{00D5D19C-31EC-469E-9EDA-F3FDFB901401}" dt="2022-05-30T14:02:17.070" v="2285" actId="1076"/>
          <ac:graphicFrameMkLst>
            <pc:docMk/>
            <pc:sldMk cId="1751133822" sldId="308"/>
            <ac:graphicFrameMk id="26" creationId="{33F9DE8E-C418-450C-9DB6-B2FBB87DBE93}"/>
          </ac:graphicFrameMkLst>
        </pc:graphicFrameChg>
        <pc:cxnChg chg="mod">
          <ac:chgData name="Sarkar, Titli (NIH/NCI) [C]" userId="2e31b4fb-2c54-4995-be48-173a24bc5b84" providerId="ADAL" clId="{00D5D19C-31EC-469E-9EDA-F3FDFB901401}" dt="2022-05-30T13:57:46.001" v="2105" actId="14100"/>
          <ac:cxnSpMkLst>
            <pc:docMk/>
            <pc:sldMk cId="1751133822" sldId="308"/>
            <ac:cxnSpMk id="5" creationId="{90AC2034-BE1A-4181-85B0-D3C115208D52}"/>
          </ac:cxnSpMkLst>
        </pc:cxnChg>
        <pc:cxnChg chg="del mod">
          <ac:chgData name="Sarkar, Titli (NIH/NCI) [C]" userId="2e31b4fb-2c54-4995-be48-173a24bc5b84" providerId="ADAL" clId="{00D5D19C-31EC-469E-9EDA-F3FDFB901401}" dt="2022-05-30T13:53:52.704" v="1862" actId="478"/>
          <ac:cxnSpMkLst>
            <pc:docMk/>
            <pc:sldMk cId="1751133822" sldId="308"/>
            <ac:cxnSpMk id="6" creationId="{967888A4-7D58-4B8B-9D55-EC6E60896428}"/>
          </ac:cxnSpMkLst>
        </pc:cxnChg>
      </pc:sldChg>
      <pc:sldChg chg="addSp delSp modSp add del mod ord modClrScheme delAnim modAnim chgLayout">
        <pc:chgData name="Sarkar, Titli (NIH/NCI) [C]" userId="2e31b4fb-2c54-4995-be48-173a24bc5b84" providerId="ADAL" clId="{00D5D19C-31EC-469E-9EDA-F3FDFB901401}" dt="2022-05-31T18:45:57.938" v="2501"/>
        <pc:sldMkLst>
          <pc:docMk/>
          <pc:sldMk cId="371435432" sldId="940"/>
        </pc:sldMkLst>
        <pc:spChg chg="mod ord">
          <ac:chgData name="Sarkar, Titli (NIH/NCI) [C]" userId="2e31b4fb-2c54-4995-be48-173a24bc5b84" providerId="ADAL" clId="{00D5D19C-31EC-469E-9EDA-F3FDFB901401}" dt="2022-05-30T12:51:06.866" v="231" actId="700"/>
          <ac:spMkLst>
            <pc:docMk/>
            <pc:sldMk cId="371435432" sldId="940"/>
            <ac:spMk id="2" creationId="{622C8C7A-D556-416E-8A96-778ACD5A84D3}"/>
          </ac:spMkLst>
        </pc:spChg>
        <pc:spChg chg="mod ord">
          <ac:chgData name="Sarkar, Titli (NIH/NCI) [C]" userId="2e31b4fb-2c54-4995-be48-173a24bc5b84" providerId="ADAL" clId="{00D5D19C-31EC-469E-9EDA-F3FDFB901401}" dt="2022-05-30T12:51:06.866" v="231" actId="700"/>
          <ac:spMkLst>
            <pc:docMk/>
            <pc:sldMk cId="371435432" sldId="940"/>
            <ac:spMk id="4" creationId="{0CB018D7-6FF5-4917-965D-D23DC41E7EBD}"/>
          </ac:spMkLst>
        </pc:spChg>
        <pc:spChg chg="del">
          <ac:chgData name="Sarkar, Titli (NIH/NCI) [C]" userId="2e31b4fb-2c54-4995-be48-173a24bc5b84" providerId="ADAL" clId="{00D5D19C-31EC-469E-9EDA-F3FDFB901401}" dt="2022-05-30T12:17:48.350" v="3" actId="478"/>
          <ac:spMkLst>
            <pc:docMk/>
            <pc:sldMk cId="371435432" sldId="940"/>
            <ac:spMk id="5" creationId="{85297BCF-0EFF-4F15-8033-BC7496791A72}"/>
          </ac:spMkLst>
        </pc:spChg>
        <pc:spChg chg="add">
          <ac:chgData name="Sarkar, Titli (NIH/NCI) [C]" userId="2e31b4fb-2c54-4995-be48-173a24bc5b84" providerId="ADAL" clId="{00D5D19C-31EC-469E-9EDA-F3FDFB901401}" dt="2022-05-31T18:44:32.350" v="2496"/>
          <ac:spMkLst>
            <pc:docMk/>
            <pc:sldMk cId="371435432" sldId="940"/>
            <ac:spMk id="5" creationId="{9A055A81-8A39-4E94-96D4-E331128B88CE}"/>
          </ac:spMkLst>
        </pc:spChg>
        <pc:spChg chg="add del mod">
          <ac:chgData name="Sarkar, Titli (NIH/NCI) [C]" userId="2e31b4fb-2c54-4995-be48-173a24bc5b84" providerId="ADAL" clId="{00D5D19C-31EC-469E-9EDA-F3FDFB901401}" dt="2022-05-31T18:45:56.420" v="2500" actId="478"/>
          <ac:spMkLst>
            <pc:docMk/>
            <pc:sldMk cId="371435432" sldId="940"/>
            <ac:spMk id="6" creationId="{5F001EF4-8555-40CE-A035-81F5398F261B}"/>
          </ac:spMkLst>
        </pc:spChg>
        <pc:spChg chg="add del mod ord">
          <ac:chgData name="Sarkar, Titli (NIH/NCI) [C]" userId="2e31b4fb-2c54-4995-be48-173a24bc5b84" providerId="ADAL" clId="{00D5D19C-31EC-469E-9EDA-F3FDFB901401}" dt="2022-05-30T12:51:06.866" v="231" actId="700"/>
          <ac:spMkLst>
            <pc:docMk/>
            <pc:sldMk cId="371435432" sldId="940"/>
            <ac:spMk id="8" creationId="{D63FE24A-4285-4526-8D64-2D7AB87E0D84}"/>
          </ac:spMkLst>
        </pc:spChg>
        <pc:spChg chg="del">
          <ac:chgData name="Sarkar, Titli (NIH/NCI) [C]" userId="2e31b4fb-2c54-4995-be48-173a24bc5b84" providerId="ADAL" clId="{00D5D19C-31EC-469E-9EDA-F3FDFB901401}" dt="2022-05-30T12:17:55.119" v="4" actId="478"/>
          <ac:spMkLst>
            <pc:docMk/>
            <pc:sldMk cId="371435432" sldId="940"/>
            <ac:spMk id="9" creationId="{DBC06C06-DB64-3945-A064-52E1CF624406}"/>
          </ac:spMkLst>
        </pc:spChg>
        <pc:spChg chg="del">
          <ac:chgData name="Sarkar, Titli (NIH/NCI) [C]" userId="2e31b4fb-2c54-4995-be48-173a24bc5b84" providerId="ADAL" clId="{00D5D19C-31EC-469E-9EDA-F3FDFB901401}" dt="2022-05-30T12:17:48.350" v="3" actId="478"/>
          <ac:spMkLst>
            <pc:docMk/>
            <pc:sldMk cId="371435432" sldId="940"/>
            <ac:spMk id="13" creationId="{A8A92739-3EE7-42E4-A1DE-AD0423EDD199}"/>
          </ac:spMkLst>
        </pc:spChg>
        <pc:spChg chg="add del mod ord">
          <ac:chgData name="Sarkar, Titli (NIH/NCI) [C]" userId="2e31b4fb-2c54-4995-be48-173a24bc5b84" providerId="ADAL" clId="{00D5D19C-31EC-469E-9EDA-F3FDFB901401}" dt="2022-05-31T18:44:54.197" v="2497"/>
          <ac:spMkLst>
            <pc:docMk/>
            <pc:sldMk cId="371435432" sldId="940"/>
            <ac:spMk id="15" creationId="{F9429D10-4A60-4452-9DB5-C032954427C3}"/>
          </ac:spMkLst>
        </pc:spChg>
        <pc:spChg chg="del">
          <ac:chgData name="Sarkar, Titli (NIH/NCI) [C]" userId="2e31b4fb-2c54-4995-be48-173a24bc5b84" providerId="ADAL" clId="{00D5D19C-31EC-469E-9EDA-F3FDFB901401}" dt="2022-05-30T12:18:02.198" v="7" actId="478"/>
          <ac:spMkLst>
            <pc:docMk/>
            <pc:sldMk cId="371435432" sldId="940"/>
            <ac:spMk id="18" creationId="{50D83987-21D3-436C-A74C-62466D5BABA1}"/>
          </ac:spMkLst>
        </pc:spChg>
        <pc:spChg chg="del">
          <ac:chgData name="Sarkar, Titli (NIH/NCI) [C]" userId="2e31b4fb-2c54-4995-be48-173a24bc5b84" providerId="ADAL" clId="{00D5D19C-31EC-469E-9EDA-F3FDFB901401}" dt="2022-05-30T12:17:48.350" v="3" actId="478"/>
          <ac:spMkLst>
            <pc:docMk/>
            <pc:sldMk cId="371435432" sldId="940"/>
            <ac:spMk id="76" creationId="{B4528CB5-220F-4063-B332-6A149561ABD5}"/>
          </ac:spMkLst>
        </pc:spChg>
        <pc:spChg chg="del">
          <ac:chgData name="Sarkar, Titli (NIH/NCI) [C]" userId="2e31b4fb-2c54-4995-be48-173a24bc5b84" providerId="ADAL" clId="{00D5D19C-31EC-469E-9EDA-F3FDFB901401}" dt="2022-05-30T12:17:48.350" v="3" actId="478"/>
          <ac:spMkLst>
            <pc:docMk/>
            <pc:sldMk cId="371435432" sldId="940"/>
            <ac:spMk id="77" creationId="{07F40D4F-EBFC-4A05-84B7-C4CFE8E1BDA9}"/>
          </ac:spMkLst>
        </pc:spChg>
        <pc:spChg chg="del">
          <ac:chgData name="Sarkar, Titli (NIH/NCI) [C]" userId="2e31b4fb-2c54-4995-be48-173a24bc5b84" providerId="ADAL" clId="{00D5D19C-31EC-469E-9EDA-F3FDFB901401}" dt="2022-05-30T12:17:55.119" v="4" actId="478"/>
          <ac:spMkLst>
            <pc:docMk/>
            <pc:sldMk cId="371435432" sldId="940"/>
            <ac:spMk id="79" creationId="{576EA98E-5014-4BC6-B4AC-0477671CCDE7}"/>
          </ac:spMkLst>
        </pc:spChg>
        <pc:spChg chg="del">
          <ac:chgData name="Sarkar, Titli (NIH/NCI) [C]" userId="2e31b4fb-2c54-4995-be48-173a24bc5b84" providerId="ADAL" clId="{00D5D19C-31EC-469E-9EDA-F3FDFB901401}" dt="2022-05-30T12:17:55.119" v="4" actId="478"/>
          <ac:spMkLst>
            <pc:docMk/>
            <pc:sldMk cId="371435432" sldId="940"/>
            <ac:spMk id="80" creationId="{76394137-892B-4CDD-A1CE-C8B1DF071DBF}"/>
          </ac:spMkLst>
        </pc:spChg>
        <pc:spChg chg="del">
          <ac:chgData name="Sarkar, Titli (NIH/NCI) [C]" userId="2e31b4fb-2c54-4995-be48-173a24bc5b84" providerId="ADAL" clId="{00D5D19C-31EC-469E-9EDA-F3FDFB901401}" dt="2022-05-30T12:17:48.350" v="3" actId="478"/>
          <ac:spMkLst>
            <pc:docMk/>
            <pc:sldMk cId="371435432" sldId="940"/>
            <ac:spMk id="82" creationId="{9E504E4D-3F50-49BB-9E28-06A6BF47DE49}"/>
          </ac:spMkLst>
        </pc:spChg>
        <pc:spChg chg="del">
          <ac:chgData name="Sarkar, Titli (NIH/NCI) [C]" userId="2e31b4fb-2c54-4995-be48-173a24bc5b84" providerId="ADAL" clId="{00D5D19C-31EC-469E-9EDA-F3FDFB901401}" dt="2022-05-30T12:17:48.350" v="3" actId="478"/>
          <ac:spMkLst>
            <pc:docMk/>
            <pc:sldMk cId="371435432" sldId="940"/>
            <ac:spMk id="89" creationId="{CBA02E30-C359-4EF2-88A0-2339224CBE63}"/>
          </ac:spMkLst>
        </pc:spChg>
        <pc:spChg chg="del">
          <ac:chgData name="Sarkar, Titli (NIH/NCI) [C]" userId="2e31b4fb-2c54-4995-be48-173a24bc5b84" providerId="ADAL" clId="{00D5D19C-31EC-469E-9EDA-F3FDFB901401}" dt="2022-05-30T12:17:55.119" v="4" actId="478"/>
          <ac:spMkLst>
            <pc:docMk/>
            <pc:sldMk cId="371435432" sldId="940"/>
            <ac:spMk id="90" creationId="{C399EC1B-D717-49FD-B198-5D9A218555D9}"/>
          </ac:spMkLst>
        </pc:spChg>
        <pc:spChg chg="del">
          <ac:chgData name="Sarkar, Titli (NIH/NCI) [C]" userId="2e31b4fb-2c54-4995-be48-173a24bc5b84" providerId="ADAL" clId="{00D5D19C-31EC-469E-9EDA-F3FDFB901401}" dt="2022-05-30T12:17:55.119" v="4" actId="478"/>
          <ac:spMkLst>
            <pc:docMk/>
            <pc:sldMk cId="371435432" sldId="940"/>
            <ac:spMk id="96" creationId="{864CFB3F-CE56-440E-922F-66CB55F69472}"/>
          </ac:spMkLst>
        </pc:spChg>
        <pc:spChg chg="del">
          <ac:chgData name="Sarkar, Titli (NIH/NCI) [C]" userId="2e31b4fb-2c54-4995-be48-173a24bc5b84" providerId="ADAL" clId="{00D5D19C-31EC-469E-9EDA-F3FDFB901401}" dt="2022-05-30T12:17:48.350" v="3" actId="478"/>
          <ac:spMkLst>
            <pc:docMk/>
            <pc:sldMk cId="371435432" sldId="940"/>
            <ac:spMk id="103" creationId="{DD94AFBB-1A89-4690-802F-D3DE5D0B972F}"/>
          </ac:spMkLst>
        </pc:spChg>
        <pc:spChg chg="del">
          <ac:chgData name="Sarkar, Titli (NIH/NCI) [C]" userId="2e31b4fb-2c54-4995-be48-173a24bc5b84" providerId="ADAL" clId="{00D5D19C-31EC-469E-9EDA-F3FDFB901401}" dt="2022-05-30T12:17:48.350" v="3" actId="478"/>
          <ac:spMkLst>
            <pc:docMk/>
            <pc:sldMk cId="371435432" sldId="940"/>
            <ac:spMk id="110" creationId="{9D43CB36-3761-447F-89AD-1F6C8B01D72E}"/>
          </ac:spMkLst>
        </pc:spChg>
        <pc:spChg chg="del">
          <ac:chgData name="Sarkar, Titli (NIH/NCI) [C]" userId="2e31b4fb-2c54-4995-be48-173a24bc5b84" providerId="ADAL" clId="{00D5D19C-31EC-469E-9EDA-F3FDFB901401}" dt="2022-05-30T12:17:48.350" v="3" actId="478"/>
          <ac:spMkLst>
            <pc:docMk/>
            <pc:sldMk cId="371435432" sldId="940"/>
            <ac:spMk id="111" creationId="{58002BB9-83C8-4664-B742-0742A615195C}"/>
          </ac:spMkLst>
        </pc:spChg>
        <pc:grpChg chg="del">
          <ac:chgData name="Sarkar, Titli (NIH/NCI) [C]" userId="2e31b4fb-2c54-4995-be48-173a24bc5b84" providerId="ADAL" clId="{00D5D19C-31EC-469E-9EDA-F3FDFB901401}" dt="2022-05-30T12:17:48.350" v="3" actId="478"/>
          <ac:grpSpMkLst>
            <pc:docMk/>
            <pc:sldMk cId="371435432" sldId="940"/>
            <ac:grpSpMk id="10" creationId="{E92B3CF5-3611-47AB-885D-AF36C08DE6D3}"/>
          </ac:grpSpMkLst>
        </pc:grpChg>
        <pc:grpChg chg="del">
          <ac:chgData name="Sarkar, Titli (NIH/NCI) [C]" userId="2e31b4fb-2c54-4995-be48-173a24bc5b84" providerId="ADAL" clId="{00D5D19C-31EC-469E-9EDA-F3FDFB901401}" dt="2022-05-30T12:17:48.350" v="3" actId="478"/>
          <ac:grpSpMkLst>
            <pc:docMk/>
            <pc:sldMk cId="371435432" sldId="940"/>
            <ac:grpSpMk id="12" creationId="{456CAC15-8C37-441E-805F-F1A9476F974B}"/>
          </ac:grpSpMkLst>
        </pc:grpChg>
        <pc:grpChg chg="del">
          <ac:chgData name="Sarkar, Titli (NIH/NCI) [C]" userId="2e31b4fb-2c54-4995-be48-173a24bc5b84" providerId="ADAL" clId="{00D5D19C-31EC-469E-9EDA-F3FDFB901401}" dt="2022-05-30T12:17:48.350" v="3" actId="478"/>
          <ac:grpSpMkLst>
            <pc:docMk/>
            <pc:sldMk cId="371435432" sldId="940"/>
            <ac:grpSpMk id="14" creationId="{4CD305FA-DD27-406F-8398-0438D0D9CF03}"/>
          </ac:grpSpMkLst>
        </pc:grpChg>
        <pc:grpChg chg="del">
          <ac:chgData name="Sarkar, Titli (NIH/NCI) [C]" userId="2e31b4fb-2c54-4995-be48-173a24bc5b84" providerId="ADAL" clId="{00D5D19C-31EC-469E-9EDA-F3FDFB901401}" dt="2022-05-30T12:17:55.119" v="4" actId="478"/>
          <ac:grpSpMkLst>
            <pc:docMk/>
            <pc:sldMk cId="371435432" sldId="940"/>
            <ac:grpSpMk id="26" creationId="{88CB56F8-7B8B-4EA3-AD13-09D55B33E921}"/>
          </ac:grpSpMkLst>
        </pc:grpChg>
        <pc:grpChg chg="del">
          <ac:chgData name="Sarkar, Titli (NIH/NCI) [C]" userId="2e31b4fb-2c54-4995-be48-173a24bc5b84" providerId="ADAL" clId="{00D5D19C-31EC-469E-9EDA-F3FDFB901401}" dt="2022-05-30T12:17:48.350" v="3" actId="478"/>
          <ac:grpSpMkLst>
            <pc:docMk/>
            <pc:sldMk cId="371435432" sldId="940"/>
            <ac:grpSpMk id="63" creationId="{0F762847-0AD1-4CD4-B8DA-B951A2FF01EF}"/>
          </ac:grpSpMkLst>
        </pc:grpChg>
        <pc:grpChg chg="del">
          <ac:chgData name="Sarkar, Titli (NIH/NCI) [C]" userId="2e31b4fb-2c54-4995-be48-173a24bc5b84" providerId="ADAL" clId="{00D5D19C-31EC-469E-9EDA-F3FDFB901401}" dt="2022-05-30T12:17:48.350" v="3" actId="478"/>
          <ac:grpSpMkLst>
            <pc:docMk/>
            <pc:sldMk cId="371435432" sldId="940"/>
            <ac:grpSpMk id="83" creationId="{F2A2CB0E-2478-4AFD-B701-ADD8A8D9C8E8}"/>
          </ac:grpSpMkLst>
        </pc:grpChg>
        <pc:picChg chg="add del mod">
          <ac:chgData name="Sarkar, Titli (NIH/NCI) [C]" userId="2e31b4fb-2c54-4995-be48-173a24bc5b84" providerId="ADAL" clId="{00D5D19C-31EC-469E-9EDA-F3FDFB901401}" dt="2022-05-31T18:44:24.042" v="2495" actId="478"/>
          <ac:picMkLst>
            <pc:docMk/>
            <pc:sldMk cId="371435432" sldId="940"/>
            <ac:picMk id="3" creationId="{D095645E-E0E6-43ED-9753-845D2AD95AF9}"/>
          </ac:picMkLst>
        </pc:picChg>
        <pc:picChg chg="del">
          <ac:chgData name="Sarkar, Titli (NIH/NCI) [C]" userId="2e31b4fb-2c54-4995-be48-173a24bc5b84" providerId="ADAL" clId="{00D5D19C-31EC-469E-9EDA-F3FDFB901401}" dt="2022-05-30T12:17:55.119" v="4" actId="478"/>
          <ac:picMkLst>
            <pc:docMk/>
            <pc:sldMk cId="371435432" sldId="940"/>
            <ac:picMk id="78" creationId="{6E95E7B0-2467-4C26-929A-670C303B755B}"/>
          </ac:picMkLst>
        </pc:picChg>
        <pc:picChg chg="del">
          <ac:chgData name="Sarkar, Titli (NIH/NCI) [C]" userId="2e31b4fb-2c54-4995-be48-173a24bc5b84" providerId="ADAL" clId="{00D5D19C-31EC-469E-9EDA-F3FDFB901401}" dt="2022-05-30T12:17:55.119" v="4" actId="478"/>
          <ac:picMkLst>
            <pc:docMk/>
            <pc:sldMk cId="371435432" sldId="940"/>
            <ac:picMk id="81" creationId="{2770DA03-2B10-4CB1-8D2F-98FDB3C14EE1}"/>
          </ac:picMkLst>
        </pc:picChg>
        <pc:picChg chg="del">
          <ac:chgData name="Sarkar, Titli (NIH/NCI) [C]" userId="2e31b4fb-2c54-4995-be48-173a24bc5b84" providerId="ADAL" clId="{00D5D19C-31EC-469E-9EDA-F3FDFB901401}" dt="2022-05-30T12:17:58.471" v="6" actId="478"/>
          <ac:picMkLst>
            <pc:docMk/>
            <pc:sldMk cId="371435432" sldId="940"/>
            <ac:picMk id="107" creationId="{681A515D-77DA-48B8-878E-5E6BE7F408AF}"/>
          </ac:picMkLst>
        </pc:picChg>
        <pc:picChg chg="del">
          <ac:chgData name="Sarkar, Titli (NIH/NCI) [C]" userId="2e31b4fb-2c54-4995-be48-173a24bc5b84" providerId="ADAL" clId="{00D5D19C-31EC-469E-9EDA-F3FDFB901401}" dt="2022-05-30T12:17:57.116" v="5" actId="478"/>
          <ac:picMkLst>
            <pc:docMk/>
            <pc:sldMk cId="371435432" sldId="940"/>
            <ac:picMk id="108" creationId="{B1796821-90A3-475E-A89E-F80485CDB5CA}"/>
          </ac:picMkLst>
        </pc:picChg>
        <pc:picChg chg="add del">
          <ac:chgData name="Sarkar, Titli (NIH/NCI) [C]" userId="2e31b4fb-2c54-4995-be48-173a24bc5b84" providerId="ADAL" clId="{00D5D19C-31EC-469E-9EDA-F3FDFB901401}" dt="2022-05-31T18:43:56.117" v="2491"/>
          <ac:picMkLst>
            <pc:docMk/>
            <pc:sldMk cId="371435432" sldId="940"/>
            <ac:picMk id="1026" creationId="{3B9E0665-644F-4C67-8F59-EBD8C7852756}"/>
          </ac:picMkLst>
        </pc:picChg>
        <pc:picChg chg="add">
          <ac:chgData name="Sarkar, Titli (NIH/NCI) [C]" userId="2e31b4fb-2c54-4995-be48-173a24bc5b84" providerId="ADAL" clId="{00D5D19C-31EC-469E-9EDA-F3FDFB901401}" dt="2022-05-31T18:45:57.938" v="2501"/>
          <ac:picMkLst>
            <pc:docMk/>
            <pc:sldMk cId="371435432" sldId="940"/>
            <ac:picMk id="1032" creationId="{114704A3-A47F-4A39-BA64-55A4DC42CB68}"/>
          </ac:picMkLst>
        </pc:picChg>
      </pc:sldChg>
      <pc:sldChg chg="modSp add mod ord">
        <pc:chgData name="Sarkar, Titli (NIH/NCI) [C]" userId="2e31b4fb-2c54-4995-be48-173a24bc5b84" providerId="ADAL" clId="{00D5D19C-31EC-469E-9EDA-F3FDFB901401}" dt="2022-05-30T12:59:44.433" v="327"/>
        <pc:sldMkLst>
          <pc:docMk/>
          <pc:sldMk cId="1588794905" sldId="941"/>
        </pc:sldMkLst>
        <pc:spChg chg="mod">
          <ac:chgData name="Sarkar, Titli (NIH/NCI) [C]" userId="2e31b4fb-2c54-4995-be48-173a24bc5b84" providerId="ADAL" clId="{00D5D19C-31EC-469E-9EDA-F3FDFB901401}" dt="2022-05-30T12:22:30.541" v="32" actId="2711"/>
          <ac:spMkLst>
            <pc:docMk/>
            <pc:sldMk cId="1588794905" sldId="941"/>
            <ac:spMk id="2" creationId="{622C8C7A-D556-416E-8A96-778ACD5A84D3}"/>
          </ac:spMkLst>
        </pc:spChg>
        <pc:spChg chg="mod">
          <ac:chgData name="Sarkar, Titli (NIH/NCI) [C]" userId="2e31b4fb-2c54-4995-be48-173a24bc5b84" providerId="ADAL" clId="{00D5D19C-31EC-469E-9EDA-F3FDFB901401}" dt="2022-05-30T12:19:11.326" v="16" actId="208"/>
          <ac:spMkLst>
            <pc:docMk/>
            <pc:sldMk cId="1588794905" sldId="941"/>
            <ac:spMk id="5" creationId="{85297BCF-0EFF-4F15-8033-BC7496791A72}"/>
          </ac:spMkLst>
        </pc:spChg>
        <pc:spChg chg="mod">
          <ac:chgData name="Sarkar, Titli (NIH/NCI) [C]" userId="2e31b4fb-2c54-4995-be48-173a24bc5b84" providerId="ADAL" clId="{00D5D19C-31EC-469E-9EDA-F3FDFB901401}" dt="2022-05-30T12:22:34.056" v="33" actId="2711"/>
          <ac:spMkLst>
            <pc:docMk/>
            <pc:sldMk cId="1588794905" sldId="941"/>
            <ac:spMk id="18" creationId="{50D83987-21D3-436C-A74C-62466D5BABA1}"/>
          </ac:spMkLst>
        </pc:spChg>
        <pc:spChg chg="mod">
          <ac:chgData name="Sarkar, Titli (NIH/NCI) [C]" userId="2e31b4fb-2c54-4995-be48-173a24bc5b84" providerId="ADAL" clId="{00D5D19C-31EC-469E-9EDA-F3FDFB901401}" dt="2022-05-30T12:22:06.457" v="30" actId="207"/>
          <ac:spMkLst>
            <pc:docMk/>
            <pc:sldMk cId="1588794905" sldId="941"/>
            <ac:spMk id="69" creationId="{A0506B17-15E9-4830-9C19-1435C09E640B}"/>
          </ac:spMkLst>
        </pc:spChg>
        <pc:spChg chg="mod">
          <ac:chgData name="Sarkar, Titli (NIH/NCI) [C]" userId="2e31b4fb-2c54-4995-be48-173a24bc5b84" providerId="ADAL" clId="{00D5D19C-31EC-469E-9EDA-F3FDFB901401}" dt="2022-05-30T12:22:06.457" v="30" actId="207"/>
          <ac:spMkLst>
            <pc:docMk/>
            <pc:sldMk cId="1588794905" sldId="941"/>
            <ac:spMk id="70" creationId="{038F6C9B-B1A7-4556-A84A-5E0A01331543}"/>
          </ac:spMkLst>
        </pc:spChg>
        <pc:spChg chg="mod">
          <ac:chgData name="Sarkar, Titli (NIH/NCI) [C]" userId="2e31b4fb-2c54-4995-be48-173a24bc5b84" providerId="ADAL" clId="{00D5D19C-31EC-469E-9EDA-F3FDFB901401}" dt="2022-05-30T12:22:06.457" v="30" actId="207"/>
          <ac:spMkLst>
            <pc:docMk/>
            <pc:sldMk cId="1588794905" sldId="941"/>
            <ac:spMk id="71" creationId="{5E67E518-E1D4-4FDA-95AA-DFA2CA14C3A4}"/>
          </ac:spMkLst>
        </pc:spChg>
        <pc:spChg chg="mod">
          <ac:chgData name="Sarkar, Titli (NIH/NCI) [C]" userId="2e31b4fb-2c54-4995-be48-173a24bc5b84" providerId="ADAL" clId="{00D5D19C-31EC-469E-9EDA-F3FDFB901401}" dt="2022-05-30T12:22:06.457" v="30" actId="207"/>
          <ac:spMkLst>
            <pc:docMk/>
            <pc:sldMk cId="1588794905" sldId="941"/>
            <ac:spMk id="72" creationId="{0BCCB12F-02AA-4597-BAEA-6FA72C5EAB5B}"/>
          </ac:spMkLst>
        </pc:spChg>
        <pc:spChg chg="mod">
          <ac:chgData name="Sarkar, Titli (NIH/NCI) [C]" userId="2e31b4fb-2c54-4995-be48-173a24bc5b84" providerId="ADAL" clId="{00D5D19C-31EC-469E-9EDA-F3FDFB901401}" dt="2022-05-30T12:18:41.131" v="11" actId="208"/>
          <ac:spMkLst>
            <pc:docMk/>
            <pc:sldMk cId="1588794905" sldId="941"/>
            <ac:spMk id="76" creationId="{B4528CB5-220F-4063-B332-6A149561ABD5}"/>
          </ac:spMkLst>
        </pc:spChg>
        <pc:spChg chg="mod">
          <ac:chgData name="Sarkar, Titli (NIH/NCI) [C]" userId="2e31b4fb-2c54-4995-be48-173a24bc5b84" providerId="ADAL" clId="{00D5D19C-31EC-469E-9EDA-F3FDFB901401}" dt="2022-05-30T12:18:48.826" v="14" actId="207"/>
          <ac:spMkLst>
            <pc:docMk/>
            <pc:sldMk cId="1588794905" sldId="941"/>
            <ac:spMk id="77" creationId="{07F40D4F-EBFC-4A05-84B7-C4CFE8E1BDA9}"/>
          </ac:spMkLst>
        </pc:spChg>
        <pc:spChg chg="mod">
          <ac:chgData name="Sarkar, Titli (NIH/NCI) [C]" userId="2e31b4fb-2c54-4995-be48-173a24bc5b84" providerId="ADAL" clId="{00D5D19C-31EC-469E-9EDA-F3FDFB901401}" dt="2022-05-30T12:18:42.169" v="12" actId="1076"/>
          <ac:spMkLst>
            <pc:docMk/>
            <pc:sldMk cId="1588794905" sldId="941"/>
            <ac:spMk id="82" creationId="{9E504E4D-3F50-49BB-9E28-06A6BF47DE49}"/>
          </ac:spMkLst>
        </pc:spChg>
        <pc:spChg chg="mod">
          <ac:chgData name="Sarkar, Titli (NIH/NCI) [C]" userId="2e31b4fb-2c54-4995-be48-173a24bc5b84" providerId="ADAL" clId="{00D5D19C-31EC-469E-9EDA-F3FDFB901401}" dt="2022-05-30T12:20:21.844" v="24" actId="208"/>
          <ac:spMkLst>
            <pc:docMk/>
            <pc:sldMk cId="1588794905" sldId="941"/>
            <ac:spMk id="89" creationId="{CBA02E30-C359-4EF2-88A0-2339224CBE63}"/>
          </ac:spMkLst>
        </pc:spChg>
        <pc:spChg chg="mod">
          <ac:chgData name="Sarkar, Titli (NIH/NCI) [C]" userId="2e31b4fb-2c54-4995-be48-173a24bc5b84" providerId="ADAL" clId="{00D5D19C-31EC-469E-9EDA-F3FDFB901401}" dt="2022-05-30T12:20:26.481" v="26" actId="207"/>
          <ac:spMkLst>
            <pc:docMk/>
            <pc:sldMk cId="1588794905" sldId="941"/>
            <ac:spMk id="90" creationId="{C399EC1B-D717-49FD-B198-5D9A218555D9}"/>
          </ac:spMkLst>
        </pc:spChg>
        <pc:spChg chg="mod">
          <ac:chgData name="Sarkar, Titli (NIH/NCI) [C]" userId="2e31b4fb-2c54-4995-be48-173a24bc5b84" providerId="ADAL" clId="{00D5D19C-31EC-469E-9EDA-F3FDFB901401}" dt="2022-05-30T12:18:33.110" v="9" actId="207"/>
          <ac:spMkLst>
            <pc:docMk/>
            <pc:sldMk cId="1588794905" sldId="941"/>
            <ac:spMk id="91" creationId="{6B0A01AE-046C-4A69-9F98-04A6725852EF}"/>
          </ac:spMkLst>
        </pc:spChg>
        <pc:spChg chg="mod">
          <ac:chgData name="Sarkar, Titli (NIH/NCI) [C]" userId="2e31b4fb-2c54-4995-be48-173a24bc5b84" providerId="ADAL" clId="{00D5D19C-31EC-469E-9EDA-F3FDFB901401}" dt="2022-05-30T12:18:28.994" v="8" actId="207"/>
          <ac:spMkLst>
            <pc:docMk/>
            <pc:sldMk cId="1588794905" sldId="941"/>
            <ac:spMk id="92" creationId="{ABFF4A2D-7546-4A55-9AA6-8259A86AA5F0}"/>
          </ac:spMkLst>
        </pc:spChg>
        <pc:spChg chg="mod">
          <ac:chgData name="Sarkar, Titli (NIH/NCI) [C]" userId="2e31b4fb-2c54-4995-be48-173a24bc5b84" providerId="ADAL" clId="{00D5D19C-31EC-469E-9EDA-F3FDFB901401}" dt="2022-05-30T12:20:31.218" v="28" actId="208"/>
          <ac:spMkLst>
            <pc:docMk/>
            <pc:sldMk cId="1588794905" sldId="941"/>
            <ac:spMk id="96" creationId="{864CFB3F-CE56-440E-922F-66CB55F69472}"/>
          </ac:spMkLst>
        </pc:spChg>
        <pc:spChg chg="mod">
          <ac:chgData name="Sarkar, Titli (NIH/NCI) [C]" userId="2e31b4fb-2c54-4995-be48-173a24bc5b84" providerId="ADAL" clId="{00D5D19C-31EC-469E-9EDA-F3FDFB901401}" dt="2022-05-30T12:19:15.328" v="18" actId="208"/>
          <ac:spMkLst>
            <pc:docMk/>
            <pc:sldMk cId="1588794905" sldId="941"/>
            <ac:spMk id="103" creationId="{DD94AFBB-1A89-4690-802F-D3DE5D0B972F}"/>
          </ac:spMkLst>
        </pc:spChg>
      </pc:sldChg>
      <pc:sldChg chg="addSp delSp modSp add mod ord">
        <pc:chgData name="Sarkar, Titli (NIH/NCI) [C]" userId="2e31b4fb-2c54-4995-be48-173a24bc5b84" providerId="ADAL" clId="{00D5D19C-31EC-469E-9EDA-F3FDFB901401}" dt="2022-05-30T13:05:42.004" v="353" actId="21"/>
        <pc:sldMkLst>
          <pc:docMk/>
          <pc:sldMk cId="2478032829" sldId="953"/>
        </pc:sldMkLst>
        <pc:spChg chg="add del">
          <ac:chgData name="Sarkar, Titli (NIH/NCI) [C]" userId="2e31b4fb-2c54-4995-be48-173a24bc5b84" providerId="ADAL" clId="{00D5D19C-31EC-469E-9EDA-F3FDFB901401}" dt="2022-05-30T13:05:42.004" v="353" actId="21"/>
          <ac:spMkLst>
            <pc:docMk/>
            <pc:sldMk cId="2478032829" sldId="953"/>
            <ac:spMk id="2" creationId="{21B7056C-9A58-D749-9EDA-F0F746DF5900}"/>
          </ac:spMkLst>
        </pc:spChg>
        <pc:spChg chg="add del">
          <ac:chgData name="Sarkar, Titli (NIH/NCI) [C]" userId="2e31b4fb-2c54-4995-be48-173a24bc5b84" providerId="ADAL" clId="{00D5D19C-31EC-469E-9EDA-F3FDFB901401}" dt="2022-05-30T13:05:42.004" v="353" actId="21"/>
          <ac:spMkLst>
            <pc:docMk/>
            <pc:sldMk cId="2478032829" sldId="953"/>
            <ac:spMk id="5" creationId="{F9A9D66A-530F-504B-B50D-A37AC011A65E}"/>
          </ac:spMkLst>
        </pc:spChg>
        <pc:spChg chg="add del mod">
          <ac:chgData name="Sarkar, Titli (NIH/NCI) [C]" userId="2e31b4fb-2c54-4995-be48-173a24bc5b84" providerId="ADAL" clId="{00D5D19C-31EC-469E-9EDA-F3FDFB901401}" dt="2022-05-30T13:05:42.004" v="353" actId="21"/>
          <ac:spMkLst>
            <pc:docMk/>
            <pc:sldMk cId="2478032829" sldId="953"/>
            <ac:spMk id="7" creationId="{C76924DE-6A5A-4EEC-A4B3-1CF130125995}"/>
          </ac:spMkLst>
        </pc:spChg>
        <pc:spChg chg="add del mod">
          <ac:chgData name="Sarkar, Titli (NIH/NCI) [C]" userId="2e31b4fb-2c54-4995-be48-173a24bc5b84" providerId="ADAL" clId="{00D5D19C-31EC-469E-9EDA-F3FDFB901401}" dt="2022-05-30T13:05:42.004" v="353" actId="21"/>
          <ac:spMkLst>
            <pc:docMk/>
            <pc:sldMk cId="2478032829" sldId="953"/>
            <ac:spMk id="10" creationId="{86170298-FE21-4FE7-B1EE-494FCA74284B}"/>
          </ac:spMkLst>
        </pc:spChg>
        <pc:spChg chg="mod">
          <ac:chgData name="Sarkar, Titli (NIH/NCI) [C]" userId="2e31b4fb-2c54-4995-be48-173a24bc5b84" providerId="ADAL" clId="{00D5D19C-31EC-469E-9EDA-F3FDFB901401}" dt="2022-05-30T12:27:01.657" v="41" actId="208"/>
          <ac:spMkLst>
            <pc:docMk/>
            <pc:sldMk cId="2478032829" sldId="953"/>
            <ac:spMk id="80" creationId="{2104A177-1588-4139-AA25-1A8D9C44D184}"/>
          </ac:spMkLst>
        </pc:spChg>
        <pc:spChg chg="mod">
          <ac:chgData name="Sarkar, Titli (NIH/NCI) [C]" userId="2e31b4fb-2c54-4995-be48-173a24bc5b84" providerId="ADAL" clId="{00D5D19C-31EC-469E-9EDA-F3FDFB901401}" dt="2022-05-30T12:28:22.912" v="47" actId="2085"/>
          <ac:spMkLst>
            <pc:docMk/>
            <pc:sldMk cId="2478032829" sldId="953"/>
            <ac:spMk id="81" creationId="{5D1398F3-0022-4452-95A4-D49D8F22AF18}"/>
          </ac:spMkLst>
        </pc:spChg>
        <pc:grpChg chg="mod">
          <ac:chgData name="Sarkar, Titli (NIH/NCI) [C]" userId="2e31b4fb-2c54-4995-be48-173a24bc5b84" providerId="ADAL" clId="{00D5D19C-31EC-469E-9EDA-F3FDFB901401}" dt="2022-05-30T12:26:45.499" v="36" actId="207"/>
          <ac:grpSpMkLst>
            <pc:docMk/>
            <pc:sldMk cId="2478032829" sldId="953"/>
            <ac:grpSpMk id="79" creationId="{16995B11-A5F3-4164-872E-3EBEDFE32A1F}"/>
          </ac:grpSpMkLst>
        </pc:grpChg>
        <pc:graphicFrameChg chg="mod modGraphic">
          <ac:chgData name="Sarkar, Titli (NIH/NCI) [C]" userId="2e31b4fb-2c54-4995-be48-173a24bc5b84" providerId="ADAL" clId="{00D5D19C-31EC-469E-9EDA-F3FDFB901401}" dt="2022-05-30T12:33:41.484" v="66" actId="403"/>
          <ac:graphicFrameMkLst>
            <pc:docMk/>
            <pc:sldMk cId="2478032829" sldId="953"/>
            <ac:graphicFrameMk id="3" creationId="{D26E263C-DB94-4DE3-AA87-02A80366FDD3}"/>
          </ac:graphicFrameMkLst>
        </pc:graphicFrameChg>
      </pc:sldChg>
      <pc:sldChg chg="add">
        <pc:chgData name="Sarkar, Titli (NIH/NCI) [C]" userId="2e31b4fb-2c54-4995-be48-173a24bc5b84" providerId="ADAL" clId="{00D5D19C-31EC-469E-9EDA-F3FDFB901401}" dt="2022-05-30T12:35:30.288" v="69"/>
        <pc:sldMkLst>
          <pc:docMk/>
          <pc:sldMk cId="1663552832" sldId="1975"/>
        </pc:sldMkLst>
      </pc:sldChg>
      <pc:sldChg chg="addSp delSp modSp add mod ord delAnim modAnim">
        <pc:chgData name="Sarkar, Titli (NIH/NCI) [C]" userId="2e31b4fb-2c54-4995-be48-173a24bc5b84" providerId="ADAL" clId="{00D5D19C-31EC-469E-9EDA-F3FDFB901401}" dt="2022-05-30T13:26:09.487" v="1049" actId="20577"/>
        <pc:sldMkLst>
          <pc:docMk/>
          <pc:sldMk cId="0" sldId="1976"/>
        </pc:sldMkLst>
        <pc:spChg chg="add del mod">
          <ac:chgData name="Sarkar, Titli (NIH/NCI) [C]" userId="2e31b4fb-2c54-4995-be48-173a24bc5b84" providerId="ADAL" clId="{00D5D19C-31EC-469E-9EDA-F3FDFB901401}" dt="2022-05-30T13:05:54.293" v="357" actId="478"/>
          <ac:spMkLst>
            <pc:docMk/>
            <pc:sldMk cId="0" sldId="1976"/>
            <ac:spMk id="3" creationId="{9A772E63-11A1-4BEA-8821-50AA2B0BC32F}"/>
          </ac:spMkLst>
        </pc:spChg>
        <pc:spChg chg="add del mod">
          <ac:chgData name="Sarkar, Titli (NIH/NCI) [C]" userId="2e31b4fb-2c54-4995-be48-173a24bc5b84" providerId="ADAL" clId="{00D5D19C-31EC-469E-9EDA-F3FDFB901401}" dt="2022-05-30T13:05:49.772" v="355"/>
          <ac:spMkLst>
            <pc:docMk/>
            <pc:sldMk cId="0" sldId="1976"/>
            <ac:spMk id="12" creationId="{7E6EB652-848C-4EA4-9733-CBFC2A8DAAE2}"/>
          </ac:spMkLst>
        </pc:spChg>
        <pc:spChg chg="add del mod">
          <ac:chgData name="Sarkar, Titli (NIH/NCI) [C]" userId="2e31b4fb-2c54-4995-be48-173a24bc5b84" providerId="ADAL" clId="{00D5D19C-31EC-469E-9EDA-F3FDFB901401}" dt="2022-05-30T13:05:49.772" v="355"/>
          <ac:spMkLst>
            <pc:docMk/>
            <pc:sldMk cId="0" sldId="1976"/>
            <ac:spMk id="13" creationId="{DE091714-E581-4139-8995-06CBD57512DA}"/>
          </ac:spMkLst>
        </pc:spChg>
        <pc:spChg chg="add mod">
          <ac:chgData name="Sarkar, Titli (NIH/NCI) [C]" userId="2e31b4fb-2c54-4995-be48-173a24bc5b84" providerId="ADAL" clId="{00D5D19C-31EC-469E-9EDA-F3FDFB901401}" dt="2022-05-30T13:06:52.947" v="365" actId="1076"/>
          <ac:spMkLst>
            <pc:docMk/>
            <pc:sldMk cId="0" sldId="1976"/>
            <ac:spMk id="16" creationId="{3BA6B79F-5589-49B2-B59D-E0E78BDD9DFD}"/>
          </ac:spMkLst>
        </pc:spChg>
        <pc:spChg chg="add mod">
          <ac:chgData name="Sarkar, Titli (NIH/NCI) [C]" userId="2e31b4fb-2c54-4995-be48-173a24bc5b84" providerId="ADAL" clId="{00D5D19C-31EC-469E-9EDA-F3FDFB901401}" dt="2022-05-30T13:06:55.754" v="366" actId="1076"/>
          <ac:spMkLst>
            <pc:docMk/>
            <pc:sldMk cId="0" sldId="1976"/>
            <ac:spMk id="17" creationId="{DEE49300-7D57-4C59-A18B-EC3C5F8624F8}"/>
          </ac:spMkLst>
        </pc:spChg>
        <pc:spChg chg="mod">
          <ac:chgData name="Sarkar, Titli (NIH/NCI) [C]" userId="2e31b4fb-2c54-4995-be48-173a24bc5b84" providerId="ADAL" clId="{00D5D19C-31EC-469E-9EDA-F3FDFB901401}" dt="2022-05-30T13:06:15.196" v="359" actId="2711"/>
          <ac:spMkLst>
            <pc:docMk/>
            <pc:sldMk cId="0" sldId="1976"/>
            <ac:spMk id="90" creationId="{00000000-0000-0000-0000-000000000000}"/>
          </ac:spMkLst>
        </pc:spChg>
        <pc:spChg chg="del">
          <ac:chgData name="Sarkar, Titli (NIH/NCI) [C]" userId="2e31b4fb-2c54-4995-be48-173a24bc5b84" providerId="ADAL" clId="{00D5D19C-31EC-469E-9EDA-F3FDFB901401}" dt="2022-05-30T13:05:51.490" v="356" actId="478"/>
          <ac:spMkLst>
            <pc:docMk/>
            <pc:sldMk cId="0" sldId="1976"/>
            <ac:spMk id="91" creationId="{00000000-0000-0000-0000-000000000000}"/>
          </ac:spMkLst>
        </pc:spChg>
        <pc:spChg chg="mod">
          <ac:chgData name="Sarkar, Titli (NIH/NCI) [C]" userId="2e31b4fb-2c54-4995-be48-173a24bc5b84" providerId="ADAL" clId="{00D5D19C-31EC-469E-9EDA-F3FDFB901401}" dt="2022-05-30T13:21:45.552" v="871" actId="1036"/>
          <ac:spMkLst>
            <pc:docMk/>
            <pc:sldMk cId="0" sldId="1976"/>
            <ac:spMk id="93" creationId="{00000000-0000-0000-0000-000000000000}"/>
          </ac:spMkLst>
        </pc:spChg>
        <pc:spChg chg="mod topLvl">
          <ac:chgData name="Sarkar, Titli (NIH/NCI) [C]" userId="2e31b4fb-2c54-4995-be48-173a24bc5b84" providerId="ADAL" clId="{00D5D19C-31EC-469E-9EDA-F3FDFB901401}" dt="2022-05-30T13:19:28.845" v="864" actId="113"/>
          <ac:spMkLst>
            <pc:docMk/>
            <pc:sldMk cId="0" sldId="1976"/>
            <ac:spMk id="95" creationId="{00000000-0000-0000-0000-000000000000}"/>
          </ac:spMkLst>
        </pc:spChg>
        <pc:spChg chg="del mod topLvl">
          <ac:chgData name="Sarkar, Titli (NIH/NCI) [C]" userId="2e31b4fb-2c54-4995-be48-173a24bc5b84" providerId="ADAL" clId="{00D5D19C-31EC-469E-9EDA-F3FDFB901401}" dt="2022-05-30T13:07:41.542" v="372" actId="478"/>
          <ac:spMkLst>
            <pc:docMk/>
            <pc:sldMk cId="0" sldId="1976"/>
            <ac:spMk id="96" creationId="{00000000-0000-0000-0000-000000000000}"/>
          </ac:spMkLst>
        </pc:spChg>
        <pc:spChg chg="del mod">
          <ac:chgData name="Sarkar, Titli (NIH/NCI) [C]" userId="2e31b4fb-2c54-4995-be48-173a24bc5b84" providerId="ADAL" clId="{00D5D19C-31EC-469E-9EDA-F3FDFB901401}" dt="2022-05-30T13:07:38.462" v="371" actId="478"/>
          <ac:spMkLst>
            <pc:docMk/>
            <pc:sldMk cId="0" sldId="1976"/>
            <ac:spMk id="97" creationId="{00000000-0000-0000-0000-000000000000}"/>
          </ac:spMkLst>
        </pc:spChg>
        <pc:spChg chg="mod">
          <ac:chgData name="Sarkar, Titli (NIH/NCI) [C]" userId="2e31b4fb-2c54-4995-be48-173a24bc5b84" providerId="ADAL" clId="{00D5D19C-31EC-469E-9EDA-F3FDFB901401}" dt="2022-05-30T13:25:45.607" v="1046" actId="20577"/>
          <ac:spMkLst>
            <pc:docMk/>
            <pc:sldMk cId="0" sldId="1976"/>
            <ac:spMk id="98" creationId="{00000000-0000-0000-0000-000000000000}"/>
          </ac:spMkLst>
        </pc:spChg>
        <pc:spChg chg="mod">
          <ac:chgData name="Sarkar, Titli (NIH/NCI) [C]" userId="2e31b4fb-2c54-4995-be48-173a24bc5b84" providerId="ADAL" clId="{00D5D19C-31EC-469E-9EDA-F3FDFB901401}" dt="2022-05-30T13:26:09.487" v="1049" actId="20577"/>
          <ac:spMkLst>
            <pc:docMk/>
            <pc:sldMk cId="0" sldId="1976"/>
            <ac:spMk id="99" creationId="{00000000-0000-0000-0000-000000000000}"/>
          </ac:spMkLst>
        </pc:spChg>
        <pc:grpChg chg="del">
          <ac:chgData name="Sarkar, Titli (NIH/NCI) [C]" userId="2e31b4fb-2c54-4995-be48-173a24bc5b84" providerId="ADAL" clId="{00D5D19C-31EC-469E-9EDA-F3FDFB901401}" dt="2022-05-30T13:07:41.542" v="372" actId="478"/>
          <ac:grpSpMkLst>
            <pc:docMk/>
            <pc:sldMk cId="0" sldId="1976"/>
            <ac:grpSpMk id="94" creationId="{00000000-0000-0000-0000-000000000000}"/>
          </ac:grpSpMkLst>
        </pc:grpChg>
        <pc:graphicFrameChg chg="modGraphic">
          <ac:chgData name="Sarkar, Titli (NIH/NCI) [C]" userId="2e31b4fb-2c54-4995-be48-173a24bc5b84" providerId="ADAL" clId="{00D5D19C-31EC-469E-9EDA-F3FDFB901401}" dt="2022-05-30T13:07:04.223" v="367" actId="404"/>
          <ac:graphicFrameMkLst>
            <pc:docMk/>
            <pc:sldMk cId="0" sldId="1976"/>
            <ac:graphicFrameMk id="92" creationId="{00000000-0000-0000-0000-000000000000}"/>
          </ac:graphicFrameMkLst>
        </pc:graphicFrameChg>
      </pc:sldChg>
      <pc:sldChg chg="modSp add del mod">
        <pc:chgData name="Sarkar, Titli (NIH/NCI) [C]" userId="2e31b4fb-2c54-4995-be48-173a24bc5b84" providerId="ADAL" clId="{00D5D19C-31EC-469E-9EDA-F3FDFB901401}" dt="2022-05-30T12:48:57.107" v="218" actId="47"/>
        <pc:sldMkLst>
          <pc:docMk/>
          <pc:sldMk cId="0" sldId="1977"/>
        </pc:sldMkLst>
        <pc:spChg chg="mod">
          <ac:chgData name="Sarkar, Titli (NIH/NCI) [C]" userId="2e31b4fb-2c54-4995-be48-173a24bc5b84" providerId="ADAL" clId="{00D5D19C-31EC-469E-9EDA-F3FDFB901401}" dt="2022-05-30T12:45:50.986" v="210" actId="1076"/>
          <ac:spMkLst>
            <pc:docMk/>
            <pc:sldMk cId="0" sldId="1977"/>
            <ac:spMk id="42" creationId="{00000000-0000-0000-0000-000000000000}"/>
          </ac:spMkLst>
        </pc:spChg>
        <pc:spChg chg="mod">
          <ac:chgData name="Sarkar, Titli (NIH/NCI) [C]" userId="2e31b4fb-2c54-4995-be48-173a24bc5b84" providerId="ADAL" clId="{00D5D19C-31EC-469E-9EDA-F3FDFB901401}" dt="2022-05-30T12:46:17.996" v="215" actId="20577"/>
          <ac:spMkLst>
            <pc:docMk/>
            <pc:sldMk cId="0" sldId="1977"/>
            <ac:spMk id="43" creationId="{00000000-0000-0000-0000-000000000000}"/>
          </ac:spMkLst>
        </pc:spChg>
        <pc:picChg chg="mod">
          <ac:chgData name="Sarkar, Titli (NIH/NCI) [C]" userId="2e31b4fb-2c54-4995-be48-173a24bc5b84" providerId="ADAL" clId="{00D5D19C-31EC-469E-9EDA-F3FDFB901401}" dt="2022-05-30T12:46:15.526" v="214" actId="1076"/>
          <ac:picMkLst>
            <pc:docMk/>
            <pc:sldMk cId="0" sldId="1977"/>
            <ac:picMk id="44" creationId="{00000000-0000-0000-0000-000000000000}"/>
          </ac:picMkLst>
        </pc:picChg>
      </pc:sldChg>
      <pc:sldChg chg="add del">
        <pc:chgData name="Sarkar, Titli (NIH/NCI) [C]" userId="2e31b4fb-2c54-4995-be48-173a24bc5b84" providerId="ADAL" clId="{00D5D19C-31EC-469E-9EDA-F3FDFB901401}" dt="2022-05-30T12:41:05.497" v="82" actId="47"/>
        <pc:sldMkLst>
          <pc:docMk/>
          <pc:sldMk cId="0" sldId="1978"/>
        </pc:sldMkLst>
      </pc:sldChg>
      <pc:sldChg chg="modSp mod">
        <pc:chgData name="Sarkar, Titli (NIH/NCI) [C]" userId="2e31b4fb-2c54-4995-be48-173a24bc5b84" providerId="ADAL" clId="{00D5D19C-31EC-469E-9EDA-F3FDFB901401}" dt="2022-05-30T12:44:59.869" v="205" actId="20577"/>
        <pc:sldMkLst>
          <pc:docMk/>
          <pc:sldMk cId="0" sldId="1979"/>
        </pc:sldMkLst>
        <pc:spChg chg="mod">
          <ac:chgData name="Sarkar, Titli (NIH/NCI) [C]" userId="2e31b4fb-2c54-4995-be48-173a24bc5b84" providerId="ADAL" clId="{00D5D19C-31EC-469E-9EDA-F3FDFB901401}" dt="2022-05-30T12:44:24.321" v="148" actId="121"/>
          <ac:spMkLst>
            <pc:docMk/>
            <pc:sldMk cId="0" sldId="1979"/>
            <ac:spMk id="487" creationId="{00000000-0000-0000-0000-000000000000}"/>
          </ac:spMkLst>
        </pc:spChg>
        <pc:spChg chg="mod">
          <ac:chgData name="Sarkar, Titli (NIH/NCI) [C]" userId="2e31b4fb-2c54-4995-be48-173a24bc5b84" providerId="ADAL" clId="{00D5D19C-31EC-469E-9EDA-F3FDFB901401}" dt="2022-05-30T12:44:59.869" v="205" actId="20577"/>
          <ac:spMkLst>
            <pc:docMk/>
            <pc:sldMk cId="0" sldId="1979"/>
            <ac:spMk id="488" creationId="{00000000-0000-0000-0000-000000000000}"/>
          </ac:spMkLst>
        </pc:spChg>
      </pc:sldChg>
      <pc:sldChg chg="addSp delSp modSp new mod">
        <pc:chgData name="Sarkar, Titli (NIH/NCI) [C]" userId="2e31b4fb-2c54-4995-be48-173a24bc5b84" providerId="ADAL" clId="{00D5D19C-31EC-469E-9EDA-F3FDFB901401}" dt="2022-05-31T18:46:47.455" v="2510" actId="732"/>
        <pc:sldMkLst>
          <pc:docMk/>
          <pc:sldMk cId="801746046" sldId="1980"/>
        </pc:sldMkLst>
        <pc:spChg chg="del">
          <ac:chgData name="Sarkar, Titli (NIH/NCI) [C]" userId="2e31b4fb-2c54-4995-be48-173a24bc5b84" providerId="ADAL" clId="{00D5D19C-31EC-469E-9EDA-F3FDFB901401}" dt="2022-05-31T18:46:20.063" v="2505" actId="478"/>
          <ac:spMkLst>
            <pc:docMk/>
            <pc:sldMk cId="801746046" sldId="1980"/>
            <ac:spMk id="3" creationId="{3F842DFF-85A2-4B32-B1D4-208C1242C074}"/>
          </ac:spMkLst>
        </pc:spChg>
        <pc:picChg chg="add mod">
          <ac:chgData name="Sarkar, Titli (NIH/NCI) [C]" userId="2e31b4fb-2c54-4995-be48-173a24bc5b84" providerId="ADAL" clId="{00D5D19C-31EC-469E-9EDA-F3FDFB901401}" dt="2022-05-31T18:46:47.455" v="2510" actId="732"/>
          <ac:picMkLst>
            <pc:docMk/>
            <pc:sldMk cId="801746046" sldId="1980"/>
            <ac:picMk id="2050" creationId="{817D0AA2-91ED-438F-A462-949342C0628E}"/>
          </ac:picMkLst>
        </pc:picChg>
      </pc:sldChg>
      <pc:sldMasterChg chg="addSldLayout">
        <pc:chgData name="Sarkar, Titli (NIH/NCI) [C]" userId="2e31b4fb-2c54-4995-be48-173a24bc5b84" providerId="ADAL" clId="{00D5D19C-31EC-469E-9EDA-F3FDFB901401}" dt="2022-05-30T12:11:37.137" v="0" actId="680"/>
        <pc:sldMasterMkLst>
          <pc:docMk/>
          <pc:sldMasterMk cId="3644087362" sldId="2147483648"/>
        </pc:sldMasterMkLst>
        <pc:sldLayoutChg chg="add">
          <pc:chgData name="Sarkar, Titli (NIH/NCI) [C]" userId="2e31b4fb-2c54-4995-be48-173a24bc5b84" providerId="ADAL" clId="{00D5D19C-31EC-469E-9EDA-F3FDFB901401}" dt="2022-05-30T12:11:37.137" v="0" actId="680"/>
          <pc:sldLayoutMkLst>
            <pc:docMk/>
            <pc:sldMasterMk cId="3644087362" sldId="2147483648"/>
            <pc:sldLayoutMk cId="3699710589"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oe_i\Desktop\Work\ATOM\TESTS\test-XG-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e_i\Desktop\Work\ATOM\TESTS\test-RF-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e_i\Desktop\Work\ATOM\TESTS\test-NN-Graph.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'test-XG'!$G$1:$G$1117</c:f>
              <c:numCache>
                <c:formatCode>General</c:formatCode>
                <c:ptCount val="1117"/>
                <c:pt idx="0">
                  <c:v>-0.87336922500000003</c:v>
                </c:pt>
                <c:pt idx="1">
                  <c:v>-1.9890907900000001</c:v>
                </c:pt>
                <c:pt idx="2">
                  <c:v>-5.149575928</c:v>
                </c:pt>
                <c:pt idx="3">
                  <c:v>-2.393436259</c:v>
                </c:pt>
                <c:pt idx="4">
                  <c:v>-0.84716866400000002</c:v>
                </c:pt>
                <c:pt idx="5">
                  <c:v>-1.3181627810000001</c:v>
                </c:pt>
                <c:pt idx="6">
                  <c:v>-2.0628124190000001</c:v>
                </c:pt>
                <c:pt idx="7">
                  <c:v>1.052686837</c:v>
                </c:pt>
                <c:pt idx="8">
                  <c:v>-1.4677844259999999</c:v>
                </c:pt>
                <c:pt idx="9">
                  <c:v>-0.708079028</c:v>
                </c:pt>
                <c:pt idx="10">
                  <c:v>-3.1385255949999999</c:v>
                </c:pt>
                <c:pt idx="11">
                  <c:v>-3.652291564</c:v>
                </c:pt>
                <c:pt idx="12">
                  <c:v>-0.13872531900000001</c:v>
                </c:pt>
                <c:pt idx="13">
                  <c:v>-2.0660362409999999</c:v>
                </c:pt>
                <c:pt idx="14">
                  <c:v>-1.7875898670000001</c:v>
                </c:pt>
                <c:pt idx="15">
                  <c:v>0.51239908700000003</c:v>
                </c:pt>
                <c:pt idx="16">
                  <c:v>-0.55775501500000002</c:v>
                </c:pt>
                <c:pt idx="17">
                  <c:v>-0.85382829199999999</c:v>
                </c:pt>
                <c:pt idx="18">
                  <c:v>-1.7044925870000001</c:v>
                </c:pt>
                <c:pt idx="19">
                  <c:v>-3.1155871839999998</c:v>
                </c:pt>
                <c:pt idx="20">
                  <c:v>-4.3174445999999998E-2</c:v>
                </c:pt>
                <c:pt idx="21">
                  <c:v>-1.028492953</c:v>
                </c:pt>
                <c:pt idx="22">
                  <c:v>-0.97826322700000001</c:v>
                </c:pt>
                <c:pt idx="23">
                  <c:v>-2.3469439589999999</c:v>
                </c:pt>
                <c:pt idx="24">
                  <c:v>-2.6423615599999999</c:v>
                </c:pt>
                <c:pt idx="25">
                  <c:v>-2.3909370889999999</c:v>
                </c:pt>
                <c:pt idx="26">
                  <c:v>-2.686175977</c:v>
                </c:pt>
                <c:pt idx="27">
                  <c:v>1.0436114970000001</c:v>
                </c:pt>
                <c:pt idx="28">
                  <c:v>-2.0148871709999998</c:v>
                </c:pt>
                <c:pt idx="29">
                  <c:v>0.59335780599999999</c:v>
                </c:pt>
                <c:pt idx="30">
                  <c:v>-2.6686824069999999</c:v>
                </c:pt>
                <c:pt idx="31">
                  <c:v>-3.3843250760000001</c:v>
                </c:pt>
                <c:pt idx="32">
                  <c:v>-0.56308057</c:v>
                </c:pt>
                <c:pt idx="33">
                  <c:v>-2.088709299</c:v>
                </c:pt>
                <c:pt idx="34">
                  <c:v>0.28223594800000001</c:v>
                </c:pt>
                <c:pt idx="35">
                  <c:v>-1.78013836</c:v>
                </c:pt>
                <c:pt idx="36">
                  <c:v>-2.3518395550000002</c:v>
                </c:pt>
                <c:pt idx="37">
                  <c:v>0.48750838000000002</c:v>
                </c:pt>
                <c:pt idx="38">
                  <c:v>-0.10439148400000001</c:v>
                </c:pt>
                <c:pt idx="39">
                  <c:v>-2.8953075000000002E-2</c:v>
                </c:pt>
                <c:pt idx="40">
                  <c:v>-3.5989066790000002</c:v>
                </c:pt>
                <c:pt idx="41">
                  <c:v>-3.2973823809999998</c:v>
                </c:pt>
                <c:pt idx="42">
                  <c:v>-3.052049813</c:v>
                </c:pt>
                <c:pt idx="43">
                  <c:v>-5.8214040560000004</c:v>
                </c:pt>
                <c:pt idx="44">
                  <c:v>-0.78187425200000005</c:v>
                </c:pt>
                <c:pt idx="45">
                  <c:v>-0.80179920299999996</c:v>
                </c:pt>
                <c:pt idx="46">
                  <c:v>-4.5068504620000001</c:v>
                </c:pt>
                <c:pt idx="47">
                  <c:v>-7.0047069070000001</c:v>
                </c:pt>
                <c:pt idx="48">
                  <c:v>-2.2950738579999999</c:v>
                </c:pt>
                <c:pt idx="49">
                  <c:v>-0.86292710299999997</c:v>
                </c:pt>
                <c:pt idx="50">
                  <c:v>5.2891279999999999E-2</c:v>
                </c:pt>
                <c:pt idx="51">
                  <c:v>-1.0740883809999999</c:v>
                </c:pt>
                <c:pt idx="52">
                  <c:v>-2.6021797640000002</c:v>
                </c:pt>
                <c:pt idx="53">
                  <c:v>-3.810729501</c:v>
                </c:pt>
                <c:pt idx="54">
                  <c:v>-1.103067698</c:v>
                </c:pt>
                <c:pt idx="55">
                  <c:v>-1.4326236299999999</c:v>
                </c:pt>
                <c:pt idx="56">
                  <c:v>-2.7122453270000002</c:v>
                </c:pt>
                <c:pt idx="57">
                  <c:v>-1.69455483</c:v>
                </c:pt>
                <c:pt idx="58">
                  <c:v>-2.6046172620000001</c:v>
                </c:pt>
                <c:pt idx="59">
                  <c:v>-2.587080684</c:v>
                </c:pt>
                <c:pt idx="60">
                  <c:v>-4.7628403820000003</c:v>
                </c:pt>
                <c:pt idx="61">
                  <c:v>0.46052804899999999</c:v>
                </c:pt>
                <c:pt idx="62">
                  <c:v>-5.5073421439999999</c:v>
                </c:pt>
                <c:pt idx="63">
                  <c:v>-1.8222884939999999</c:v>
                </c:pt>
                <c:pt idx="64">
                  <c:v>-0.48349537399999998</c:v>
                </c:pt>
                <c:pt idx="65">
                  <c:v>-1.460906198</c:v>
                </c:pt>
                <c:pt idx="66">
                  <c:v>-0.559021922</c:v>
                </c:pt>
                <c:pt idx="67">
                  <c:v>-1.10603297</c:v>
                </c:pt>
                <c:pt idx="68">
                  <c:v>-0.280498582</c:v>
                </c:pt>
                <c:pt idx="69">
                  <c:v>-3.6088812639999999</c:v>
                </c:pt>
                <c:pt idx="70">
                  <c:v>-2.3125789129999998</c:v>
                </c:pt>
                <c:pt idx="71">
                  <c:v>-1.974154443</c:v>
                </c:pt>
                <c:pt idx="72">
                  <c:v>-0.31978419200000002</c:v>
                </c:pt>
                <c:pt idx="73">
                  <c:v>-1.9382006439999999</c:v>
                </c:pt>
                <c:pt idx="74">
                  <c:v>-2.2667046489999998</c:v>
                </c:pt>
                <c:pt idx="75">
                  <c:v>-1.637400435</c:v>
                </c:pt>
                <c:pt idx="76">
                  <c:v>-0.71427448900000001</c:v>
                </c:pt>
                <c:pt idx="77">
                  <c:v>-0.152801623</c:v>
                </c:pt>
                <c:pt idx="78">
                  <c:v>0.71080589999999999</c:v>
                </c:pt>
                <c:pt idx="79">
                  <c:v>-3.0204879299999998</c:v>
                </c:pt>
                <c:pt idx="80">
                  <c:v>-2.4132143940000002</c:v>
                </c:pt>
                <c:pt idx="81">
                  <c:v>-1.3397513889999999</c:v>
                </c:pt>
                <c:pt idx="82">
                  <c:v>-1.6198715969999999</c:v>
                </c:pt>
                <c:pt idx="83">
                  <c:v>-4.8359741879999998</c:v>
                </c:pt>
                <c:pt idx="84">
                  <c:v>-1.4507292430000001</c:v>
                </c:pt>
                <c:pt idx="85">
                  <c:v>0.20657082399999999</c:v>
                </c:pt>
                <c:pt idx="86">
                  <c:v>-1.5823767360000001</c:v>
                </c:pt>
                <c:pt idx="87">
                  <c:v>-0.46965127899999998</c:v>
                </c:pt>
                <c:pt idx="88">
                  <c:v>-0.61066349900000005</c:v>
                </c:pt>
                <c:pt idx="89">
                  <c:v>-1.207984921</c:v>
                </c:pt>
                <c:pt idx="90">
                  <c:v>-8.3355722429999997</c:v>
                </c:pt>
                <c:pt idx="91">
                  <c:v>-0.488147526</c:v>
                </c:pt>
                <c:pt idx="92">
                  <c:v>-4.2448665779999999</c:v>
                </c:pt>
                <c:pt idx="93">
                  <c:v>-0.933918103</c:v>
                </c:pt>
                <c:pt idx="94">
                  <c:v>-0.25554295599999999</c:v>
                </c:pt>
                <c:pt idx="95">
                  <c:v>0.44556685899999998</c:v>
                </c:pt>
                <c:pt idx="96">
                  <c:v>-3.6517214060000001</c:v>
                </c:pt>
                <c:pt idx="97">
                  <c:v>-0.85880928000000001</c:v>
                </c:pt>
                <c:pt idx="98">
                  <c:v>-1.3203268100000001</c:v>
                </c:pt>
                <c:pt idx="99">
                  <c:v>-3.3725302799999999</c:v>
                </c:pt>
                <c:pt idx="100">
                  <c:v>-2.7377055690000001</c:v>
                </c:pt>
                <c:pt idx="101">
                  <c:v>-2.4787531860000001</c:v>
                </c:pt>
                <c:pt idx="102">
                  <c:v>-1.786464032</c:v>
                </c:pt>
                <c:pt idx="103">
                  <c:v>-1.9406489410000001</c:v>
                </c:pt>
                <c:pt idx="104">
                  <c:v>-4.1378853250000001</c:v>
                </c:pt>
                <c:pt idx="105">
                  <c:v>-1.8993291379999999</c:v>
                </c:pt>
                <c:pt idx="106">
                  <c:v>-5.1538792679999998</c:v>
                </c:pt>
                <c:pt idx="107">
                  <c:v>-1.4010179899999999</c:v>
                </c:pt>
                <c:pt idx="108">
                  <c:v>-5.0447085170000001</c:v>
                </c:pt>
                <c:pt idx="109">
                  <c:v>-0.82184450200000003</c:v>
                </c:pt>
                <c:pt idx="110">
                  <c:v>-0.711117208</c:v>
                </c:pt>
                <c:pt idx="111">
                  <c:v>-2.5619366700000001</c:v>
                </c:pt>
                <c:pt idx="112">
                  <c:v>-2.5924397589999999</c:v>
                </c:pt>
                <c:pt idx="113">
                  <c:v>-0.36391970499999998</c:v>
                </c:pt>
                <c:pt idx="114">
                  <c:v>-1.29340166</c:v>
                </c:pt>
                <c:pt idx="115">
                  <c:v>-1.04701292</c:v>
                </c:pt>
                <c:pt idx="116">
                  <c:v>-0.73859915799999998</c:v>
                </c:pt>
                <c:pt idx="117">
                  <c:v>-2.16788501</c:v>
                </c:pt>
                <c:pt idx="118">
                  <c:v>-5.1388891130000003</c:v>
                </c:pt>
                <c:pt idx="119">
                  <c:v>-0.208042174</c:v>
                </c:pt>
                <c:pt idx="120">
                  <c:v>0.24337255699999999</c:v>
                </c:pt>
                <c:pt idx="121">
                  <c:v>-2.0712895119999999</c:v>
                </c:pt>
                <c:pt idx="122">
                  <c:v>-1.868273681</c:v>
                </c:pt>
                <c:pt idx="123">
                  <c:v>-1.3648628190000001</c:v>
                </c:pt>
                <c:pt idx="124">
                  <c:v>-2.1193148220000002</c:v>
                </c:pt>
                <c:pt idx="125">
                  <c:v>-2.2617255959999998</c:v>
                </c:pt>
                <c:pt idx="126">
                  <c:v>-3.7728647290000001</c:v>
                </c:pt>
                <c:pt idx="127">
                  <c:v>-2.218578028</c:v>
                </c:pt>
                <c:pt idx="128">
                  <c:v>-1.2064841829999999</c:v>
                </c:pt>
                <c:pt idx="129">
                  <c:v>-3.338497566</c:v>
                </c:pt>
                <c:pt idx="130">
                  <c:v>0.141455937</c:v>
                </c:pt>
                <c:pt idx="131">
                  <c:v>-1.6675827400000001</c:v>
                </c:pt>
                <c:pt idx="132">
                  <c:v>-2.401216915</c:v>
                </c:pt>
                <c:pt idx="133">
                  <c:v>0.41962147700000002</c:v>
                </c:pt>
                <c:pt idx="134">
                  <c:v>-3.783327076</c:v>
                </c:pt>
                <c:pt idx="135">
                  <c:v>-2.1989251109999999</c:v>
                </c:pt>
                <c:pt idx="136">
                  <c:v>-2.1933343270000001</c:v>
                </c:pt>
                <c:pt idx="137">
                  <c:v>-4.2210200579999997</c:v>
                </c:pt>
                <c:pt idx="138">
                  <c:v>-1.358981588</c:v>
                </c:pt>
                <c:pt idx="139">
                  <c:v>0.25571578900000003</c:v>
                </c:pt>
                <c:pt idx="140">
                  <c:v>-4.4227721659999997</c:v>
                </c:pt>
                <c:pt idx="141">
                  <c:v>9.2017090999999995E-2</c:v>
                </c:pt>
                <c:pt idx="142">
                  <c:v>-2.1105602029999999</c:v>
                </c:pt>
                <c:pt idx="143">
                  <c:v>-2.607698826</c:v>
                </c:pt>
                <c:pt idx="144">
                  <c:v>-2.5172457929999998</c:v>
                </c:pt>
                <c:pt idx="145">
                  <c:v>-0.41104520900000002</c:v>
                </c:pt>
                <c:pt idx="146">
                  <c:v>-1.3011661489999999</c:v>
                </c:pt>
                <c:pt idx="147">
                  <c:v>-2.2827613370000002</c:v>
                </c:pt>
                <c:pt idx="148">
                  <c:v>-8.3262314859999993</c:v>
                </c:pt>
                <c:pt idx="149">
                  <c:v>-2.012252546</c:v>
                </c:pt>
                <c:pt idx="150">
                  <c:v>1.106936634</c:v>
                </c:pt>
                <c:pt idx="151">
                  <c:v>-4.0066947580000001</c:v>
                </c:pt>
                <c:pt idx="152">
                  <c:v>0.31565743099999999</c:v>
                </c:pt>
                <c:pt idx="153">
                  <c:v>-1.374189968</c:v>
                </c:pt>
                <c:pt idx="154">
                  <c:v>-4.7820092829999998</c:v>
                </c:pt>
                <c:pt idx="155">
                  <c:v>-1.963034173</c:v>
                </c:pt>
                <c:pt idx="156">
                  <c:v>-4.5545594830000002</c:v>
                </c:pt>
                <c:pt idx="157">
                  <c:v>-0.399300724</c:v>
                </c:pt>
                <c:pt idx="158">
                  <c:v>-2.6449619160000002</c:v>
                </c:pt>
                <c:pt idx="159">
                  <c:v>-0.217883302</c:v>
                </c:pt>
                <c:pt idx="160">
                  <c:v>0.46606209199999998</c:v>
                </c:pt>
                <c:pt idx="161">
                  <c:v>-4.1197246569999999</c:v>
                </c:pt>
                <c:pt idx="162">
                  <c:v>-0.59127786999999998</c:v>
                </c:pt>
                <c:pt idx="163">
                  <c:v>-0.104598474</c:v>
                </c:pt>
                <c:pt idx="164">
                  <c:v>0.57942707000000004</c:v>
                </c:pt>
                <c:pt idx="165">
                  <c:v>-5.8348161940000001</c:v>
                </c:pt>
                <c:pt idx="166">
                  <c:v>-1.9678860730000001</c:v>
                </c:pt>
                <c:pt idx="167">
                  <c:v>-3.92246278</c:v>
                </c:pt>
                <c:pt idx="168">
                  <c:v>-1.913882342</c:v>
                </c:pt>
                <c:pt idx="169">
                  <c:v>-5.0810892790000004</c:v>
                </c:pt>
                <c:pt idx="170">
                  <c:v>-0.49557019400000002</c:v>
                </c:pt>
                <c:pt idx="171">
                  <c:v>-4.8441032179999999</c:v>
                </c:pt>
                <c:pt idx="172">
                  <c:v>-1.0190936450000001</c:v>
                </c:pt>
                <c:pt idx="173">
                  <c:v>-1.4929471670000001</c:v>
                </c:pt>
                <c:pt idx="174">
                  <c:v>-1.901237614</c:v>
                </c:pt>
                <c:pt idx="175">
                  <c:v>-0.66281518399999995</c:v>
                </c:pt>
                <c:pt idx="176">
                  <c:v>9.5300963000000002E-2</c:v>
                </c:pt>
                <c:pt idx="177">
                  <c:v>0.76412486700000004</c:v>
                </c:pt>
                <c:pt idx="178">
                  <c:v>-4.9159816029999996</c:v>
                </c:pt>
                <c:pt idx="179">
                  <c:v>0.943689369</c:v>
                </c:pt>
                <c:pt idx="180">
                  <c:v>-1.1183463650000001</c:v>
                </c:pt>
                <c:pt idx="181">
                  <c:v>-1.321621307</c:v>
                </c:pt>
                <c:pt idx="182">
                  <c:v>-0.40446298400000003</c:v>
                </c:pt>
                <c:pt idx="183">
                  <c:v>-3.2429529339999998</c:v>
                </c:pt>
                <c:pt idx="184">
                  <c:v>-2.6999000350000002</c:v>
                </c:pt>
                <c:pt idx="185">
                  <c:v>-0.18827327799999999</c:v>
                </c:pt>
                <c:pt idx="186">
                  <c:v>-5.0535159439999999</c:v>
                </c:pt>
                <c:pt idx="187">
                  <c:v>0.50157544499999995</c:v>
                </c:pt>
                <c:pt idx="188">
                  <c:v>-1.422743801</c:v>
                </c:pt>
                <c:pt idx="189">
                  <c:v>-0.27402222399999998</c:v>
                </c:pt>
                <c:pt idx="190">
                  <c:v>-1.4236963540000001</c:v>
                </c:pt>
                <c:pt idx="191">
                  <c:v>-1.0890990089999999</c:v>
                </c:pt>
                <c:pt idx="192">
                  <c:v>0.57812720399999995</c:v>
                </c:pt>
                <c:pt idx="193">
                  <c:v>1.105137646</c:v>
                </c:pt>
                <c:pt idx="194">
                  <c:v>-3.6756998849999998</c:v>
                </c:pt>
                <c:pt idx="195">
                  <c:v>-1.3861096079999999</c:v>
                </c:pt>
                <c:pt idx="196">
                  <c:v>-8.1930059780000004</c:v>
                </c:pt>
                <c:pt idx="197">
                  <c:v>-3.1799125639999999</c:v>
                </c:pt>
                <c:pt idx="198">
                  <c:v>0.567285084</c:v>
                </c:pt>
                <c:pt idx="199">
                  <c:v>-1.3985529640000001</c:v>
                </c:pt>
                <c:pt idx="200">
                  <c:v>-3.8456022839999999</c:v>
                </c:pt>
                <c:pt idx="201">
                  <c:v>-0.87911400299999998</c:v>
                </c:pt>
                <c:pt idx="202">
                  <c:v>1.3111039550000001</c:v>
                </c:pt>
                <c:pt idx="203">
                  <c:v>-4.7977177839999996</c:v>
                </c:pt>
                <c:pt idx="204">
                  <c:v>0.90160477800000005</c:v>
                </c:pt>
                <c:pt idx="205">
                  <c:v>-0.174759267</c:v>
                </c:pt>
                <c:pt idx="206">
                  <c:v>-0.69344342800000003</c:v>
                </c:pt>
                <c:pt idx="207">
                  <c:v>-0.59222268199999994</c:v>
                </c:pt>
                <c:pt idx="208">
                  <c:v>-4.2676601720000003</c:v>
                </c:pt>
                <c:pt idx="209">
                  <c:v>-0.87870326899999995</c:v>
                </c:pt>
                <c:pt idx="210">
                  <c:v>-1.5149157980000001</c:v>
                </c:pt>
                <c:pt idx="211">
                  <c:v>-0.81497314099999996</c:v>
                </c:pt>
                <c:pt idx="212">
                  <c:v>7.8232671000000004E-2</c:v>
                </c:pt>
                <c:pt idx="213">
                  <c:v>-4.361944888</c:v>
                </c:pt>
                <c:pt idx="214">
                  <c:v>-2.1214270420000001</c:v>
                </c:pt>
                <c:pt idx="215">
                  <c:v>-4.7335884070000001</c:v>
                </c:pt>
                <c:pt idx="216">
                  <c:v>-1.1958493029999999</c:v>
                </c:pt>
                <c:pt idx="217">
                  <c:v>0.57205483800000001</c:v>
                </c:pt>
                <c:pt idx="218">
                  <c:v>-0.169616982</c:v>
                </c:pt>
                <c:pt idx="219">
                  <c:v>-1.7368514049999999</c:v>
                </c:pt>
                <c:pt idx="220">
                  <c:v>-4.3148618299999999</c:v>
                </c:pt>
                <c:pt idx="221">
                  <c:v>-0.90487261900000004</c:v>
                </c:pt>
                <c:pt idx="222">
                  <c:v>-0.394233844</c:v>
                </c:pt>
                <c:pt idx="223">
                  <c:v>-2.4021081689999999</c:v>
                </c:pt>
                <c:pt idx="224">
                  <c:v>-2.9281757349999999</c:v>
                </c:pt>
                <c:pt idx="225">
                  <c:v>-8.3713043210000002</c:v>
                </c:pt>
                <c:pt idx="226">
                  <c:v>-3.3630200000000002E-4</c:v>
                </c:pt>
                <c:pt idx="227">
                  <c:v>-2.597018566</c:v>
                </c:pt>
                <c:pt idx="228">
                  <c:v>-1.6332645100000001</c:v>
                </c:pt>
                <c:pt idx="229">
                  <c:v>-1.9760459399999999</c:v>
                </c:pt>
                <c:pt idx="230">
                  <c:v>-1.8030612909999999</c:v>
                </c:pt>
                <c:pt idx="231">
                  <c:v>-6.4068210690000003</c:v>
                </c:pt>
                <c:pt idx="232">
                  <c:v>-2.1353837449999999</c:v>
                </c:pt>
                <c:pt idx="233">
                  <c:v>-1.7395977030000001</c:v>
                </c:pt>
                <c:pt idx="234">
                  <c:v>-0.82779851599999998</c:v>
                </c:pt>
                <c:pt idx="235">
                  <c:v>-1.753560773</c:v>
                </c:pt>
                <c:pt idx="236">
                  <c:v>-3.010970645</c:v>
                </c:pt>
                <c:pt idx="237">
                  <c:v>-3.0786763380000002</c:v>
                </c:pt>
                <c:pt idx="238">
                  <c:v>-4.1882210430000004</c:v>
                </c:pt>
                <c:pt idx="239">
                  <c:v>0.395805668</c:v>
                </c:pt>
                <c:pt idx="240">
                  <c:v>-1.011307309</c:v>
                </c:pt>
                <c:pt idx="241">
                  <c:v>-1.0819167890000001</c:v>
                </c:pt>
                <c:pt idx="242">
                  <c:v>-1.6657914920000001</c:v>
                </c:pt>
                <c:pt idx="243">
                  <c:v>-3.5184423389999999</c:v>
                </c:pt>
                <c:pt idx="244">
                  <c:v>-3.3902945710000001</c:v>
                </c:pt>
                <c:pt idx="245">
                  <c:v>-1.3284821819999999</c:v>
                </c:pt>
                <c:pt idx="246">
                  <c:v>-2.197421377</c:v>
                </c:pt>
                <c:pt idx="247">
                  <c:v>-1.228650815</c:v>
                </c:pt>
                <c:pt idx="248">
                  <c:v>-0.70203687400000003</c:v>
                </c:pt>
                <c:pt idx="249">
                  <c:v>-1.4155034040000001</c:v>
                </c:pt>
                <c:pt idx="250">
                  <c:v>-2.262613542</c:v>
                </c:pt>
                <c:pt idx="251">
                  <c:v>-7.952886855</c:v>
                </c:pt>
                <c:pt idx="252">
                  <c:v>-3.5798828459999998</c:v>
                </c:pt>
                <c:pt idx="253">
                  <c:v>-1.536040614</c:v>
                </c:pt>
                <c:pt idx="254">
                  <c:v>-2.5243413729999999</c:v>
                </c:pt>
                <c:pt idx="255">
                  <c:v>-4.4751493169999996</c:v>
                </c:pt>
                <c:pt idx="256">
                  <c:v>-0.57695637499999997</c:v>
                </c:pt>
                <c:pt idx="257">
                  <c:v>-0.57238712000000003</c:v>
                </c:pt>
                <c:pt idx="258">
                  <c:v>-1.9920489459999999</c:v>
                </c:pt>
                <c:pt idx="259">
                  <c:v>1.5179698829999999</c:v>
                </c:pt>
                <c:pt idx="260">
                  <c:v>-4.7175143659999996</c:v>
                </c:pt>
                <c:pt idx="261">
                  <c:v>-0.20309664199999999</c:v>
                </c:pt>
                <c:pt idx="262">
                  <c:v>-0.95122634299999997</c:v>
                </c:pt>
                <c:pt idx="263">
                  <c:v>-3.885327341</c:v>
                </c:pt>
                <c:pt idx="264">
                  <c:v>0.35186840600000002</c:v>
                </c:pt>
                <c:pt idx="265">
                  <c:v>-2.5709195650000001</c:v>
                </c:pt>
                <c:pt idx="266">
                  <c:v>-0.66954796900000002</c:v>
                </c:pt>
                <c:pt idx="267">
                  <c:v>-0.46872144799999998</c:v>
                </c:pt>
                <c:pt idx="268">
                  <c:v>-0.51902395800000001</c:v>
                </c:pt>
                <c:pt idx="269">
                  <c:v>-3.17397353</c:v>
                </c:pt>
                <c:pt idx="270">
                  <c:v>-0.75015812599999998</c:v>
                </c:pt>
                <c:pt idx="271">
                  <c:v>-1.103143977</c:v>
                </c:pt>
                <c:pt idx="272">
                  <c:v>-5.0470133700000002</c:v>
                </c:pt>
                <c:pt idx="273">
                  <c:v>-2.7795103239999999</c:v>
                </c:pt>
                <c:pt idx="274">
                  <c:v>-0.58801572099999999</c:v>
                </c:pt>
                <c:pt idx="275">
                  <c:v>-0.37692086000000002</c:v>
                </c:pt>
                <c:pt idx="276">
                  <c:v>-1.1858748429999999</c:v>
                </c:pt>
                <c:pt idx="277">
                  <c:v>-3.7866276760000002</c:v>
                </c:pt>
                <c:pt idx="278">
                  <c:v>0.34159007800000002</c:v>
                </c:pt>
                <c:pt idx="279">
                  <c:v>-3.0417438319999999</c:v>
                </c:pt>
                <c:pt idx="280">
                  <c:v>-1.604495553</c:v>
                </c:pt>
                <c:pt idx="281">
                  <c:v>-0.75101554800000003</c:v>
                </c:pt>
                <c:pt idx="282">
                  <c:v>-3.0250269109999999</c:v>
                </c:pt>
                <c:pt idx="283">
                  <c:v>-4.2535499120000004</c:v>
                </c:pt>
                <c:pt idx="284">
                  <c:v>-1.8971969440000001</c:v>
                </c:pt>
                <c:pt idx="285">
                  <c:v>-2.0313466660000001</c:v>
                </c:pt>
                <c:pt idx="286">
                  <c:v>-3.04536016</c:v>
                </c:pt>
                <c:pt idx="287">
                  <c:v>-3.4284448589999998</c:v>
                </c:pt>
                <c:pt idx="288">
                  <c:v>-1.0508665749999999</c:v>
                </c:pt>
                <c:pt idx="289">
                  <c:v>-4.2893816139999998</c:v>
                </c:pt>
                <c:pt idx="290">
                  <c:v>-5.2414761409999997</c:v>
                </c:pt>
                <c:pt idx="291">
                  <c:v>-1.9756876400000001</c:v>
                </c:pt>
                <c:pt idx="292">
                  <c:v>0.175521609</c:v>
                </c:pt>
                <c:pt idx="293">
                  <c:v>-0.88292621000000004</c:v>
                </c:pt>
                <c:pt idx="294">
                  <c:v>-0.47362927799999999</c:v>
                </c:pt>
                <c:pt idx="295">
                  <c:v>-3.7984059939999999</c:v>
                </c:pt>
                <c:pt idx="296">
                  <c:v>-1.965921169</c:v>
                </c:pt>
                <c:pt idx="297">
                  <c:v>-0.32105684200000001</c:v>
                </c:pt>
                <c:pt idx="298">
                  <c:v>-1.269014944</c:v>
                </c:pt>
                <c:pt idx="299">
                  <c:v>-2.5639043840000002</c:v>
                </c:pt>
                <c:pt idx="300">
                  <c:v>-1.606043482</c:v>
                </c:pt>
                <c:pt idx="301">
                  <c:v>-3.6874275160000001</c:v>
                </c:pt>
                <c:pt idx="302">
                  <c:v>-2.6570935389999999</c:v>
                </c:pt>
                <c:pt idx="303">
                  <c:v>-2.3886628230000002</c:v>
                </c:pt>
                <c:pt idx="304">
                  <c:v>0.59105095600000002</c:v>
                </c:pt>
                <c:pt idx="305">
                  <c:v>-5.5237522630000004</c:v>
                </c:pt>
                <c:pt idx="306">
                  <c:v>-1.591650327</c:v>
                </c:pt>
                <c:pt idx="307">
                  <c:v>-1.188405911</c:v>
                </c:pt>
                <c:pt idx="308">
                  <c:v>-1.6725038029999999</c:v>
                </c:pt>
                <c:pt idx="309">
                  <c:v>1.505012174</c:v>
                </c:pt>
                <c:pt idx="310">
                  <c:v>-3.1565667890000002</c:v>
                </c:pt>
                <c:pt idx="311">
                  <c:v>-1.345746103</c:v>
                </c:pt>
                <c:pt idx="312">
                  <c:v>-4.8095970990000003</c:v>
                </c:pt>
                <c:pt idx="313">
                  <c:v>-2.1168922430000001</c:v>
                </c:pt>
                <c:pt idx="314">
                  <c:v>-0.75390966000000004</c:v>
                </c:pt>
                <c:pt idx="315">
                  <c:v>-1.433639978</c:v>
                </c:pt>
                <c:pt idx="316">
                  <c:v>-2.375393318</c:v>
                </c:pt>
                <c:pt idx="317">
                  <c:v>-0.119457043</c:v>
                </c:pt>
                <c:pt idx="318">
                  <c:v>-4.551396209</c:v>
                </c:pt>
                <c:pt idx="319">
                  <c:v>-4.0628740050000003</c:v>
                </c:pt>
                <c:pt idx="320">
                  <c:v>-2.6678382190000001</c:v>
                </c:pt>
                <c:pt idx="321">
                  <c:v>-2.310508703</c:v>
                </c:pt>
                <c:pt idx="322">
                  <c:v>-2.5136068680000001</c:v>
                </c:pt>
                <c:pt idx="323">
                  <c:v>-4.5140311850000003</c:v>
                </c:pt>
                <c:pt idx="324">
                  <c:v>0.52924765500000004</c:v>
                </c:pt>
                <c:pt idx="325">
                  <c:v>-2.7826071190000001</c:v>
                </c:pt>
                <c:pt idx="326">
                  <c:v>-2.8277145969999999</c:v>
                </c:pt>
                <c:pt idx="327">
                  <c:v>-3.4378124570000002</c:v>
                </c:pt>
                <c:pt idx="328">
                  <c:v>-1.005263657</c:v>
                </c:pt>
                <c:pt idx="329">
                  <c:v>-3.7539565009999998</c:v>
                </c:pt>
                <c:pt idx="330">
                  <c:v>-1.296203013</c:v>
                </c:pt>
                <c:pt idx="331">
                  <c:v>-4.4839465069999997</c:v>
                </c:pt>
                <c:pt idx="332">
                  <c:v>-4.7706388280000001</c:v>
                </c:pt>
                <c:pt idx="333">
                  <c:v>-4.5647596589999999</c:v>
                </c:pt>
                <c:pt idx="334">
                  <c:v>-1.75225454</c:v>
                </c:pt>
                <c:pt idx="335">
                  <c:v>-3.342312519</c:v>
                </c:pt>
                <c:pt idx="336">
                  <c:v>-4.1940447220000001</c:v>
                </c:pt>
                <c:pt idx="337">
                  <c:v>-2.7881486519999998</c:v>
                </c:pt>
                <c:pt idx="338">
                  <c:v>-1.9953858760000001</c:v>
                </c:pt>
                <c:pt idx="339">
                  <c:v>-2.4446380759999999</c:v>
                </c:pt>
                <c:pt idx="340">
                  <c:v>-3.8257371330000001</c:v>
                </c:pt>
                <c:pt idx="341">
                  <c:v>-3.3454440820000002</c:v>
                </c:pt>
                <c:pt idx="342">
                  <c:v>-3.5759460449999998</c:v>
                </c:pt>
                <c:pt idx="343">
                  <c:v>-1.94786799</c:v>
                </c:pt>
                <c:pt idx="344">
                  <c:v>-3.2248687949999999</c:v>
                </c:pt>
                <c:pt idx="345">
                  <c:v>-4.5497687549999997</c:v>
                </c:pt>
                <c:pt idx="346">
                  <c:v>-1.0581956109999999</c:v>
                </c:pt>
                <c:pt idx="347">
                  <c:v>-3.0368185240000001</c:v>
                </c:pt>
                <c:pt idx="348">
                  <c:v>-3.9529055070000001</c:v>
                </c:pt>
                <c:pt idx="349">
                  <c:v>-3.1263072059999999</c:v>
                </c:pt>
                <c:pt idx="350">
                  <c:v>-2.5902084400000001</c:v>
                </c:pt>
                <c:pt idx="351">
                  <c:v>-5.5736325539999996</c:v>
                </c:pt>
                <c:pt idx="352">
                  <c:v>-2.3553509529999999</c:v>
                </c:pt>
                <c:pt idx="353">
                  <c:v>-2.642285905</c:v>
                </c:pt>
                <c:pt idx="354">
                  <c:v>-1.807419063</c:v>
                </c:pt>
                <c:pt idx="355">
                  <c:v>-5.723421739</c:v>
                </c:pt>
                <c:pt idx="356">
                  <c:v>-2.9584132830000001</c:v>
                </c:pt>
                <c:pt idx="357">
                  <c:v>-2.3554051340000002</c:v>
                </c:pt>
                <c:pt idx="358">
                  <c:v>-4.796590202</c:v>
                </c:pt>
                <c:pt idx="359">
                  <c:v>-1.25583439</c:v>
                </c:pt>
                <c:pt idx="360">
                  <c:v>-1.7195586460000001</c:v>
                </c:pt>
                <c:pt idx="361">
                  <c:v>-3.1421459189999998</c:v>
                </c:pt>
                <c:pt idx="362">
                  <c:v>-2.6073379669999999</c:v>
                </c:pt>
                <c:pt idx="363">
                  <c:v>-6.6251780509999998</c:v>
                </c:pt>
                <c:pt idx="364">
                  <c:v>-1.1200590859999999</c:v>
                </c:pt>
                <c:pt idx="365">
                  <c:v>-0.73924709300000002</c:v>
                </c:pt>
                <c:pt idx="366">
                  <c:v>-3.4334102409999998</c:v>
                </c:pt>
                <c:pt idx="367">
                  <c:v>-2.1639595069999999</c:v>
                </c:pt>
                <c:pt idx="368">
                  <c:v>-2.1719243690000001</c:v>
                </c:pt>
                <c:pt idx="369">
                  <c:v>-1.3991755560000001</c:v>
                </c:pt>
                <c:pt idx="370">
                  <c:v>-3.5947097060000002</c:v>
                </c:pt>
                <c:pt idx="371">
                  <c:v>-1.7645106319999999</c:v>
                </c:pt>
                <c:pt idx="372">
                  <c:v>-2.01000793</c:v>
                </c:pt>
                <c:pt idx="373">
                  <c:v>-4.0847221620000003</c:v>
                </c:pt>
                <c:pt idx="374">
                  <c:v>-6.9383573219999999</c:v>
                </c:pt>
                <c:pt idx="375">
                  <c:v>-3.1440332959999999</c:v>
                </c:pt>
                <c:pt idx="376">
                  <c:v>-3.9846076510000001</c:v>
                </c:pt>
                <c:pt idx="377">
                  <c:v>-2.3687103450000002</c:v>
                </c:pt>
                <c:pt idx="378">
                  <c:v>-1.360065101</c:v>
                </c:pt>
                <c:pt idx="379">
                  <c:v>-1.186057114</c:v>
                </c:pt>
                <c:pt idx="380">
                  <c:v>-2.5467689889999998</c:v>
                </c:pt>
                <c:pt idx="381">
                  <c:v>-3.9231556580000002</c:v>
                </c:pt>
                <c:pt idx="382">
                  <c:v>-0.76015755500000004</c:v>
                </c:pt>
                <c:pt idx="383">
                  <c:v>-0.67040588999999995</c:v>
                </c:pt>
                <c:pt idx="384">
                  <c:v>-4.4773465549999996</c:v>
                </c:pt>
                <c:pt idx="385">
                  <c:v>-3.2064975160000002</c:v>
                </c:pt>
                <c:pt idx="386">
                  <c:v>-3.1253085870000001</c:v>
                </c:pt>
                <c:pt idx="387">
                  <c:v>-0.76592505399999999</c:v>
                </c:pt>
                <c:pt idx="388">
                  <c:v>-2.8863442629999998</c:v>
                </c:pt>
                <c:pt idx="389">
                  <c:v>-1.0112579960000001</c:v>
                </c:pt>
                <c:pt idx="390">
                  <c:v>0.728753337</c:v>
                </c:pt>
                <c:pt idx="391">
                  <c:v>-1.326696052</c:v>
                </c:pt>
                <c:pt idx="392">
                  <c:v>-2.6875154179999998</c:v>
                </c:pt>
                <c:pt idx="393">
                  <c:v>-3.7870309190000002</c:v>
                </c:pt>
                <c:pt idx="394">
                  <c:v>-2.6377316309999999</c:v>
                </c:pt>
                <c:pt idx="395">
                  <c:v>-2.24435612</c:v>
                </c:pt>
                <c:pt idx="396">
                  <c:v>-1.470189902</c:v>
                </c:pt>
                <c:pt idx="397">
                  <c:v>-5.8232579749999998</c:v>
                </c:pt>
                <c:pt idx="398">
                  <c:v>-3.313105239</c:v>
                </c:pt>
                <c:pt idx="399">
                  <c:v>-1.134078087</c:v>
                </c:pt>
                <c:pt idx="400">
                  <c:v>-5.6899325909999998</c:v>
                </c:pt>
                <c:pt idx="401">
                  <c:v>-4.6400495040000003</c:v>
                </c:pt>
                <c:pt idx="402">
                  <c:v>-6.0939768770000002</c:v>
                </c:pt>
                <c:pt idx="403">
                  <c:v>-2.4605217939999999</c:v>
                </c:pt>
                <c:pt idx="404">
                  <c:v>-1.738862377</c:v>
                </c:pt>
                <c:pt idx="405">
                  <c:v>-1.5419057410000001</c:v>
                </c:pt>
                <c:pt idx="406">
                  <c:v>-1.687679599</c:v>
                </c:pt>
                <c:pt idx="407">
                  <c:v>-5.1323648159999999</c:v>
                </c:pt>
                <c:pt idx="408">
                  <c:v>-2.3413720269999998</c:v>
                </c:pt>
                <c:pt idx="409">
                  <c:v>-2.0634147249999999</c:v>
                </c:pt>
                <c:pt idx="410">
                  <c:v>-1.1992477800000001</c:v>
                </c:pt>
                <c:pt idx="411">
                  <c:v>-1.2900321459999999</c:v>
                </c:pt>
                <c:pt idx="412">
                  <c:v>-1.898279708</c:v>
                </c:pt>
                <c:pt idx="413">
                  <c:v>-4.1642846359999997</c:v>
                </c:pt>
                <c:pt idx="414">
                  <c:v>-1.0488823199999999</c:v>
                </c:pt>
                <c:pt idx="415">
                  <c:v>-2.4301750090000001</c:v>
                </c:pt>
                <c:pt idx="416">
                  <c:v>-6.1183454910000004</c:v>
                </c:pt>
                <c:pt idx="417">
                  <c:v>-1.3561183130000001</c:v>
                </c:pt>
                <c:pt idx="418">
                  <c:v>-3.369583859</c:v>
                </c:pt>
                <c:pt idx="419">
                  <c:v>-4.3792144259999999</c:v>
                </c:pt>
                <c:pt idx="420">
                  <c:v>-3.2050987750000002</c:v>
                </c:pt>
                <c:pt idx="421">
                  <c:v>-2.5059048640000001</c:v>
                </c:pt>
                <c:pt idx="422">
                  <c:v>-3.1007603239999999</c:v>
                </c:pt>
                <c:pt idx="423">
                  <c:v>-3.3483610399999999</c:v>
                </c:pt>
                <c:pt idx="424">
                  <c:v>-2.878001813</c:v>
                </c:pt>
                <c:pt idx="425">
                  <c:v>-2.0320215049999999</c:v>
                </c:pt>
                <c:pt idx="426">
                  <c:v>-2.4545498019999998</c:v>
                </c:pt>
                <c:pt idx="427">
                  <c:v>-3.08891559</c:v>
                </c:pt>
                <c:pt idx="428">
                  <c:v>-1.0307092920000001</c:v>
                </c:pt>
                <c:pt idx="429">
                  <c:v>-2.2145820519999999</c:v>
                </c:pt>
                <c:pt idx="430">
                  <c:v>-3.9905358230000001</c:v>
                </c:pt>
                <c:pt idx="431">
                  <c:v>-1.3856615459999999</c:v>
                </c:pt>
                <c:pt idx="432">
                  <c:v>-2.6351511250000001</c:v>
                </c:pt>
                <c:pt idx="433">
                  <c:v>6.5645219999999997E-3</c:v>
                </c:pt>
                <c:pt idx="434">
                  <c:v>-3.0714751410000001</c:v>
                </c:pt>
                <c:pt idx="435">
                  <c:v>-4.1847311810000001</c:v>
                </c:pt>
                <c:pt idx="436">
                  <c:v>-2.099300859</c:v>
                </c:pt>
                <c:pt idx="437">
                  <c:v>-4.2305360949999997</c:v>
                </c:pt>
                <c:pt idx="438">
                  <c:v>-1.576831957</c:v>
                </c:pt>
                <c:pt idx="439">
                  <c:v>-1.7775809499999999</c:v>
                </c:pt>
                <c:pt idx="440">
                  <c:v>-3.0810555970000002</c:v>
                </c:pt>
                <c:pt idx="441">
                  <c:v>-3.833100001</c:v>
                </c:pt>
                <c:pt idx="442">
                  <c:v>-2.754584162</c:v>
                </c:pt>
                <c:pt idx="443">
                  <c:v>-5.171106859</c:v>
                </c:pt>
                <c:pt idx="444">
                  <c:v>-2.625784651</c:v>
                </c:pt>
                <c:pt idx="445">
                  <c:v>-1.983319171</c:v>
                </c:pt>
                <c:pt idx="446">
                  <c:v>-2.0973618589999998</c:v>
                </c:pt>
                <c:pt idx="447">
                  <c:v>-0.454560252</c:v>
                </c:pt>
                <c:pt idx="448">
                  <c:v>-5.6404810120000004</c:v>
                </c:pt>
                <c:pt idx="449">
                  <c:v>-1.719517822</c:v>
                </c:pt>
                <c:pt idx="450">
                  <c:v>-0.75363500500000002</c:v>
                </c:pt>
                <c:pt idx="451">
                  <c:v>-2.2461651580000002</c:v>
                </c:pt>
                <c:pt idx="452">
                  <c:v>-4.5883435090000004</c:v>
                </c:pt>
                <c:pt idx="453">
                  <c:v>-1.808079357</c:v>
                </c:pt>
                <c:pt idx="454">
                  <c:v>-3.1382243490000001</c:v>
                </c:pt>
                <c:pt idx="455">
                  <c:v>-6.968615282</c:v>
                </c:pt>
                <c:pt idx="456">
                  <c:v>-0.74847723899999996</c:v>
                </c:pt>
                <c:pt idx="457">
                  <c:v>-5.2175664499999996</c:v>
                </c:pt>
                <c:pt idx="458">
                  <c:v>-2.3766167170000001</c:v>
                </c:pt>
                <c:pt idx="459">
                  <c:v>-5.2089957250000003</c:v>
                </c:pt>
                <c:pt idx="460">
                  <c:v>-1.8151269969999999</c:v>
                </c:pt>
                <c:pt idx="461">
                  <c:v>-2.3284863520000001</c:v>
                </c:pt>
                <c:pt idx="462">
                  <c:v>-3.7366934540000001</c:v>
                </c:pt>
                <c:pt idx="463">
                  <c:v>-3.7470597959999998</c:v>
                </c:pt>
                <c:pt idx="464">
                  <c:v>-2.8035611500000002</c:v>
                </c:pt>
                <c:pt idx="465">
                  <c:v>-5.4213517510000004</c:v>
                </c:pt>
                <c:pt idx="466">
                  <c:v>-2.8036009129999999</c:v>
                </c:pt>
                <c:pt idx="467">
                  <c:v>-2.7953675759999999</c:v>
                </c:pt>
                <c:pt idx="468">
                  <c:v>-2.384001059</c:v>
                </c:pt>
                <c:pt idx="469">
                  <c:v>-3.5756881200000001</c:v>
                </c:pt>
                <c:pt idx="470">
                  <c:v>-1.32269708</c:v>
                </c:pt>
                <c:pt idx="471">
                  <c:v>-1.660698395</c:v>
                </c:pt>
                <c:pt idx="472">
                  <c:v>-1.7937331430000001</c:v>
                </c:pt>
                <c:pt idx="473">
                  <c:v>-6.4059132109999997</c:v>
                </c:pt>
                <c:pt idx="474">
                  <c:v>-2.284798152</c:v>
                </c:pt>
                <c:pt idx="475">
                  <c:v>-1.8839800600000001</c:v>
                </c:pt>
                <c:pt idx="476">
                  <c:v>-3.308867566</c:v>
                </c:pt>
                <c:pt idx="477">
                  <c:v>-2.6255657380000001</c:v>
                </c:pt>
                <c:pt idx="478">
                  <c:v>-2.2405582700000002</c:v>
                </c:pt>
                <c:pt idx="479">
                  <c:v>-1.657015525</c:v>
                </c:pt>
                <c:pt idx="480">
                  <c:v>-2.7716070730000002</c:v>
                </c:pt>
                <c:pt idx="481">
                  <c:v>-2.788846275</c:v>
                </c:pt>
                <c:pt idx="482">
                  <c:v>-2.6671943410000001</c:v>
                </c:pt>
                <c:pt idx="483">
                  <c:v>-2.271790255</c:v>
                </c:pt>
                <c:pt idx="484">
                  <c:v>-0.70085535899999996</c:v>
                </c:pt>
                <c:pt idx="485">
                  <c:v>-5.5367541669999998</c:v>
                </c:pt>
                <c:pt idx="486">
                  <c:v>-2.3794601420000001</c:v>
                </c:pt>
                <c:pt idx="487">
                  <c:v>-1.764670306</c:v>
                </c:pt>
                <c:pt idx="488">
                  <c:v>-1.613379634</c:v>
                </c:pt>
                <c:pt idx="489">
                  <c:v>-3.2522994340000002</c:v>
                </c:pt>
                <c:pt idx="490">
                  <c:v>-3.1228200899999998</c:v>
                </c:pt>
                <c:pt idx="491">
                  <c:v>-3.3738572360000001</c:v>
                </c:pt>
                <c:pt idx="492">
                  <c:v>-4.2593411310000002</c:v>
                </c:pt>
                <c:pt idx="493">
                  <c:v>-3.458054009</c:v>
                </c:pt>
                <c:pt idx="494">
                  <c:v>-1.385294383</c:v>
                </c:pt>
                <c:pt idx="495">
                  <c:v>-4.3344534499999998</c:v>
                </c:pt>
                <c:pt idx="496">
                  <c:v>-5.4759044179999998</c:v>
                </c:pt>
                <c:pt idx="497">
                  <c:v>-0.95169125899999996</c:v>
                </c:pt>
                <c:pt idx="498">
                  <c:v>-1.662939452</c:v>
                </c:pt>
                <c:pt idx="499">
                  <c:v>-4.0002164029999996</c:v>
                </c:pt>
                <c:pt idx="500">
                  <c:v>-3.9292653519999998</c:v>
                </c:pt>
                <c:pt idx="501">
                  <c:v>-5.7279373119999999</c:v>
                </c:pt>
                <c:pt idx="502">
                  <c:v>-2.6002590539999999</c:v>
                </c:pt>
                <c:pt idx="503">
                  <c:v>-1.5171056700000001</c:v>
                </c:pt>
                <c:pt idx="504">
                  <c:v>-2.4313660110000002</c:v>
                </c:pt>
                <c:pt idx="505">
                  <c:v>-2.3130996960000001</c:v>
                </c:pt>
                <c:pt idx="506">
                  <c:v>-2.8118162720000002</c:v>
                </c:pt>
                <c:pt idx="507">
                  <c:v>-2.9448434049999999</c:v>
                </c:pt>
                <c:pt idx="508">
                  <c:v>-1.834518992</c:v>
                </c:pt>
                <c:pt idx="509">
                  <c:v>-3.2397272400000001</c:v>
                </c:pt>
                <c:pt idx="510">
                  <c:v>-2.8068344719999998</c:v>
                </c:pt>
                <c:pt idx="511">
                  <c:v>-2.175778336</c:v>
                </c:pt>
                <c:pt idx="512">
                  <c:v>-5.7046990270000002</c:v>
                </c:pt>
                <c:pt idx="513">
                  <c:v>-3.527306195</c:v>
                </c:pt>
                <c:pt idx="514">
                  <c:v>-2.866422246</c:v>
                </c:pt>
                <c:pt idx="515">
                  <c:v>-2.5238799529999998</c:v>
                </c:pt>
                <c:pt idx="516">
                  <c:v>-3.7178022039999998</c:v>
                </c:pt>
                <c:pt idx="517">
                  <c:v>-3.4291965389999999</c:v>
                </c:pt>
                <c:pt idx="518">
                  <c:v>-0.95022185599999998</c:v>
                </c:pt>
                <c:pt idx="519">
                  <c:v>-3.2616413139999998</c:v>
                </c:pt>
                <c:pt idx="520">
                  <c:v>-3.4901641400000001</c:v>
                </c:pt>
                <c:pt idx="521">
                  <c:v>-4.5371411310000003</c:v>
                </c:pt>
                <c:pt idx="522">
                  <c:v>-4.4298587559999998</c:v>
                </c:pt>
                <c:pt idx="523">
                  <c:v>-0.398649543</c:v>
                </c:pt>
                <c:pt idx="524">
                  <c:v>-2.3889450929999998</c:v>
                </c:pt>
                <c:pt idx="525">
                  <c:v>-1.3900698789999999</c:v>
                </c:pt>
                <c:pt idx="526">
                  <c:v>-4.2855981209999996</c:v>
                </c:pt>
                <c:pt idx="527">
                  <c:v>-6.081746753</c:v>
                </c:pt>
                <c:pt idx="528">
                  <c:v>-3.9661074100000002</c:v>
                </c:pt>
                <c:pt idx="529">
                  <c:v>-4.0951855080000001</c:v>
                </c:pt>
                <c:pt idx="530">
                  <c:v>-2.8684205459999998</c:v>
                </c:pt>
                <c:pt idx="531">
                  <c:v>-0.73127636399999996</c:v>
                </c:pt>
                <c:pt idx="532">
                  <c:v>-3.583611908</c:v>
                </c:pt>
                <c:pt idx="533">
                  <c:v>-4.6960431089999997</c:v>
                </c:pt>
                <c:pt idx="534">
                  <c:v>-2.4067681859999999</c:v>
                </c:pt>
                <c:pt idx="535">
                  <c:v>-2.3169050370000002</c:v>
                </c:pt>
                <c:pt idx="536">
                  <c:v>-1.0352904080000001</c:v>
                </c:pt>
                <c:pt idx="537">
                  <c:v>-4.3092566269999999</c:v>
                </c:pt>
                <c:pt idx="538">
                  <c:v>-2.1020837349999999</c:v>
                </c:pt>
                <c:pt idx="539">
                  <c:v>-2.2849659409999998</c:v>
                </c:pt>
                <c:pt idx="540">
                  <c:v>-1.750041323</c:v>
                </c:pt>
                <c:pt idx="541">
                  <c:v>-3.5877538260000001</c:v>
                </c:pt>
                <c:pt idx="542">
                  <c:v>-2.8737686980000001</c:v>
                </c:pt>
                <c:pt idx="543">
                  <c:v>-2.944118129</c:v>
                </c:pt>
                <c:pt idx="544">
                  <c:v>-2.5360017130000001</c:v>
                </c:pt>
                <c:pt idx="545">
                  <c:v>-3.2982646459999998</c:v>
                </c:pt>
                <c:pt idx="546">
                  <c:v>-3.2573614449999999</c:v>
                </c:pt>
                <c:pt idx="547">
                  <c:v>-3.3823490610000002</c:v>
                </c:pt>
                <c:pt idx="548">
                  <c:v>-0.84629251599999999</c:v>
                </c:pt>
                <c:pt idx="549">
                  <c:v>-2.558535322</c:v>
                </c:pt>
                <c:pt idx="550">
                  <c:v>-2.7596958599999999</c:v>
                </c:pt>
                <c:pt idx="551">
                  <c:v>-3.0477813039999999</c:v>
                </c:pt>
                <c:pt idx="552">
                  <c:v>-1.832916008</c:v>
                </c:pt>
                <c:pt idx="553">
                  <c:v>-2.775578892</c:v>
                </c:pt>
                <c:pt idx="554">
                  <c:v>-1.2723693519999999</c:v>
                </c:pt>
                <c:pt idx="555">
                  <c:v>-0.92054416699999997</c:v>
                </c:pt>
                <c:pt idx="556">
                  <c:v>-1.9857597279999999</c:v>
                </c:pt>
                <c:pt idx="557">
                  <c:v>-3.2372448610000002</c:v>
                </c:pt>
                <c:pt idx="558">
                  <c:v>-2.9504790700000001</c:v>
                </c:pt>
                <c:pt idx="559">
                  <c:v>-6.5531011660000003</c:v>
                </c:pt>
                <c:pt idx="560">
                  <c:v>-2.021283817</c:v>
                </c:pt>
                <c:pt idx="561">
                  <c:v>-0.93973578899999999</c:v>
                </c:pt>
                <c:pt idx="562">
                  <c:v>-4.0232669239999996</c:v>
                </c:pt>
                <c:pt idx="563">
                  <c:v>-3.2928224880000001</c:v>
                </c:pt>
                <c:pt idx="564">
                  <c:v>-3.0567537740000001</c:v>
                </c:pt>
                <c:pt idx="565">
                  <c:v>-3.386889477</c:v>
                </c:pt>
                <c:pt idx="566">
                  <c:v>-4.7064805000000001E-2</c:v>
                </c:pt>
                <c:pt idx="567">
                  <c:v>-5.630279088</c:v>
                </c:pt>
                <c:pt idx="568">
                  <c:v>-1.724943626</c:v>
                </c:pt>
                <c:pt idx="569">
                  <c:v>-7.2079019500000001</c:v>
                </c:pt>
                <c:pt idx="570">
                  <c:v>-6.515249753</c:v>
                </c:pt>
                <c:pt idx="571">
                  <c:v>-6.3494067510000001</c:v>
                </c:pt>
                <c:pt idx="572">
                  <c:v>-4.563692251</c:v>
                </c:pt>
                <c:pt idx="573">
                  <c:v>-6.1597397000000003</c:v>
                </c:pt>
                <c:pt idx="574">
                  <c:v>-11.51636235</c:v>
                </c:pt>
                <c:pt idx="575">
                  <c:v>-7.704184025</c:v>
                </c:pt>
                <c:pt idx="576">
                  <c:v>-7.3337347529999999</c:v>
                </c:pt>
                <c:pt idx="577">
                  <c:v>-4.887227502</c:v>
                </c:pt>
                <c:pt idx="578">
                  <c:v>-7.2046140840000001</c:v>
                </c:pt>
                <c:pt idx="579">
                  <c:v>-8.6873704630000006</c:v>
                </c:pt>
                <c:pt idx="580">
                  <c:v>-7.8152543870000004</c:v>
                </c:pt>
                <c:pt idx="581">
                  <c:v>-8.5371987580000006</c:v>
                </c:pt>
                <c:pt idx="582">
                  <c:v>-7.8985886189999999</c:v>
                </c:pt>
                <c:pt idx="583">
                  <c:v>-7.9342572760000003</c:v>
                </c:pt>
                <c:pt idx="584">
                  <c:v>-7.7656053060000003</c:v>
                </c:pt>
                <c:pt idx="585">
                  <c:v>-8.0053114470000004</c:v>
                </c:pt>
                <c:pt idx="586">
                  <c:v>-5.3349995630000002</c:v>
                </c:pt>
                <c:pt idx="587">
                  <c:v>-7.2233070829999999</c:v>
                </c:pt>
                <c:pt idx="588">
                  <c:v>-8.5192503229999996</c:v>
                </c:pt>
                <c:pt idx="589">
                  <c:v>-3.468014986</c:v>
                </c:pt>
                <c:pt idx="590">
                  <c:v>-7.4768353469999997</c:v>
                </c:pt>
                <c:pt idx="591">
                  <c:v>-4.6271854269999997</c:v>
                </c:pt>
                <c:pt idx="592">
                  <c:v>-7.3947255759999999</c:v>
                </c:pt>
                <c:pt idx="593">
                  <c:v>-8.9266171819999993</c:v>
                </c:pt>
                <c:pt idx="594">
                  <c:v>-2.7375709260000001</c:v>
                </c:pt>
                <c:pt idx="595">
                  <c:v>-7.345182361</c:v>
                </c:pt>
                <c:pt idx="596">
                  <c:v>-5.204594009</c:v>
                </c:pt>
                <c:pt idx="597">
                  <c:v>-6.5850075529999996</c:v>
                </c:pt>
                <c:pt idx="598">
                  <c:v>-5.2728262279999996</c:v>
                </c:pt>
                <c:pt idx="599">
                  <c:v>-7.436538509</c:v>
                </c:pt>
                <c:pt idx="600">
                  <c:v>-6.2481969910000004</c:v>
                </c:pt>
                <c:pt idx="601">
                  <c:v>-6.4897413220000004</c:v>
                </c:pt>
                <c:pt idx="602">
                  <c:v>-6.0937656430000002</c:v>
                </c:pt>
                <c:pt idx="603">
                  <c:v>-6.2471667870000003</c:v>
                </c:pt>
                <c:pt idx="604">
                  <c:v>-9.1493291879999994</c:v>
                </c:pt>
                <c:pt idx="605">
                  <c:v>-9.1345178090000001</c:v>
                </c:pt>
                <c:pt idx="606">
                  <c:v>-7.7505012940000002</c:v>
                </c:pt>
                <c:pt idx="607">
                  <c:v>-4.3209289530000001</c:v>
                </c:pt>
                <c:pt idx="608">
                  <c:v>-3.5105908349999999</c:v>
                </c:pt>
                <c:pt idx="609">
                  <c:v>-3.5849555940000002</c:v>
                </c:pt>
                <c:pt idx="610">
                  <c:v>-4.6888486540000001</c:v>
                </c:pt>
                <c:pt idx="611">
                  <c:v>-3.1889713</c:v>
                </c:pt>
                <c:pt idx="612">
                  <c:v>-4.2261226430000001</c:v>
                </c:pt>
                <c:pt idx="613">
                  <c:v>-4.3060309329999997</c:v>
                </c:pt>
                <c:pt idx="614">
                  <c:v>-4.5137934839999998</c:v>
                </c:pt>
                <c:pt idx="615">
                  <c:v>-4.5794734110000004</c:v>
                </c:pt>
                <c:pt idx="616">
                  <c:v>-4.1422535839999997</c:v>
                </c:pt>
                <c:pt idx="617">
                  <c:v>-4.3245686269999997</c:v>
                </c:pt>
                <c:pt idx="618">
                  <c:v>-3.5706767949999998</c:v>
                </c:pt>
                <c:pt idx="619">
                  <c:v>-4.2325228470000003</c:v>
                </c:pt>
                <c:pt idx="620">
                  <c:v>-3.718349141</c:v>
                </c:pt>
                <c:pt idx="621">
                  <c:v>-3.7929647100000001</c:v>
                </c:pt>
                <c:pt idx="622">
                  <c:v>-2.2045099019999999</c:v>
                </c:pt>
                <c:pt idx="623">
                  <c:v>-2.0006129289999999</c:v>
                </c:pt>
                <c:pt idx="624">
                  <c:v>-2.2671266179999998</c:v>
                </c:pt>
                <c:pt idx="625">
                  <c:v>-4.7823411150000004</c:v>
                </c:pt>
                <c:pt idx="626">
                  <c:v>-4.4170406209999999</c:v>
                </c:pt>
                <c:pt idx="627">
                  <c:v>-4.3270088089999996</c:v>
                </c:pt>
                <c:pt idx="628">
                  <c:v>-3.9729148510000001</c:v>
                </c:pt>
                <c:pt idx="629">
                  <c:v>-2.5880819260000001</c:v>
                </c:pt>
                <c:pt idx="630">
                  <c:v>-2.0371637279999999</c:v>
                </c:pt>
                <c:pt idx="631">
                  <c:v>-2.356725038</c:v>
                </c:pt>
                <c:pt idx="632">
                  <c:v>-2.390056945</c:v>
                </c:pt>
                <c:pt idx="633">
                  <c:v>-2.5214412689999999</c:v>
                </c:pt>
                <c:pt idx="634">
                  <c:v>-2.0326565809999999</c:v>
                </c:pt>
                <c:pt idx="635">
                  <c:v>-2.626008245</c:v>
                </c:pt>
                <c:pt idx="636">
                  <c:v>-2.38009241</c:v>
                </c:pt>
                <c:pt idx="637">
                  <c:v>-1.745894037</c:v>
                </c:pt>
                <c:pt idx="638">
                  <c:v>-1.6744833139999999</c:v>
                </c:pt>
                <c:pt idx="639">
                  <c:v>-1.304252768</c:v>
                </c:pt>
                <c:pt idx="640">
                  <c:v>-1.1758443279999999</c:v>
                </c:pt>
                <c:pt idx="641">
                  <c:v>-2.1860903719999998</c:v>
                </c:pt>
                <c:pt idx="642">
                  <c:v>-1.795047241</c:v>
                </c:pt>
                <c:pt idx="643">
                  <c:v>-2.1744424530000002</c:v>
                </c:pt>
                <c:pt idx="644">
                  <c:v>-2.2607437680000002</c:v>
                </c:pt>
                <c:pt idx="645">
                  <c:v>-2.731238512</c:v>
                </c:pt>
                <c:pt idx="646">
                  <c:v>-1.668128928</c:v>
                </c:pt>
                <c:pt idx="647">
                  <c:v>-2.3438253179999999</c:v>
                </c:pt>
                <c:pt idx="648">
                  <c:v>-4.0634617659999996</c:v>
                </c:pt>
                <c:pt idx="649">
                  <c:v>-3.4311241159999999</c:v>
                </c:pt>
                <c:pt idx="650">
                  <c:v>-4.0393020140000004</c:v>
                </c:pt>
                <c:pt idx="651">
                  <c:v>-3.8159235960000002</c:v>
                </c:pt>
                <c:pt idx="652">
                  <c:v>-5.295790856</c:v>
                </c:pt>
                <c:pt idx="653">
                  <c:v>-3.510362872</c:v>
                </c:pt>
                <c:pt idx="654">
                  <c:v>-5.6201043799999999</c:v>
                </c:pt>
                <c:pt idx="655">
                  <c:v>-4.8496639769999996</c:v>
                </c:pt>
                <c:pt idx="656">
                  <c:v>-3.0925128179999999</c:v>
                </c:pt>
                <c:pt idx="657">
                  <c:v>-3.883290277</c:v>
                </c:pt>
                <c:pt idx="658">
                  <c:v>-5.1279551100000003</c:v>
                </c:pt>
                <c:pt idx="659">
                  <c:v>-4.6494671649999999</c:v>
                </c:pt>
                <c:pt idx="660">
                  <c:v>-4.529125209</c:v>
                </c:pt>
                <c:pt idx="661">
                  <c:v>-4.4641638779999999</c:v>
                </c:pt>
                <c:pt idx="662">
                  <c:v>-3.2450132190000001</c:v>
                </c:pt>
                <c:pt idx="663">
                  <c:v>-4.8058767759999999</c:v>
                </c:pt>
                <c:pt idx="664">
                  <c:v>-5.2736531879999999</c:v>
                </c:pt>
                <c:pt idx="665">
                  <c:v>-3.8572907139999999</c:v>
                </c:pt>
                <c:pt idx="666">
                  <c:v>-2.0826362469999999</c:v>
                </c:pt>
                <c:pt idx="667">
                  <c:v>-2.641632414</c:v>
                </c:pt>
                <c:pt idx="668">
                  <c:v>-3.860550865</c:v>
                </c:pt>
                <c:pt idx="669">
                  <c:v>-3.0796710869999999</c:v>
                </c:pt>
                <c:pt idx="670">
                  <c:v>-3.3422718210000002</c:v>
                </c:pt>
                <c:pt idx="671">
                  <c:v>-3.9873212389999999</c:v>
                </c:pt>
                <c:pt idx="672">
                  <c:v>-3.2456616540000001</c:v>
                </c:pt>
                <c:pt idx="673">
                  <c:v>-4.3588020890000001</c:v>
                </c:pt>
                <c:pt idx="674">
                  <c:v>-4.0563091330000001</c:v>
                </c:pt>
                <c:pt idx="675">
                  <c:v>-2.9365146879999999</c:v>
                </c:pt>
                <c:pt idx="676">
                  <c:v>-4.0868285139999996</c:v>
                </c:pt>
                <c:pt idx="677">
                  <c:v>-3.2190742050000001</c:v>
                </c:pt>
                <c:pt idx="678">
                  <c:v>-2.505820532</c:v>
                </c:pt>
                <c:pt idx="679">
                  <c:v>-4.4270308119999999</c:v>
                </c:pt>
                <c:pt idx="680">
                  <c:v>-4.3827677090000003</c:v>
                </c:pt>
                <c:pt idx="681">
                  <c:v>0.337992601</c:v>
                </c:pt>
                <c:pt idx="682">
                  <c:v>1.0239297409999999</c:v>
                </c:pt>
                <c:pt idx="683">
                  <c:v>0.44746771899999999</c:v>
                </c:pt>
                <c:pt idx="684">
                  <c:v>-3.7677723809999999</c:v>
                </c:pt>
                <c:pt idx="685">
                  <c:v>-5.6661417509999996</c:v>
                </c:pt>
                <c:pt idx="686">
                  <c:v>3.5208011999999997E-2</c:v>
                </c:pt>
                <c:pt idx="687">
                  <c:v>-0.58594956899999995</c:v>
                </c:pt>
                <c:pt idx="688">
                  <c:v>0.34603399099999999</c:v>
                </c:pt>
                <c:pt idx="689">
                  <c:v>0.73378251400000005</c:v>
                </c:pt>
                <c:pt idx="690">
                  <c:v>1.0244008979999999</c:v>
                </c:pt>
                <c:pt idx="691">
                  <c:v>0.52744741799999995</c:v>
                </c:pt>
                <c:pt idx="692">
                  <c:v>0.38958424000000003</c:v>
                </c:pt>
                <c:pt idx="693">
                  <c:v>0.35895324899999997</c:v>
                </c:pt>
                <c:pt idx="694">
                  <c:v>0.38591610199999998</c:v>
                </c:pt>
                <c:pt idx="695">
                  <c:v>-7.1497091099999999</c:v>
                </c:pt>
                <c:pt idx="696">
                  <c:v>-4.1319717599999999</c:v>
                </c:pt>
                <c:pt idx="697">
                  <c:v>-4.5312115860000004</c:v>
                </c:pt>
                <c:pt idx="698">
                  <c:v>-6.8707787820000004</c:v>
                </c:pt>
                <c:pt idx="699">
                  <c:v>-2.5542880989999999</c:v>
                </c:pt>
                <c:pt idx="700">
                  <c:v>-7.1595027980000001</c:v>
                </c:pt>
                <c:pt idx="701">
                  <c:v>-3.0183259599999999</c:v>
                </c:pt>
                <c:pt idx="702">
                  <c:v>-6.5545698200000002</c:v>
                </c:pt>
                <c:pt idx="703">
                  <c:v>-4.9452478089999996</c:v>
                </c:pt>
                <c:pt idx="704">
                  <c:v>-4.0026403549999996</c:v>
                </c:pt>
                <c:pt idx="705">
                  <c:v>-5.7088131049999999</c:v>
                </c:pt>
                <c:pt idx="706">
                  <c:v>-4.2778086640000001</c:v>
                </c:pt>
                <c:pt idx="707">
                  <c:v>-3.853688617</c:v>
                </c:pt>
                <c:pt idx="708">
                  <c:v>-2.5076725789999998</c:v>
                </c:pt>
                <c:pt idx="709">
                  <c:v>-4.6314520630000002</c:v>
                </c:pt>
                <c:pt idx="710">
                  <c:v>-3.4250172929999998</c:v>
                </c:pt>
                <c:pt idx="711">
                  <c:v>-0.40725322600000002</c:v>
                </c:pt>
                <c:pt idx="712">
                  <c:v>-4.329421526</c:v>
                </c:pt>
                <c:pt idx="713">
                  <c:v>-3.1132539920000002</c:v>
                </c:pt>
                <c:pt idx="714">
                  <c:v>-4.4520561000000001</c:v>
                </c:pt>
                <c:pt idx="715">
                  <c:v>0.38011814100000002</c:v>
                </c:pt>
                <c:pt idx="716">
                  <c:v>-1.9114737449999999</c:v>
                </c:pt>
                <c:pt idx="717">
                  <c:v>-0.15479162099999999</c:v>
                </c:pt>
                <c:pt idx="718">
                  <c:v>-0.82603373499999999</c:v>
                </c:pt>
                <c:pt idx="719">
                  <c:v>9.9110650000000002E-3</c:v>
                </c:pt>
                <c:pt idx="720">
                  <c:v>-0.94629654100000005</c:v>
                </c:pt>
                <c:pt idx="721">
                  <c:v>-0.46389102100000001</c:v>
                </c:pt>
                <c:pt idx="722">
                  <c:v>-1.1118950999999999</c:v>
                </c:pt>
                <c:pt idx="723">
                  <c:v>-1.0977169250000001</c:v>
                </c:pt>
                <c:pt idx="724">
                  <c:v>-1.1089165949999999</c:v>
                </c:pt>
                <c:pt idx="725">
                  <c:v>-4.1039157819999996</c:v>
                </c:pt>
                <c:pt idx="726">
                  <c:v>-4.1557848220000002</c:v>
                </c:pt>
                <c:pt idx="727">
                  <c:v>-4.3539624229999996</c:v>
                </c:pt>
                <c:pt idx="728">
                  <c:v>-4.8911096220000001</c:v>
                </c:pt>
                <c:pt idx="729">
                  <c:v>-3.6735929089999999</c:v>
                </c:pt>
                <c:pt idx="730">
                  <c:v>-5.5363614109999997</c:v>
                </c:pt>
                <c:pt idx="731">
                  <c:v>-3.185438741</c:v>
                </c:pt>
                <c:pt idx="732">
                  <c:v>-3.6105631499999999</c:v>
                </c:pt>
                <c:pt idx="733">
                  <c:v>-4.7224314339999998</c:v>
                </c:pt>
                <c:pt idx="734">
                  <c:v>-6.4844115230000003</c:v>
                </c:pt>
                <c:pt idx="735">
                  <c:v>-6.3167063609999996</c:v>
                </c:pt>
                <c:pt idx="736">
                  <c:v>-5.0441627029999996</c:v>
                </c:pt>
                <c:pt idx="737">
                  <c:v>-4.7448682260000004</c:v>
                </c:pt>
                <c:pt idx="738">
                  <c:v>-4.0751035050000004</c:v>
                </c:pt>
                <c:pt idx="739">
                  <c:v>-4.8467156840000003</c:v>
                </c:pt>
                <c:pt idx="740">
                  <c:v>-4.470850971</c:v>
                </c:pt>
                <c:pt idx="741">
                  <c:v>-5.8795968959999998</c:v>
                </c:pt>
                <c:pt idx="742">
                  <c:v>-8.1655205320000004</c:v>
                </c:pt>
                <c:pt idx="743">
                  <c:v>-8.3889860909999996</c:v>
                </c:pt>
                <c:pt idx="744">
                  <c:v>-7.9559609910000004</c:v>
                </c:pt>
                <c:pt idx="745">
                  <c:v>-6.3398262949999999</c:v>
                </c:pt>
                <c:pt idx="746">
                  <c:v>-5.9971463619999996</c:v>
                </c:pt>
                <c:pt idx="747">
                  <c:v>-7.3613390489999997</c:v>
                </c:pt>
                <c:pt idx="748">
                  <c:v>-5.2701515900000002</c:v>
                </c:pt>
                <c:pt idx="749">
                  <c:v>-1.4385516780000001</c:v>
                </c:pt>
                <c:pt idx="750">
                  <c:v>-0.80681339900000004</c:v>
                </c:pt>
                <c:pt idx="751">
                  <c:v>-1.486806262</c:v>
                </c:pt>
                <c:pt idx="752">
                  <c:v>-2.4750798669999998</c:v>
                </c:pt>
                <c:pt idx="753">
                  <c:v>-1.9983954669999999</c:v>
                </c:pt>
                <c:pt idx="754">
                  <c:v>-2.5153264559999999</c:v>
                </c:pt>
                <c:pt idx="755">
                  <c:v>-1.1084968719999999</c:v>
                </c:pt>
                <c:pt idx="756">
                  <c:v>-3.8308678079999998</c:v>
                </c:pt>
                <c:pt idx="757">
                  <c:v>-3.7369003190000001</c:v>
                </c:pt>
                <c:pt idx="758">
                  <c:v>-3.7930637100000002</c:v>
                </c:pt>
                <c:pt idx="759">
                  <c:v>-3.5400036070000001</c:v>
                </c:pt>
                <c:pt idx="760">
                  <c:v>-3.624826718</c:v>
                </c:pt>
                <c:pt idx="761">
                  <c:v>-3.933582924</c:v>
                </c:pt>
                <c:pt idx="762">
                  <c:v>-4.8662381400000001</c:v>
                </c:pt>
                <c:pt idx="763">
                  <c:v>-4.209843609</c:v>
                </c:pt>
                <c:pt idx="764">
                  <c:v>-4.4605421810000001</c:v>
                </c:pt>
                <c:pt idx="765">
                  <c:v>-5.4314141009999997</c:v>
                </c:pt>
                <c:pt idx="766">
                  <c:v>-4.6771466159999999</c:v>
                </c:pt>
                <c:pt idx="767">
                  <c:v>-3.9615035719999998</c:v>
                </c:pt>
                <c:pt idx="768">
                  <c:v>-4.710923652</c:v>
                </c:pt>
                <c:pt idx="769">
                  <c:v>-5.1532298340000002</c:v>
                </c:pt>
                <c:pt idx="770">
                  <c:v>-5.8809417049999997</c:v>
                </c:pt>
                <c:pt idx="771">
                  <c:v>-6.858733924</c:v>
                </c:pt>
                <c:pt idx="772">
                  <c:v>-6.5431122239999997</c:v>
                </c:pt>
                <c:pt idx="773">
                  <c:v>-6.3009157130000002</c:v>
                </c:pt>
                <c:pt idx="774">
                  <c:v>-4.5457453140000004</c:v>
                </c:pt>
                <c:pt idx="775">
                  <c:v>-2.614613383</c:v>
                </c:pt>
                <c:pt idx="776">
                  <c:v>-4.2438793199999996</c:v>
                </c:pt>
                <c:pt idx="777">
                  <c:v>-4.0989517729999996</c:v>
                </c:pt>
                <c:pt idx="778">
                  <c:v>-3.3403390009999998</c:v>
                </c:pt>
                <c:pt idx="779">
                  <c:v>-2.8670963359999999</c:v>
                </c:pt>
                <c:pt idx="780">
                  <c:v>-1.3482581950000001</c:v>
                </c:pt>
                <c:pt idx="781">
                  <c:v>-2.056773449</c:v>
                </c:pt>
                <c:pt idx="782">
                  <c:v>-2.4713969969999998</c:v>
                </c:pt>
                <c:pt idx="783">
                  <c:v>-2.1850302670000001</c:v>
                </c:pt>
                <c:pt idx="784">
                  <c:v>-2.3970253100000001</c:v>
                </c:pt>
                <c:pt idx="785">
                  <c:v>-3.701863742</c:v>
                </c:pt>
                <c:pt idx="786">
                  <c:v>1.0415558309999999</c:v>
                </c:pt>
                <c:pt idx="787">
                  <c:v>-2.0043404929999999</c:v>
                </c:pt>
                <c:pt idx="788">
                  <c:v>-4.1179473910000004</c:v>
                </c:pt>
                <c:pt idx="789">
                  <c:v>-2.2566756319999999</c:v>
                </c:pt>
                <c:pt idx="790">
                  <c:v>-6.2276877759999998</c:v>
                </c:pt>
                <c:pt idx="791">
                  <c:v>-7.9882344160000001</c:v>
                </c:pt>
                <c:pt idx="792">
                  <c:v>-6.9940622899999996</c:v>
                </c:pt>
                <c:pt idx="793">
                  <c:v>-6.5922554409999998</c:v>
                </c:pt>
                <c:pt idx="794">
                  <c:v>-6.5996975850000004</c:v>
                </c:pt>
                <c:pt idx="795">
                  <c:v>-4.2319435749999998</c:v>
                </c:pt>
                <c:pt idx="796">
                  <c:v>-3.8088054200000001</c:v>
                </c:pt>
                <c:pt idx="797">
                  <c:v>-3.5089708719999999</c:v>
                </c:pt>
                <c:pt idx="798">
                  <c:v>-4.7037092210000004</c:v>
                </c:pt>
                <c:pt idx="799">
                  <c:v>-3.357258479</c:v>
                </c:pt>
                <c:pt idx="800">
                  <c:v>-5.0605528480000004</c:v>
                </c:pt>
                <c:pt idx="801">
                  <c:v>-5.2725338449999999</c:v>
                </c:pt>
                <c:pt idx="802">
                  <c:v>-4.8705060250000001</c:v>
                </c:pt>
                <c:pt idx="803">
                  <c:v>-0.185397643</c:v>
                </c:pt>
                <c:pt idx="804">
                  <c:v>-1.4028247190000001</c:v>
                </c:pt>
                <c:pt idx="805">
                  <c:v>-2.4570649530000002</c:v>
                </c:pt>
                <c:pt idx="806">
                  <c:v>-0.88371871400000002</c:v>
                </c:pt>
                <c:pt idx="807">
                  <c:v>-3.2786931269999999</c:v>
                </c:pt>
                <c:pt idx="808">
                  <c:v>-2.6456315739999998</c:v>
                </c:pt>
                <c:pt idx="809">
                  <c:v>-6.0502238830000001</c:v>
                </c:pt>
                <c:pt idx="810">
                  <c:v>-4.6995432089999998</c:v>
                </c:pt>
                <c:pt idx="811">
                  <c:v>6.9575305000000004E-2</c:v>
                </c:pt>
                <c:pt idx="812">
                  <c:v>0.46543363199999999</c:v>
                </c:pt>
                <c:pt idx="813">
                  <c:v>0.65840802499999995</c:v>
                </c:pt>
                <c:pt idx="814">
                  <c:v>-5.6580636569999996</c:v>
                </c:pt>
                <c:pt idx="815">
                  <c:v>-6.326122024</c:v>
                </c:pt>
                <c:pt idx="816">
                  <c:v>-5.4209397690000003</c:v>
                </c:pt>
                <c:pt idx="817">
                  <c:v>-4.0698030430000003</c:v>
                </c:pt>
                <c:pt idx="818">
                  <c:v>-2.811057226</c:v>
                </c:pt>
                <c:pt idx="819">
                  <c:v>-3.1435075819999998</c:v>
                </c:pt>
                <c:pt idx="820">
                  <c:v>-1.1507492530000001</c:v>
                </c:pt>
                <c:pt idx="821">
                  <c:v>-1.3928897090000001</c:v>
                </c:pt>
                <c:pt idx="822">
                  <c:v>-0.97181620700000004</c:v>
                </c:pt>
                <c:pt idx="823">
                  <c:v>-2.1611846830000001</c:v>
                </c:pt>
                <c:pt idx="824">
                  <c:v>-0.77627179599999996</c:v>
                </c:pt>
                <c:pt idx="825">
                  <c:v>-0.18777765099999999</c:v>
                </c:pt>
                <c:pt idx="826">
                  <c:v>-5.8673036009999997</c:v>
                </c:pt>
                <c:pt idx="827">
                  <c:v>-5.2840191560000003</c:v>
                </c:pt>
                <c:pt idx="828">
                  <c:v>-5.9201913599999996</c:v>
                </c:pt>
                <c:pt idx="829">
                  <c:v>-4.5896281439999997</c:v>
                </c:pt>
                <c:pt idx="830">
                  <c:v>-1.984921656</c:v>
                </c:pt>
                <c:pt idx="831">
                  <c:v>-4.4288602619999997</c:v>
                </c:pt>
                <c:pt idx="832">
                  <c:v>-0.61205624800000002</c:v>
                </c:pt>
                <c:pt idx="833">
                  <c:v>0.58828493299999995</c:v>
                </c:pt>
                <c:pt idx="834">
                  <c:v>-0.35276173300000002</c:v>
                </c:pt>
                <c:pt idx="835">
                  <c:v>-3.3957045199999998</c:v>
                </c:pt>
                <c:pt idx="836">
                  <c:v>-4.7084487629999998</c:v>
                </c:pt>
                <c:pt idx="837">
                  <c:v>-2.7659506839999999</c:v>
                </c:pt>
                <c:pt idx="838">
                  <c:v>0.42472131600000002</c:v>
                </c:pt>
                <c:pt idx="839">
                  <c:v>-9.1125189999999995E-3</c:v>
                </c:pt>
                <c:pt idx="840">
                  <c:v>0.68774439300000001</c:v>
                </c:pt>
                <c:pt idx="841">
                  <c:v>-1.329037609</c:v>
                </c:pt>
                <c:pt idx="842">
                  <c:v>-2.2579617029999999</c:v>
                </c:pt>
                <c:pt idx="843">
                  <c:v>-4.1616449549999999</c:v>
                </c:pt>
                <c:pt idx="844">
                  <c:v>-3.842641006</c:v>
                </c:pt>
                <c:pt idx="845">
                  <c:v>-3.3160656419999999</c:v>
                </c:pt>
                <c:pt idx="846">
                  <c:v>-3.727964053</c:v>
                </c:pt>
                <c:pt idx="847">
                  <c:v>-0.90387087799999999</c:v>
                </c:pt>
                <c:pt idx="848">
                  <c:v>-1.1417842739999999</c:v>
                </c:pt>
                <c:pt idx="849">
                  <c:v>-2.0966823379999999</c:v>
                </c:pt>
                <c:pt idx="850">
                  <c:v>-4.3575973530000001</c:v>
                </c:pt>
                <c:pt idx="851">
                  <c:v>-4.9334321640000001</c:v>
                </c:pt>
                <c:pt idx="852">
                  <c:v>-4.8934137250000003</c:v>
                </c:pt>
                <c:pt idx="853">
                  <c:v>-2.616343021</c:v>
                </c:pt>
                <c:pt idx="854">
                  <c:v>-4.278644613</c:v>
                </c:pt>
                <c:pt idx="855">
                  <c:v>-3.2890707049999999</c:v>
                </c:pt>
                <c:pt idx="856">
                  <c:v>-1.556245213</c:v>
                </c:pt>
                <c:pt idx="857">
                  <c:v>-3.109244033</c:v>
                </c:pt>
                <c:pt idx="858">
                  <c:v>-3.7832068520000002</c:v>
                </c:pt>
                <c:pt idx="859">
                  <c:v>-6.2875145610000001</c:v>
                </c:pt>
                <c:pt idx="860">
                  <c:v>-2.6047100830000001</c:v>
                </c:pt>
                <c:pt idx="861">
                  <c:v>-3.3870977149999999</c:v>
                </c:pt>
                <c:pt idx="862">
                  <c:v>-2.3464146870000002</c:v>
                </c:pt>
                <c:pt idx="863">
                  <c:v>-2.3911955140000001</c:v>
                </c:pt>
                <c:pt idx="864">
                  <c:v>1.0874413940000001</c:v>
                </c:pt>
                <c:pt idx="865">
                  <c:v>-1.7612680839999999</c:v>
                </c:pt>
                <c:pt idx="866">
                  <c:v>-5.824539863</c:v>
                </c:pt>
                <c:pt idx="867">
                  <c:v>-3.985583299</c:v>
                </c:pt>
                <c:pt idx="868">
                  <c:v>-5.9679810289999997</c:v>
                </c:pt>
                <c:pt idx="869">
                  <c:v>-7.2777945810000002</c:v>
                </c:pt>
                <c:pt idx="870">
                  <c:v>-4.0807462860000001</c:v>
                </c:pt>
                <c:pt idx="871">
                  <c:v>-5.2730726680000002</c:v>
                </c:pt>
                <c:pt idx="872">
                  <c:v>-5.4176299300000004</c:v>
                </c:pt>
                <c:pt idx="873">
                  <c:v>-4.2714474109999996</c:v>
                </c:pt>
                <c:pt idx="874">
                  <c:v>-4.2179943619999998</c:v>
                </c:pt>
                <c:pt idx="875">
                  <c:v>-3.1452054469999999</c:v>
                </c:pt>
                <c:pt idx="876">
                  <c:v>-4.8047951360000001</c:v>
                </c:pt>
                <c:pt idx="877">
                  <c:v>-4.6075586020000001</c:v>
                </c:pt>
                <c:pt idx="878">
                  <c:v>-7.8951824009999996</c:v>
                </c:pt>
                <c:pt idx="879">
                  <c:v>-7.8496526409999996</c:v>
                </c:pt>
                <c:pt idx="880">
                  <c:v>-5.3306070859999997</c:v>
                </c:pt>
                <c:pt idx="881">
                  <c:v>-5.2384267250000001</c:v>
                </c:pt>
                <c:pt idx="882">
                  <c:v>-2.685892146</c:v>
                </c:pt>
                <c:pt idx="883">
                  <c:v>-2.6103025519999998</c:v>
                </c:pt>
                <c:pt idx="884">
                  <c:v>-0.55772055799999998</c:v>
                </c:pt>
                <c:pt idx="885">
                  <c:v>-2.3383982030000001</c:v>
                </c:pt>
                <c:pt idx="886">
                  <c:v>-4.9937018929999999</c:v>
                </c:pt>
                <c:pt idx="887">
                  <c:v>-5.207293366</c:v>
                </c:pt>
                <c:pt idx="888">
                  <c:v>-3.419850039</c:v>
                </c:pt>
                <c:pt idx="889">
                  <c:v>-3.3586684569999998</c:v>
                </c:pt>
                <c:pt idx="890">
                  <c:v>-2.8041633930000001</c:v>
                </c:pt>
                <c:pt idx="891">
                  <c:v>-5.2310058039999996</c:v>
                </c:pt>
                <c:pt idx="892">
                  <c:v>-1.8243670059999999</c:v>
                </c:pt>
              </c:numCache>
            </c:numRef>
          </c:xVal>
          <c:yVal>
            <c:numRef>
              <c:f>'test-XG'!$H$1:$H$1117</c:f>
              <c:numCache>
                <c:formatCode>General</c:formatCode>
                <c:ptCount val="1117"/>
                <c:pt idx="0">
                  <c:v>-0.83</c:v>
                </c:pt>
                <c:pt idx="1">
                  <c:v>-1.99</c:v>
                </c:pt>
                <c:pt idx="2">
                  <c:v>-5.16</c:v>
                </c:pt>
                <c:pt idx="3">
                  <c:v>-2.37</c:v>
                </c:pt>
                <c:pt idx="4">
                  <c:v>-0.71</c:v>
                </c:pt>
                <c:pt idx="5">
                  <c:v>-1.37</c:v>
                </c:pt>
                <c:pt idx="6">
                  <c:v>-2.0499999999999998</c:v>
                </c:pt>
                <c:pt idx="7">
                  <c:v>1.1100000000000001</c:v>
                </c:pt>
                <c:pt idx="8">
                  <c:v>-1.55</c:v>
                </c:pt>
                <c:pt idx="9">
                  <c:v>-0.63</c:v>
                </c:pt>
                <c:pt idx="10">
                  <c:v>-3.14</c:v>
                </c:pt>
                <c:pt idx="11">
                  <c:v>-3.67</c:v>
                </c:pt>
                <c:pt idx="12">
                  <c:v>-0.12</c:v>
                </c:pt>
                <c:pt idx="13">
                  <c:v>-2.1800000000000002</c:v>
                </c:pt>
                <c:pt idx="14">
                  <c:v>-1.8069999999999999</c:v>
                </c:pt>
                <c:pt idx="15">
                  <c:v>0.48</c:v>
                </c:pt>
                <c:pt idx="16">
                  <c:v>-0.55000000000000004</c:v>
                </c:pt>
                <c:pt idx="17">
                  <c:v>-0.89</c:v>
                </c:pt>
                <c:pt idx="18">
                  <c:v>-1.92</c:v>
                </c:pt>
                <c:pt idx="19">
                  <c:v>-3.0910000000000002</c:v>
                </c:pt>
                <c:pt idx="20">
                  <c:v>-0.04</c:v>
                </c:pt>
                <c:pt idx="21">
                  <c:v>-1.06</c:v>
                </c:pt>
                <c:pt idx="22">
                  <c:v>-1.04</c:v>
                </c:pt>
                <c:pt idx="23">
                  <c:v>-2.46</c:v>
                </c:pt>
                <c:pt idx="24">
                  <c:v>-2.68</c:v>
                </c:pt>
                <c:pt idx="25">
                  <c:v>-2.4300000000000002</c:v>
                </c:pt>
                <c:pt idx="26">
                  <c:v>-2.74</c:v>
                </c:pt>
                <c:pt idx="27">
                  <c:v>1.1439999999999999</c:v>
                </c:pt>
                <c:pt idx="28">
                  <c:v>-2</c:v>
                </c:pt>
                <c:pt idx="29">
                  <c:v>0.65100000000000002</c:v>
                </c:pt>
                <c:pt idx="30">
                  <c:v>-2.68</c:v>
                </c:pt>
                <c:pt idx="31">
                  <c:v>-3.4079999999999999</c:v>
                </c:pt>
                <c:pt idx="32">
                  <c:v>-0.5</c:v>
                </c:pt>
                <c:pt idx="33">
                  <c:v>-2.09</c:v>
                </c:pt>
                <c:pt idx="34">
                  <c:v>0.26</c:v>
                </c:pt>
                <c:pt idx="35">
                  <c:v>-1.75</c:v>
                </c:pt>
                <c:pt idx="36">
                  <c:v>-2.36</c:v>
                </c:pt>
                <c:pt idx="37">
                  <c:v>0.52300000000000002</c:v>
                </c:pt>
                <c:pt idx="38">
                  <c:v>-0.09</c:v>
                </c:pt>
                <c:pt idx="39">
                  <c:v>0</c:v>
                </c:pt>
                <c:pt idx="40">
                  <c:v>-3.66</c:v>
                </c:pt>
                <c:pt idx="41">
                  <c:v>-3.3</c:v>
                </c:pt>
                <c:pt idx="42">
                  <c:v>-3.03</c:v>
                </c:pt>
                <c:pt idx="43">
                  <c:v>-5.84</c:v>
                </c:pt>
                <c:pt idx="44">
                  <c:v>-0.85</c:v>
                </c:pt>
                <c:pt idx="45">
                  <c:v>-0.8</c:v>
                </c:pt>
                <c:pt idx="46">
                  <c:v>-4.53</c:v>
                </c:pt>
                <c:pt idx="47">
                  <c:v>-7</c:v>
                </c:pt>
                <c:pt idx="48">
                  <c:v>-2.2799999999999998</c:v>
                </c:pt>
                <c:pt idx="49">
                  <c:v>-0.83</c:v>
                </c:pt>
                <c:pt idx="50">
                  <c:v>-0.02</c:v>
                </c:pt>
                <c:pt idx="51">
                  <c:v>-1.1399999999999999</c:v>
                </c:pt>
                <c:pt idx="52">
                  <c:v>-2.6</c:v>
                </c:pt>
                <c:pt idx="53">
                  <c:v>-3.8</c:v>
                </c:pt>
                <c:pt idx="54">
                  <c:v>-1.17</c:v>
                </c:pt>
                <c:pt idx="55">
                  <c:v>-1.47</c:v>
                </c:pt>
                <c:pt idx="56">
                  <c:v>-2.74</c:v>
                </c:pt>
                <c:pt idx="57">
                  <c:v>-1.64</c:v>
                </c:pt>
                <c:pt idx="58">
                  <c:v>-2.57</c:v>
                </c:pt>
                <c:pt idx="59">
                  <c:v>-2.54</c:v>
                </c:pt>
                <c:pt idx="60">
                  <c:v>-4.7549999999999999</c:v>
                </c:pt>
                <c:pt idx="61">
                  <c:v>0.46</c:v>
                </c:pt>
                <c:pt idx="62">
                  <c:v>-5.51</c:v>
                </c:pt>
                <c:pt idx="63">
                  <c:v>-1.87</c:v>
                </c:pt>
                <c:pt idx="64">
                  <c:v>-0.51</c:v>
                </c:pt>
                <c:pt idx="65">
                  <c:v>-1.52</c:v>
                </c:pt>
                <c:pt idx="66">
                  <c:v>-0.62</c:v>
                </c:pt>
                <c:pt idx="67">
                  <c:v>-1.08</c:v>
                </c:pt>
                <c:pt idx="68">
                  <c:v>-0.28000000000000003</c:v>
                </c:pt>
                <c:pt idx="69">
                  <c:v>-3.63</c:v>
                </c:pt>
                <c:pt idx="70">
                  <c:v>-2.34</c:v>
                </c:pt>
                <c:pt idx="71">
                  <c:v>-1.85</c:v>
                </c:pt>
                <c:pt idx="72">
                  <c:v>-0.24</c:v>
                </c:pt>
                <c:pt idx="73">
                  <c:v>-1.94</c:v>
                </c:pt>
                <c:pt idx="74">
                  <c:v>-2.33</c:v>
                </c:pt>
                <c:pt idx="75">
                  <c:v>-1.64</c:v>
                </c:pt>
                <c:pt idx="76">
                  <c:v>-0.66</c:v>
                </c:pt>
                <c:pt idx="77">
                  <c:v>-0.15</c:v>
                </c:pt>
                <c:pt idx="78">
                  <c:v>0.7</c:v>
                </c:pt>
                <c:pt idx="79">
                  <c:v>-3.01</c:v>
                </c:pt>
                <c:pt idx="80">
                  <c:v>-2.42</c:v>
                </c:pt>
                <c:pt idx="81">
                  <c:v>-1.36</c:v>
                </c:pt>
                <c:pt idx="82">
                  <c:v>-1.6</c:v>
                </c:pt>
                <c:pt idx="83">
                  <c:v>-4.8600000000000003</c:v>
                </c:pt>
                <c:pt idx="84">
                  <c:v>-1.46</c:v>
                </c:pt>
                <c:pt idx="85">
                  <c:v>0.28000000000000003</c:v>
                </c:pt>
                <c:pt idx="86">
                  <c:v>-1.62</c:v>
                </c:pt>
                <c:pt idx="87">
                  <c:v>-0.43</c:v>
                </c:pt>
                <c:pt idx="88">
                  <c:v>-0.59</c:v>
                </c:pt>
                <c:pt idx="89">
                  <c:v>-1.17</c:v>
                </c:pt>
                <c:pt idx="90">
                  <c:v>-8.3339999999999996</c:v>
                </c:pt>
                <c:pt idx="91">
                  <c:v>-0.49</c:v>
                </c:pt>
                <c:pt idx="92">
                  <c:v>-4.2300000000000004</c:v>
                </c:pt>
                <c:pt idx="93">
                  <c:v>-0.92</c:v>
                </c:pt>
                <c:pt idx="94">
                  <c:v>-0.24</c:v>
                </c:pt>
                <c:pt idx="95">
                  <c:v>0.47</c:v>
                </c:pt>
                <c:pt idx="96">
                  <c:v>-3.68</c:v>
                </c:pt>
                <c:pt idx="97">
                  <c:v>-0.8</c:v>
                </c:pt>
                <c:pt idx="98">
                  <c:v>-1.3</c:v>
                </c:pt>
                <c:pt idx="99">
                  <c:v>-3.39</c:v>
                </c:pt>
                <c:pt idx="100">
                  <c:v>-2.73</c:v>
                </c:pt>
                <c:pt idx="101">
                  <c:v>-2.5099999999999998</c:v>
                </c:pt>
                <c:pt idx="102">
                  <c:v>-1.73</c:v>
                </c:pt>
                <c:pt idx="103">
                  <c:v>-1.91</c:v>
                </c:pt>
                <c:pt idx="104">
                  <c:v>-4.0999999999999996</c:v>
                </c:pt>
                <c:pt idx="105">
                  <c:v>-1.92</c:v>
                </c:pt>
                <c:pt idx="106">
                  <c:v>-5.19</c:v>
                </c:pt>
                <c:pt idx="107">
                  <c:v>-1.4</c:v>
                </c:pt>
                <c:pt idx="108">
                  <c:v>-5.05</c:v>
                </c:pt>
                <c:pt idx="109">
                  <c:v>-0.8</c:v>
                </c:pt>
                <c:pt idx="110">
                  <c:v>-0.72</c:v>
                </c:pt>
                <c:pt idx="111">
                  <c:v>-2.54</c:v>
                </c:pt>
                <c:pt idx="112">
                  <c:v>-2.58</c:v>
                </c:pt>
                <c:pt idx="113">
                  <c:v>-0.28999999999999998</c:v>
                </c:pt>
                <c:pt idx="114">
                  <c:v>-1.3</c:v>
                </c:pt>
                <c:pt idx="115">
                  <c:v>-1.01</c:v>
                </c:pt>
                <c:pt idx="116">
                  <c:v>-0.74</c:v>
                </c:pt>
                <c:pt idx="117">
                  <c:v>-2.25</c:v>
                </c:pt>
                <c:pt idx="118">
                  <c:v>-5.14</c:v>
                </c:pt>
                <c:pt idx="119">
                  <c:v>-0.19</c:v>
                </c:pt>
                <c:pt idx="120">
                  <c:v>0.26</c:v>
                </c:pt>
                <c:pt idx="121">
                  <c:v>-2.0299999999999998</c:v>
                </c:pt>
                <c:pt idx="122">
                  <c:v>-1.9</c:v>
                </c:pt>
                <c:pt idx="123">
                  <c:v>-1.41</c:v>
                </c:pt>
                <c:pt idx="124">
                  <c:v>-2.1680000000000001</c:v>
                </c:pt>
                <c:pt idx="125">
                  <c:v>-2.2400000000000002</c:v>
                </c:pt>
                <c:pt idx="126">
                  <c:v>-3.74</c:v>
                </c:pt>
                <c:pt idx="127">
                  <c:v>-2.35</c:v>
                </c:pt>
                <c:pt idx="128">
                  <c:v>-1.17</c:v>
                </c:pt>
                <c:pt idx="129">
                  <c:v>-3.37</c:v>
                </c:pt>
                <c:pt idx="130">
                  <c:v>0.15</c:v>
                </c:pt>
                <c:pt idx="131">
                  <c:v>-1.75</c:v>
                </c:pt>
                <c:pt idx="132">
                  <c:v>-2.4</c:v>
                </c:pt>
                <c:pt idx="133">
                  <c:v>0.52</c:v>
                </c:pt>
                <c:pt idx="134">
                  <c:v>-3.73</c:v>
                </c:pt>
                <c:pt idx="135">
                  <c:v>-2.2200000000000002</c:v>
                </c:pt>
                <c:pt idx="136">
                  <c:v>-2.13</c:v>
                </c:pt>
                <c:pt idx="137">
                  <c:v>-4.28</c:v>
                </c:pt>
                <c:pt idx="138">
                  <c:v>-1.3</c:v>
                </c:pt>
                <c:pt idx="139">
                  <c:v>0.28999999999999998</c:v>
                </c:pt>
                <c:pt idx="140">
                  <c:v>-4.43</c:v>
                </c:pt>
                <c:pt idx="141">
                  <c:v>0.1</c:v>
                </c:pt>
                <c:pt idx="142">
                  <c:v>-2.09</c:v>
                </c:pt>
                <c:pt idx="143">
                  <c:v>-2.58</c:v>
                </c:pt>
                <c:pt idx="144">
                  <c:v>-2.5179999999999998</c:v>
                </c:pt>
                <c:pt idx="145">
                  <c:v>-0.41</c:v>
                </c:pt>
                <c:pt idx="146">
                  <c:v>-1.29</c:v>
                </c:pt>
                <c:pt idx="147">
                  <c:v>-2.31</c:v>
                </c:pt>
                <c:pt idx="148">
                  <c:v>-8.4</c:v>
                </c:pt>
                <c:pt idx="149">
                  <c:v>-2.0299999999999998</c:v>
                </c:pt>
                <c:pt idx="150">
                  <c:v>1.1000000000000001</c:v>
                </c:pt>
                <c:pt idx="151">
                  <c:v>-4</c:v>
                </c:pt>
                <c:pt idx="152">
                  <c:v>0.32</c:v>
                </c:pt>
                <c:pt idx="153">
                  <c:v>-1.28</c:v>
                </c:pt>
                <c:pt idx="154">
                  <c:v>-4.8</c:v>
                </c:pt>
                <c:pt idx="155">
                  <c:v>-1.94</c:v>
                </c:pt>
                <c:pt idx="156">
                  <c:v>-4.6900000000000004</c:v>
                </c:pt>
                <c:pt idx="157">
                  <c:v>-0.4</c:v>
                </c:pt>
                <c:pt idx="158">
                  <c:v>-2.73</c:v>
                </c:pt>
                <c:pt idx="159">
                  <c:v>-0.22</c:v>
                </c:pt>
                <c:pt idx="160">
                  <c:v>0.43</c:v>
                </c:pt>
                <c:pt idx="161">
                  <c:v>-4.1100000000000003</c:v>
                </c:pt>
                <c:pt idx="162">
                  <c:v>-0.6</c:v>
                </c:pt>
                <c:pt idx="163">
                  <c:v>-9.1999999999999998E-2</c:v>
                </c:pt>
                <c:pt idx="164">
                  <c:v>0.57999999999999996</c:v>
                </c:pt>
                <c:pt idx="165">
                  <c:v>-5.88</c:v>
                </c:pt>
                <c:pt idx="166">
                  <c:v>-1.9950000000000001</c:v>
                </c:pt>
                <c:pt idx="167">
                  <c:v>-3.8959999999999999</c:v>
                </c:pt>
                <c:pt idx="168">
                  <c:v>-1.87</c:v>
                </c:pt>
                <c:pt idx="169">
                  <c:v>-5.08</c:v>
                </c:pt>
                <c:pt idx="170">
                  <c:v>-0.49</c:v>
                </c:pt>
                <c:pt idx="171">
                  <c:v>-4.88</c:v>
                </c:pt>
                <c:pt idx="172">
                  <c:v>-0.98</c:v>
                </c:pt>
                <c:pt idx="173">
                  <c:v>-1.52</c:v>
                </c:pt>
                <c:pt idx="174">
                  <c:v>-1.96</c:v>
                </c:pt>
                <c:pt idx="175">
                  <c:v>-0.66</c:v>
                </c:pt>
                <c:pt idx="176">
                  <c:v>0.15</c:v>
                </c:pt>
                <c:pt idx="177">
                  <c:v>0.85</c:v>
                </c:pt>
                <c:pt idx="178">
                  <c:v>-4.92</c:v>
                </c:pt>
                <c:pt idx="179">
                  <c:v>0.96</c:v>
                </c:pt>
                <c:pt idx="180">
                  <c:v>-1.08</c:v>
                </c:pt>
                <c:pt idx="181">
                  <c:v>-1.34</c:v>
                </c:pt>
                <c:pt idx="182">
                  <c:v>-0.4</c:v>
                </c:pt>
                <c:pt idx="183">
                  <c:v>-3.23</c:v>
                </c:pt>
                <c:pt idx="184">
                  <c:v>-2.73</c:v>
                </c:pt>
                <c:pt idx="185">
                  <c:v>-0.18</c:v>
                </c:pt>
                <c:pt idx="186">
                  <c:v>-5.05</c:v>
                </c:pt>
                <c:pt idx="187">
                  <c:v>0.54</c:v>
                </c:pt>
                <c:pt idx="188">
                  <c:v>-1.44</c:v>
                </c:pt>
                <c:pt idx="189">
                  <c:v>-0.31</c:v>
                </c:pt>
                <c:pt idx="190">
                  <c:v>-1.34</c:v>
                </c:pt>
                <c:pt idx="191">
                  <c:v>-1.1000000000000001</c:v>
                </c:pt>
                <c:pt idx="192">
                  <c:v>0.56999999999999995</c:v>
                </c:pt>
                <c:pt idx="193">
                  <c:v>1.1200000000000001</c:v>
                </c:pt>
                <c:pt idx="194">
                  <c:v>-3.68</c:v>
                </c:pt>
                <c:pt idx="195">
                  <c:v>-1.52</c:v>
                </c:pt>
                <c:pt idx="196">
                  <c:v>-8.1720000000000006</c:v>
                </c:pt>
                <c:pt idx="197">
                  <c:v>-3.12</c:v>
                </c:pt>
                <c:pt idx="198">
                  <c:v>0.57999999999999996</c:v>
                </c:pt>
                <c:pt idx="199">
                  <c:v>-1.34</c:v>
                </c:pt>
                <c:pt idx="200">
                  <c:v>-3.84</c:v>
                </c:pt>
                <c:pt idx="201">
                  <c:v>-0.89</c:v>
                </c:pt>
                <c:pt idx="202">
                  <c:v>1.34</c:v>
                </c:pt>
                <c:pt idx="203">
                  <c:v>-4.8</c:v>
                </c:pt>
                <c:pt idx="204">
                  <c:v>0.94</c:v>
                </c:pt>
                <c:pt idx="205">
                  <c:v>-0.22</c:v>
                </c:pt>
                <c:pt idx="206">
                  <c:v>-0.7</c:v>
                </c:pt>
                <c:pt idx="207">
                  <c:v>-0.6</c:v>
                </c:pt>
                <c:pt idx="208">
                  <c:v>-4.2300000000000004</c:v>
                </c:pt>
                <c:pt idx="209">
                  <c:v>-0.85</c:v>
                </c:pt>
                <c:pt idx="210">
                  <c:v>-1.48</c:v>
                </c:pt>
                <c:pt idx="211">
                  <c:v>-0.79</c:v>
                </c:pt>
                <c:pt idx="212">
                  <c:v>0.106</c:v>
                </c:pt>
                <c:pt idx="213">
                  <c:v>-4.3600000000000003</c:v>
                </c:pt>
                <c:pt idx="214">
                  <c:v>-2.11</c:v>
                </c:pt>
                <c:pt idx="215">
                  <c:v>-4.6900000000000004</c:v>
                </c:pt>
                <c:pt idx="216">
                  <c:v>-1.21</c:v>
                </c:pt>
                <c:pt idx="217">
                  <c:v>0.57499999999999996</c:v>
                </c:pt>
                <c:pt idx="218">
                  <c:v>-0.14000000000000001</c:v>
                </c:pt>
                <c:pt idx="219">
                  <c:v>-1.71</c:v>
                </c:pt>
                <c:pt idx="220">
                  <c:v>-4.3600000000000003</c:v>
                </c:pt>
                <c:pt idx="221">
                  <c:v>-0.82</c:v>
                </c:pt>
                <c:pt idx="222">
                  <c:v>-0.36</c:v>
                </c:pt>
                <c:pt idx="223">
                  <c:v>-2.46</c:v>
                </c:pt>
                <c:pt idx="224">
                  <c:v>-2.96</c:v>
                </c:pt>
                <c:pt idx="225">
                  <c:v>-8.4</c:v>
                </c:pt>
                <c:pt idx="226">
                  <c:v>-0.01</c:v>
                </c:pt>
                <c:pt idx="227">
                  <c:v>-2.68</c:v>
                </c:pt>
                <c:pt idx="228">
                  <c:v>-1.62</c:v>
                </c:pt>
                <c:pt idx="229">
                  <c:v>-2</c:v>
                </c:pt>
                <c:pt idx="230">
                  <c:v>-1.74</c:v>
                </c:pt>
                <c:pt idx="231">
                  <c:v>-6.35</c:v>
                </c:pt>
                <c:pt idx="232">
                  <c:v>-2.09</c:v>
                </c:pt>
                <c:pt idx="233">
                  <c:v>-1.81</c:v>
                </c:pt>
                <c:pt idx="234">
                  <c:v>-0.82</c:v>
                </c:pt>
                <c:pt idx="235">
                  <c:v>-1.72</c:v>
                </c:pt>
                <c:pt idx="236">
                  <c:v>-2.94</c:v>
                </c:pt>
                <c:pt idx="237">
                  <c:v>-3.17</c:v>
                </c:pt>
                <c:pt idx="238">
                  <c:v>-4.26</c:v>
                </c:pt>
                <c:pt idx="239">
                  <c:v>0.43</c:v>
                </c:pt>
                <c:pt idx="240">
                  <c:v>-1</c:v>
                </c:pt>
                <c:pt idx="241">
                  <c:v>-1.06</c:v>
                </c:pt>
                <c:pt idx="242">
                  <c:v>-1.59</c:v>
                </c:pt>
                <c:pt idx="243">
                  <c:v>-3.53</c:v>
                </c:pt>
                <c:pt idx="244">
                  <c:v>-3.39</c:v>
                </c:pt>
                <c:pt idx="245">
                  <c:v>-1.3</c:v>
                </c:pt>
                <c:pt idx="246">
                  <c:v>-2.1800000000000002</c:v>
                </c:pt>
                <c:pt idx="247">
                  <c:v>-1.24</c:v>
                </c:pt>
                <c:pt idx="248">
                  <c:v>-0.72</c:v>
                </c:pt>
                <c:pt idx="249">
                  <c:v>-1.45</c:v>
                </c:pt>
                <c:pt idx="250">
                  <c:v>-2.29</c:v>
                </c:pt>
                <c:pt idx="251">
                  <c:v>-7.96</c:v>
                </c:pt>
                <c:pt idx="252">
                  <c:v>-3.55</c:v>
                </c:pt>
                <c:pt idx="253">
                  <c:v>-1.54</c:v>
                </c:pt>
                <c:pt idx="254">
                  <c:v>-2.5499999999999998</c:v>
                </c:pt>
                <c:pt idx="255">
                  <c:v>-4.4400000000000004</c:v>
                </c:pt>
                <c:pt idx="256">
                  <c:v>-0.62</c:v>
                </c:pt>
                <c:pt idx="257">
                  <c:v>-0.63</c:v>
                </c:pt>
                <c:pt idx="258">
                  <c:v>-2</c:v>
                </c:pt>
                <c:pt idx="259">
                  <c:v>1.58</c:v>
                </c:pt>
                <c:pt idx="260">
                  <c:v>-4.74</c:v>
                </c:pt>
                <c:pt idx="261">
                  <c:v>-0.22</c:v>
                </c:pt>
                <c:pt idx="262">
                  <c:v>-0.99</c:v>
                </c:pt>
                <c:pt idx="263">
                  <c:v>-3.9</c:v>
                </c:pt>
                <c:pt idx="264">
                  <c:v>0.32</c:v>
                </c:pt>
                <c:pt idx="265">
                  <c:v>-2.56</c:v>
                </c:pt>
                <c:pt idx="266">
                  <c:v>-0.67</c:v>
                </c:pt>
                <c:pt idx="267">
                  <c:v>-0.45</c:v>
                </c:pt>
                <c:pt idx="268">
                  <c:v>-0.42</c:v>
                </c:pt>
                <c:pt idx="269">
                  <c:v>-3.18</c:v>
                </c:pt>
                <c:pt idx="270">
                  <c:v>-0.85</c:v>
                </c:pt>
                <c:pt idx="271">
                  <c:v>-1.0900000000000001</c:v>
                </c:pt>
                <c:pt idx="272">
                  <c:v>-5.0599999999999996</c:v>
                </c:pt>
                <c:pt idx="273">
                  <c:v>-2.74</c:v>
                </c:pt>
                <c:pt idx="274">
                  <c:v>-0.6</c:v>
                </c:pt>
                <c:pt idx="275">
                  <c:v>-0.39</c:v>
                </c:pt>
                <c:pt idx="276">
                  <c:v>-1.24</c:v>
                </c:pt>
                <c:pt idx="277">
                  <c:v>-3.81</c:v>
                </c:pt>
                <c:pt idx="278">
                  <c:v>0.32</c:v>
                </c:pt>
                <c:pt idx="279">
                  <c:v>-3.08</c:v>
                </c:pt>
                <c:pt idx="280">
                  <c:v>-1.62</c:v>
                </c:pt>
                <c:pt idx="281">
                  <c:v>-0.77</c:v>
                </c:pt>
                <c:pt idx="282">
                  <c:v>-3.01</c:v>
                </c:pt>
                <c:pt idx="283">
                  <c:v>-4.24</c:v>
                </c:pt>
                <c:pt idx="284">
                  <c:v>-1.89</c:v>
                </c:pt>
                <c:pt idx="285">
                  <c:v>-1.99</c:v>
                </c:pt>
                <c:pt idx="286">
                  <c:v>-3.04</c:v>
                </c:pt>
                <c:pt idx="287">
                  <c:v>-3.38</c:v>
                </c:pt>
                <c:pt idx="288">
                  <c:v>-1.1100000000000001</c:v>
                </c:pt>
                <c:pt idx="289">
                  <c:v>-4.2859999999999996</c:v>
                </c:pt>
                <c:pt idx="290">
                  <c:v>-5.24</c:v>
                </c:pt>
                <c:pt idx="291">
                  <c:v>-1.98</c:v>
                </c:pt>
                <c:pt idx="292">
                  <c:v>0.15</c:v>
                </c:pt>
                <c:pt idx="293">
                  <c:v>-0.9</c:v>
                </c:pt>
                <c:pt idx="294">
                  <c:v>-0.47</c:v>
                </c:pt>
                <c:pt idx="295">
                  <c:v>-3.82</c:v>
                </c:pt>
                <c:pt idx="296">
                  <c:v>-1.96</c:v>
                </c:pt>
                <c:pt idx="297">
                  <c:v>-0.28999999999999998</c:v>
                </c:pt>
                <c:pt idx="298">
                  <c:v>-1.32</c:v>
                </c:pt>
                <c:pt idx="299">
                  <c:v>-2.54</c:v>
                </c:pt>
                <c:pt idx="300">
                  <c:v>-1.6</c:v>
                </c:pt>
                <c:pt idx="301">
                  <c:v>-3.65</c:v>
                </c:pt>
                <c:pt idx="302">
                  <c:v>-2.58</c:v>
                </c:pt>
                <c:pt idx="303">
                  <c:v>-2.39</c:v>
                </c:pt>
                <c:pt idx="304">
                  <c:v>0.62</c:v>
                </c:pt>
                <c:pt idx="305">
                  <c:v>-5.54</c:v>
                </c:pt>
                <c:pt idx="306">
                  <c:v>-1.6</c:v>
                </c:pt>
                <c:pt idx="307">
                  <c:v>-1.22</c:v>
                </c:pt>
                <c:pt idx="308">
                  <c:v>-1.68</c:v>
                </c:pt>
                <c:pt idx="309">
                  <c:v>1.57</c:v>
                </c:pt>
                <c:pt idx="310">
                  <c:v>-3.18</c:v>
                </c:pt>
                <c:pt idx="311">
                  <c:v>-1.36</c:v>
                </c:pt>
                <c:pt idx="312">
                  <c:v>-4.8099999999999996</c:v>
                </c:pt>
                <c:pt idx="313">
                  <c:v>-2.06</c:v>
                </c:pt>
                <c:pt idx="314">
                  <c:v>-0.8</c:v>
                </c:pt>
                <c:pt idx="315">
                  <c:v>-1.47</c:v>
                </c:pt>
                <c:pt idx="316">
                  <c:v>-2.2999999999999998</c:v>
                </c:pt>
                <c:pt idx="317">
                  <c:v>-0.17</c:v>
                </c:pt>
                <c:pt idx="318">
                  <c:v>-4.5220000000000002</c:v>
                </c:pt>
                <c:pt idx="319">
                  <c:v>-4.07</c:v>
                </c:pt>
                <c:pt idx="320">
                  <c:v>-2.617</c:v>
                </c:pt>
                <c:pt idx="321">
                  <c:v>-2.35</c:v>
                </c:pt>
                <c:pt idx="322">
                  <c:v>-2.5499999999999998</c:v>
                </c:pt>
                <c:pt idx="323">
                  <c:v>-4.57</c:v>
                </c:pt>
                <c:pt idx="324">
                  <c:v>0.62</c:v>
                </c:pt>
                <c:pt idx="325">
                  <c:v>-2.77</c:v>
                </c:pt>
                <c:pt idx="326">
                  <c:v>-2.82</c:v>
                </c:pt>
                <c:pt idx="327">
                  <c:v>-3.4830000000000001</c:v>
                </c:pt>
                <c:pt idx="328">
                  <c:v>-0.92</c:v>
                </c:pt>
                <c:pt idx="329">
                  <c:v>-3.76</c:v>
                </c:pt>
                <c:pt idx="330">
                  <c:v>-1.25</c:v>
                </c:pt>
                <c:pt idx="331">
                  <c:v>-4.59</c:v>
                </c:pt>
                <c:pt idx="332">
                  <c:v>-4.7699999999999996</c:v>
                </c:pt>
                <c:pt idx="333">
                  <c:v>-4.66</c:v>
                </c:pt>
                <c:pt idx="334">
                  <c:v>-1.82</c:v>
                </c:pt>
                <c:pt idx="335">
                  <c:v>-3.33</c:v>
                </c:pt>
                <c:pt idx="336">
                  <c:v>-4.194</c:v>
                </c:pt>
                <c:pt idx="337">
                  <c:v>-2.73</c:v>
                </c:pt>
                <c:pt idx="338">
                  <c:v>-1.97</c:v>
                </c:pt>
                <c:pt idx="339">
                  <c:v>-2.23</c:v>
                </c:pt>
                <c:pt idx="340">
                  <c:v>-3.77</c:v>
                </c:pt>
                <c:pt idx="341">
                  <c:v>-3.28</c:v>
                </c:pt>
                <c:pt idx="342">
                  <c:v>-3.55</c:v>
                </c:pt>
                <c:pt idx="343">
                  <c:v>-2</c:v>
                </c:pt>
                <c:pt idx="344">
                  <c:v>-3.2</c:v>
                </c:pt>
                <c:pt idx="345">
                  <c:v>-4.5599999999999996</c:v>
                </c:pt>
                <c:pt idx="346">
                  <c:v>-1.03</c:v>
                </c:pt>
                <c:pt idx="347">
                  <c:v>-3.0819999999999999</c:v>
                </c:pt>
                <c:pt idx="348">
                  <c:v>-3.9239999999999999</c:v>
                </c:pt>
                <c:pt idx="349">
                  <c:v>-3.13</c:v>
                </c:pt>
                <c:pt idx="350">
                  <c:v>-2.581</c:v>
                </c:pt>
                <c:pt idx="351">
                  <c:v>-5.6</c:v>
                </c:pt>
                <c:pt idx="352">
                  <c:v>-2.41</c:v>
                </c:pt>
                <c:pt idx="353">
                  <c:v>-2.64</c:v>
                </c:pt>
                <c:pt idx="354">
                  <c:v>-1.85</c:v>
                </c:pt>
                <c:pt idx="355">
                  <c:v>-5.7519999999999998</c:v>
                </c:pt>
                <c:pt idx="356">
                  <c:v>-3</c:v>
                </c:pt>
                <c:pt idx="357">
                  <c:v>-2.35</c:v>
                </c:pt>
                <c:pt idx="358">
                  <c:v>-4.8620000000000001</c:v>
                </c:pt>
                <c:pt idx="359">
                  <c:v>-1.24</c:v>
                </c:pt>
                <c:pt idx="360">
                  <c:v>-1.79</c:v>
                </c:pt>
                <c:pt idx="361">
                  <c:v>-3.15</c:v>
                </c:pt>
                <c:pt idx="362">
                  <c:v>-2.5499999999999998</c:v>
                </c:pt>
                <c:pt idx="363">
                  <c:v>-6.6369999999999996</c:v>
                </c:pt>
                <c:pt idx="364">
                  <c:v>-1.19</c:v>
                </c:pt>
                <c:pt idx="365">
                  <c:v>-0.73</c:v>
                </c:pt>
                <c:pt idx="366">
                  <c:v>-3.48</c:v>
                </c:pt>
                <c:pt idx="367">
                  <c:v>-2.1539999999999999</c:v>
                </c:pt>
                <c:pt idx="368">
                  <c:v>-2.17</c:v>
                </c:pt>
                <c:pt idx="369">
                  <c:v>-1.28</c:v>
                </c:pt>
                <c:pt idx="370">
                  <c:v>-3.61</c:v>
                </c:pt>
                <c:pt idx="371">
                  <c:v>-1.8</c:v>
                </c:pt>
                <c:pt idx="372">
                  <c:v>-1.96</c:v>
                </c:pt>
                <c:pt idx="373">
                  <c:v>-4</c:v>
                </c:pt>
                <c:pt idx="374">
                  <c:v>-6.96</c:v>
                </c:pt>
                <c:pt idx="375">
                  <c:v>-3.21</c:v>
                </c:pt>
                <c:pt idx="376">
                  <c:v>-4.04</c:v>
                </c:pt>
                <c:pt idx="377">
                  <c:v>-2.34</c:v>
                </c:pt>
                <c:pt idx="378">
                  <c:v>-1.3</c:v>
                </c:pt>
                <c:pt idx="379">
                  <c:v>-1.21</c:v>
                </c:pt>
                <c:pt idx="380">
                  <c:v>-2.6160000000000001</c:v>
                </c:pt>
                <c:pt idx="381">
                  <c:v>-3.84</c:v>
                </c:pt>
                <c:pt idx="382">
                  <c:v>-0.7</c:v>
                </c:pt>
                <c:pt idx="383">
                  <c:v>-0.62</c:v>
                </c:pt>
                <c:pt idx="384">
                  <c:v>-4.4320000000000004</c:v>
                </c:pt>
                <c:pt idx="385">
                  <c:v>-3.22</c:v>
                </c:pt>
                <c:pt idx="386">
                  <c:v>-3.11</c:v>
                </c:pt>
                <c:pt idx="387">
                  <c:v>-0.7</c:v>
                </c:pt>
                <c:pt idx="388">
                  <c:v>-3</c:v>
                </c:pt>
                <c:pt idx="389">
                  <c:v>-0.98499999999999999</c:v>
                </c:pt>
                <c:pt idx="390">
                  <c:v>0.81</c:v>
                </c:pt>
                <c:pt idx="391">
                  <c:v>-1.4</c:v>
                </c:pt>
                <c:pt idx="392">
                  <c:v>-2.7</c:v>
                </c:pt>
                <c:pt idx="393">
                  <c:v>-3.8</c:v>
                </c:pt>
                <c:pt idx="394">
                  <c:v>-2.59</c:v>
                </c:pt>
                <c:pt idx="395">
                  <c:v>-2.21</c:v>
                </c:pt>
                <c:pt idx="396">
                  <c:v>-1.52</c:v>
                </c:pt>
                <c:pt idx="397">
                  <c:v>-5.82</c:v>
                </c:pt>
                <c:pt idx="398">
                  <c:v>-3.37</c:v>
                </c:pt>
                <c:pt idx="399">
                  <c:v>-1.0900000000000001</c:v>
                </c:pt>
                <c:pt idx="400">
                  <c:v>-5.68</c:v>
                </c:pt>
                <c:pt idx="401">
                  <c:v>-4.57</c:v>
                </c:pt>
                <c:pt idx="402">
                  <c:v>-6.1239999999999997</c:v>
                </c:pt>
                <c:pt idx="403">
                  <c:v>-2.46</c:v>
                </c:pt>
                <c:pt idx="404">
                  <c:v>-1.77</c:v>
                </c:pt>
                <c:pt idx="405">
                  <c:v>-1.55</c:v>
                </c:pt>
                <c:pt idx="406">
                  <c:v>-1.56</c:v>
                </c:pt>
                <c:pt idx="407">
                  <c:v>-5.16</c:v>
                </c:pt>
                <c:pt idx="408">
                  <c:v>-2.33</c:v>
                </c:pt>
                <c:pt idx="409">
                  <c:v>-2.12</c:v>
                </c:pt>
                <c:pt idx="410">
                  <c:v>-1.19</c:v>
                </c:pt>
                <c:pt idx="411">
                  <c:v>-1.28</c:v>
                </c:pt>
                <c:pt idx="412">
                  <c:v>-1.83</c:v>
                </c:pt>
                <c:pt idx="413">
                  <c:v>-4.1500000000000004</c:v>
                </c:pt>
                <c:pt idx="414">
                  <c:v>-1.06</c:v>
                </c:pt>
                <c:pt idx="415">
                  <c:v>-2.44</c:v>
                </c:pt>
                <c:pt idx="416">
                  <c:v>-6.1440000000000001</c:v>
                </c:pt>
                <c:pt idx="417">
                  <c:v>-1.38</c:v>
                </c:pt>
                <c:pt idx="418">
                  <c:v>-3.37</c:v>
                </c:pt>
                <c:pt idx="419">
                  <c:v>-4.4000000000000004</c:v>
                </c:pt>
                <c:pt idx="420">
                  <c:v>-3.19</c:v>
                </c:pt>
                <c:pt idx="421">
                  <c:v>-2.452</c:v>
                </c:pt>
                <c:pt idx="422">
                  <c:v>-3.05</c:v>
                </c:pt>
                <c:pt idx="423">
                  <c:v>-3.39</c:v>
                </c:pt>
                <c:pt idx="424">
                  <c:v>-2.92</c:v>
                </c:pt>
                <c:pt idx="425">
                  <c:v>-2.21</c:v>
                </c:pt>
                <c:pt idx="426">
                  <c:v>-2.4900000000000002</c:v>
                </c:pt>
                <c:pt idx="427">
                  <c:v>-3.1</c:v>
                </c:pt>
                <c:pt idx="428">
                  <c:v>-1.01</c:v>
                </c:pt>
                <c:pt idx="429">
                  <c:v>-2.09</c:v>
                </c:pt>
                <c:pt idx="430">
                  <c:v>-4.12</c:v>
                </c:pt>
                <c:pt idx="431">
                  <c:v>-1.34</c:v>
                </c:pt>
                <c:pt idx="432">
                  <c:v>-2.5640000000000001</c:v>
                </c:pt>
                <c:pt idx="433">
                  <c:v>7.0000000000000007E-2</c:v>
                </c:pt>
                <c:pt idx="434">
                  <c:v>-3.1</c:v>
                </c:pt>
                <c:pt idx="435">
                  <c:v>-4.1900000000000004</c:v>
                </c:pt>
                <c:pt idx="436">
                  <c:v>-2.08</c:v>
                </c:pt>
                <c:pt idx="437">
                  <c:v>-4.2</c:v>
                </c:pt>
                <c:pt idx="438">
                  <c:v>-1.456</c:v>
                </c:pt>
                <c:pt idx="439">
                  <c:v>-1.8</c:v>
                </c:pt>
                <c:pt idx="440">
                  <c:v>-3.08</c:v>
                </c:pt>
                <c:pt idx="441">
                  <c:v>-3.9</c:v>
                </c:pt>
                <c:pt idx="442">
                  <c:v>-2.78</c:v>
                </c:pt>
                <c:pt idx="443">
                  <c:v>-5.1150000000000002</c:v>
                </c:pt>
                <c:pt idx="444">
                  <c:v>-2.67</c:v>
                </c:pt>
                <c:pt idx="445">
                  <c:v>-1.96</c:v>
                </c:pt>
                <c:pt idx="446">
                  <c:v>-2.0499999999999998</c:v>
                </c:pt>
                <c:pt idx="447">
                  <c:v>-0.4</c:v>
                </c:pt>
                <c:pt idx="448">
                  <c:v>-5.65</c:v>
                </c:pt>
                <c:pt idx="449">
                  <c:v>-1.66</c:v>
                </c:pt>
                <c:pt idx="450">
                  <c:v>-0.7</c:v>
                </c:pt>
                <c:pt idx="451">
                  <c:v>-2.2200000000000002</c:v>
                </c:pt>
                <c:pt idx="452">
                  <c:v>-4.6399999999999997</c:v>
                </c:pt>
                <c:pt idx="453">
                  <c:v>-1.85</c:v>
                </c:pt>
                <c:pt idx="454">
                  <c:v>-3.19</c:v>
                </c:pt>
                <c:pt idx="455">
                  <c:v>-6.98</c:v>
                </c:pt>
                <c:pt idx="456">
                  <c:v>-0.8</c:v>
                </c:pt>
                <c:pt idx="457">
                  <c:v>-5.23</c:v>
                </c:pt>
                <c:pt idx="458">
                  <c:v>-2.29</c:v>
                </c:pt>
                <c:pt idx="459">
                  <c:v>-5.21</c:v>
                </c:pt>
                <c:pt idx="460">
                  <c:v>-1.827</c:v>
                </c:pt>
                <c:pt idx="461">
                  <c:v>-2.35</c:v>
                </c:pt>
                <c:pt idx="462">
                  <c:v>-3.75</c:v>
                </c:pt>
                <c:pt idx="463">
                  <c:v>-3.66</c:v>
                </c:pt>
                <c:pt idx="464">
                  <c:v>-2.843</c:v>
                </c:pt>
                <c:pt idx="465">
                  <c:v>-5.47</c:v>
                </c:pt>
                <c:pt idx="466">
                  <c:v>-2.8</c:v>
                </c:pt>
                <c:pt idx="467">
                  <c:v>-2.89</c:v>
                </c:pt>
                <c:pt idx="468">
                  <c:v>-2.39</c:v>
                </c:pt>
                <c:pt idx="469">
                  <c:v>-3.63</c:v>
                </c:pt>
                <c:pt idx="470">
                  <c:v>-1.33</c:v>
                </c:pt>
                <c:pt idx="471">
                  <c:v>-1.6</c:v>
                </c:pt>
                <c:pt idx="472">
                  <c:v>-1.8029999999999999</c:v>
                </c:pt>
                <c:pt idx="473">
                  <c:v>-6.49</c:v>
                </c:pt>
                <c:pt idx="474">
                  <c:v>-2.3199999999999998</c:v>
                </c:pt>
                <c:pt idx="475">
                  <c:v>-1.92</c:v>
                </c:pt>
                <c:pt idx="476">
                  <c:v>-3.31</c:v>
                </c:pt>
                <c:pt idx="477">
                  <c:v>-2.67</c:v>
                </c:pt>
                <c:pt idx="478">
                  <c:v>-2.33</c:v>
                </c:pt>
                <c:pt idx="479">
                  <c:v>-1.601</c:v>
                </c:pt>
                <c:pt idx="480">
                  <c:v>-2.82</c:v>
                </c:pt>
                <c:pt idx="481">
                  <c:v>-2.863</c:v>
                </c:pt>
                <c:pt idx="482">
                  <c:v>-2.6920000000000002</c:v>
                </c:pt>
                <c:pt idx="483">
                  <c:v>-2.34</c:v>
                </c:pt>
                <c:pt idx="484">
                  <c:v>-0.72</c:v>
                </c:pt>
                <c:pt idx="485">
                  <c:v>-5.53</c:v>
                </c:pt>
                <c:pt idx="486">
                  <c:v>-2.36</c:v>
                </c:pt>
                <c:pt idx="487">
                  <c:v>-1.74</c:v>
                </c:pt>
                <c:pt idx="488">
                  <c:v>-1.66</c:v>
                </c:pt>
                <c:pt idx="489">
                  <c:v>-3.21</c:v>
                </c:pt>
                <c:pt idx="490">
                  <c:v>-3</c:v>
                </c:pt>
                <c:pt idx="491">
                  <c:v>-3.38</c:v>
                </c:pt>
                <c:pt idx="492">
                  <c:v>-4.24</c:v>
                </c:pt>
                <c:pt idx="493">
                  <c:v>-3.5</c:v>
                </c:pt>
                <c:pt idx="494">
                  <c:v>-1.37</c:v>
                </c:pt>
                <c:pt idx="495">
                  <c:v>-4.37</c:v>
                </c:pt>
                <c:pt idx="496">
                  <c:v>-5.56</c:v>
                </c:pt>
                <c:pt idx="497">
                  <c:v>-0.85</c:v>
                </c:pt>
                <c:pt idx="498">
                  <c:v>-1.64</c:v>
                </c:pt>
                <c:pt idx="499">
                  <c:v>-4.03</c:v>
                </c:pt>
                <c:pt idx="500">
                  <c:v>-3.927</c:v>
                </c:pt>
                <c:pt idx="501">
                  <c:v>-5.72</c:v>
                </c:pt>
                <c:pt idx="502">
                  <c:v>-2.67</c:v>
                </c:pt>
                <c:pt idx="503">
                  <c:v>-1.49</c:v>
                </c:pt>
                <c:pt idx="504">
                  <c:v>-2.39</c:v>
                </c:pt>
                <c:pt idx="505">
                  <c:v>-2.37</c:v>
                </c:pt>
                <c:pt idx="506">
                  <c:v>-2.82</c:v>
                </c:pt>
                <c:pt idx="507">
                  <c:v>-2.93</c:v>
                </c:pt>
                <c:pt idx="508">
                  <c:v>-1.96</c:v>
                </c:pt>
                <c:pt idx="509">
                  <c:v>-3.26</c:v>
                </c:pt>
                <c:pt idx="510">
                  <c:v>-2.77</c:v>
                </c:pt>
                <c:pt idx="511">
                  <c:v>-2.19</c:v>
                </c:pt>
                <c:pt idx="512">
                  <c:v>-5.7359999999999998</c:v>
                </c:pt>
                <c:pt idx="513">
                  <c:v>-3.54</c:v>
                </c:pt>
                <c:pt idx="514">
                  <c:v>-2.92</c:v>
                </c:pt>
                <c:pt idx="515">
                  <c:v>-2.48</c:v>
                </c:pt>
                <c:pt idx="516">
                  <c:v>-3.59</c:v>
                </c:pt>
                <c:pt idx="517">
                  <c:v>-3.43</c:v>
                </c:pt>
                <c:pt idx="518">
                  <c:v>-0.95</c:v>
                </c:pt>
                <c:pt idx="519">
                  <c:v>-3.27</c:v>
                </c:pt>
                <c:pt idx="520">
                  <c:v>-3.536</c:v>
                </c:pt>
                <c:pt idx="521">
                  <c:v>-4.5</c:v>
                </c:pt>
                <c:pt idx="522">
                  <c:v>-4.4800000000000004</c:v>
                </c:pt>
                <c:pt idx="523">
                  <c:v>-0.41</c:v>
                </c:pt>
                <c:pt idx="524">
                  <c:v>-2.41</c:v>
                </c:pt>
                <c:pt idx="525">
                  <c:v>-1.34</c:v>
                </c:pt>
                <c:pt idx="526">
                  <c:v>-4.28</c:v>
                </c:pt>
                <c:pt idx="527">
                  <c:v>-6.09</c:v>
                </c:pt>
                <c:pt idx="528">
                  <c:v>-4</c:v>
                </c:pt>
                <c:pt idx="529">
                  <c:v>-4.0599999999999996</c:v>
                </c:pt>
                <c:pt idx="530">
                  <c:v>-2.86</c:v>
                </c:pt>
                <c:pt idx="531">
                  <c:v>-0.68</c:v>
                </c:pt>
                <c:pt idx="532">
                  <c:v>-3.5920000000000001</c:v>
                </c:pt>
                <c:pt idx="533">
                  <c:v>-4.63</c:v>
                </c:pt>
                <c:pt idx="534">
                  <c:v>-2.38</c:v>
                </c:pt>
                <c:pt idx="535">
                  <c:v>-2.38</c:v>
                </c:pt>
                <c:pt idx="536">
                  <c:v>-1</c:v>
                </c:pt>
                <c:pt idx="537">
                  <c:v>-4.3099999999999996</c:v>
                </c:pt>
                <c:pt idx="538">
                  <c:v>-2.1110000000000002</c:v>
                </c:pt>
                <c:pt idx="539">
                  <c:v>-2.21</c:v>
                </c:pt>
                <c:pt idx="540">
                  <c:v>-1.7</c:v>
                </c:pt>
                <c:pt idx="541">
                  <c:v>-3.54</c:v>
                </c:pt>
                <c:pt idx="542">
                  <c:v>-2.89</c:v>
                </c:pt>
                <c:pt idx="543">
                  <c:v>-3.03</c:v>
                </c:pt>
                <c:pt idx="544">
                  <c:v>-2.5099999999999998</c:v>
                </c:pt>
                <c:pt idx="545">
                  <c:v>-3.52</c:v>
                </c:pt>
                <c:pt idx="546">
                  <c:v>-3.24</c:v>
                </c:pt>
                <c:pt idx="547">
                  <c:v>-3.4</c:v>
                </c:pt>
                <c:pt idx="548">
                  <c:v>-0.74</c:v>
                </c:pt>
                <c:pt idx="549">
                  <c:v>-2.57</c:v>
                </c:pt>
                <c:pt idx="550">
                  <c:v>-2.78</c:v>
                </c:pt>
                <c:pt idx="551">
                  <c:v>-3.0830000000000002</c:v>
                </c:pt>
                <c:pt idx="552">
                  <c:v>-1.78</c:v>
                </c:pt>
                <c:pt idx="553">
                  <c:v>-2.77</c:v>
                </c:pt>
                <c:pt idx="554">
                  <c:v>-1.29</c:v>
                </c:pt>
                <c:pt idx="555">
                  <c:v>-0.96</c:v>
                </c:pt>
                <c:pt idx="556">
                  <c:v>-1.99</c:v>
                </c:pt>
                <c:pt idx="557">
                  <c:v>-3.2</c:v>
                </c:pt>
                <c:pt idx="558">
                  <c:v>-3.01</c:v>
                </c:pt>
                <c:pt idx="559">
                  <c:v>-6.62</c:v>
                </c:pt>
                <c:pt idx="560">
                  <c:v>-2.0499999999999998</c:v>
                </c:pt>
                <c:pt idx="561">
                  <c:v>-0.96</c:v>
                </c:pt>
                <c:pt idx="562">
                  <c:v>-4.0199999999999996</c:v>
                </c:pt>
                <c:pt idx="563">
                  <c:v>-3.27</c:v>
                </c:pt>
                <c:pt idx="564">
                  <c:v>-3.04</c:v>
                </c:pt>
                <c:pt idx="565">
                  <c:v>-3.38</c:v>
                </c:pt>
                <c:pt idx="566">
                  <c:v>0</c:v>
                </c:pt>
                <c:pt idx="567">
                  <c:v>-5.64</c:v>
                </c:pt>
                <c:pt idx="568">
                  <c:v>-1.74</c:v>
                </c:pt>
                <c:pt idx="569">
                  <c:v>-7.25</c:v>
                </c:pt>
                <c:pt idx="570">
                  <c:v>-6.47</c:v>
                </c:pt>
                <c:pt idx="571">
                  <c:v>-6.39</c:v>
                </c:pt>
                <c:pt idx="572">
                  <c:v>-4.54</c:v>
                </c:pt>
                <c:pt idx="573">
                  <c:v>-6.14</c:v>
                </c:pt>
                <c:pt idx="574">
                  <c:v>-11.6</c:v>
                </c:pt>
                <c:pt idx="575">
                  <c:v>-7.66</c:v>
                </c:pt>
                <c:pt idx="576">
                  <c:v>-7.39</c:v>
                </c:pt>
                <c:pt idx="577">
                  <c:v>-4.88</c:v>
                </c:pt>
                <c:pt idx="578">
                  <c:v>-7.21</c:v>
                </c:pt>
                <c:pt idx="579">
                  <c:v>-8.7100000000000009</c:v>
                </c:pt>
                <c:pt idx="580">
                  <c:v>-7.82</c:v>
                </c:pt>
                <c:pt idx="581">
                  <c:v>-8.6</c:v>
                </c:pt>
                <c:pt idx="582">
                  <c:v>-7.92</c:v>
                </c:pt>
                <c:pt idx="583">
                  <c:v>-7.92</c:v>
                </c:pt>
                <c:pt idx="584">
                  <c:v>-7.68</c:v>
                </c:pt>
                <c:pt idx="585">
                  <c:v>-8.01</c:v>
                </c:pt>
                <c:pt idx="586">
                  <c:v>-5.28</c:v>
                </c:pt>
                <c:pt idx="587">
                  <c:v>-7.28</c:v>
                </c:pt>
                <c:pt idx="588">
                  <c:v>-8.56</c:v>
                </c:pt>
                <c:pt idx="589">
                  <c:v>-3.48</c:v>
                </c:pt>
                <c:pt idx="590">
                  <c:v>-7.42</c:v>
                </c:pt>
                <c:pt idx="591">
                  <c:v>-4.62</c:v>
                </c:pt>
                <c:pt idx="592">
                  <c:v>-7.43</c:v>
                </c:pt>
                <c:pt idx="593">
                  <c:v>-8.94</c:v>
                </c:pt>
                <c:pt idx="594">
                  <c:v>-2.7</c:v>
                </c:pt>
                <c:pt idx="595">
                  <c:v>-7.32</c:v>
                </c:pt>
                <c:pt idx="596">
                  <c:v>-5.21</c:v>
                </c:pt>
                <c:pt idx="597">
                  <c:v>-6.57</c:v>
                </c:pt>
                <c:pt idx="598">
                  <c:v>-5.27</c:v>
                </c:pt>
                <c:pt idx="599">
                  <c:v>-7.39</c:v>
                </c:pt>
                <c:pt idx="600">
                  <c:v>-6.25</c:v>
                </c:pt>
                <c:pt idx="601">
                  <c:v>-6.56</c:v>
                </c:pt>
                <c:pt idx="602">
                  <c:v>-6.01</c:v>
                </c:pt>
                <c:pt idx="603">
                  <c:v>-6.29</c:v>
                </c:pt>
                <c:pt idx="604">
                  <c:v>-9.15</c:v>
                </c:pt>
                <c:pt idx="605">
                  <c:v>-9.16</c:v>
                </c:pt>
                <c:pt idx="606">
                  <c:v>-7.8</c:v>
                </c:pt>
                <c:pt idx="607">
                  <c:v>-4.3449999999999998</c:v>
                </c:pt>
                <c:pt idx="608">
                  <c:v>-3.54</c:v>
                </c:pt>
                <c:pt idx="609">
                  <c:v>-3.57</c:v>
                </c:pt>
                <c:pt idx="610">
                  <c:v>-4.72</c:v>
                </c:pt>
                <c:pt idx="611">
                  <c:v>-3.2240000000000002</c:v>
                </c:pt>
                <c:pt idx="612">
                  <c:v>-4.1399999999999997</c:v>
                </c:pt>
                <c:pt idx="613">
                  <c:v>-4.29</c:v>
                </c:pt>
                <c:pt idx="614">
                  <c:v>-4.55</c:v>
                </c:pt>
                <c:pt idx="615">
                  <c:v>-4.6790000000000003</c:v>
                </c:pt>
                <c:pt idx="616">
                  <c:v>-4.1399999999999997</c:v>
                </c:pt>
                <c:pt idx="617">
                  <c:v>-4.29</c:v>
                </c:pt>
                <c:pt idx="618">
                  <c:v>-3.6</c:v>
                </c:pt>
                <c:pt idx="619">
                  <c:v>-4.17</c:v>
                </c:pt>
                <c:pt idx="620">
                  <c:v>-3.7</c:v>
                </c:pt>
                <c:pt idx="621">
                  <c:v>-3.77</c:v>
                </c:pt>
                <c:pt idx="622">
                  <c:v>-2.2200000000000002</c:v>
                </c:pt>
                <c:pt idx="623">
                  <c:v>-1.92</c:v>
                </c:pt>
                <c:pt idx="624">
                  <c:v>-2.2799999999999998</c:v>
                </c:pt>
                <c:pt idx="625">
                  <c:v>-4.8899999999999997</c:v>
                </c:pt>
                <c:pt idx="626">
                  <c:v>-4.4000000000000004</c:v>
                </c:pt>
                <c:pt idx="627">
                  <c:v>-4.3499999999999996</c:v>
                </c:pt>
                <c:pt idx="628">
                  <c:v>-3.93</c:v>
                </c:pt>
                <c:pt idx="629">
                  <c:v>-2.593</c:v>
                </c:pt>
                <c:pt idx="630">
                  <c:v>-2.077</c:v>
                </c:pt>
                <c:pt idx="631">
                  <c:v>-2.39</c:v>
                </c:pt>
                <c:pt idx="632">
                  <c:v>-2.39</c:v>
                </c:pt>
                <c:pt idx="633">
                  <c:v>-2.5630000000000002</c:v>
                </c:pt>
                <c:pt idx="634">
                  <c:v>-2.016</c:v>
                </c:pt>
                <c:pt idx="635">
                  <c:v>-2.6469999999999998</c:v>
                </c:pt>
                <c:pt idx="636">
                  <c:v>-2.4</c:v>
                </c:pt>
                <c:pt idx="637">
                  <c:v>-1.708</c:v>
                </c:pt>
                <c:pt idx="638">
                  <c:v>-1.742</c:v>
                </c:pt>
                <c:pt idx="639">
                  <c:v>-1.228</c:v>
                </c:pt>
                <c:pt idx="640">
                  <c:v>-1.1599999999999999</c:v>
                </c:pt>
                <c:pt idx="641">
                  <c:v>-2.1789999999999998</c:v>
                </c:pt>
                <c:pt idx="642">
                  <c:v>-1.661</c:v>
                </c:pt>
                <c:pt idx="643">
                  <c:v>-2.23</c:v>
                </c:pt>
                <c:pt idx="644">
                  <c:v>-2.2530000000000001</c:v>
                </c:pt>
                <c:pt idx="645">
                  <c:v>-2.766</c:v>
                </c:pt>
                <c:pt idx="646">
                  <c:v>-1.6140000000000001</c:v>
                </c:pt>
                <c:pt idx="647">
                  <c:v>-2.3559999999999999</c:v>
                </c:pt>
                <c:pt idx="648">
                  <c:v>-4.0199999999999996</c:v>
                </c:pt>
                <c:pt idx="649">
                  <c:v>-3.43</c:v>
                </c:pt>
                <c:pt idx="650">
                  <c:v>-3.9990000000000001</c:v>
                </c:pt>
                <c:pt idx="651">
                  <c:v>-3.85</c:v>
                </c:pt>
                <c:pt idx="652">
                  <c:v>-5.37</c:v>
                </c:pt>
                <c:pt idx="653">
                  <c:v>-3.45</c:v>
                </c:pt>
                <c:pt idx="654">
                  <c:v>-5.66</c:v>
                </c:pt>
                <c:pt idx="655">
                  <c:v>-4.88</c:v>
                </c:pt>
                <c:pt idx="656">
                  <c:v>-3.09</c:v>
                </c:pt>
                <c:pt idx="657">
                  <c:v>-3.8170000000000002</c:v>
                </c:pt>
                <c:pt idx="658">
                  <c:v>-5.1840000000000002</c:v>
                </c:pt>
                <c:pt idx="659">
                  <c:v>-4.63</c:v>
                </c:pt>
                <c:pt idx="660">
                  <c:v>-4.57</c:v>
                </c:pt>
                <c:pt idx="661">
                  <c:v>-4.42</c:v>
                </c:pt>
                <c:pt idx="662">
                  <c:v>-3.24</c:v>
                </c:pt>
                <c:pt idx="663">
                  <c:v>-4.8</c:v>
                </c:pt>
                <c:pt idx="664">
                  <c:v>-5.2839999999999998</c:v>
                </c:pt>
                <c:pt idx="665">
                  <c:v>-3.85</c:v>
                </c:pt>
                <c:pt idx="666">
                  <c:v>-2.0840000000000001</c:v>
                </c:pt>
                <c:pt idx="667">
                  <c:v>-2.6760000000000002</c:v>
                </c:pt>
                <c:pt idx="668">
                  <c:v>-3.7850000000000001</c:v>
                </c:pt>
                <c:pt idx="669">
                  <c:v>-3.04</c:v>
                </c:pt>
                <c:pt idx="670">
                  <c:v>-3.3639999999999999</c:v>
                </c:pt>
                <c:pt idx="671">
                  <c:v>-4</c:v>
                </c:pt>
                <c:pt idx="672">
                  <c:v>-3.15</c:v>
                </c:pt>
                <c:pt idx="673">
                  <c:v>-4.43</c:v>
                </c:pt>
                <c:pt idx="674">
                  <c:v>-4.0599999999999996</c:v>
                </c:pt>
                <c:pt idx="675">
                  <c:v>-2.9279999999999999</c:v>
                </c:pt>
                <c:pt idx="676">
                  <c:v>-4.0999999999999996</c:v>
                </c:pt>
                <c:pt idx="677">
                  <c:v>-3.2389999999999999</c:v>
                </c:pt>
                <c:pt idx="678">
                  <c:v>-2.4780000000000002</c:v>
                </c:pt>
                <c:pt idx="679">
                  <c:v>-4.55</c:v>
                </c:pt>
                <c:pt idx="680">
                  <c:v>-4.4109999999999996</c:v>
                </c:pt>
                <c:pt idx="681">
                  <c:v>0.51</c:v>
                </c:pt>
                <c:pt idx="682">
                  <c:v>1.02</c:v>
                </c:pt>
                <c:pt idx="683">
                  <c:v>0.45</c:v>
                </c:pt>
                <c:pt idx="684">
                  <c:v>-3.76</c:v>
                </c:pt>
                <c:pt idx="685">
                  <c:v>-5.67</c:v>
                </c:pt>
                <c:pt idx="686">
                  <c:v>8.9999999999999993E-3</c:v>
                </c:pt>
                <c:pt idx="687">
                  <c:v>-0.46</c:v>
                </c:pt>
                <c:pt idx="688">
                  <c:v>0.38</c:v>
                </c:pt>
                <c:pt idx="689">
                  <c:v>0.76</c:v>
                </c:pt>
                <c:pt idx="690">
                  <c:v>1.02</c:v>
                </c:pt>
                <c:pt idx="691">
                  <c:v>0.61</c:v>
                </c:pt>
                <c:pt idx="692">
                  <c:v>0.38</c:v>
                </c:pt>
                <c:pt idx="693">
                  <c:v>0.36</c:v>
                </c:pt>
                <c:pt idx="694">
                  <c:v>0.38</c:v>
                </c:pt>
                <c:pt idx="695">
                  <c:v>-7.2</c:v>
                </c:pt>
                <c:pt idx="696">
                  <c:v>-4.08</c:v>
                </c:pt>
                <c:pt idx="697">
                  <c:v>-4.53</c:v>
                </c:pt>
                <c:pt idx="698">
                  <c:v>-6.89</c:v>
                </c:pt>
                <c:pt idx="699">
                  <c:v>-2.5499999999999998</c:v>
                </c:pt>
                <c:pt idx="700">
                  <c:v>-7.15</c:v>
                </c:pt>
                <c:pt idx="701">
                  <c:v>-2.98</c:v>
                </c:pt>
                <c:pt idx="702">
                  <c:v>-6.51</c:v>
                </c:pt>
                <c:pt idx="703">
                  <c:v>-4.93</c:v>
                </c:pt>
                <c:pt idx="704">
                  <c:v>-3.9529999999999998</c:v>
                </c:pt>
                <c:pt idx="705">
                  <c:v>-5.6660000000000004</c:v>
                </c:pt>
                <c:pt idx="706">
                  <c:v>-4.25</c:v>
                </c:pt>
                <c:pt idx="707">
                  <c:v>-3.85</c:v>
                </c:pt>
                <c:pt idx="708">
                  <c:v>-2.5299999999999998</c:v>
                </c:pt>
                <c:pt idx="709">
                  <c:v>-4.6399999999999997</c:v>
                </c:pt>
                <c:pt idx="710">
                  <c:v>-3.4</c:v>
                </c:pt>
                <c:pt idx="711">
                  <c:v>-0.44</c:v>
                </c:pt>
                <c:pt idx="712">
                  <c:v>-4.3</c:v>
                </c:pt>
                <c:pt idx="713">
                  <c:v>-3.1</c:v>
                </c:pt>
                <c:pt idx="714">
                  <c:v>-4.47</c:v>
                </c:pt>
                <c:pt idx="715">
                  <c:v>0.35</c:v>
                </c:pt>
                <c:pt idx="716">
                  <c:v>-1.9470000000000001</c:v>
                </c:pt>
                <c:pt idx="717">
                  <c:v>-0.12</c:v>
                </c:pt>
                <c:pt idx="718">
                  <c:v>-0.85399999999999998</c:v>
                </c:pt>
                <c:pt idx="719">
                  <c:v>0.02</c:v>
                </c:pt>
                <c:pt idx="720">
                  <c:v>-0.91</c:v>
                </c:pt>
                <c:pt idx="721">
                  <c:v>-0.46600000000000003</c:v>
                </c:pt>
                <c:pt idx="722">
                  <c:v>-1.1100000000000001</c:v>
                </c:pt>
                <c:pt idx="723">
                  <c:v>-1.1100000000000001</c:v>
                </c:pt>
                <c:pt idx="724">
                  <c:v>-1.139</c:v>
                </c:pt>
                <c:pt idx="725">
                  <c:v>-4.0990000000000002</c:v>
                </c:pt>
                <c:pt idx="726">
                  <c:v>-4.13</c:v>
                </c:pt>
                <c:pt idx="727">
                  <c:v>-4.37</c:v>
                </c:pt>
                <c:pt idx="728">
                  <c:v>-4.9000000000000004</c:v>
                </c:pt>
                <c:pt idx="729">
                  <c:v>-3.68</c:v>
                </c:pt>
                <c:pt idx="730">
                  <c:v>-5.6130000000000004</c:v>
                </c:pt>
                <c:pt idx="731">
                  <c:v>-3.18</c:v>
                </c:pt>
                <c:pt idx="732">
                  <c:v>-3.59</c:v>
                </c:pt>
                <c:pt idx="733">
                  <c:v>-4.71</c:v>
                </c:pt>
                <c:pt idx="734">
                  <c:v>-6.5229999999999997</c:v>
                </c:pt>
                <c:pt idx="735">
                  <c:v>-6.3010000000000002</c:v>
                </c:pt>
                <c:pt idx="736">
                  <c:v>-5.0709999999999997</c:v>
                </c:pt>
                <c:pt idx="737">
                  <c:v>-4.6779999999999999</c:v>
                </c:pt>
                <c:pt idx="738">
                  <c:v>-4.0970000000000004</c:v>
                </c:pt>
                <c:pt idx="739">
                  <c:v>-4.907</c:v>
                </c:pt>
                <c:pt idx="740">
                  <c:v>-4.47</c:v>
                </c:pt>
                <c:pt idx="741">
                  <c:v>-5.8860000000000001</c:v>
                </c:pt>
                <c:pt idx="742">
                  <c:v>-8.1760000000000002</c:v>
                </c:pt>
                <c:pt idx="743">
                  <c:v>-8.4019999999999992</c:v>
                </c:pt>
                <c:pt idx="744">
                  <c:v>-8.0169999999999995</c:v>
                </c:pt>
                <c:pt idx="745">
                  <c:v>-6.2910000000000004</c:v>
                </c:pt>
                <c:pt idx="746">
                  <c:v>-6.0250000000000004</c:v>
                </c:pt>
                <c:pt idx="747">
                  <c:v>-7.3369999999999997</c:v>
                </c:pt>
                <c:pt idx="748">
                  <c:v>-5.24</c:v>
                </c:pt>
                <c:pt idx="749">
                  <c:v>-1.488</c:v>
                </c:pt>
                <c:pt idx="750">
                  <c:v>-0.80700000000000005</c:v>
                </c:pt>
                <c:pt idx="751">
                  <c:v>-1.506</c:v>
                </c:pt>
                <c:pt idx="752">
                  <c:v>-2.484</c:v>
                </c:pt>
                <c:pt idx="753">
                  <c:v>-1.9810000000000001</c:v>
                </c:pt>
                <c:pt idx="754">
                  <c:v>-2.5230000000000001</c:v>
                </c:pt>
                <c:pt idx="755">
                  <c:v>-1.077</c:v>
                </c:pt>
                <c:pt idx="756">
                  <c:v>-3.7959999999999998</c:v>
                </c:pt>
                <c:pt idx="757">
                  <c:v>-3.754</c:v>
                </c:pt>
                <c:pt idx="758">
                  <c:v>-3.7959999999999998</c:v>
                </c:pt>
                <c:pt idx="759">
                  <c:v>-3.4990000000000001</c:v>
                </c:pt>
                <c:pt idx="760">
                  <c:v>-3.6040000000000001</c:v>
                </c:pt>
                <c:pt idx="761">
                  <c:v>-3.952</c:v>
                </c:pt>
                <c:pt idx="762">
                  <c:v>-4.8899999999999997</c:v>
                </c:pt>
                <c:pt idx="763">
                  <c:v>-4.16</c:v>
                </c:pt>
                <c:pt idx="764">
                  <c:v>-4.46</c:v>
                </c:pt>
                <c:pt idx="765">
                  <c:v>-5.46</c:v>
                </c:pt>
                <c:pt idx="766">
                  <c:v>-4.7</c:v>
                </c:pt>
                <c:pt idx="767">
                  <c:v>-3.96</c:v>
                </c:pt>
                <c:pt idx="768">
                  <c:v>-4.7300000000000004</c:v>
                </c:pt>
                <c:pt idx="769">
                  <c:v>-5.17</c:v>
                </c:pt>
                <c:pt idx="770">
                  <c:v>-5.89</c:v>
                </c:pt>
                <c:pt idx="771">
                  <c:v>-6.96</c:v>
                </c:pt>
                <c:pt idx="772">
                  <c:v>-6.57</c:v>
                </c:pt>
                <c:pt idx="773">
                  <c:v>-6.35</c:v>
                </c:pt>
                <c:pt idx="774">
                  <c:v>-4.5540000000000003</c:v>
                </c:pt>
                <c:pt idx="775">
                  <c:v>-2.62</c:v>
                </c:pt>
                <c:pt idx="776">
                  <c:v>-4.2069999999999999</c:v>
                </c:pt>
                <c:pt idx="777">
                  <c:v>-4.1139999999999999</c:v>
                </c:pt>
                <c:pt idx="778">
                  <c:v>-3.36</c:v>
                </c:pt>
                <c:pt idx="779">
                  <c:v>-2.86</c:v>
                </c:pt>
                <c:pt idx="780">
                  <c:v>-1.3</c:v>
                </c:pt>
                <c:pt idx="781">
                  <c:v>-1.94</c:v>
                </c:pt>
                <c:pt idx="782">
                  <c:v>-2.54</c:v>
                </c:pt>
                <c:pt idx="783">
                  <c:v>-2.16</c:v>
                </c:pt>
                <c:pt idx="784">
                  <c:v>-2.42</c:v>
                </c:pt>
                <c:pt idx="785">
                  <c:v>-3.64</c:v>
                </c:pt>
                <c:pt idx="786">
                  <c:v>1.1000000000000001</c:v>
                </c:pt>
                <c:pt idx="787">
                  <c:v>-1.95</c:v>
                </c:pt>
                <c:pt idx="788">
                  <c:v>-4.16</c:v>
                </c:pt>
                <c:pt idx="789">
                  <c:v>-2.2400000000000002</c:v>
                </c:pt>
                <c:pt idx="790">
                  <c:v>-6.2</c:v>
                </c:pt>
                <c:pt idx="791">
                  <c:v>-8.0570000000000004</c:v>
                </c:pt>
                <c:pt idx="792">
                  <c:v>-7.01</c:v>
                </c:pt>
                <c:pt idx="793">
                  <c:v>-6.59</c:v>
                </c:pt>
                <c:pt idx="794">
                  <c:v>-6.57</c:v>
                </c:pt>
                <c:pt idx="795">
                  <c:v>-4.21</c:v>
                </c:pt>
                <c:pt idx="796">
                  <c:v>-3.79</c:v>
                </c:pt>
                <c:pt idx="797">
                  <c:v>-3.59</c:v>
                </c:pt>
                <c:pt idx="798">
                  <c:v>-4.7</c:v>
                </c:pt>
                <c:pt idx="799">
                  <c:v>-3.3239999999999998</c:v>
                </c:pt>
                <c:pt idx="800">
                  <c:v>-5.1529999999999996</c:v>
                </c:pt>
                <c:pt idx="801">
                  <c:v>-5.36</c:v>
                </c:pt>
                <c:pt idx="802">
                  <c:v>-4.8710000000000004</c:v>
                </c:pt>
                <c:pt idx="803">
                  <c:v>-0.17</c:v>
                </c:pt>
                <c:pt idx="804">
                  <c:v>-1.39</c:v>
                </c:pt>
                <c:pt idx="805">
                  <c:v>-2.5230000000000001</c:v>
                </c:pt>
                <c:pt idx="806">
                  <c:v>-0.876</c:v>
                </c:pt>
                <c:pt idx="807">
                  <c:v>-3.3</c:v>
                </c:pt>
                <c:pt idx="808">
                  <c:v>-2.64</c:v>
                </c:pt>
                <c:pt idx="809">
                  <c:v>-6.08</c:v>
                </c:pt>
                <c:pt idx="810">
                  <c:v>-4.74</c:v>
                </c:pt>
                <c:pt idx="811">
                  <c:v>0.11</c:v>
                </c:pt>
                <c:pt idx="812">
                  <c:v>0.49</c:v>
                </c:pt>
                <c:pt idx="813">
                  <c:v>0.64</c:v>
                </c:pt>
                <c:pt idx="814">
                  <c:v>-5.64</c:v>
                </c:pt>
                <c:pt idx="815">
                  <c:v>-6.3170000000000002</c:v>
                </c:pt>
                <c:pt idx="816">
                  <c:v>-5.46</c:v>
                </c:pt>
                <c:pt idx="817">
                  <c:v>-4.0460000000000003</c:v>
                </c:pt>
                <c:pt idx="818">
                  <c:v>-2.8780000000000001</c:v>
                </c:pt>
                <c:pt idx="819">
                  <c:v>-3.1269999999999998</c:v>
                </c:pt>
                <c:pt idx="820">
                  <c:v>-1.155</c:v>
                </c:pt>
                <c:pt idx="821">
                  <c:v>-1.458</c:v>
                </c:pt>
                <c:pt idx="822">
                  <c:v>-0.97199999999999998</c:v>
                </c:pt>
                <c:pt idx="823">
                  <c:v>-2.19</c:v>
                </c:pt>
                <c:pt idx="824">
                  <c:v>-0.82</c:v>
                </c:pt>
                <c:pt idx="825">
                  <c:v>-0.1</c:v>
                </c:pt>
                <c:pt idx="826">
                  <c:v>-5.85</c:v>
                </c:pt>
                <c:pt idx="827">
                  <c:v>-5.26</c:v>
                </c:pt>
                <c:pt idx="828">
                  <c:v>-5.84</c:v>
                </c:pt>
                <c:pt idx="829">
                  <c:v>-4.62</c:v>
                </c:pt>
                <c:pt idx="830">
                  <c:v>-1.93</c:v>
                </c:pt>
                <c:pt idx="831">
                  <c:v>-4.43</c:v>
                </c:pt>
                <c:pt idx="832">
                  <c:v>-0.624</c:v>
                </c:pt>
                <c:pt idx="833">
                  <c:v>0.71499999999999997</c:v>
                </c:pt>
                <c:pt idx="834">
                  <c:v>-0.36399999999999999</c:v>
                </c:pt>
                <c:pt idx="835">
                  <c:v>-3.42</c:v>
                </c:pt>
                <c:pt idx="836">
                  <c:v>-4.71</c:v>
                </c:pt>
                <c:pt idx="837">
                  <c:v>-2.8</c:v>
                </c:pt>
                <c:pt idx="838">
                  <c:v>0.39</c:v>
                </c:pt>
                <c:pt idx="839">
                  <c:v>-0.03</c:v>
                </c:pt>
                <c:pt idx="840">
                  <c:v>0.74</c:v>
                </c:pt>
                <c:pt idx="841">
                  <c:v>-1.29</c:v>
                </c:pt>
                <c:pt idx="842">
                  <c:v>-2.218</c:v>
                </c:pt>
                <c:pt idx="843">
                  <c:v>-4.1500000000000004</c:v>
                </c:pt>
                <c:pt idx="844">
                  <c:v>-3.81</c:v>
                </c:pt>
                <c:pt idx="845">
                  <c:v>-3.27</c:v>
                </c:pt>
                <c:pt idx="846">
                  <c:v>-3.73</c:v>
                </c:pt>
                <c:pt idx="847">
                  <c:v>-0.85</c:v>
                </c:pt>
                <c:pt idx="848">
                  <c:v>-1.06</c:v>
                </c:pt>
                <c:pt idx="849">
                  <c:v>-2.06</c:v>
                </c:pt>
                <c:pt idx="850">
                  <c:v>-4.3</c:v>
                </c:pt>
                <c:pt idx="851">
                  <c:v>-5.03</c:v>
                </c:pt>
                <c:pt idx="852">
                  <c:v>-4.9550000000000001</c:v>
                </c:pt>
                <c:pt idx="853">
                  <c:v>-2.59</c:v>
                </c:pt>
                <c:pt idx="854">
                  <c:v>-4.26</c:v>
                </c:pt>
                <c:pt idx="855">
                  <c:v>-3.27</c:v>
                </c:pt>
                <c:pt idx="856">
                  <c:v>-1.5</c:v>
                </c:pt>
                <c:pt idx="857">
                  <c:v>-3.18</c:v>
                </c:pt>
                <c:pt idx="858">
                  <c:v>-3.81</c:v>
                </c:pt>
                <c:pt idx="859">
                  <c:v>-6.34</c:v>
                </c:pt>
                <c:pt idx="860">
                  <c:v>-2.61</c:v>
                </c:pt>
                <c:pt idx="861">
                  <c:v>-3.35</c:v>
                </c:pt>
                <c:pt idx="862">
                  <c:v>-2.3220000000000001</c:v>
                </c:pt>
                <c:pt idx="863">
                  <c:v>-2.3690000000000002</c:v>
                </c:pt>
                <c:pt idx="864">
                  <c:v>1.1000000000000001</c:v>
                </c:pt>
                <c:pt idx="865">
                  <c:v>-1.716</c:v>
                </c:pt>
                <c:pt idx="866">
                  <c:v>-5.8390000000000004</c:v>
                </c:pt>
                <c:pt idx="867">
                  <c:v>-3.8929999999999998</c:v>
                </c:pt>
                <c:pt idx="868">
                  <c:v>-6.02</c:v>
                </c:pt>
                <c:pt idx="869">
                  <c:v>-7.28</c:v>
                </c:pt>
                <c:pt idx="870">
                  <c:v>-4.0810000000000004</c:v>
                </c:pt>
                <c:pt idx="871">
                  <c:v>-5.2930000000000001</c:v>
                </c:pt>
                <c:pt idx="872">
                  <c:v>-5.3819999999999997</c:v>
                </c:pt>
                <c:pt idx="873">
                  <c:v>-4.3140000000000001</c:v>
                </c:pt>
                <c:pt idx="874">
                  <c:v>-4.21</c:v>
                </c:pt>
                <c:pt idx="875">
                  <c:v>-3.11</c:v>
                </c:pt>
                <c:pt idx="876">
                  <c:v>-4.8049999999999997</c:v>
                </c:pt>
                <c:pt idx="877">
                  <c:v>-4.6319999999999997</c:v>
                </c:pt>
                <c:pt idx="878">
                  <c:v>-7.92</c:v>
                </c:pt>
                <c:pt idx="879">
                  <c:v>-7.85</c:v>
                </c:pt>
                <c:pt idx="880">
                  <c:v>-5.35</c:v>
                </c:pt>
                <c:pt idx="881">
                  <c:v>-5.27</c:v>
                </c:pt>
                <c:pt idx="882">
                  <c:v>-2.68</c:v>
                </c:pt>
                <c:pt idx="883">
                  <c:v>-2.63</c:v>
                </c:pt>
                <c:pt idx="884">
                  <c:v>-0.6</c:v>
                </c:pt>
                <c:pt idx="885">
                  <c:v>-2.35</c:v>
                </c:pt>
                <c:pt idx="886">
                  <c:v>-5</c:v>
                </c:pt>
                <c:pt idx="887">
                  <c:v>-5.22</c:v>
                </c:pt>
                <c:pt idx="888">
                  <c:v>-3.46</c:v>
                </c:pt>
                <c:pt idx="889">
                  <c:v>-3.36</c:v>
                </c:pt>
                <c:pt idx="890">
                  <c:v>-2.831</c:v>
                </c:pt>
                <c:pt idx="891">
                  <c:v>-5.2329999999999997</c:v>
                </c:pt>
                <c:pt idx="892">
                  <c:v>-1.84</c:v>
                </c:pt>
              </c:numCache>
            </c:numRef>
          </c:yVal>
          <c:smooth val="0"/>
          <c:extLst>
            <c:ext xmlns:c16="http://schemas.microsoft.com/office/drawing/2014/chart" uri="{C3380CC4-5D6E-409C-BE32-E72D297353CC}">
              <c16:uniqueId val="{00000001-D2FC-4FEE-84FE-02E4E80223AF}"/>
            </c:ext>
          </c:extLst>
        </c:ser>
        <c:ser>
          <c:idx val="1"/>
          <c:order val="1"/>
          <c:tx>
            <c:v>Valid</c:v>
          </c:tx>
          <c:spPr>
            <a:ln w="25400" cap="rnd">
              <a:noFill/>
              <a:round/>
            </a:ln>
            <a:effectLst/>
          </c:spPr>
          <c:marker>
            <c:symbol val="circle"/>
            <c:size val="5"/>
            <c:spPr>
              <a:solidFill>
                <a:srgbClr val="0000FF"/>
              </a:solidFill>
              <a:ln w="9525">
                <a:noFill/>
              </a:ln>
              <a:effectLst/>
            </c:spPr>
          </c:marker>
          <c:trendline>
            <c:spPr>
              <a:ln w="19050" cap="rnd">
                <a:solidFill>
                  <a:srgbClr val="0000FF"/>
                </a:solidFill>
                <a:prstDash val="sysDot"/>
              </a:ln>
              <a:effectLst/>
            </c:spPr>
            <c:trendlineType val="linear"/>
            <c:dispRSqr val="0"/>
            <c:dispEq val="0"/>
          </c:trendline>
          <c:xVal>
            <c:numRef>
              <c:f>'test-XG'!$J$1:$J$112</c:f>
              <c:numCache>
                <c:formatCode>General</c:formatCode>
                <c:ptCount val="112"/>
                <c:pt idx="0">
                  <c:v>-4.8254481709999997</c:v>
                </c:pt>
                <c:pt idx="1">
                  <c:v>-3.8014921140000002</c:v>
                </c:pt>
                <c:pt idx="2">
                  <c:v>-4.36959477</c:v>
                </c:pt>
                <c:pt idx="3">
                  <c:v>-3.3357613810000002</c:v>
                </c:pt>
                <c:pt idx="4">
                  <c:v>-3.0576429059999999</c:v>
                </c:pt>
                <c:pt idx="5">
                  <c:v>-0.77896216399999996</c:v>
                </c:pt>
                <c:pt idx="6">
                  <c:v>-1.075742177</c:v>
                </c:pt>
                <c:pt idx="7">
                  <c:v>-3.7520249290000001</c:v>
                </c:pt>
                <c:pt idx="8">
                  <c:v>-3.9728270870000002</c:v>
                </c:pt>
                <c:pt idx="9">
                  <c:v>-2.4638878750000002</c:v>
                </c:pt>
                <c:pt idx="10">
                  <c:v>-3.2443262079999999</c:v>
                </c:pt>
                <c:pt idx="11">
                  <c:v>-2.9981171789999999</c:v>
                </c:pt>
                <c:pt idx="12">
                  <c:v>-3.6145602499999998</c:v>
                </c:pt>
                <c:pt idx="13">
                  <c:v>0.24979373499999999</c:v>
                </c:pt>
                <c:pt idx="14">
                  <c:v>-3.9766842370000002</c:v>
                </c:pt>
                <c:pt idx="15">
                  <c:v>-4.104764715</c:v>
                </c:pt>
                <c:pt idx="16">
                  <c:v>-1.1280239480000001</c:v>
                </c:pt>
                <c:pt idx="17">
                  <c:v>-1.2547322750000001</c:v>
                </c:pt>
                <c:pt idx="18">
                  <c:v>-1.7797055289999999</c:v>
                </c:pt>
                <c:pt idx="19">
                  <c:v>-3.26685838</c:v>
                </c:pt>
                <c:pt idx="20">
                  <c:v>-1.847695053</c:v>
                </c:pt>
                <c:pt idx="21">
                  <c:v>-1.949858238</c:v>
                </c:pt>
                <c:pt idx="22">
                  <c:v>-3.8997696999999998E-2</c:v>
                </c:pt>
                <c:pt idx="23">
                  <c:v>-1.119972945</c:v>
                </c:pt>
                <c:pt idx="24">
                  <c:v>-1.559747435</c:v>
                </c:pt>
                <c:pt idx="25">
                  <c:v>-2.4566416100000001</c:v>
                </c:pt>
                <c:pt idx="26">
                  <c:v>-3.2598112399999999</c:v>
                </c:pt>
                <c:pt idx="27">
                  <c:v>-3.9425645079999998</c:v>
                </c:pt>
                <c:pt idx="28">
                  <c:v>-2.3942041060000001</c:v>
                </c:pt>
                <c:pt idx="29">
                  <c:v>-3.486335204</c:v>
                </c:pt>
                <c:pt idx="30">
                  <c:v>-6.9119704950000003</c:v>
                </c:pt>
                <c:pt idx="31">
                  <c:v>-1.6037240230000001</c:v>
                </c:pt>
                <c:pt idx="32">
                  <c:v>-6.184139525</c:v>
                </c:pt>
                <c:pt idx="33">
                  <c:v>-2.222645789</c:v>
                </c:pt>
                <c:pt idx="34">
                  <c:v>-4.0009308790000002</c:v>
                </c:pt>
                <c:pt idx="35">
                  <c:v>-3.4428157920000002</c:v>
                </c:pt>
                <c:pt idx="36">
                  <c:v>-8.110549142</c:v>
                </c:pt>
                <c:pt idx="37">
                  <c:v>-1.507673652</c:v>
                </c:pt>
                <c:pt idx="38">
                  <c:v>-3.564414293</c:v>
                </c:pt>
                <c:pt idx="39">
                  <c:v>-2.284793407</c:v>
                </c:pt>
                <c:pt idx="40">
                  <c:v>-0.96927577600000003</c:v>
                </c:pt>
                <c:pt idx="41">
                  <c:v>-10.26090821</c:v>
                </c:pt>
                <c:pt idx="42">
                  <c:v>-4.1671899830000001</c:v>
                </c:pt>
                <c:pt idx="43">
                  <c:v>-3.276354816</c:v>
                </c:pt>
                <c:pt idx="44">
                  <c:v>-7.4906305040000003</c:v>
                </c:pt>
                <c:pt idx="45">
                  <c:v>-5.8479322040000001</c:v>
                </c:pt>
                <c:pt idx="46">
                  <c:v>-1.131906442</c:v>
                </c:pt>
                <c:pt idx="47">
                  <c:v>-6.1819380419999996</c:v>
                </c:pt>
                <c:pt idx="48">
                  <c:v>-3.790289198</c:v>
                </c:pt>
                <c:pt idx="49">
                  <c:v>-2.7733872100000001</c:v>
                </c:pt>
                <c:pt idx="50">
                  <c:v>-9.5585312390000006</c:v>
                </c:pt>
                <c:pt idx="51">
                  <c:v>-0.58688089799999998</c:v>
                </c:pt>
                <c:pt idx="52">
                  <c:v>-6.6027976869999998</c:v>
                </c:pt>
                <c:pt idx="53">
                  <c:v>-7.5021500220000004</c:v>
                </c:pt>
                <c:pt idx="54">
                  <c:v>-4.0455716319999997</c:v>
                </c:pt>
                <c:pt idx="55">
                  <c:v>-4.3449467579999999</c:v>
                </c:pt>
                <c:pt idx="56">
                  <c:v>-5.6751971169999997</c:v>
                </c:pt>
                <c:pt idx="57">
                  <c:v>-3.8278376170000001</c:v>
                </c:pt>
                <c:pt idx="58">
                  <c:v>0.61984325799999995</c:v>
                </c:pt>
                <c:pt idx="59">
                  <c:v>-7.119813196</c:v>
                </c:pt>
                <c:pt idx="60">
                  <c:v>-3.2710436189999998</c:v>
                </c:pt>
                <c:pt idx="61">
                  <c:v>-4.2183793779999998</c:v>
                </c:pt>
                <c:pt idx="62">
                  <c:v>-2.252555187</c:v>
                </c:pt>
                <c:pt idx="63">
                  <c:v>-1.499920025</c:v>
                </c:pt>
                <c:pt idx="64">
                  <c:v>-4.3454381399999997</c:v>
                </c:pt>
                <c:pt idx="65">
                  <c:v>-2.7368668729999999</c:v>
                </c:pt>
                <c:pt idx="66">
                  <c:v>5.0980681999999999E-2</c:v>
                </c:pt>
                <c:pt idx="67">
                  <c:v>-3.8161860160000001</c:v>
                </c:pt>
                <c:pt idx="68">
                  <c:v>-1.0770791209999999</c:v>
                </c:pt>
                <c:pt idx="69">
                  <c:v>-2.9561525</c:v>
                </c:pt>
                <c:pt idx="70">
                  <c:v>-3.1826522439999998</c:v>
                </c:pt>
                <c:pt idx="71">
                  <c:v>-6.7788623389999998</c:v>
                </c:pt>
                <c:pt idx="72">
                  <c:v>-3.6159784670000001</c:v>
                </c:pt>
                <c:pt idx="73">
                  <c:v>-7.1240493699999998</c:v>
                </c:pt>
                <c:pt idx="74">
                  <c:v>-1.7525450499999999</c:v>
                </c:pt>
                <c:pt idx="75">
                  <c:v>-1.4608045759999999</c:v>
                </c:pt>
                <c:pt idx="76">
                  <c:v>0.20923697299999999</c:v>
                </c:pt>
                <c:pt idx="77">
                  <c:v>-6.9882750649999998</c:v>
                </c:pt>
                <c:pt idx="78">
                  <c:v>-2.9858640840000001</c:v>
                </c:pt>
                <c:pt idx="79">
                  <c:v>-2.8613899479999998</c:v>
                </c:pt>
                <c:pt idx="80">
                  <c:v>-5.1915708819999997</c:v>
                </c:pt>
                <c:pt idx="81">
                  <c:v>-6.6355844680000002</c:v>
                </c:pt>
                <c:pt idx="82">
                  <c:v>-6.0850486019999996</c:v>
                </c:pt>
                <c:pt idx="83">
                  <c:v>-4.287939927</c:v>
                </c:pt>
                <c:pt idx="84">
                  <c:v>-1.6571117790000001</c:v>
                </c:pt>
                <c:pt idx="85">
                  <c:v>-5.3190958070000001</c:v>
                </c:pt>
                <c:pt idx="86">
                  <c:v>-0.82260804200000004</c:v>
                </c:pt>
                <c:pt idx="87">
                  <c:v>-1.4205513080000001</c:v>
                </c:pt>
                <c:pt idx="88">
                  <c:v>-0.23522000600000001</c:v>
                </c:pt>
                <c:pt idx="89">
                  <c:v>-2.3593842569999999</c:v>
                </c:pt>
                <c:pt idx="90">
                  <c:v>-3.4409560049999999</c:v>
                </c:pt>
                <c:pt idx="91">
                  <c:v>-1.670098327</c:v>
                </c:pt>
                <c:pt idx="92">
                  <c:v>-6.2507063369999996</c:v>
                </c:pt>
                <c:pt idx="93">
                  <c:v>-3.3603374829999999</c:v>
                </c:pt>
                <c:pt idx="94">
                  <c:v>-3.966560839</c:v>
                </c:pt>
                <c:pt idx="95">
                  <c:v>-4.7343696749999999</c:v>
                </c:pt>
                <c:pt idx="96">
                  <c:v>-1.0422329299999999</c:v>
                </c:pt>
                <c:pt idx="97">
                  <c:v>-2.1630182530000002</c:v>
                </c:pt>
                <c:pt idx="98">
                  <c:v>-4.1993318249999998</c:v>
                </c:pt>
                <c:pt idx="99">
                  <c:v>-3.3023716080000001</c:v>
                </c:pt>
                <c:pt idx="100">
                  <c:v>-4.0041804189999999</c:v>
                </c:pt>
                <c:pt idx="101">
                  <c:v>-2.5472198599999998</c:v>
                </c:pt>
                <c:pt idx="102">
                  <c:v>-4.5981319530000002</c:v>
                </c:pt>
                <c:pt idx="103">
                  <c:v>-2.2855110679999999</c:v>
                </c:pt>
                <c:pt idx="104">
                  <c:v>-1.2903415069999999</c:v>
                </c:pt>
                <c:pt idx="105">
                  <c:v>-6.96375689</c:v>
                </c:pt>
                <c:pt idx="106">
                  <c:v>-1.418735466</c:v>
                </c:pt>
                <c:pt idx="107">
                  <c:v>-4.0601082320000002</c:v>
                </c:pt>
                <c:pt idx="108">
                  <c:v>-1.4875377169999999</c:v>
                </c:pt>
                <c:pt idx="109">
                  <c:v>-2.8222357969999998</c:v>
                </c:pt>
                <c:pt idx="110">
                  <c:v>-2.4040990409999998</c:v>
                </c:pt>
                <c:pt idx="111">
                  <c:v>-2.6254293469999999</c:v>
                </c:pt>
              </c:numCache>
            </c:numRef>
          </c:xVal>
          <c:yVal>
            <c:numRef>
              <c:f>'test-XG'!$K$1:$K$112</c:f>
              <c:numCache>
                <c:formatCode>General</c:formatCode>
                <c:ptCount val="112"/>
                <c:pt idx="0">
                  <c:v>-5.6959999999999997</c:v>
                </c:pt>
                <c:pt idx="1">
                  <c:v>-4.3280000000000003</c:v>
                </c:pt>
                <c:pt idx="2">
                  <c:v>-3.67</c:v>
                </c:pt>
                <c:pt idx="3">
                  <c:v>-4.22</c:v>
                </c:pt>
                <c:pt idx="4">
                  <c:v>-3.028</c:v>
                </c:pt>
                <c:pt idx="5">
                  <c:v>-2.2730000000000001</c:v>
                </c:pt>
                <c:pt idx="6">
                  <c:v>-0.88</c:v>
                </c:pt>
                <c:pt idx="7">
                  <c:v>-3.51</c:v>
                </c:pt>
                <c:pt idx="8">
                  <c:v>-5.03</c:v>
                </c:pt>
                <c:pt idx="9">
                  <c:v>-3.03</c:v>
                </c:pt>
                <c:pt idx="10">
                  <c:v>-3.0430000000000001</c:v>
                </c:pt>
                <c:pt idx="11">
                  <c:v>-3.6720000000000002</c:v>
                </c:pt>
                <c:pt idx="12">
                  <c:v>-3.6579999999999999</c:v>
                </c:pt>
                <c:pt idx="13">
                  <c:v>0.52200000000000002</c:v>
                </c:pt>
                <c:pt idx="14">
                  <c:v>-3.9279999999999999</c:v>
                </c:pt>
                <c:pt idx="15">
                  <c:v>-3.68</c:v>
                </c:pt>
                <c:pt idx="16">
                  <c:v>-2.12</c:v>
                </c:pt>
                <c:pt idx="17">
                  <c:v>-3.4009999999999998</c:v>
                </c:pt>
                <c:pt idx="18">
                  <c:v>-1.99</c:v>
                </c:pt>
                <c:pt idx="19">
                  <c:v>-4.37</c:v>
                </c:pt>
                <c:pt idx="20">
                  <c:v>-1.96</c:v>
                </c:pt>
                <c:pt idx="21">
                  <c:v>-1.85</c:v>
                </c:pt>
                <c:pt idx="22">
                  <c:v>-0.4</c:v>
                </c:pt>
                <c:pt idx="23">
                  <c:v>-1.6</c:v>
                </c:pt>
                <c:pt idx="24">
                  <c:v>-1.52</c:v>
                </c:pt>
                <c:pt idx="25">
                  <c:v>-2.42</c:v>
                </c:pt>
                <c:pt idx="26">
                  <c:v>-3.0939999999999999</c:v>
                </c:pt>
                <c:pt idx="27">
                  <c:v>-3.8</c:v>
                </c:pt>
                <c:pt idx="28">
                  <c:v>-1.69</c:v>
                </c:pt>
                <c:pt idx="29">
                  <c:v>-4.16</c:v>
                </c:pt>
                <c:pt idx="30">
                  <c:v>-8.0399999999999991</c:v>
                </c:pt>
                <c:pt idx="31">
                  <c:v>-2.36</c:v>
                </c:pt>
                <c:pt idx="32">
                  <c:v>-4.38</c:v>
                </c:pt>
                <c:pt idx="33">
                  <c:v>-2.17</c:v>
                </c:pt>
                <c:pt idx="34">
                  <c:v>-3.5859999999999999</c:v>
                </c:pt>
                <c:pt idx="35">
                  <c:v>-3.59</c:v>
                </c:pt>
                <c:pt idx="36">
                  <c:v>-7.87</c:v>
                </c:pt>
                <c:pt idx="37">
                  <c:v>-2.9319999999999999</c:v>
                </c:pt>
                <c:pt idx="38">
                  <c:v>-3.37</c:v>
                </c:pt>
                <c:pt idx="39">
                  <c:v>-2.4609999999999999</c:v>
                </c:pt>
                <c:pt idx="40">
                  <c:v>-1.9890000000000001</c:v>
                </c:pt>
                <c:pt idx="41">
                  <c:v>-6.8</c:v>
                </c:pt>
                <c:pt idx="42">
                  <c:v>-3.15</c:v>
                </c:pt>
                <c:pt idx="43">
                  <c:v>-5.19</c:v>
                </c:pt>
                <c:pt idx="44">
                  <c:v>-8.0030000000000001</c:v>
                </c:pt>
                <c:pt idx="45">
                  <c:v>-6.29</c:v>
                </c:pt>
                <c:pt idx="46">
                  <c:v>-2.2959999999999998</c:v>
                </c:pt>
                <c:pt idx="47">
                  <c:v>-5.931</c:v>
                </c:pt>
                <c:pt idx="48">
                  <c:v>-4.63</c:v>
                </c:pt>
                <c:pt idx="49">
                  <c:v>-3.04</c:v>
                </c:pt>
                <c:pt idx="50">
                  <c:v>-5.2590000000000003</c:v>
                </c:pt>
                <c:pt idx="51">
                  <c:v>-0.24399999999999999</c:v>
                </c:pt>
                <c:pt idx="52">
                  <c:v>-7.11</c:v>
                </c:pt>
                <c:pt idx="53">
                  <c:v>-4.4450000000000003</c:v>
                </c:pt>
                <c:pt idx="54">
                  <c:v>-3.48</c:v>
                </c:pt>
                <c:pt idx="55">
                  <c:v>-4.0469999999999997</c:v>
                </c:pt>
                <c:pt idx="56">
                  <c:v>-6</c:v>
                </c:pt>
                <c:pt idx="57">
                  <c:v>-5.27</c:v>
                </c:pt>
                <c:pt idx="58">
                  <c:v>-0.59</c:v>
                </c:pt>
                <c:pt idx="59">
                  <c:v>-7.02</c:v>
                </c:pt>
                <c:pt idx="60">
                  <c:v>-2.68</c:v>
                </c:pt>
                <c:pt idx="61">
                  <c:v>-4.9249999999999998</c:v>
                </c:pt>
                <c:pt idx="62">
                  <c:v>-2.06</c:v>
                </c:pt>
                <c:pt idx="63">
                  <c:v>-1.899</c:v>
                </c:pt>
                <c:pt idx="64">
                  <c:v>-3.35</c:v>
                </c:pt>
                <c:pt idx="65">
                  <c:v>-2.85</c:v>
                </c:pt>
                <c:pt idx="66">
                  <c:v>1.07</c:v>
                </c:pt>
                <c:pt idx="67">
                  <c:v>-3.5379999999999998</c:v>
                </c:pt>
                <c:pt idx="68">
                  <c:v>-1.04</c:v>
                </c:pt>
                <c:pt idx="69">
                  <c:v>-4.5759999999999996</c:v>
                </c:pt>
                <c:pt idx="70">
                  <c:v>-3.59</c:v>
                </c:pt>
                <c:pt idx="71">
                  <c:v>-6.86</c:v>
                </c:pt>
                <c:pt idx="72">
                  <c:v>-3.19</c:v>
                </c:pt>
                <c:pt idx="73">
                  <c:v>-8.8040000000000003</c:v>
                </c:pt>
                <c:pt idx="74">
                  <c:v>-1.8859999999999999</c:v>
                </c:pt>
                <c:pt idx="75">
                  <c:v>-2.3199999999999998</c:v>
                </c:pt>
                <c:pt idx="76">
                  <c:v>-0.36</c:v>
                </c:pt>
                <c:pt idx="77">
                  <c:v>-8.49</c:v>
                </c:pt>
                <c:pt idx="78">
                  <c:v>-2.56</c:v>
                </c:pt>
                <c:pt idx="79">
                  <c:v>-3.3</c:v>
                </c:pt>
                <c:pt idx="80">
                  <c:v>-7.3209999999999997</c:v>
                </c:pt>
                <c:pt idx="81">
                  <c:v>-6.3070000000000004</c:v>
                </c:pt>
                <c:pt idx="82">
                  <c:v>-4.4450000000000003</c:v>
                </c:pt>
                <c:pt idx="83">
                  <c:v>-2.9</c:v>
                </c:pt>
                <c:pt idx="84">
                  <c:v>-2.9430000000000001</c:v>
                </c:pt>
                <c:pt idx="85">
                  <c:v>-5.5069999999999997</c:v>
                </c:pt>
                <c:pt idx="86">
                  <c:v>0.79</c:v>
                </c:pt>
                <c:pt idx="87">
                  <c:v>-0.74199999999999999</c:v>
                </c:pt>
                <c:pt idx="88">
                  <c:v>0.3</c:v>
                </c:pt>
                <c:pt idx="89">
                  <c:v>-3.5710000000000002</c:v>
                </c:pt>
                <c:pt idx="90">
                  <c:v>-3.09</c:v>
                </c:pt>
                <c:pt idx="91">
                  <c:v>-3.38</c:v>
                </c:pt>
                <c:pt idx="92">
                  <c:v>-4.09</c:v>
                </c:pt>
                <c:pt idx="93">
                  <c:v>-4.883</c:v>
                </c:pt>
                <c:pt idx="94">
                  <c:v>-4.3099999999999996</c:v>
                </c:pt>
                <c:pt idx="95">
                  <c:v>-4.95</c:v>
                </c:pt>
                <c:pt idx="96">
                  <c:v>-0.41</c:v>
                </c:pt>
                <c:pt idx="97">
                  <c:v>-3.1709999999999998</c:v>
                </c:pt>
                <c:pt idx="98">
                  <c:v>-4.12</c:v>
                </c:pt>
                <c:pt idx="99">
                  <c:v>-2.3370000000000002</c:v>
                </c:pt>
                <c:pt idx="100">
                  <c:v>-4.7990000000000004</c:v>
                </c:pt>
                <c:pt idx="101">
                  <c:v>-2.0699999999999998</c:v>
                </c:pt>
                <c:pt idx="102">
                  <c:v>-4.1500000000000004</c:v>
                </c:pt>
                <c:pt idx="103">
                  <c:v>-3.6850000000000001</c:v>
                </c:pt>
                <c:pt idx="104">
                  <c:v>-0.77</c:v>
                </c:pt>
                <c:pt idx="105">
                  <c:v>-6.68</c:v>
                </c:pt>
                <c:pt idx="106">
                  <c:v>-1.45</c:v>
                </c:pt>
                <c:pt idx="107">
                  <c:v>-4.1100000000000003</c:v>
                </c:pt>
                <c:pt idx="108">
                  <c:v>-1.63</c:v>
                </c:pt>
                <c:pt idx="109">
                  <c:v>-4.7350000000000003</c:v>
                </c:pt>
                <c:pt idx="110">
                  <c:v>-3.62</c:v>
                </c:pt>
                <c:pt idx="111">
                  <c:v>-1.1299999999999999</c:v>
                </c:pt>
              </c:numCache>
            </c:numRef>
          </c:yVal>
          <c:smooth val="0"/>
          <c:extLst>
            <c:ext xmlns:c16="http://schemas.microsoft.com/office/drawing/2014/chart" uri="{C3380CC4-5D6E-409C-BE32-E72D297353CC}">
              <c16:uniqueId val="{00000003-D2FC-4FEE-84FE-02E4E80223AF}"/>
            </c:ext>
          </c:extLst>
        </c:ser>
        <c:ser>
          <c:idx val="2"/>
          <c:order val="2"/>
          <c:tx>
            <c:v>Test</c:v>
          </c:tx>
          <c:spPr>
            <a:ln w="25400" cap="rnd">
              <a:noFill/>
              <a:round/>
            </a:ln>
            <a:effectLst/>
          </c:spPr>
          <c:marker>
            <c:symbol val="circle"/>
            <c:size val="5"/>
            <c:spPr>
              <a:solidFill>
                <a:srgbClr val="FF0000"/>
              </a:solidFill>
              <a:ln w="9525">
                <a:noFill/>
              </a:ln>
              <a:effectLst/>
            </c:spPr>
          </c:marker>
          <c:trendline>
            <c:spPr>
              <a:ln w="19050" cap="rnd">
                <a:solidFill>
                  <a:srgbClr val="FF0000"/>
                </a:solidFill>
                <a:prstDash val="sysDot"/>
              </a:ln>
              <a:effectLst/>
            </c:spPr>
            <c:trendlineType val="linear"/>
            <c:dispRSqr val="0"/>
            <c:dispEq val="0"/>
          </c:trendline>
          <c:xVal>
            <c:numRef>
              <c:f>'test-XG'!$M$1:$M$112</c:f>
              <c:numCache>
                <c:formatCode>General</c:formatCode>
                <c:ptCount val="112"/>
                <c:pt idx="0">
                  <c:v>-5.2288989529999998</c:v>
                </c:pt>
                <c:pt idx="1">
                  <c:v>-2.1133526300000001</c:v>
                </c:pt>
                <c:pt idx="2">
                  <c:v>-4.8334586010000002</c:v>
                </c:pt>
                <c:pt idx="3">
                  <c:v>-4.625264842</c:v>
                </c:pt>
                <c:pt idx="4">
                  <c:v>-6.7738835980000003</c:v>
                </c:pt>
                <c:pt idx="5">
                  <c:v>-7.1300383409999997</c:v>
                </c:pt>
                <c:pt idx="6">
                  <c:v>-0.96171715400000002</c:v>
                </c:pt>
                <c:pt idx="7">
                  <c:v>-2.3478438279999998</c:v>
                </c:pt>
                <c:pt idx="8">
                  <c:v>-2.2331849149999998</c:v>
                </c:pt>
                <c:pt idx="9">
                  <c:v>-2.520547954</c:v>
                </c:pt>
                <c:pt idx="10">
                  <c:v>-4.12844794</c:v>
                </c:pt>
                <c:pt idx="11">
                  <c:v>-0.332326923</c:v>
                </c:pt>
                <c:pt idx="12">
                  <c:v>-0.59278197899999996</c:v>
                </c:pt>
                <c:pt idx="13">
                  <c:v>-2.8309642610000001</c:v>
                </c:pt>
                <c:pt idx="14">
                  <c:v>-6.7099699499999996</c:v>
                </c:pt>
                <c:pt idx="15">
                  <c:v>-1.011155625</c:v>
                </c:pt>
                <c:pt idx="16">
                  <c:v>-3.1465044390000001</c:v>
                </c:pt>
                <c:pt idx="17">
                  <c:v>-0.70620013999999998</c:v>
                </c:pt>
                <c:pt idx="18">
                  <c:v>-2.028346687</c:v>
                </c:pt>
                <c:pt idx="19">
                  <c:v>-4.7418372870000001</c:v>
                </c:pt>
                <c:pt idx="20">
                  <c:v>-4.6538431630000003</c:v>
                </c:pt>
                <c:pt idx="21">
                  <c:v>-4.0576784110000004</c:v>
                </c:pt>
                <c:pt idx="22">
                  <c:v>-3.7163842360000001</c:v>
                </c:pt>
                <c:pt idx="23">
                  <c:v>-1.1513151660000001</c:v>
                </c:pt>
                <c:pt idx="24">
                  <c:v>-4.2888655130000002</c:v>
                </c:pt>
                <c:pt idx="25">
                  <c:v>-6.9813302960000003</c:v>
                </c:pt>
                <c:pt idx="26">
                  <c:v>-2.3621276199999999</c:v>
                </c:pt>
                <c:pt idx="27">
                  <c:v>-1.007554278</c:v>
                </c:pt>
                <c:pt idx="28">
                  <c:v>-6.9229207290000003</c:v>
                </c:pt>
                <c:pt idx="29">
                  <c:v>-2.9248567200000002</c:v>
                </c:pt>
                <c:pt idx="30">
                  <c:v>-5.1166068769999997</c:v>
                </c:pt>
                <c:pt idx="31">
                  <c:v>-6.0372731650000002</c:v>
                </c:pt>
                <c:pt idx="32">
                  <c:v>-7.6122381189999997</c:v>
                </c:pt>
                <c:pt idx="33">
                  <c:v>-7.4051939149999999</c:v>
                </c:pt>
                <c:pt idx="34">
                  <c:v>-4.0901354809999999</c:v>
                </c:pt>
                <c:pt idx="35">
                  <c:v>-4.5620955079999996</c:v>
                </c:pt>
                <c:pt idx="36">
                  <c:v>-3.0927656250000002</c:v>
                </c:pt>
                <c:pt idx="37">
                  <c:v>-4.9058847959999996</c:v>
                </c:pt>
                <c:pt idx="38">
                  <c:v>-1.4366523149999999</c:v>
                </c:pt>
                <c:pt idx="39">
                  <c:v>-4.2277066520000002</c:v>
                </c:pt>
                <c:pt idx="40">
                  <c:v>-4.9035489830000003</c:v>
                </c:pt>
                <c:pt idx="41">
                  <c:v>-3.1866067729999998</c:v>
                </c:pt>
                <c:pt idx="42">
                  <c:v>-3.9117382620000001</c:v>
                </c:pt>
                <c:pt idx="43">
                  <c:v>-6.8466511150000002</c:v>
                </c:pt>
                <c:pt idx="44">
                  <c:v>-3.9788070680000001</c:v>
                </c:pt>
                <c:pt idx="45">
                  <c:v>-4.4486531280000001</c:v>
                </c:pt>
                <c:pt idx="46">
                  <c:v>-2.6015942500000002</c:v>
                </c:pt>
                <c:pt idx="47">
                  <c:v>-3.8315213610000001</c:v>
                </c:pt>
                <c:pt idx="48">
                  <c:v>-7.2815978000000001</c:v>
                </c:pt>
                <c:pt idx="49">
                  <c:v>-1.6964491989999999</c:v>
                </c:pt>
                <c:pt idx="50">
                  <c:v>-1.328831243</c:v>
                </c:pt>
                <c:pt idx="51">
                  <c:v>-1.5709163939999999</c:v>
                </c:pt>
                <c:pt idx="52">
                  <c:v>-3.6253383239999999</c:v>
                </c:pt>
                <c:pt idx="53">
                  <c:v>-1.5669358980000001</c:v>
                </c:pt>
                <c:pt idx="54">
                  <c:v>-0.66695373099999999</c:v>
                </c:pt>
                <c:pt idx="55">
                  <c:v>-2.5620171319999998</c:v>
                </c:pt>
                <c:pt idx="56">
                  <c:v>-4.6729718650000001</c:v>
                </c:pt>
                <c:pt idx="57">
                  <c:v>-4.1928794370000002</c:v>
                </c:pt>
                <c:pt idx="58">
                  <c:v>-2.4054756230000001</c:v>
                </c:pt>
                <c:pt idx="59">
                  <c:v>-2.9940039129999998</c:v>
                </c:pt>
                <c:pt idx="60">
                  <c:v>-6.4191340889999999</c:v>
                </c:pt>
                <c:pt idx="61">
                  <c:v>-5.7968002370000002</c:v>
                </c:pt>
                <c:pt idx="62">
                  <c:v>-3.2705257699999999</c:v>
                </c:pt>
                <c:pt idx="63">
                  <c:v>-3.9705913970000002</c:v>
                </c:pt>
                <c:pt idx="64">
                  <c:v>-4.2971456029999997</c:v>
                </c:pt>
                <c:pt idx="65">
                  <c:v>-3.072474385</c:v>
                </c:pt>
                <c:pt idx="66">
                  <c:v>-2.553577867</c:v>
                </c:pt>
                <c:pt idx="67">
                  <c:v>-6.819392884</c:v>
                </c:pt>
                <c:pt idx="68">
                  <c:v>-0.99112143699999999</c:v>
                </c:pt>
                <c:pt idx="69">
                  <c:v>-4.9286519240000004</c:v>
                </c:pt>
                <c:pt idx="70">
                  <c:v>-1.1471912259999999</c:v>
                </c:pt>
                <c:pt idx="71">
                  <c:v>-2.3316360170000001</c:v>
                </c:pt>
                <c:pt idx="72">
                  <c:v>-5.7337170459999998</c:v>
                </c:pt>
                <c:pt idx="73">
                  <c:v>-4.9313692570000001</c:v>
                </c:pt>
                <c:pt idx="74">
                  <c:v>-1.5816678770000001</c:v>
                </c:pt>
                <c:pt idx="75">
                  <c:v>-1.6571848119999999</c:v>
                </c:pt>
                <c:pt idx="76">
                  <c:v>-1.9946408120000001</c:v>
                </c:pt>
                <c:pt idx="77">
                  <c:v>-2.9503665859999999</c:v>
                </c:pt>
                <c:pt idx="78">
                  <c:v>-4.0115911019999997</c:v>
                </c:pt>
                <c:pt idx="79">
                  <c:v>-4.869277319</c:v>
                </c:pt>
                <c:pt idx="80">
                  <c:v>-6.965661495</c:v>
                </c:pt>
                <c:pt idx="81">
                  <c:v>-4.0554302379999996</c:v>
                </c:pt>
                <c:pt idx="82">
                  <c:v>-5.3309701289999998</c:v>
                </c:pt>
                <c:pt idx="83">
                  <c:v>-2.898924697</c:v>
                </c:pt>
                <c:pt idx="84">
                  <c:v>-2.3862081590000002</c:v>
                </c:pt>
                <c:pt idx="85">
                  <c:v>-3.926396709</c:v>
                </c:pt>
                <c:pt idx="86">
                  <c:v>-1.847326641</c:v>
                </c:pt>
                <c:pt idx="87">
                  <c:v>-4.1889541220000002</c:v>
                </c:pt>
                <c:pt idx="88">
                  <c:v>-2.0115117900000001</c:v>
                </c:pt>
                <c:pt idx="89">
                  <c:v>-2.4145476549999998</c:v>
                </c:pt>
                <c:pt idx="90">
                  <c:v>-4.1089397160000001</c:v>
                </c:pt>
                <c:pt idx="91">
                  <c:v>-9.0756238499999995</c:v>
                </c:pt>
                <c:pt idx="92">
                  <c:v>-5.062676927</c:v>
                </c:pt>
                <c:pt idx="93">
                  <c:v>-2.2202812000000001</c:v>
                </c:pt>
                <c:pt idx="94">
                  <c:v>-6.7919643670000003</c:v>
                </c:pt>
                <c:pt idx="95">
                  <c:v>-1.646272905</c:v>
                </c:pt>
                <c:pt idx="96">
                  <c:v>-3.1043383260000001</c:v>
                </c:pt>
                <c:pt idx="97">
                  <c:v>-2.2867705470000002</c:v>
                </c:pt>
                <c:pt idx="98">
                  <c:v>-6.9030087619999998</c:v>
                </c:pt>
                <c:pt idx="99">
                  <c:v>-3.3467127369999998</c:v>
                </c:pt>
                <c:pt idx="100">
                  <c:v>-2.6671897840000001</c:v>
                </c:pt>
                <c:pt idx="101">
                  <c:v>-3.907092853</c:v>
                </c:pt>
                <c:pt idx="102">
                  <c:v>-4.7127615909999996</c:v>
                </c:pt>
                <c:pt idx="103">
                  <c:v>-4.4901646900000003</c:v>
                </c:pt>
                <c:pt idx="104">
                  <c:v>-4.1396089079999996</c:v>
                </c:pt>
                <c:pt idx="105">
                  <c:v>-5.4759016709999999</c:v>
                </c:pt>
                <c:pt idx="106">
                  <c:v>-3.4010692749999998</c:v>
                </c:pt>
                <c:pt idx="107">
                  <c:v>-0.83173107199999996</c:v>
                </c:pt>
                <c:pt idx="108">
                  <c:v>-4.8342213919999999</c:v>
                </c:pt>
                <c:pt idx="109">
                  <c:v>-7.3756016180000001</c:v>
                </c:pt>
                <c:pt idx="110">
                  <c:v>-2.633050329</c:v>
                </c:pt>
                <c:pt idx="111">
                  <c:v>0.41378081999999999</c:v>
                </c:pt>
              </c:numCache>
            </c:numRef>
          </c:xVal>
          <c:yVal>
            <c:numRef>
              <c:f>'test-XG'!$N$1:$N$112</c:f>
              <c:numCache>
                <c:formatCode>General</c:formatCode>
                <c:ptCount val="112"/>
                <c:pt idx="0">
                  <c:v>-4.38</c:v>
                </c:pt>
                <c:pt idx="1">
                  <c:v>-2.3490000000000002</c:v>
                </c:pt>
                <c:pt idx="2">
                  <c:v>-4.173</c:v>
                </c:pt>
                <c:pt idx="3">
                  <c:v>-3.9550000000000001</c:v>
                </c:pt>
                <c:pt idx="4">
                  <c:v>-5.43</c:v>
                </c:pt>
                <c:pt idx="5">
                  <c:v>-8.6</c:v>
                </c:pt>
                <c:pt idx="6">
                  <c:v>-0.85</c:v>
                </c:pt>
                <c:pt idx="7">
                  <c:v>-2.7</c:v>
                </c:pt>
                <c:pt idx="8">
                  <c:v>-2.2530000000000001</c:v>
                </c:pt>
                <c:pt idx="9">
                  <c:v>-3.05</c:v>
                </c:pt>
                <c:pt idx="10">
                  <c:v>-2.78</c:v>
                </c:pt>
                <c:pt idx="11">
                  <c:v>-0.4</c:v>
                </c:pt>
                <c:pt idx="12">
                  <c:v>-2.16</c:v>
                </c:pt>
                <c:pt idx="13">
                  <c:v>-2.2810000000000001</c:v>
                </c:pt>
                <c:pt idx="14">
                  <c:v>-6.726</c:v>
                </c:pt>
                <c:pt idx="15">
                  <c:v>-0.78</c:v>
                </c:pt>
                <c:pt idx="16">
                  <c:v>-2.4039999999999999</c:v>
                </c:pt>
                <c:pt idx="17">
                  <c:v>-1.25</c:v>
                </c:pt>
                <c:pt idx="18">
                  <c:v>-2.81</c:v>
                </c:pt>
                <c:pt idx="19">
                  <c:v>-6.0049999999999999</c:v>
                </c:pt>
                <c:pt idx="20">
                  <c:v>-4.2809999999999997</c:v>
                </c:pt>
                <c:pt idx="21">
                  <c:v>-4.8</c:v>
                </c:pt>
                <c:pt idx="22">
                  <c:v>-3.4510000000000001</c:v>
                </c:pt>
                <c:pt idx="23">
                  <c:v>-1.95</c:v>
                </c:pt>
                <c:pt idx="24">
                  <c:v>-4.5999999999999996</c:v>
                </c:pt>
                <c:pt idx="25">
                  <c:v>-8</c:v>
                </c:pt>
                <c:pt idx="26">
                  <c:v>-2.9820000000000002</c:v>
                </c:pt>
                <c:pt idx="27">
                  <c:v>-1.23</c:v>
                </c:pt>
                <c:pt idx="28">
                  <c:v>-7.8</c:v>
                </c:pt>
                <c:pt idx="29">
                  <c:v>-3.14</c:v>
                </c:pt>
                <c:pt idx="30">
                  <c:v>-2.84</c:v>
                </c:pt>
                <c:pt idx="31">
                  <c:v>-6.1760000000000002</c:v>
                </c:pt>
                <c:pt idx="32">
                  <c:v>-8.6</c:v>
                </c:pt>
                <c:pt idx="33">
                  <c:v>-8.6989999999999998</c:v>
                </c:pt>
                <c:pt idx="34">
                  <c:v>-4.8730000000000002</c:v>
                </c:pt>
                <c:pt idx="35">
                  <c:v>-5.41</c:v>
                </c:pt>
                <c:pt idx="36">
                  <c:v>-3.6379999999999999</c:v>
                </c:pt>
                <c:pt idx="37">
                  <c:v>-3.69</c:v>
                </c:pt>
                <c:pt idx="38">
                  <c:v>-2.4359999999999999</c:v>
                </c:pt>
                <c:pt idx="39">
                  <c:v>-3.96</c:v>
                </c:pt>
                <c:pt idx="40">
                  <c:v>-3.4929999999999999</c:v>
                </c:pt>
                <c:pt idx="41">
                  <c:v>-3.12</c:v>
                </c:pt>
                <c:pt idx="42">
                  <c:v>-2.92</c:v>
                </c:pt>
                <c:pt idx="43">
                  <c:v>-8.23</c:v>
                </c:pt>
                <c:pt idx="44">
                  <c:v>-3.504</c:v>
                </c:pt>
                <c:pt idx="45">
                  <c:v>-4.7430000000000003</c:v>
                </c:pt>
                <c:pt idx="46">
                  <c:v>-4.5940000000000003</c:v>
                </c:pt>
                <c:pt idx="47">
                  <c:v>-3.0209999999999999</c:v>
                </c:pt>
                <c:pt idx="48">
                  <c:v>-6.9</c:v>
                </c:pt>
                <c:pt idx="49">
                  <c:v>-1.99</c:v>
                </c:pt>
                <c:pt idx="50">
                  <c:v>-1.33</c:v>
                </c:pt>
                <c:pt idx="51">
                  <c:v>-1.1599999999999999</c:v>
                </c:pt>
                <c:pt idx="52">
                  <c:v>-4.76</c:v>
                </c:pt>
                <c:pt idx="53">
                  <c:v>-3.5830000000000002</c:v>
                </c:pt>
                <c:pt idx="54">
                  <c:v>-2.266</c:v>
                </c:pt>
                <c:pt idx="55">
                  <c:v>-2.3380000000000001</c:v>
                </c:pt>
                <c:pt idx="56">
                  <c:v>-5.282</c:v>
                </c:pt>
                <c:pt idx="57">
                  <c:v>-3.78</c:v>
                </c:pt>
                <c:pt idx="58">
                  <c:v>-4.1900000000000004</c:v>
                </c:pt>
                <c:pt idx="59">
                  <c:v>-3.18</c:v>
                </c:pt>
                <c:pt idx="60">
                  <c:v>-9.0180000000000007</c:v>
                </c:pt>
                <c:pt idx="61">
                  <c:v>-6.78</c:v>
                </c:pt>
                <c:pt idx="62">
                  <c:v>-4.6340000000000003</c:v>
                </c:pt>
                <c:pt idx="63">
                  <c:v>-4.3760000000000003</c:v>
                </c:pt>
                <c:pt idx="64">
                  <c:v>-3.246</c:v>
                </c:pt>
                <c:pt idx="65">
                  <c:v>-3.6640000000000001</c:v>
                </c:pt>
                <c:pt idx="66">
                  <c:v>-2.09</c:v>
                </c:pt>
                <c:pt idx="67">
                  <c:v>-9.3320000000000007</c:v>
                </c:pt>
                <c:pt idx="68">
                  <c:v>-1.24</c:v>
                </c:pt>
                <c:pt idx="69">
                  <c:v>-5.915</c:v>
                </c:pt>
                <c:pt idx="70">
                  <c:v>-1.6</c:v>
                </c:pt>
                <c:pt idx="71">
                  <c:v>-3.1680000000000001</c:v>
                </c:pt>
                <c:pt idx="72">
                  <c:v>-4.42</c:v>
                </c:pt>
                <c:pt idx="73">
                  <c:v>-5.19</c:v>
                </c:pt>
                <c:pt idx="74">
                  <c:v>-3.22</c:v>
                </c:pt>
                <c:pt idx="75">
                  <c:v>-2.15</c:v>
                </c:pt>
                <c:pt idx="76">
                  <c:v>-3.93</c:v>
                </c:pt>
                <c:pt idx="77">
                  <c:v>-2.5960000000000001</c:v>
                </c:pt>
                <c:pt idx="78">
                  <c:v>-3.88</c:v>
                </c:pt>
                <c:pt idx="79">
                  <c:v>-4.45</c:v>
                </c:pt>
                <c:pt idx="80">
                  <c:v>-5.4</c:v>
                </c:pt>
                <c:pt idx="81">
                  <c:v>-4.7060000000000004</c:v>
                </c:pt>
                <c:pt idx="82">
                  <c:v>-6.2370000000000001</c:v>
                </c:pt>
                <c:pt idx="83">
                  <c:v>-2.6960000000000002</c:v>
                </c:pt>
                <c:pt idx="84">
                  <c:v>-1.8</c:v>
                </c:pt>
                <c:pt idx="85">
                  <c:v>-5.4</c:v>
                </c:pt>
                <c:pt idx="86">
                  <c:v>-1.877</c:v>
                </c:pt>
                <c:pt idx="87">
                  <c:v>-2.9249999999999998</c:v>
                </c:pt>
                <c:pt idx="88">
                  <c:v>-1.57</c:v>
                </c:pt>
                <c:pt idx="89">
                  <c:v>-3.06</c:v>
                </c:pt>
                <c:pt idx="90">
                  <c:v>-4.5709999999999997</c:v>
                </c:pt>
                <c:pt idx="91">
                  <c:v>-7.2779999999999996</c:v>
                </c:pt>
                <c:pt idx="92">
                  <c:v>-7.32</c:v>
                </c:pt>
                <c:pt idx="93">
                  <c:v>-2.6760000000000002</c:v>
                </c:pt>
                <c:pt idx="94">
                  <c:v>-3.931</c:v>
                </c:pt>
                <c:pt idx="95">
                  <c:v>-1.655</c:v>
                </c:pt>
                <c:pt idx="96">
                  <c:v>-2.64</c:v>
                </c:pt>
                <c:pt idx="97">
                  <c:v>-2.1</c:v>
                </c:pt>
                <c:pt idx="98">
                  <c:v>-6.01</c:v>
                </c:pt>
                <c:pt idx="99">
                  <c:v>-3.46</c:v>
                </c:pt>
                <c:pt idx="100">
                  <c:v>-3.0830000000000002</c:v>
                </c:pt>
                <c:pt idx="101">
                  <c:v>-4.7489999999999997</c:v>
                </c:pt>
                <c:pt idx="102">
                  <c:v>-4.07</c:v>
                </c:pt>
                <c:pt idx="103">
                  <c:v>-4.6500000000000004</c:v>
                </c:pt>
                <c:pt idx="104">
                  <c:v>-3.61</c:v>
                </c:pt>
                <c:pt idx="105">
                  <c:v>-5.47</c:v>
                </c:pt>
                <c:pt idx="106">
                  <c:v>-3.29</c:v>
                </c:pt>
                <c:pt idx="107">
                  <c:v>-1.77</c:v>
                </c:pt>
                <c:pt idx="108">
                  <c:v>-5.24</c:v>
                </c:pt>
                <c:pt idx="109">
                  <c:v>-6.8760000000000003</c:v>
                </c:pt>
                <c:pt idx="110">
                  <c:v>-2.82</c:v>
                </c:pt>
                <c:pt idx="111">
                  <c:v>-0.66700000000000004</c:v>
                </c:pt>
              </c:numCache>
            </c:numRef>
          </c:yVal>
          <c:smooth val="0"/>
          <c:extLst>
            <c:ext xmlns:c16="http://schemas.microsoft.com/office/drawing/2014/chart" uri="{C3380CC4-5D6E-409C-BE32-E72D297353CC}">
              <c16:uniqueId val="{00000005-D2FC-4FEE-84FE-02E4E80223AF}"/>
            </c:ext>
          </c:extLst>
        </c:ser>
        <c:dLbls>
          <c:showLegendKey val="0"/>
          <c:showVal val="0"/>
          <c:showCatName val="0"/>
          <c:showSerName val="0"/>
          <c:showPercent val="0"/>
          <c:showBubbleSize val="0"/>
        </c:dLbls>
        <c:axId val="2106320847"/>
        <c:axId val="2106322927"/>
      </c:scatterChart>
      <c:valAx>
        <c:axId val="2106320847"/>
        <c:scaling>
          <c:orientation val="minMax"/>
          <c:max val="2"/>
          <c:min val="-12"/>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2927"/>
        <c:crossesAt val="-12"/>
        <c:crossBetween val="midCat"/>
        <c:majorUnit val="2"/>
      </c:valAx>
      <c:valAx>
        <c:axId val="2106322927"/>
        <c:scaling>
          <c:orientation val="minMax"/>
          <c:max val="2"/>
          <c:min val="-12"/>
        </c:scaling>
        <c:delete val="0"/>
        <c:axPos val="l"/>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0847"/>
        <c:crossesAt val="-12"/>
        <c:crossBetween val="midCat"/>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11302890872807"/>
          <c:y val="2.7459695961437627E-2"/>
          <c:w val="0.82029602378831346"/>
          <c:h val="0.84085991408082539"/>
        </c:manualLayout>
      </c:layout>
      <c:scatterChart>
        <c:scatterStyle val="lineMarker"/>
        <c:varyColors val="0"/>
        <c:ser>
          <c:idx val="0"/>
          <c:order val="0"/>
          <c:spPr>
            <a:ln w="1905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'test-XG'!$G$1:$G$1117</c:f>
              <c:numCache>
                <c:formatCode>General</c:formatCode>
                <c:ptCount val="1117"/>
                <c:pt idx="0">
                  <c:v>-1.2814079999999901</c:v>
                </c:pt>
                <c:pt idx="1">
                  <c:v>-2.1450339999999999</c:v>
                </c:pt>
                <c:pt idx="2">
                  <c:v>-5.0170199999999996</c:v>
                </c:pt>
                <c:pt idx="3">
                  <c:v>-2.3503359999999902</c:v>
                </c:pt>
                <c:pt idx="4">
                  <c:v>-0.82253600000000704</c:v>
                </c:pt>
                <c:pt idx="5">
                  <c:v>-1.2261219999999999</c:v>
                </c:pt>
                <c:pt idx="6">
                  <c:v>-2.0644039999999899</c:v>
                </c:pt>
                <c:pt idx="7">
                  <c:v>0.636120000000019</c:v>
                </c:pt>
                <c:pt idx="8">
                  <c:v>-1.5248599999999899</c:v>
                </c:pt>
                <c:pt idx="9">
                  <c:v>-0.76984399999999098</c:v>
                </c:pt>
                <c:pt idx="10">
                  <c:v>-2.9019899999999899</c:v>
                </c:pt>
                <c:pt idx="11">
                  <c:v>-3.487168</c:v>
                </c:pt>
                <c:pt idx="12">
                  <c:v>-0.173210000000005</c:v>
                </c:pt>
                <c:pt idx="13">
                  <c:v>-2.0677199999999898</c:v>
                </c:pt>
                <c:pt idx="14">
                  <c:v>-1.7907900000000001</c:v>
                </c:pt>
                <c:pt idx="15">
                  <c:v>0.354015999999992</c:v>
                </c:pt>
                <c:pt idx="16">
                  <c:v>-0.61685399999999602</c:v>
                </c:pt>
                <c:pt idx="17">
                  <c:v>-0.91433999999999105</c:v>
                </c:pt>
                <c:pt idx="18">
                  <c:v>-1.4892479999999899</c:v>
                </c:pt>
                <c:pt idx="19">
                  <c:v>-3.2296279999999999</c:v>
                </c:pt>
                <c:pt idx="20">
                  <c:v>-0.13522000000001899</c:v>
                </c:pt>
                <c:pt idx="21">
                  <c:v>-1.0324719999999901</c:v>
                </c:pt>
                <c:pt idx="22">
                  <c:v>-0.87664000000000797</c:v>
                </c:pt>
                <c:pt idx="23">
                  <c:v>-2.23522</c:v>
                </c:pt>
                <c:pt idx="24">
                  <c:v>-2.46813799999999</c:v>
                </c:pt>
                <c:pt idx="25">
                  <c:v>-2.3573999999999899</c:v>
                </c:pt>
                <c:pt idx="26">
                  <c:v>-2.4811040000000002</c:v>
                </c:pt>
                <c:pt idx="27">
                  <c:v>-0.36920400000000902</c:v>
                </c:pt>
                <c:pt idx="28">
                  <c:v>-2.00933599999999</c:v>
                </c:pt>
                <c:pt idx="29">
                  <c:v>-0.14108799999999</c:v>
                </c:pt>
                <c:pt idx="30">
                  <c:v>-2.5419019999999901</c:v>
                </c:pt>
                <c:pt idx="31">
                  <c:v>-3.1228180000000001</c:v>
                </c:pt>
                <c:pt idx="32">
                  <c:v>-0.63721599999999601</c:v>
                </c:pt>
                <c:pt idx="33">
                  <c:v>-2.1016900000000001</c:v>
                </c:pt>
                <c:pt idx="34">
                  <c:v>0.30008000000002499</c:v>
                </c:pt>
                <c:pt idx="35">
                  <c:v>-1.8171039999999901</c:v>
                </c:pt>
                <c:pt idx="36">
                  <c:v>-2.4214199999999999</c:v>
                </c:pt>
                <c:pt idx="37">
                  <c:v>-0.621900000000007</c:v>
                </c:pt>
                <c:pt idx="38">
                  <c:v>-0.14020400000001301</c:v>
                </c:pt>
                <c:pt idx="39">
                  <c:v>-1.11839999999876E-2</c:v>
                </c:pt>
                <c:pt idx="40">
                  <c:v>-3.6958399999999898</c:v>
                </c:pt>
                <c:pt idx="41">
                  <c:v>-3.2582100000000001</c:v>
                </c:pt>
                <c:pt idx="42">
                  <c:v>-3.0249000000000001</c:v>
                </c:pt>
                <c:pt idx="43">
                  <c:v>-5.7202439999999903</c:v>
                </c:pt>
                <c:pt idx="44">
                  <c:v>-0.70684000000000202</c:v>
                </c:pt>
                <c:pt idx="45">
                  <c:v>-0.86175999999998398</c:v>
                </c:pt>
                <c:pt idx="46">
                  <c:v>-4.3928000000000003</c:v>
                </c:pt>
                <c:pt idx="47">
                  <c:v>-6.7825400000000204</c:v>
                </c:pt>
                <c:pt idx="48">
                  <c:v>-2.50930399999999</c:v>
                </c:pt>
                <c:pt idx="49">
                  <c:v>-0.86763999999998598</c:v>
                </c:pt>
                <c:pt idx="50">
                  <c:v>-8.8209999999984995E-2</c:v>
                </c:pt>
                <c:pt idx="51">
                  <c:v>-1.07012</c:v>
                </c:pt>
                <c:pt idx="52">
                  <c:v>-2.5861000000000001</c:v>
                </c:pt>
                <c:pt idx="53">
                  <c:v>-3.830368</c:v>
                </c:pt>
                <c:pt idx="54">
                  <c:v>-1.0835680000000101</c:v>
                </c:pt>
                <c:pt idx="55">
                  <c:v>-1.479384</c:v>
                </c:pt>
                <c:pt idx="56">
                  <c:v>-2.6866180000000002</c:v>
                </c:pt>
                <c:pt idx="57">
                  <c:v>-1.7454799999999899</c:v>
                </c:pt>
                <c:pt idx="58">
                  <c:v>-2.4916800000000001</c:v>
                </c:pt>
                <c:pt idx="59">
                  <c:v>-2.5428999999999902</c:v>
                </c:pt>
                <c:pt idx="60">
                  <c:v>-4.5397759999999998</c:v>
                </c:pt>
                <c:pt idx="61">
                  <c:v>0.39964200000001998</c:v>
                </c:pt>
                <c:pt idx="62">
                  <c:v>-5.3242399999999801</c:v>
                </c:pt>
                <c:pt idx="63">
                  <c:v>-1.671244</c:v>
                </c:pt>
                <c:pt idx="64">
                  <c:v>-0.47166000000000702</c:v>
                </c:pt>
                <c:pt idx="65">
                  <c:v>-1.39810199999999</c:v>
                </c:pt>
                <c:pt idx="66">
                  <c:v>-0.42754800000001297</c:v>
                </c:pt>
                <c:pt idx="67">
                  <c:v>-1.1047640000000001</c:v>
                </c:pt>
                <c:pt idx="68">
                  <c:v>-0.27825999999999801</c:v>
                </c:pt>
                <c:pt idx="69">
                  <c:v>-3.4986160000000002</c:v>
                </c:pt>
                <c:pt idx="70">
                  <c:v>-2.1081159999999999</c:v>
                </c:pt>
                <c:pt idx="71">
                  <c:v>-2.07415799999999</c:v>
                </c:pt>
                <c:pt idx="72">
                  <c:v>-0.300196000000018</c:v>
                </c:pt>
                <c:pt idx="73">
                  <c:v>-1.7397200000000099</c:v>
                </c:pt>
                <c:pt idx="74">
                  <c:v>-2.1452399999999998</c:v>
                </c:pt>
                <c:pt idx="75">
                  <c:v>-1.5187919999999899</c:v>
                </c:pt>
                <c:pt idx="76">
                  <c:v>-0.65649999999998698</c:v>
                </c:pt>
                <c:pt idx="77">
                  <c:v>-0.27882999999998997</c:v>
                </c:pt>
                <c:pt idx="78">
                  <c:v>0.30185199999998602</c:v>
                </c:pt>
                <c:pt idx="79">
                  <c:v>-3.0526200000000001</c:v>
                </c:pt>
                <c:pt idx="80">
                  <c:v>-2.4757340000000001</c:v>
                </c:pt>
                <c:pt idx="81">
                  <c:v>-1.2555459999999901</c:v>
                </c:pt>
                <c:pt idx="82">
                  <c:v>-1.7015100000000001</c:v>
                </c:pt>
                <c:pt idx="83">
                  <c:v>-4.7542679999999997</c:v>
                </c:pt>
                <c:pt idx="84">
                  <c:v>-1.4114719999999901</c:v>
                </c:pt>
                <c:pt idx="85">
                  <c:v>0.196207999999994</c:v>
                </c:pt>
                <c:pt idx="86">
                  <c:v>-1.4548399999999899</c:v>
                </c:pt>
                <c:pt idx="87">
                  <c:v>-0.65944599999999998</c:v>
                </c:pt>
                <c:pt idx="88">
                  <c:v>-0.68878399999999096</c:v>
                </c:pt>
                <c:pt idx="89">
                  <c:v>-1.2770320000000099</c:v>
                </c:pt>
                <c:pt idx="90">
                  <c:v>-8.1415100000000002</c:v>
                </c:pt>
                <c:pt idx="91">
                  <c:v>-0.59296400000000304</c:v>
                </c:pt>
                <c:pt idx="92">
                  <c:v>-4.1624499999999998</c:v>
                </c:pt>
                <c:pt idx="93">
                  <c:v>-1.02407599999999</c:v>
                </c:pt>
                <c:pt idx="94">
                  <c:v>-0.28047600000001699</c:v>
                </c:pt>
                <c:pt idx="95">
                  <c:v>0.34412000000000997</c:v>
                </c:pt>
                <c:pt idx="96">
                  <c:v>-3.5260039999999999</c:v>
                </c:pt>
                <c:pt idx="97">
                  <c:v>-0.87729999999998098</c:v>
                </c:pt>
                <c:pt idx="98">
                  <c:v>-1.2510359999999801</c:v>
                </c:pt>
                <c:pt idx="99">
                  <c:v>-3.2870560000000002</c:v>
                </c:pt>
                <c:pt idx="100">
                  <c:v>-2.65411999999999</c:v>
                </c:pt>
                <c:pt idx="101">
                  <c:v>-2.4709620000000001</c:v>
                </c:pt>
                <c:pt idx="102">
                  <c:v>-1.7380799999999901</c:v>
                </c:pt>
                <c:pt idx="103">
                  <c:v>-2.0039760000000002</c:v>
                </c:pt>
                <c:pt idx="104">
                  <c:v>-4.108924</c:v>
                </c:pt>
                <c:pt idx="105">
                  <c:v>-1.8421699999999901</c:v>
                </c:pt>
                <c:pt idx="106">
                  <c:v>-5.0147839999999997</c:v>
                </c:pt>
                <c:pt idx="107">
                  <c:v>-1.3981600000000101</c:v>
                </c:pt>
                <c:pt idx="108">
                  <c:v>-4.9857679999999798</c:v>
                </c:pt>
                <c:pt idx="109">
                  <c:v>-0.64691999999998395</c:v>
                </c:pt>
                <c:pt idx="110">
                  <c:v>-0.858459999999997</c:v>
                </c:pt>
                <c:pt idx="111">
                  <c:v>-2.400296</c:v>
                </c:pt>
                <c:pt idx="112">
                  <c:v>-2.73985999999999</c:v>
                </c:pt>
                <c:pt idx="113">
                  <c:v>-0.466092000000007</c:v>
                </c:pt>
                <c:pt idx="114">
                  <c:v>-1.2404199999999801</c:v>
                </c:pt>
                <c:pt idx="115">
                  <c:v>-0.97757600000001199</c:v>
                </c:pt>
                <c:pt idx="116">
                  <c:v>-0.76032000000000499</c:v>
                </c:pt>
                <c:pt idx="117">
                  <c:v>-2.0461879999999901</c:v>
                </c:pt>
                <c:pt idx="118">
                  <c:v>-5.1733399999999898</c:v>
                </c:pt>
                <c:pt idx="119">
                  <c:v>-0.24615999999999799</c:v>
                </c:pt>
                <c:pt idx="120">
                  <c:v>0.27242800000002898</c:v>
                </c:pt>
                <c:pt idx="121">
                  <c:v>-2.0538799999999999</c:v>
                </c:pt>
                <c:pt idx="122">
                  <c:v>-1.851664</c:v>
                </c:pt>
                <c:pt idx="123">
                  <c:v>-1.4352799999999999</c:v>
                </c:pt>
                <c:pt idx="124">
                  <c:v>-1.9659679999999899</c:v>
                </c:pt>
                <c:pt idx="125">
                  <c:v>-2.5385199999999899</c:v>
                </c:pt>
                <c:pt idx="126">
                  <c:v>-3.6790400000000001</c:v>
                </c:pt>
                <c:pt idx="127">
                  <c:v>-2.1823239999999999</c:v>
                </c:pt>
                <c:pt idx="128">
                  <c:v>-1.2372160000000101</c:v>
                </c:pt>
                <c:pt idx="129">
                  <c:v>-3.2678020000000001</c:v>
                </c:pt>
                <c:pt idx="130">
                  <c:v>0.158299999999992</c:v>
                </c:pt>
                <c:pt idx="131">
                  <c:v>-1.36404399999999</c:v>
                </c:pt>
                <c:pt idx="132">
                  <c:v>-2.4274</c:v>
                </c:pt>
                <c:pt idx="133">
                  <c:v>0.37047200000001401</c:v>
                </c:pt>
                <c:pt idx="134">
                  <c:v>-3.70129999999999</c:v>
                </c:pt>
                <c:pt idx="135">
                  <c:v>-2.1229119999999901</c:v>
                </c:pt>
                <c:pt idx="136">
                  <c:v>-2.0873159999999999</c:v>
                </c:pt>
                <c:pt idx="137">
                  <c:v>-4.2176200000000001</c:v>
                </c:pt>
                <c:pt idx="138">
                  <c:v>-1.3386639999999801</c:v>
                </c:pt>
                <c:pt idx="139">
                  <c:v>-2.10880000000166E-2</c:v>
                </c:pt>
                <c:pt idx="140">
                  <c:v>-4.3752399999999998</c:v>
                </c:pt>
                <c:pt idx="141">
                  <c:v>0.12561999999998999</c:v>
                </c:pt>
                <c:pt idx="142">
                  <c:v>-2.049112</c:v>
                </c:pt>
                <c:pt idx="143">
                  <c:v>-2.55674799999999</c:v>
                </c:pt>
                <c:pt idx="144">
                  <c:v>-2.86069199999999</c:v>
                </c:pt>
                <c:pt idx="145">
                  <c:v>-0.55934800000000096</c:v>
                </c:pt>
                <c:pt idx="146">
                  <c:v>-1.29569799999999</c:v>
                </c:pt>
                <c:pt idx="147">
                  <c:v>-2.2326239999999999</c:v>
                </c:pt>
                <c:pt idx="148">
                  <c:v>-7.6931940000000196</c:v>
                </c:pt>
                <c:pt idx="149">
                  <c:v>-2.0435919999999999</c:v>
                </c:pt>
                <c:pt idx="150">
                  <c:v>0.97542799999997898</c:v>
                </c:pt>
                <c:pt idx="151">
                  <c:v>-3.9038400000000002</c:v>
                </c:pt>
                <c:pt idx="152">
                  <c:v>0.20873000000000999</c:v>
                </c:pt>
                <c:pt idx="153">
                  <c:v>-1.6440600000000001</c:v>
                </c:pt>
                <c:pt idx="154">
                  <c:v>-4.7053799999999999</c:v>
                </c:pt>
                <c:pt idx="155">
                  <c:v>-1.9601</c:v>
                </c:pt>
                <c:pt idx="156">
                  <c:v>-4.2881799999999899</c:v>
                </c:pt>
                <c:pt idx="157">
                  <c:v>-0.31027999999998801</c:v>
                </c:pt>
                <c:pt idx="158">
                  <c:v>-2.6443199999999898</c:v>
                </c:pt>
                <c:pt idx="159">
                  <c:v>-0.89744800000000202</c:v>
                </c:pt>
                <c:pt idx="160">
                  <c:v>0.45625999999998701</c:v>
                </c:pt>
                <c:pt idx="161">
                  <c:v>-3.9743599999999901</c:v>
                </c:pt>
                <c:pt idx="162">
                  <c:v>-0.72860799999998505</c:v>
                </c:pt>
                <c:pt idx="163">
                  <c:v>-0.199584000000012</c:v>
                </c:pt>
                <c:pt idx="164">
                  <c:v>0.48951200000002199</c:v>
                </c:pt>
                <c:pt idx="165">
                  <c:v>-5.6114279999999797</c:v>
                </c:pt>
                <c:pt idx="166">
                  <c:v>-2.0673879999999998</c:v>
                </c:pt>
                <c:pt idx="167">
                  <c:v>-4.4037519999999901</c:v>
                </c:pt>
                <c:pt idx="168">
                  <c:v>-1.8609359999999899</c:v>
                </c:pt>
                <c:pt idx="169">
                  <c:v>-5.0063899999999801</c:v>
                </c:pt>
                <c:pt idx="170">
                  <c:v>-0.46971000000000501</c:v>
                </c:pt>
                <c:pt idx="171">
                  <c:v>-4.63108599999999</c:v>
                </c:pt>
                <c:pt idx="172">
                  <c:v>-1.05958</c:v>
                </c:pt>
                <c:pt idx="173">
                  <c:v>-1.40450399999999</c:v>
                </c:pt>
                <c:pt idx="174">
                  <c:v>-1.8679520000000001</c:v>
                </c:pt>
                <c:pt idx="175">
                  <c:v>-0.73855399999998605</c:v>
                </c:pt>
                <c:pt idx="176">
                  <c:v>1.19599999999864E-2</c:v>
                </c:pt>
                <c:pt idx="177">
                  <c:v>0.476696000000017</c:v>
                </c:pt>
                <c:pt idx="178">
                  <c:v>-4.6066940000000098</c:v>
                </c:pt>
                <c:pt idx="179">
                  <c:v>0.88973999999998898</c:v>
                </c:pt>
                <c:pt idx="180">
                  <c:v>-1.17458</c:v>
                </c:pt>
                <c:pt idx="181">
                  <c:v>-1.2657400000000001</c:v>
                </c:pt>
                <c:pt idx="182">
                  <c:v>-0.58938399999998603</c:v>
                </c:pt>
                <c:pt idx="183">
                  <c:v>-3.16812</c:v>
                </c:pt>
                <c:pt idx="184">
                  <c:v>-2.6728200000000002</c:v>
                </c:pt>
                <c:pt idx="185">
                  <c:v>-0.20701600000001599</c:v>
                </c:pt>
                <c:pt idx="186">
                  <c:v>-4.9821399999999798</c:v>
                </c:pt>
                <c:pt idx="187">
                  <c:v>-0.118361999999994</c:v>
                </c:pt>
                <c:pt idx="188">
                  <c:v>-1.442844</c:v>
                </c:pt>
                <c:pt idx="189">
                  <c:v>-3.18240000000145E-2</c:v>
                </c:pt>
                <c:pt idx="190">
                  <c:v>-1.66507599999999</c:v>
                </c:pt>
                <c:pt idx="191">
                  <c:v>-1.0768879999999801</c:v>
                </c:pt>
                <c:pt idx="192">
                  <c:v>0.52765599999998103</c:v>
                </c:pt>
                <c:pt idx="193">
                  <c:v>0.66427400000001002</c:v>
                </c:pt>
                <c:pt idx="194">
                  <c:v>-3.6107</c:v>
                </c:pt>
                <c:pt idx="195">
                  <c:v>-1.2402499999999901</c:v>
                </c:pt>
                <c:pt idx="196">
                  <c:v>-8.0452479999999902</c:v>
                </c:pt>
                <c:pt idx="197">
                  <c:v>-3.1555399999999998</c:v>
                </c:pt>
                <c:pt idx="198">
                  <c:v>0.52673600000001897</c:v>
                </c:pt>
                <c:pt idx="199">
                  <c:v>-1.304278</c:v>
                </c:pt>
                <c:pt idx="200">
                  <c:v>-3.7379799999999901</c:v>
                </c:pt>
                <c:pt idx="201">
                  <c:v>-1.00931999999999</c:v>
                </c:pt>
                <c:pt idx="202">
                  <c:v>1.12747999999999</c:v>
                </c:pt>
                <c:pt idx="203">
                  <c:v>-4.5423119999999999</c:v>
                </c:pt>
                <c:pt idx="204">
                  <c:v>0.28217600000000298</c:v>
                </c:pt>
                <c:pt idx="205">
                  <c:v>-0.10649399999997999</c:v>
                </c:pt>
                <c:pt idx="206">
                  <c:v>-0.72411999999999099</c:v>
                </c:pt>
                <c:pt idx="207">
                  <c:v>-0.97269399999998796</c:v>
                </c:pt>
                <c:pt idx="208">
                  <c:v>-4.2244500000000098</c:v>
                </c:pt>
                <c:pt idx="209">
                  <c:v>-0.99008600000000502</c:v>
                </c:pt>
                <c:pt idx="210">
                  <c:v>-1.572838</c:v>
                </c:pt>
                <c:pt idx="211">
                  <c:v>-0.86423199999999101</c:v>
                </c:pt>
                <c:pt idx="212">
                  <c:v>-0.67041600000000101</c:v>
                </c:pt>
                <c:pt idx="213">
                  <c:v>-4.3127399999999998</c:v>
                </c:pt>
                <c:pt idx="214">
                  <c:v>-2.0804499999999999</c:v>
                </c:pt>
                <c:pt idx="215">
                  <c:v>-4.4721840000000004</c:v>
                </c:pt>
                <c:pt idx="216">
                  <c:v>-1.1763760000000101</c:v>
                </c:pt>
                <c:pt idx="217">
                  <c:v>0.16531599999997301</c:v>
                </c:pt>
                <c:pt idx="218">
                  <c:v>-0.178540000000003</c:v>
                </c:pt>
                <c:pt idx="219">
                  <c:v>-1.91351</c:v>
                </c:pt>
                <c:pt idx="220">
                  <c:v>-4.2193399999999901</c:v>
                </c:pt>
                <c:pt idx="221">
                  <c:v>-0.97776999999999603</c:v>
                </c:pt>
                <c:pt idx="222">
                  <c:v>-0.51556400000000102</c:v>
                </c:pt>
                <c:pt idx="223">
                  <c:v>-2.4019200000000001</c:v>
                </c:pt>
                <c:pt idx="224">
                  <c:v>-2.7986800000000001</c:v>
                </c:pt>
                <c:pt idx="225">
                  <c:v>-7.9618820000000197</c:v>
                </c:pt>
                <c:pt idx="226">
                  <c:v>3.7400000000035998E-3</c:v>
                </c:pt>
                <c:pt idx="227">
                  <c:v>-2.6081399999999899</c:v>
                </c:pt>
                <c:pt idx="228">
                  <c:v>-1.9735019999999901</c:v>
                </c:pt>
                <c:pt idx="229">
                  <c:v>-1.8482479999999999</c:v>
                </c:pt>
                <c:pt idx="230">
                  <c:v>-1.9011439999999999</c:v>
                </c:pt>
                <c:pt idx="231">
                  <c:v>-6.3809560000000101</c:v>
                </c:pt>
                <c:pt idx="232">
                  <c:v>-2.02772</c:v>
                </c:pt>
                <c:pt idx="233">
                  <c:v>-1.712008</c:v>
                </c:pt>
                <c:pt idx="234">
                  <c:v>-1.04130999999999</c:v>
                </c:pt>
                <c:pt idx="235">
                  <c:v>-1.80012199999999</c:v>
                </c:pt>
                <c:pt idx="236">
                  <c:v>-3.2388839999999899</c:v>
                </c:pt>
                <c:pt idx="237">
                  <c:v>-2.982866</c:v>
                </c:pt>
                <c:pt idx="238">
                  <c:v>-4.2033799999999903</c:v>
                </c:pt>
                <c:pt idx="239">
                  <c:v>-0.279582</c:v>
                </c:pt>
                <c:pt idx="240">
                  <c:v>-1.0409599999999799</c:v>
                </c:pt>
                <c:pt idx="241">
                  <c:v>-1.1555959999999901</c:v>
                </c:pt>
                <c:pt idx="242">
                  <c:v>-1.68039599999999</c:v>
                </c:pt>
                <c:pt idx="243">
                  <c:v>-3.444134</c:v>
                </c:pt>
                <c:pt idx="244">
                  <c:v>-3.3475060000000001</c:v>
                </c:pt>
                <c:pt idx="245">
                  <c:v>-1.31704799999998</c:v>
                </c:pt>
                <c:pt idx="246">
                  <c:v>-2.1546439999999998</c:v>
                </c:pt>
                <c:pt idx="247">
                  <c:v>-1.2035</c:v>
                </c:pt>
                <c:pt idx="248">
                  <c:v>-0.68797399999999898</c:v>
                </c:pt>
                <c:pt idx="249">
                  <c:v>-1.4506999999999901</c:v>
                </c:pt>
                <c:pt idx="250">
                  <c:v>-2.1515200000000001</c:v>
                </c:pt>
                <c:pt idx="251">
                  <c:v>-7.2206059999999903</c:v>
                </c:pt>
                <c:pt idx="252">
                  <c:v>-3.5036399999999901</c:v>
                </c:pt>
                <c:pt idx="253">
                  <c:v>-1.5957159999999999</c:v>
                </c:pt>
                <c:pt idx="254">
                  <c:v>-2.4447000000000001</c:v>
                </c:pt>
                <c:pt idx="255">
                  <c:v>-4.3750379999999902</c:v>
                </c:pt>
                <c:pt idx="256">
                  <c:v>-0.62661600000000695</c:v>
                </c:pt>
                <c:pt idx="257">
                  <c:v>-0.48178400000000199</c:v>
                </c:pt>
                <c:pt idx="258">
                  <c:v>-1.9448939999999899</c:v>
                </c:pt>
                <c:pt idx="259">
                  <c:v>1.20014000000002</c:v>
                </c:pt>
                <c:pt idx="260">
                  <c:v>-4.6585999999999901</c:v>
                </c:pt>
                <c:pt idx="261">
                  <c:v>-6.3919999999979896E-2</c:v>
                </c:pt>
                <c:pt idx="262">
                  <c:v>-0.86421999999999</c:v>
                </c:pt>
                <c:pt idx="263">
                  <c:v>-3.5853019999999902</c:v>
                </c:pt>
                <c:pt idx="264">
                  <c:v>0.29267200000001498</c:v>
                </c:pt>
                <c:pt idx="265">
                  <c:v>-2.5507</c:v>
                </c:pt>
                <c:pt idx="266">
                  <c:v>-0.731140000000011</c:v>
                </c:pt>
                <c:pt idx="267">
                  <c:v>-0.65636400000000505</c:v>
                </c:pt>
                <c:pt idx="268">
                  <c:v>-0.73909599999999798</c:v>
                </c:pt>
                <c:pt idx="269">
                  <c:v>-3.0589599999999999</c:v>
                </c:pt>
                <c:pt idx="270">
                  <c:v>-0.47760000000000302</c:v>
                </c:pt>
                <c:pt idx="271">
                  <c:v>-1.16023999999998</c:v>
                </c:pt>
                <c:pt idx="272">
                  <c:v>-4.8645260000000103</c:v>
                </c:pt>
                <c:pt idx="273">
                  <c:v>-2.7581180000000001</c:v>
                </c:pt>
                <c:pt idx="274">
                  <c:v>-0.62524399999998403</c:v>
                </c:pt>
                <c:pt idx="275">
                  <c:v>-0.301063999999996</c:v>
                </c:pt>
                <c:pt idx="276">
                  <c:v>-1.333888</c:v>
                </c:pt>
                <c:pt idx="277">
                  <c:v>-3.6456279999999901</c:v>
                </c:pt>
                <c:pt idx="278">
                  <c:v>0.28195800000001497</c:v>
                </c:pt>
                <c:pt idx="279">
                  <c:v>-2.9948600000000001</c:v>
                </c:pt>
                <c:pt idx="280">
                  <c:v>-1.63633599999999</c:v>
                </c:pt>
                <c:pt idx="281">
                  <c:v>-0.81242400000001402</c:v>
                </c:pt>
                <c:pt idx="282">
                  <c:v>-2.9533099999999899</c:v>
                </c:pt>
                <c:pt idx="283">
                  <c:v>-4.2915079999999897</c:v>
                </c:pt>
                <c:pt idx="284">
                  <c:v>-1.8621639999999999</c:v>
                </c:pt>
                <c:pt idx="285">
                  <c:v>-2.2166640000000002</c:v>
                </c:pt>
                <c:pt idx="286">
                  <c:v>-2.7902659999999901</c:v>
                </c:pt>
                <c:pt idx="287">
                  <c:v>-3.3395159999999899</c:v>
                </c:pt>
                <c:pt idx="288">
                  <c:v>-1.03474000000001</c:v>
                </c:pt>
                <c:pt idx="289">
                  <c:v>-4.1291279999999997</c:v>
                </c:pt>
                <c:pt idx="290">
                  <c:v>-5.1179599999999796</c:v>
                </c:pt>
                <c:pt idx="291">
                  <c:v>-2.0251939999999999</c:v>
                </c:pt>
                <c:pt idx="292">
                  <c:v>0.200335999999985</c:v>
                </c:pt>
                <c:pt idx="293">
                  <c:v>-0.860999999999983</c:v>
                </c:pt>
                <c:pt idx="294">
                  <c:v>-0.41785999999998003</c:v>
                </c:pt>
                <c:pt idx="295">
                  <c:v>-3.7083400000000002</c:v>
                </c:pt>
                <c:pt idx="296">
                  <c:v>-2.0175519999999998</c:v>
                </c:pt>
                <c:pt idx="297">
                  <c:v>-0.35134000000000998</c:v>
                </c:pt>
                <c:pt idx="298">
                  <c:v>-1.37747999999999</c:v>
                </c:pt>
                <c:pt idx="299">
                  <c:v>-2.5401999999999898</c:v>
                </c:pt>
                <c:pt idx="300">
                  <c:v>-1.5426800000000001</c:v>
                </c:pt>
                <c:pt idx="301">
                  <c:v>-3.6002999999999901</c:v>
                </c:pt>
                <c:pt idx="302">
                  <c:v>-2.62290799999999</c:v>
                </c:pt>
                <c:pt idx="303">
                  <c:v>-2.3220900000000002</c:v>
                </c:pt>
                <c:pt idx="304">
                  <c:v>0.53487599999998503</c:v>
                </c:pt>
                <c:pt idx="305">
                  <c:v>-5.2054239999999901</c:v>
                </c:pt>
                <c:pt idx="306">
                  <c:v>-1.6164320000000001</c:v>
                </c:pt>
                <c:pt idx="307">
                  <c:v>-1.1914039999999899</c:v>
                </c:pt>
                <c:pt idx="308">
                  <c:v>-1.658126</c:v>
                </c:pt>
                <c:pt idx="309">
                  <c:v>1.25531199999996</c:v>
                </c:pt>
                <c:pt idx="310">
                  <c:v>-3.0821999999999998</c:v>
                </c:pt>
                <c:pt idx="311">
                  <c:v>-1.2369999999999901</c:v>
                </c:pt>
                <c:pt idx="312">
                  <c:v>-4.7032719999999797</c:v>
                </c:pt>
                <c:pt idx="313">
                  <c:v>-2.2171259999999999</c:v>
                </c:pt>
                <c:pt idx="314">
                  <c:v>-0.81125199999998499</c:v>
                </c:pt>
                <c:pt idx="315">
                  <c:v>-1.429872</c:v>
                </c:pt>
                <c:pt idx="316">
                  <c:v>-3.0089480000000002</c:v>
                </c:pt>
                <c:pt idx="317">
                  <c:v>-0.15992999999999899</c:v>
                </c:pt>
                <c:pt idx="318">
                  <c:v>-4.6342920000000003</c:v>
                </c:pt>
                <c:pt idx="319">
                  <c:v>-3.9781119999999999</c:v>
                </c:pt>
                <c:pt idx="320">
                  <c:v>-2.8331479999999898</c:v>
                </c:pt>
                <c:pt idx="321">
                  <c:v>-2.22224599999999</c:v>
                </c:pt>
                <c:pt idx="322">
                  <c:v>-2.5237400000000001</c:v>
                </c:pt>
                <c:pt idx="323">
                  <c:v>-4.2989980000000001</c:v>
                </c:pt>
                <c:pt idx="324">
                  <c:v>0.23965799999998499</c:v>
                </c:pt>
                <c:pt idx="325">
                  <c:v>-2.7021719999999898</c:v>
                </c:pt>
                <c:pt idx="326">
                  <c:v>-2.7876560000000001</c:v>
                </c:pt>
                <c:pt idx="327">
                  <c:v>-3.2846079999999902</c:v>
                </c:pt>
                <c:pt idx="328">
                  <c:v>-1.0992219999999899</c:v>
                </c:pt>
                <c:pt idx="329">
                  <c:v>-3.78427599999999</c:v>
                </c:pt>
                <c:pt idx="330">
                  <c:v>-1.4076679999999899</c:v>
                </c:pt>
                <c:pt idx="331">
                  <c:v>-4.3142399999999999</c:v>
                </c:pt>
                <c:pt idx="332">
                  <c:v>-4.4121099999999904</c:v>
                </c:pt>
                <c:pt idx="333">
                  <c:v>-4.2476779999999899</c:v>
                </c:pt>
                <c:pt idx="334">
                  <c:v>-1.6446699999999901</c:v>
                </c:pt>
                <c:pt idx="335">
                  <c:v>-3.3033979999999898</c:v>
                </c:pt>
                <c:pt idx="336">
                  <c:v>-4.29724199999999</c:v>
                </c:pt>
                <c:pt idx="337">
                  <c:v>-3.212364</c:v>
                </c:pt>
                <c:pt idx="338">
                  <c:v>-1.9011579999999899</c:v>
                </c:pt>
                <c:pt idx="339">
                  <c:v>-2.59020599999999</c:v>
                </c:pt>
                <c:pt idx="340">
                  <c:v>-3.7951800000000002</c:v>
                </c:pt>
                <c:pt idx="341">
                  <c:v>-3.4868980000000001</c:v>
                </c:pt>
                <c:pt idx="342">
                  <c:v>-3.5867599999999902</c:v>
                </c:pt>
                <c:pt idx="343">
                  <c:v>-1.88135599999999</c:v>
                </c:pt>
                <c:pt idx="344">
                  <c:v>-3.1580759999999999</c:v>
                </c:pt>
                <c:pt idx="345">
                  <c:v>-4.3412479999999896</c:v>
                </c:pt>
                <c:pt idx="346">
                  <c:v>-1.2817719999999899</c:v>
                </c:pt>
                <c:pt idx="347">
                  <c:v>-2.8907219999999998</c:v>
                </c:pt>
                <c:pt idx="348">
                  <c:v>-3.7678139999999898</c:v>
                </c:pt>
                <c:pt idx="349">
                  <c:v>-2.91256</c:v>
                </c:pt>
                <c:pt idx="350">
                  <c:v>-2.5190279999999898</c:v>
                </c:pt>
                <c:pt idx="351">
                  <c:v>-5.1629559999999897</c:v>
                </c:pt>
                <c:pt idx="352">
                  <c:v>-2.2279979999999999</c:v>
                </c:pt>
                <c:pt idx="353">
                  <c:v>-2.6037599999999901</c:v>
                </c:pt>
                <c:pt idx="354">
                  <c:v>-1.4630479999999899</c:v>
                </c:pt>
                <c:pt idx="355">
                  <c:v>-5.5009080000000097</c:v>
                </c:pt>
                <c:pt idx="356">
                  <c:v>-2.8598119999999998</c:v>
                </c:pt>
                <c:pt idx="357">
                  <c:v>-2.4759199999999999</c:v>
                </c:pt>
                <c:pt idx="358">
                  <c:v>-4.5142220000000002</c:v>
                </c:pt>
                <c:pt idx="359">
                  <c:v>-1.38893</c:v>
                </c:pt>
                <c:pt idx="360">
                  <c:v>-1.6931419999999999</c:v>
                </c:pt>
                <c:pt idx="361">
                  <c:v>-3.1964700000000001</c:v>
                </c:pt>
                <c:pt idx="362">
                  <c:v>-2.5492840000000001</c:v>
                </c:pt>
                <c:pt idx="363">
                  <c:v>-6.4060159999999797</c:v>
                </c:pt>
                <c:pt idx="364">
                  <c:v>-1.1111599999999799</c:v>
                </c:pt>
                <c:pt idx="365">
                  <c:v>-0.76448799999998895</c:v>
                </c:pt>
                <c:pt idx="366">
                  <c:v>-3.2887119999999901</c:v>
                </c:pt>
                <c:pt idx="367">
                  <c:v>-2.8021579999999999</c:v>
                </c:pt>
                <c:pt idx="368">
                  <c:v>-2.1916519999999902</c:v>
                </c:pt>
                <c:pt idx="369">
                  <c:v>-1.4124620000000001</c:v>
                </c:pt>
                <c:pt idx="370">
                  <c:v>-3.6536859999999902</c:v>
                </c:pt>
                <c:pt idx="371">
                  <c:v>-1.37624400000001</c:v>
                </c:pt>
                <c:pt idx="372">
                  <c:v>-2.0012799999999999</c:v>
                </c:pt>
                <c:pt idx="373">
                  <c:v>-4.1678119999999996</c:v>
                </c:pt>
                <c:pt idx="374">
                  <c:v>-6.54476399999999</c:v>
                </c:pt>
                <c:pt idx="375">
                  <c:v>-3.229266</c:v>
                </c:pt>
                <c:pt idx="376">
                  <c:v>-3.8410779999999898</c:v>
                </c:pt>
                <c:pt idx="377">
                  <c:v>-2.457068</c:v>
                </c:pt>
                <c:pt idx="378">
                  <c:v>-1.4404299999999799</c:v>
                </c:pt>
                <c:pt idx="379">
                  <c:v>-1.11305400000001</c:v>
                </c:pt>
                <c:pt idx="380">
                  <c:v>-2.4854180000000001</c:v>
                </c:pt>
                <c:pt idx="381">
                  <c:v>-3.96033199999999</c:v>
                </c:pt>
                <c:pt idx="382">
                  <c:v>-1.0312899999999801</c:v>
                </c:pt>
                <c:pt idx="383">
                  <c:v>-0.72052200000000399</c:v>
                </c:pt>
                <c:pt idx="384">
                  <c:v>-4.5399820000000002</c:v>
                </c:pt>
                <c:pt idx="385">
                  <c:v>-3.0229279999999998</c:v>
                </c:pt>
                <c:pt idx="386">
                  <c:v>-3.2135399999999898</c:v>
                </c:pt>
                <c:pt idx="387">
                  <c:v>-0.81943599999998396</c:v>
                </c:pt>
                <c:pt idx="388">
                  <c:v>-2.8988100000000001</c:v>
                </c:pt>
                <c:pt idx="389">
                  <c:v>-1.5632519999999901</c:v>
                </c:pt>
                <c:pt idx="390">
                  <c:v>0.33138999999999302</c:v>
                </c:pt>
                <c:pt idx="391">
                  <c:v>-1.3912720000000101</c:v>
                </c:pt>
                <c:pt idx="392">
                  <c:v>-2.5839539999999999</c:v>
                </c:pt>
                <c:pt idx="393">
                  <c:v>-3.6094899999999899</c:v>
                </c:pt>
                <c:pt idx="394">
                  <c:v>-2.758534</c:v>
                </c:pt>
                <c:pt idx="395">
                  <c:v>-2.225768</c:v>
                </c:pt>
                <c:pt idx="396">
                  <c:v>-1.4738419999999901</c:v>
                </c:pt>
                <c:pt idx="397">
                  <c:v>-5.3239020000000004</c:v>
                </c:pt>
                <c:pt idx="398">
                  <c:v>-3.3882399999999899</c:v>
                </c:pt>
                <c:pt idx="399">
                  <c:v>-1.2716959999999899</c:v>
                </c:pt>
                <c:pt idx="400">
                  <c:v>-5.5781239999999901</c:v>
                </c:pt>
                <c:pt idx="401">
                  <c:v>-4.5714579999999998</c:v>
                </c:pt>
                <c:pt idx="402">
                  <c:v>-5.7464579999999996</c:v>
                </c:pt>
                <c:pt idx="403">
                  <c:v>-2.3823919999999998</c:v>
                </c:pt>
                <c:pt idx="404">
                  <c:v>-1.7968120000000001</c:v>
                </c:pt>
                <c:pt idx="405">
                  <c:v>-1.59497599999999</c:v>
                </c:pt>
                <c:pt idx="406">
                  <c:v>-1.837388</c:v>
                </c:pt>
                <c:pt idx="407">
                  <c:v>-5.0187260000000098</c:v>
                </c:pt>
                <c:pt idx="408">
                  <c:v>-2.2563219999999902</c:v>
                </c:pt>
                <c:pt idx="409">
                  <c:v>-2.0709819999999901</c:v>
                </c:pt>
                <c:pt idx="410">
                  <c:v>-1.2547119999999901</c:v>
                </c:pt>
                <c:pt idx="411">
                  <c:v>-1.1817880000000001</c:v>
                </c:pt>
                <c:pt idx="412">
                  <c:v>-2.1309079999999998</c:v>
                </c:pt>
                <c:pt idx="413">
                  <c:v>-4.2358840000000004</c:v>
                </c:pt>
                <c:pt idx="414">
                  <c:v>-1.06900799999999</c:v>
                </c:pt>
                <c:pt idx="415">
                  <c:v>-2.3572820000000001</c:v>
                </c:pt>
                <c:pt idx="416">
                  <c:v>-5.8886599999999998</c:v>
                </c:pt>
                <c:pt idx="417">
                  <c:v>-1.3693059999999999</c:v>
                </c:pt>
                <c:pt idx="418">
                  <c:v>-3.372252</c:v>
                </c:pt>
                <c:pt idx="419">
                  <c:v>-4.2322100000000002</c:v>
                </c:pt>
                <c:pt idx="420">
                  <c:v>-3.2409599999999901</c:v>
                </c:pt>
                <c:pt idx="421">
                  <c:v>-2.4796779999999998</c:v>
                </c:pt>
                <c:pt idx="422">
                  <c:v>-3.0225019999999998</c:v>
                </c:pt>
                <c:pt idx="423">
                  <c:v>-3.023828</c:v>
                </c:pt>
                <c:pt idx="424">
                  <c:v>-2.7682359999999901</c:v>
                </c:pt>
                <c:pt idx="425">
                  <c:v>-1.67778</c:v>
                </c:pt>
                <c:pt idx="426">
                  <c:v>-2.377596</c:v>
                </c:pt>
                <c:pt idx="427">
                  <c:v>-3.1716319999999998</c:v>
                </c:pt>
                <c:pt idx="428">
                  <c:v>-1.2025380000000101</c:v>
                </c:pt>
                <c:pt idx="429">
                  <c:v>-2.4488939999999899</c:v>
                </c:pt>
                <c:pt idx="430">
                  <c:v>-4.0689060000000001</c:v>
                </c:pt>
                <c:pt idx="431">
                  <c:v>-1.4776640000000001</c:v>
                </c:pt>
                <c:pt idx="432">
                  <c:v>-2.7372139999999998</c:v>
                </c:pt>
                <c:pt idx="433">
                  <c:v>-0.26117999999998398</c:v>
                </c:pt>
                <c:pt idx="434">
                  <c:v>-2.9142380000000001</c:v>
                </c:pt>
                <c:pt idx="435">
                  <c:v>-4.2792940000000002</c:v>
                </c:pt>
                <c:pt idx="436">
                  <c:v>-2.1483219999999998</c:v>
                </c:pt>
                <c:pt idx="437">
                  <c:v>-4.4594579999999997</c:v>
                </c:pt>
                <c:pt idx="438">
                  <c:v>-1.8632279999999899</c:v>
                </c:pt>
                <c:pt idx="439">
                  <c:v>-1.6362019999999999</c:v>
                </c:pt>
                <c:pt idx="440">
                  <c:v>-3.0064259999999998</c:v>
                </c:pt>
                <c:pt idx="441">
                  <c:v>-3.5940619999999899</c:v>
                </c:pt>
                <c:pt idx="442">
                  <c:v>-2.5798059999999898</c:v>
                </c:pt>
                <c:pt idx="443">
                  <c:v>-5.5421959999999801</c:v>
                </c:pt>
                <c:pt idx="444">
                  <c:v>-2.5800299999999901</c:v>
                </c:pt>
                <c:pt idx="445">
                  <c:v>-1.9843599999999999</c:v>
                </c:pt>
                <c:pt idx="446">
                  <c:v>-2.1446119999999902</c:v>
                </c:pt>
                <c:pt idx="447">
                  <c:v>-0.55945999999998597</c:v>
                </c:pt>
                <c:pt idx="448">
                  <c:v>-5.2831320000000099</c:v>
                </c:pt>
                <c:pt idx="449">
                  <c:v>-1.839418</c:v>
                </c:pt>
                <c:pt idx="450">
                  <c:v>-0.81367799999998403</c:v>
                </c:pt>
                <c:pt idx="451">
                  <c:v>-2.2285819999999901</c:v>
                </c:pt>
                <c:pt idx="452">
                  <c:v>-4.5913519999999899</c:v>
                </c:pt>
                <c:pt idx="453">
                  <c:v>-1.7450779999999899</c:v>
                </c:pt>
                <c:pt idx="454">
                  <c:v>-3.081626</c:v>
                </c:pt>
                <c:pt idx="455">
                  <c:v>-6.1683719999999997</c:v>
                </c:pt>
                <c:pt idx="456">
                  <c:v>-0.66924399999998196</c:v>
                </c:pt>
                <c:pt idx="457">
                  <c:v>-5.0266419999999998</c:v>
                </c:pt>
                <c:pt idx="458">
                  <c:v>-2.4936559999999899</c:v>
                </c:pt>
                <c:pt idx="459">
                  <c:v>-5.0528659999999901</c:v>
                </c:pt>
                <c:pt idx="460">
                  <c:v>-1.7695779999999901</c:v>
                </c:pt>
                <c:pt idx="461">
                  <c:v>-2.418266</c:v>
                </c:pt>
                <c:pt idx="462">
                  <c:v>-3.7803900000000001</c:v>
                </c:pt>
                <c:pt idx="463">
                  <c:v>-3.8030699999999902</c:v>
                </c:pt>
                <c:pt idx="464">
                  <c:v>-2.6969620000000001</c:v>
                </c:pt>
                <c:pt idx="465">
                  <c:v>-5.0175099999999899</c:v>
                </c:pt>
                <c:pt idx="466">
                  <c:v>-2.8120999999999898</c:v>
                </c:pt>
                <c:pt idx="467">
                  <c:v>-2.8475779999999902</c:v>
                </c:pt>
                <c:pt idx="468">
                  <c:v>-2.44885999999999</c:v>
                </c:pt>
                <c:pt idx="469">
                  <c:v>-3.4966699999999999</c:v>
                </c:pt>
                <c:pt idx="470">
                  <c:v>-1.48907399999999</c:v>
                </c:pt>
                <c:pt idx="471">
                  <c:v>-1.877264</c:v>
                </c:pt>
                <c:pt idx="472">
                  <c:v>-1.725722</c:v>
                </c:pt>
                <c:pt idx="473">
                  <c:v>-5.7383319999999998</c:v>
                </c:pt>
                <c:pt idx="474">
                  <c:v>-2.1972039999999899</c:v>
                </c:pt>
                <c:pt idx="475">
                  <c:v>-1.9142379999999899</c:v>
                </c:pt>
                <c:pt idx="476">
                  <c:v>-3.31558999999999</c:v>
                </c:pt>
                <c:pt idx="477">
                  <c:v>-2.6276299999999901</c:v>
                </c:pt>
                <c:pt idx="478">
                  <c:v>-2.05123199999999</c:v>
                </c:pt>
                <c:pt idx="479">
                  <c:v>-2.3335419999999898</c:v>
                </c:pt>
                <c:pt idx="480">
                  <c:v>-2.73010999999999</c:v>
                </c:pt>
                <c:pt idx="481">
                  <c:v>-2.7286239999999999</c:v>
                </c:pt>
                <c:pt idx="482">
                  <c:v>-2.5588639999999998</c:v>
                </c:pt>
                <c:pt idx="483">
                  <c:v>-2.2829419999999998</c:v>
                </c:pt>
                <c:pt idx="484">
                  <c:v>-0.59659999999999802</c:v>
                </c:pt>
                <c:pt idx="485">
                  <c:v>-5.4631919999999896</c:v>
                </c:pt>
                <c:pt idx="486">
                  <c:v>-2.3458920000000001</c:v>
                </c:pt>
                <c:pt idx="487">
                  <c:v>-1.8428580000000001</c:v>
                </c:pt>
                <c:pt idx="488">
                  <c:v>-1.5454779999999899</c:v>
                </c:pt>
                <c:pt idx="489">
                  <c:v>-3.2642019999999898</c:v>
                </c:pt>
                <c:pt idx="490">
                  <c:v>-3.1236480000000002</c:v>
                </c:pt>
                <c:pt idx="491">
                  <c:v>-3.1141960000000002</c:v>
                </c:pt>
                <c:pt idx="492">
                  <c:v>-4.2378159999999898</c:v>
                </c:pt>
                <c:pt idx="493">
                  <c:v>-3.5058619999999898</c:v>
                </c:pt>
                <c:pt idx="494">
                  <c:v>-1.39472</c:v>
                </c:pt>
                <c:pt idx="495">
                  <c:v>-3.9658720000000001</c:v>
                </c:pt>
                <c:pt idx="496">
                  <c:v>-5.14033400000001</c:v>
                </c:pt>
                <c:pt idx="497">
                  <c:v>-0.94561400000000595</c:v>
                </c:pt>
                <c:pt idx="498">
                  <c:v>-1.7206439999999901</c:v>
                </c:pt>
                <c:pt idx="499">
                  <c:v>-3.8997659999999899</c:v>
                </c:pt>
                <c:pt idx="500">
                  <c:v>-3.833936</c:v>
                </c:pt>
                <c:pt idx="501">
                  <c:v>-5.5281459999999996</c:v>
                </c:pt>
                <c:pt idx="502">
                  <c:v>-2.6121299999999898</c:v>
                </c:pt>
                <c:pt idx="503">
                  <c:v>-1.5830719999999801</c:v>
                </c:pt>
                <c:pt idx="504">
                  <c:v>-2.5092999999999899</c:v>
                </c:pt>
                <c:pt idx="505">
                  <c:v>-2.12438199999999</c:v>
                </c:pt>
                <c:pt idx="506">
                  <c:v>-2.8196999999999899</c:v>
                </c:pt>
                <c:pt idx="507">
                  <c:v>-3.1642540000000001</c:v>
                </c:pt>
                <c:pt idx="508">
                  <c:v>-1.6462479999999899</c:v>
                </c:pt>
                <c:pt idx="509">
                  <c:v>-3.3631359999999901</c:v>
                </c:pt>
                <c:pt idx="510">
                  <c:v>-2.7910999999999899</c:v>
                </c:pt>
                <c:pt idx="511">
                  <c:v>-2.078084</c:v>
                </c:pt>
                <c:pt idx="512">
                  <c:v>-5.4391879999999997</c:v>
                </c:pt>
                <c:pt idx="513">
                  <c:v>-3.5235400000000001</c:v>
                </c:pt>
                <c:pt idx="514">
                  <c:v>-2.8057619999999899</c:v>
                </c:pt>
                <c:pt idx="515">
                  <c:v>-2.67200999999999</c:v>
                </c:pt>
                <c:pt idx="516">
                  <c:v>-3.7369180000000002</c:v>
                </c:pt>
                <c:pt idx="517">
                  <c:v>-3.18472</c:v>
                </c:pt>
                <c:pt idx="518">
                  <c:v>-1.2302960000000001</c:v>
                </c:pt>
                <c:pt idx="519">
                  <c:v>-3.1966599999999898</c:v>
                </c:pt>
                <c:pt idx="520">
                  <c:v>-3.2828919999999999</c:v>
                </c:pt>
                <c:pt idx="521">
                  <c:v>-4.6652120000000004</c:v>
                </c:pt>
                <c:pt idx="522">
                  <c:v>-4.2373799999999999</c:v>
                </c:pt>
                <c:pt idx="523">
                  <c:v>-0.45815999999999601</c:v>
                </c:pt>
                <c:pt idx="524">
                  <c:v>-2.32361</c:v>
                </c:pt>
                <c:pt idx="525">
                  <c:v>-1.5222039999999999</c:v>
                </c:pt>
                <c:pt idx="526">
                  <c:v>-4.2403339999999998</c:v>
                </c:pt>
                <c:pt idx="527">
                  <c:v>-5.8229180000000103</c:v>
                </c:pt>
                <c:pt idx="528">
                  <c:v>-3.8513519999999999</c:v>
                </c:pt>
                <c:pt idx="529">
                  <c:v>-4.05822799999999</c:v>
                </c:pt>
                <c:pt idx="530">
                  <c:v>-2.9198080000000002</c:v>
                </c:pt>
                <c:pt idx="531">
                  <c:v>-0.68654800000000304</c:v>
                </c:pt>
                <c:pt idx="532">
                  <c:v>-3.4994979999999898</c:v>
                </c:pt>
                <c:pt idx="533">
                  <c:v>-4.66666000000001</c:v>
                </c:pt>
                <c:pt idx="534">
                  <c:v>-2.3347399999999898</c:v>
                </c:pt>
                <c:pt idx="535">
                  <c:v>-2.23364599999999</c:v>
                </c:pt>
                <c:pt idx="536">
                  <c:v>-1.04348199999998</c:v>
                </c:pt>
                <c:pt idx="537">
                  <c:v>-4.03525799999999</c:v>
                </c:pt>
                <c:pt idx="538">
                  <c:v>-2.623364</c:v>
                </c:pt>
                <c:pt idx="539">
                  <c:v>-2.376954</c:v>
                </c:pt>
                <c:pt idx="540">
                  <c:v>-1.78488</c:v>
                </c:pt>
                <c:pt idx="541">
                  <c:v>-3.61781</c:v>
                </c:pt>
                <c:pt idx="542">
                  <c:v>-2.843102</c:v>
                </c:pt>
                <c:pt idx="543">
                  <c:v>-2.9786600000000001</c:v>
                </c:pt>
                <c:pt idx="544">
                  <c:v>-2.3821379999999999</c:v>
                </c:pt>
                <c:pt idx="545">
                  <c:v>-3.1413000000000002</c:v>
                </c:pt>
                <c:pt idx="546">
                  <c:v>-3.4514499999999999</c:v>
                </c:pt>
                <c:pt idx="547">
                  <c:v>-3.3895419999999898</c:v>
                </c:pt>
                <c:pt idx="548">
                  <c:v>-1.02274200000001</c:v>
                </c:pt>
                <c:pt idx="549">
                  <c:v>-2.6188280000000002</c:v>
                </c:pt>
                <c:pt idx="550">
                  <c:v>-2.5988079999999898</c:v>
                </c:pt>
                <c:pt idx="551">
                  <c:v>-2.9370940000000001</c:v>
                </c:pt>
                <c:pt idx="552">
                  <c:v>-1.8103480000000001</c:v>
                </c:pt>
                <c:pt idx="553">
                  <c:v>-2.8256999999999901</c:v>
                </c:pt>
                <c:pt idx="554">
                  <c:v>-1.3477079999999899</c:v>
                </c:pt>
                <c:pt idx="555">
                  <c:v>-1.0132459999999901</c:v>
                </c:pt>
                <c:pt idx="556">
                  <c:v>-2.0118819999999999</c:v>
                </c:pt>
                <c:pt idx="557">
                  <c:v>-3.2844359999999999</c:v>
                </c:pt>
                <c:pt idx="558">
                  <c:v>-2.94380799999999</c:v>
                </c:pt>
                <c:pt idx="559">
                  <c:v>-6.0943500000000101</c:v>
                </c:pt>
                <c:pt idx="560">
                  <c:v>-1.99531399999999</c:v>
                </c:pt>
                <c:pt idx="561">
                  <c:v>-0.970409999999996</c:v>
                </c:pt>
                <c:pt idx="562">
                  <c:v>-3.8490820000000001</c:v>
                </c:pt>
                <c:pt idx="563">
                  <c:v>-3.3008500000000001</c:v>
                </c:pt>
                <c:pt idx="564">
                  <c:v>-3.0206599999999999</c:v>
                </c:pt>
                <c:pt idx="565">
                  <c:v>-3.2304039999999898</c:v>
                </c:pt>
                <c:pt idx="566">
                  <c:v>-7.2201999999987804E-2</c:v>
                </c:pt>
                <c:pt idx="567">
                  <c:v>-5.3524659999999802</c:v>
                </c:pt>
                <c:pt idx="568">
                  <c:v>-1.6453060000000099</c:v>
                </c:pt>
                <c:pt idx="569">
                  <c:v>-7.0537339999999702</c:v>
                </c:pt>
                <c:pt idx="570">
                  <c:v>-6.6684400000000101</c:v>
                </c:pt>
                <c:pt idx="571">
                  <c:v>-6.0530979999999897</c:v>
                </c:pt>
                <c:pt idx="572">
                  <c:v>-4.5733459999999901</c:v>
                </c:pt>
                <c:pt idx="573">
                  <c:v>-6.15241400000001</c:v>
                </c:pt>
                <c:pt idx="574">
                  <c:v>-10.630504</c:v>
                </c:pt>
                <c:pt idx="575">
                  <c:v>-7.9533540000000098</c:v>
                </c:pt>
                <c:pt idx="576">
                  <c:v>-7.0972439999999697</c:v>
                </c:pt>
                <c:pt idx="577">
                  <c:v>-4.7685759999999897</c:v>
                </c:pt>
                <c:pt idx="578">
                  <c:v>-7.3451480000000204</c:v>
                </c:pt>
                <c:pt idx="579">
                  <c:v>-8.3862459999999608</c:v>
                </c:pt>
                <c:pt idx="580">
                  <c:v>-7.8537579999999796</c:v>
                </c:pt>
                <c:pt idx="581">
                  <c:v>-8.18939799999999</c:v>
                </c:pt>
                <c:pt idx="582">
                  <c:v>-7.6902199999999601</c:v>
                </c:pt>
                <c:pt idx="583">
                  <c:v>-8.1138419999999698</c:v>
                </c:pt>
                <c:pt idx="584">
                  <c:v>-7.7409199999999903</c:v>
                </c:pt>
                <c:pt idx="585">
                  <c:v>-7.9653920000000102</c:v>
                </c:pt>
                <c:pt idx="586">
                  <c:v>-5.4669339999999904</c:v>
                </c:pt>
                <c:pt idx="587">
                  <c:v>-7.0642080000000202</c:v>
                </c:pt>
                <c:pt idx="588">
                  <c:v>-8.2753599999999796</c:v>
                </c:pt>
                <c:pt idx="589">
                  <c:v>-3.3422099999999899</c:v>
                </c:pt>
                <c:pt idx="590">
                  <c:v>-7.7273399999999901</c:v>
                </c:pt>
                <c:pt idx="591">
                  <c:v>-4.6138040000000098</c:v>
                </c:pt>
                <c:pt idx="592">
                  <c:v>-7.4439879999999903</c:v>
                </c:pt>
                <c:pt idx="593">
                  <c:v>-8.6001880000000099</c:v>
                </c:pt>
                <c:pt idx="594">
                  <c:v>-2.9957820000000002</c:v>
                </c:pt>
                <c:pt idx="595">
                  <c:v>-7.38867599999997</c:v>
                </c:pt>
                <c:pt idx="596">
                  <c:v>-5.2670579999999898</c:v>
                </c:pt>
                <c:pt idx="597">
                  <c:v>-6.7282999999999804</c:v>
                </c:pt>
                <c:pt idx="598">
                  <c:v>-5.3118599999999896</c:v>
                </c:pt>
                <c:pt idx="599">
                  <c:v>-7.56828199999996</c:v>
                </c:pt>
                <c:pt idx="600">
                  <c:v>-6.2447979999999896</c:v>
                </c:pt>
                <c:pt idx="601">
                  <c:v>-6.1835240000000002</c:v>
                </c:pt>
                <c:pt idx="602">
                  <c:v>-6.1166700000000001</c:v>
                </c:pt>
                <c:pt idx="603">
                  <c:v>-6.2486700000000104</c:v>
                </c:pt>
                <c:pt idx="604">
                  <c:v>-9.0094679999999698</c:v>
                </c:pt>
                <c:pt idx="605">
                  <c:v>-8.8616380000000294</c:v>
                </c:pt>
                <c:pt idx="606">
                  <c:v>-7.65608000000001</c:v>
                </c:pt>
                <c:pt idx="607">
                  <c:v>-4.2620059999999897</c:v>
                </c:pt>
                <c:pt idx="608">
                  <c:v>-3.2438120000000001</c:v>
                </c:pt>
                <c:pt idx="609">
                  <c:v>-3.8292459999999999</c:v>
                </c:pt>
                <c:pt idx="610">
                  <c:v>-4.6008700000000102</c:v>
                </c:pt>
                <c:pt idx="611">
                  <c:v>-3.1280640000000002</c:v>
                </c:pt>
                <c:pt idx="612">
                  <c:v>-4.26527999999999</c:v>
                </c:pt>
                <c:pt idx="613">
                  <c:v>-4.3097380000000003</c:v>
                </c:pt>
                <c:pt idx="614">
                  <c:v>-4.50246399999999</c:v>
                </c:pt>
                <c:pt idx="615">
                  <c:v>-4.5341199999999997</c:v>
                </c:pt>
                <c:pt idx="616">
                  <c:v>-4.0790479999999896</c:v>
                </c:pt>
                <c:pt idx="617">
                  <c:v>-4.3475380000000001</c:v>
                </c:pt>
                <c:pt idx="618">
                  <c:v>-3.48768999999999</c:v>
                </c:pt>
                <c:pt idx="619">
                  <c:v>-4.2303499999999996</c:v>
                </c:pt>
                <c:pt idx="620">
                  <c:v>-3.7571919999999999</c:v>
                </c:pt>
                <c:pt idx="621">
                  <c:v>-3.7945859999999998</c:v>
                </c:pt>
                <c:pt idx="622">
                  <c:v>-2.2364279999999899</c:v>
                </c:pt>
                <c:pt idx="623">
                  <c:v>-2.2060359999999899</c:v>
                </c:pt>
                <c:pt idx="624">
                  <c:v>-2.27008399999999</c:v>
                </c:pt>
                <c:pt idx="625">
                  <c:v>-4.70709800000001</c:v>
                </c:pt>
                <c:pt idx="626">
                  <c:v>-4.3704660000000004</c:v>
                </c:pt>
                <c:pt idx="627">
                  <c:v>-4.3324979999999904</c:v>
                </c:pt>
                <c:pt idx="628">
                  <c:v>-3.95938199999999</c:v>
                </c:pt>
                <c:pt idx="629">
                  <c:v>-2.6074419999999998</c:v>
                </c:pt>
                <c:pt idx="630">
                  <c:v>-2.0239639999999999</c:v>
                </c:pt>
                <c:pt idx="631">
                  <c:v>-2.2916699999999999</c:v>
                </c:pt>
                <c:pt idx="632">
                  <c:v>-2.3982739999999998</c:v>
                </c:pt>
                <c:pt idx="633">
                  <c:v>-2.5061179999999901</c:v>
                </c:pt>
                <c:pt idx="634">
                  <c:v>-2.14085199999999</c:v>
                </c:pt>
                <c:pt idx="635">
                  <c:v>-2.7722600000000002</c:v>
                </c:pt>
                <c:pt idx="636">
                  <c:v>-2.1550720000000001</c:v>
                </c:pt>
                <c:pt idx="637">
                  <c:v>-1.876396</c:v>
                </c:pt>
                <c:pt idx="638">
                  <c:v>-1.6230720000000001</c:v>
                </c:pt>
                <c:pt idx="639">
                  <c:v>-1.3404319999999901</c:v>
                </c:pt>
                <c:pt idx="640">
                  <c:v>-1.3800519999999901</c:v>
                </c:pt>
                <c:pt idx="641">
                  <c:v>-2.1701280000000001</c:v>
                </c:pt>
                <c:pt idx="642">
                  <c:v>-1.9106860000000001</c:v>
                </c:pt>
                <c:pt idx="643">
                  <c:v>-2.1674760000000002</c:v>
                </c:pt>
                <c:pt idx="644">
                  <c:v>-2.2409599999999901</c:v>
                </c:pt>
                <c:pt idx="645">
                  <c:v>-2.5580560000000001</c:v>
                </c:pt>
                <c:pt idx="646">
                  <c:v>-1.7390220000000001</c:v>
                </c:pt>
                <c:pt idx="647">
                  <c:v>-2.41394999999999</c:v>
                </c:pt>
                <c:pt idx="648">
                  <c:v>-4.1917739999999997</c:v>
                </c:pt>
                <c:pt idx="649">
                  <c:v>-3.5644339999999999</c:v>
                </c:pt>
                <c:pt idx="650">
                  <c:v>-4.2332299999999998</c:v>
                </c:pt>
                <c:pt idx="651">
                  <c:v>-3.7353260000000001</c:v>
                </c:pt>
                <c:pt idx="652">
                  <c:v>-5.1610819999999897</c:v>
                </c:pt>
                <c:pt idx="653">
                  <c:v>-3.7235559999999999</c:v>
                </c:pt>
                <c:pt idx="654">
                  <c:v>-5.1756880000000001</c:v>
                </c:pt>
                <c:pt idx="655">
                  <c:v>-4.6846939999999897</c:v>
                </c:pt>
                <c:pt idx="656">
                  <c:v>-3.30240799999999</c:v>
                </c:pt>
                <c:pt idx="657">
                  <c:v>-4.0194140000000003</c:v>
                </c:pt>
                <c:pt idx="658">
                  <c:v>-4.9652780000000103</c:v>
                </c:pt>
                <c:pt idx="659">
                  <c:v>-4.7073039999999997</c:v>
                </c:pt>
                <c:pt idx="660">
                  <c:v>-4.497376</c:v>
                </c:pt>
                <c:pt idx="661">
                  <c:v>-4.5120679999999904</c:v>
                </c:pt>
                <c:pt idx="662">
                  <c:v>-3.4588299999999998</c:v>
                </c:pt>
                <c:pt idx="663">
                  <c:v>-4.7539379999999998</c:v>
                </c:pt>
                <c:pt idx="664">
                  <c:v>-5.1072780000000098</c:v>
                </c:pt>
                <c:pt idx="665">
                  <c:v>-3.6628180000000001</c:v>
                </c:pt>
                <c:pt idx="666">
                  <c:v>-2.2610519999999901</c:v>
                </c:pt>
                <c:pt idx="667">
                  <c:v>-2.7033420000000001</c:v>
                </c:pt>
                <c:pt idx="668">
                  <c:v>-3.7355639999999899</c:v>
                </c:pt>
                <c:pt idx="669">
                  <c:v>-3.1321560000000002</c:v>
                </c:pt>
                <c:pt idx="670">
                  <c:v>-3.0154879999999999</c:v>
                </c:pt>
                <c:pt idx="671">
                  <c:v>-3.8600479999999999</c:v>
                </c:pt>
                <c:pt idx="672">
                  <c:v>-3.2803260000000001</c:v>
                </c:pt>
                <c:pt idx="673">
                  <c:v>-4.0428280000000001</c:v>
                </c:pt>
                <c:pt idx="674">
                  <c:v>-3.827798</c:v>
                </c:pt>
                <c:pt idx="675">
                  <c:v>-3.1332399999999998</c:v>
                </c:pt>
                <c:pt idx="676">
                  <c:v>-3.89236</c:v>
                </c:pt>
                <c:pt idx="677">
                  <c:v>-3.0238860000000001</c:v>
                </c:pt>
                <c:pt idx="678">
                  <c:v>-2.6530499999999999</c:v>
                </c:pt>
                <c:pt idx="679">
                  <c:v>-3.9108719999999999</c:v>
                </c:pt>
                <c:pt idx="680">
                  <c:v>-4.1718899999999897</c:v>
                </c:pt>
                <c:pt idx="681">
                  <c:v>8.8906000000025895E-2</c:v>
                </c:pt>
                <c:pt idx="682">
                  <c:v>0.77347799999997702</c:v>
                </c:pt>
                <c:pt idx="683">
                  <c:v>0.21280200000002</c:v>
                </c:pt>
                <c:pt idx="684">
                  <c:v>-3.6287079999999898</c:v>
                </c:pt>
                <c:pt idx="685">
                  <c:v>-5.3516579999999996</c:v>
                </c:pt>
                <c:pt idx="686">
                  <c:v>-0.44652399999999398</c:v>
                </c:pt>
                <c:pt idx="687">
                  <c:v>-0.77294199999998803</c:v>
                </c:pt>
                <c:pt idx="688">
                  <c:v>0.27406600000002601</c:v>
                </c:pt>
                <c:pt idx="689">
                  <c:v>0.57993599999998802</c:v>
                </c:pt>
                <c:pt idx="690">
                  <c:v>0.77345999999997395</c:v>
                </c:pt>
                <c:pt idx="691">
                  <c:v>6.25559999999976E-2</c:v>
                </c:pt>
                <c:pt idx="692">
                  <c:v>0.219076000000024</c:v>
                </c:pt>
                <c:pt idx="693">
                  <c:v>0.201768000000006</c:v>
                </c:pt>
                <c:pt idx="694">
                  <c:v>0.232920000000024</c:v>
                </c:pt>
                <c:pt idx="695">
                  <c:v>-6.9773860000000099</c:v>
                </c:pt>
                <c:pt idx="696">
                  <c:v>-4.2839619999999901</c:v>
                </c:pt>
                <c:pt idx="697">
                  <c:v>-4.6027959999999997</c:v>
                </c:pt>
                <c:pt idx="698">
                  <c:v>-6.2383179999999996</c:v>
                </c:pt>
                <c:pt idx="699">
                  <c:v>-2.8444479999999901</c:v>
                </c:pt>
                <c:pt idx="700">
                  <c:v>-6.9917080000000098</c:v>
                </c:pt>
                <c:pt idx="701">
                  <c:v>-3.3392620000000002</c:v>
                </c:pt>
                <c:pt idx="702">
                  <c:v>-6.6454279999999804</c:v>
                </c:pt>
                <c:pt idx="703">
                  <c:v>-5.1087439999999997</c:v>
                </c:pt>
                <c:pt idx="704">
                  <c:v>-4.1485979999999998</c:v>
                </c:pt>
                <c:pt idx="705">
                  <c:v>-5.7450560000000097</c:v>
                </c:pt>
                <c:pt idx="706">
                  <c:v>-4.3516299999999903</c:v>
                </c:pt>
                <c:pt idx="707">
                  <c:v>-3.8297599999999998</c:v>
                </c:pt>
                <c:pt idx="708">
                  <c:v>-2.51998199999999</c:v>
                </c:pt>
                <c:pt idx="709">
                  <c:v>-4.7413959999999902</c:v>
                </c:pt>
                <c:pt idx="710">
                  <c:v>-3.3610979999999899</c:v>
                </c:pt>
                <c:pt idx="711">
                  <c:v>-0.55147200000001395</c:v>
                </c:pt>
                <c:pt idx="712">
                  <c:v>-4.3068</c:v>
                </c:pt>
                <c:pt idx="713">
                  <c:v>-3.1485400000000001</c:v>
                </c:pt>
                <c:pt idx="714">
                  <c:v>-4.3908399999999999</c:v>
                </c:pt>
                <c:pt idx="715">
                  <c:v>5.6063999999986701E-2</c:v>
                </c:pt>
                <c:pt idx="716">
                  <c:v>-1.6364700000000001</c:v>
                </c:pt>
                <c:pt idx="717">
                  <c:v>-0.46839400000000098</c:v>
                </c:pt>
                <c:pt idx="718">
                  <c:v>-0.81940399999999503</c:v>
                </c:pt>
                <c:pt idx="719">
                  <c:v>-0.36252800000000501</c:v>
                </c:pt>
                <c:pt idx="720">
                  <c:v>-1.0331239999999999</c:v>
                </c:pt>
                <c:pt idx="721">
                  <c:v>-0.63323599999998403</c:v>
                </c:pt>
                <c:pt idx="722">
                  <c:v>-1.14459000000001</c:v>
                </c:pt>
                <c:pt idx="723">
                  <c:v>-1.12928600000001</c:v>
                </c:pt>
                <c:pt idx="724">
                  <c:v>-1.13053600000001</c:v>
                </c:pt>
                <c:pt idx="725">
                  <c:v>-4.0460079999999996</c:v>
                </c:pt>
                <c:pt idx="726">
                  <c:v>-4.3854899999999901</c:v>
                </c:pt>
                <c:pt idx="727">
                  <c:v>-4.3957879999999996</c:v>
                </c:pt>
                <c:pt idx="728">
                  <c:v>-4.8121280000000004</c:v>
                </c:pt>
                <c:pt idx="729">
                  <c:v>-3.77305</c:v>
                </c:pt>
                <c:pt idx="730">
                  <c:v>-5.0842099999999801</c:v>
                </c:pt>
                <c:pt idx="731">
                  <c:v>-3.3130700000000002</c:v>
                </c:pt>
                <c:pt idx="732">
                  <c:v>-3.8025679999999999</c:v>
                </c:pt>
                <c:pt idx="733">
                  <c:v>-4.78876399999998</c:v>
                </c:pt>
                <c:pt idx="734">
                  <c:v>-6.28259999999998</c:v>
                </c:pt>
                <c:pt idx="735">
                  <c:v>-6.1054359999999903</c:v>
                </c:pt>
                <c:pt idx="736">
                  <c:v>-4.9484979999999901</c:v>
                </c:pt>
                <c:pt idx="737">
                  <c:v>-4.8732819999999899</c:v>
                </c:pt>
                <c:pt idx="738">
                  <c:v>-3.9551500000000002</c:v>
                </c:pt>
                <c:pt idx="739">
                  <c:v>-4.7506179999999896</c:v>
                </c:pt>
                <c:pt idx="740">
                  <c:v>-4.4794</c:v>
                </c:pt>
                <c:pt idx="741">
                  <c:v>-5.6845860000000101</c:v>
                </c:pt>
                <c:pt idx="742">
                  <c:v>-7.5552619999999804</c:v>
                </c:pt>
                <c:pt idx="743">
                  <c:v>-7.8015260000000097</c:v>
                </c:pt>
                <c:pt idx="744">
                  <c:v>-7.5367620000000004</c:v>
                </c:pt>
                <c:pt idx="745">
                  <c:v>-6.3050120000000103</c:v>
                </c:pt>
                <c:pt idx="746">
                  <c:v>-5.942698</c:v>
                </c:pt>
                <c:pt idx="747">
                  <c:v>-7.2111160000000201</c:v>
                </c:pt>
                <c:pt idx="748">
                  <c:v>-5.4552319999999899</c:v>
                </c:pt>
                <c:pt idx="749">
                  <c:v>-1.15909199999999</c:v>
                </c:pt>
                <c:pt idx="750">
                  <c:v>-0.92146000000001105</c:v>
                </c:pt>
                <c:pt idx="751">
                  <c:v>-1.3046199999999999</c:v>
                </c:pt>
                <c:pt idx="752">
                  <c:v>-2.5006759999999999</c:v>
                </c:pt>
                <c:pt idx="753">
                  <c:v>-2.7705039999999901</c:v>
                </c:pt>
                <c:pt idx="754">
                  <c:v>-2.6201919999999901</c:v>
                </c:pt>
                <c:pt idx="755">
                  <c:v>-1.12206600000001</c:v>
                </c:pt>
                <c:pt idx="756">
                  <c:v>-3.89437199999999</c:v>
                </c:pt>
                <c:pt idx="757">
                  <c:v>-3.9694720000000001</c:v>
                </c:pt>
                <c:pt idx="758">
                  <c:v>-3.8188959999999899</c:v>
                </c:pt>
                <c:pt idx="759">
                  <c:v>-3.7837279999999902</c:v>
                </c:pt>
                <c:pt idx="760">
                  <c:v>-3.8253599999999999</c:v>
                </c:pt>
                <c:pt idx="761">
                  <c:v>-3.9372539999999998</c:v>
                </c:pt>
                <c:pt idx="762">
                  <c:v>-4.6868220000000003</c:v>
                </c:pt>
                <c:pt idx="763">
                  <c:v>-4.2478239999999898</c:v>
                </c:pt>
                <c:pt idx="764">
                  <c:v>-4.713876</c:v>
                </c:pt>
                <c:pt idx="765">
                  <c:v>-5.1407740000000102</c:v>
                </c:pt>
                <c:pt idx="766">
                  <c:v>-4.643186</c:v>
                </c:pt>
                <c:pt idx="767">
                  <c:v>-3.6358579999999998</c:v>
                </c:pt>
                <c:pt idx="768">
                  <c:v>-4.6080819999999996</c:v>
                </c:pt>
                <c:pt idx="769">
                  <c:v>-5.0554459999999901</c:v>
                </c:pt>
                <c:pt idx="770">
                  <c:v>-5.9061340000000104</c:v>
                </c:pt>
                <c:pt idx="771">
                  <c:v>-6.565016</c:v>
                </c:pt>
                <c:pt idx="772">
                  <c:v>-6.2819299999999902</c:v>
                </c:pt>
                <c:pt idx="773">
                  <c:v>-5.92793200000001</c:v>
                </c:pt>
                <c:pt idx="774">
                  <c:v>-4.2687559999999998</c:v>
                </c:pt>
                <c:pt idx="775">
                  <c:v>-2.9923619999999902</c:v>
                </c:pt>
                <c:pt idx="776">
                  <c:v>-4.3282419999999897</c:v>
                </c:pt>
                <c:pt idx="777">
                  <c:v>-4.0284199999999997</c:v>
                </c:pt>
                <c:pt idx="778">
                  <c:v>-3.6244619999999901</c:v>
                </c:pt>
                <c:pt idx="779">
                  <c:v>-3.2394859999999999</c:v>
                </c:pt>
                <c:pt idx="780">
                  <c:v>-1.58517199999999</c:v>
                </c:pt>
                <c:pt idx="781">
                  <c:v>-2.3800460000000001</c:v>
                </c:pt>
                <c:pt idx="782">
                  <c:v>-2.4087259999999899</c:v>
                </c:pt>
                <c:pt idx="783">
                  <c:v>-2.2013739999999999</c:v>
                </c:pt>
                <c:pt idx="784">
                  <c:v>-2.3148439999999901</c:v>
                </c:pt>
                <c:pt idx="785">
                  <c:v>-3.7921</c:v>
                </c:pt>
                <c:pt idx="786">
                  <c:v>0.89736999999996703</c:v>
                </c:pt>
                <c:pt idx="787">
                  <c:v>-2.15381799999999</c:v>
                </c:pt>
                <c:pt idx="788">
                  <c:v>-4.0318939999999897</c:v>
                </c:pt>
                <c:pt idx="789">
                  <c:v>-2.4359459999999999</c:v>
                </c:pt>
                <c:pt idx="790">
                  <c:v>-6.1113760000000097</c:v>
                </c:pt>
                <c:pt idx="791">
                  <c:v>-7.4971580000000202</c:v>
                </c:pt>
                <c:pt idx="792">
                  <c:v>-6.9896420000000203</c:v>
                </c:pt>
                <c:pt idx="793">
                  <c:v>-6.7087539999999803</c:v>
                </c:pt>
                <c:pt idx="794">
                  <c:v>-6.6867879999999804</c:v>
                </c:pt>
                <c:pt idx="795">
                  <c:v>-4.3112979999999901</c:v>
                </c:pt>
                <c:pt idx="796">
                  <c:v>-4.0729499999999899</c:v>
                </c:pt>
                <c:pt idx="797">
                  <c:v>-3.3911959999999999</c:v>
                </c:pt>
                <c:pt idx="798">
                  <c:v>-4.6764799999999997</c:v>
                </c:pt>
                <c:pt idx="799">
                  <c:v>-3.4155340000000001</c:v>
                </c:pt>
                <c:pt idx="800">
                  <c:v>-4.76644000000001</c:v>
                </c:pt>
                <c:pt idx="801">
                  <c:v>-4.7752600000000101</c:v>
                </c:pt>
                <c:pt idx="802">
                  <c:v>-4.59055199999999</c:v>
                </c:pt>
                <c:pt idx="803">
                  <c:v>-0.90875599999998402</c:v>
                </c:pt>
                <c:pt idx="804">
                  <c:v>-1.5375759999999901</c:v>
                </c:pt>
                <c:pt idx="805">
                  <c:v>-2.0853380000000001</c:v>
                </c:pt>
                <c:pt idx="806">
                  <c:v>-1.0665880000000001</c:v>
                </c:pt>
                <c:pt idx="807">
                  <c:v>-3.2359599999999999</c:v>
                </c:pt>
                <c:pt idx="808">
                  <c:v>-2.6308399999999899</c:v>
                </c:pt>
                <c:pt idx="809">
                  <c:v>-5.7508999999999801</c:v>
                </c:pt>
                <c:pt idx="810">
                  <c:v>-4.5864099999999901</c:v>
                </c:pt>
                <c:pt idx="811">
                  <c:v>-1.72600000000202E-2</c:v>
                </c:pt>
                <c:pt idx="812">
                  <c:v>0.30149999999997501</c:v>
                </c:pt>
                <c:pt idx="813">
                  <c:v>0.431873999999971</c:v>
                </c:pt>
                <c:pt idx="814">
                  <c:v>-5.7694679999999803</c:v>
                </c:pt>
                <c:pt idx="815">
                  <c:v>-6.3810719999999801</c:v>
                </c:pt>
                <c:pt idx="816">
                  <c:v>-5.3405940000000003</c:v>
                </c:pt>
                <c:pt idx="817">
                  <c:v>-4.1387799999999899</c:v>
                </c:pt>
                <c:pt idx="818">
                  <c:v>-2.8818440000000001</c:v>
                </c:pt>
                <c:pt idx="819">
                  <c:v>-3.1803620000000001</c:v>
                </c:pt>
                <c:pt idx="820">
                  <c:v>-0.95376399999999395</c:v>
                </c:pt>
                <c:pt idx="821">
                  <c:v>-1.26352799999999</c:v>
                </c:pt>
                <c:pt idx="822">
                  <c:v>-1.0125600000000099</c:v>
                </c:pt>
                <c:pt idx="823">
                  <c:v>-1.869068</c:v>
                </c:pt>
                <c:pt idx="824">
                  <c:v>-0.41554400000001201</c:v>
                </c:pt>
                <c:pt idx="825">
                  <c:v>-0.225582000000001</c:v>
                </c:pt>
                <c:pt idx="826">
                  <c:v>-5.8779719999999998</c:v>
                </c:pt>
                <c:pt idx="827">
                  <c:v>-5.4157700000000002</c:v>
                </c:pt>
                <c:pt idx="828">
                  <c:v>-5.9543379999999901</c:v>
                </c:pt>
                <c:pt idx="829">
                  <c:v>-4.8516060000000101</c:v>
                </c:pt>
                <c:pt idx="830">
                  <c:v>-2.4770080000000001</c:v>
                </c:pt>
                <c:pt idx="831">
                  <c:v>-4.4096300000000097</c:v>
                </c:pt>
                <c:pt idx="832">
                  <c:v>-1.06591999999999</c:v>
                </c:pt>
                <c:pt idx="833">
                  <c:v>-0.44450000000000001</c:v>
                </c:pt>
                <c:pt idx="834">
                  <c:v>-1.22904399999999</c:v>
                </c:pt>
                <c:pt idx="835">
                  <c:v>-3.4581419999999898</c:v>
                </c:pt>
                <c:pt idx="836">
                  <c:v>-4.9450999999999796</c:v>
                </c:pt>
                <c:pt idx="837">
                  <c:v>-2.6636359999999999</c:v>
                </c:pt>
                <c:pt idx="838">
                  <c:v>0.13012000000000001</c:v>
                </c:pt>
                <c:pt idx="839">
                  <c:v>-5.4736000000009E-2</c:v>
                </c:pt>
                <c:pt idx="840">
                  <c:v>0.44267399999999202</c:v>
                </c:pt>
                <c:pt idx="841">
                  <c:v>-1.5266139999999899</c:v>
                </c:pt>
                <c:pt idx="842">
                  <c:v>-2.5184579999999999</c:v>
                </c:pt>
                <c:pt idx="843">
                  <c:v>-4.27827</c:v>
                </c:pt>
                <c:pt idx="844">
                  <c:v>-4.0789079999999904</c:v>
                </c:pt>
                <c:pt idx="845">
                  <c:v>-3.6822139999999899</c:v>
                </c:pt>
                <c:pt idx="846">
                  <c:v>-3.91516999999999</c:v>
                </c:pt>
                <c:pt idx="847">
                  <c:v>-1.412058</c:v>
                </c:pt>
                <c:pt idx="848">
                  <c:v>-1.3842299999999901</c:v>
                </c:pt>
                <c:pt idx="849">
                  <c:v>-2.122436</c:v>
                </c:pt>
                <c:pt idx="850">
                  <c:v>-4.4626239999999999</c:v>
                </c:pt>
                <c:pt idx="851">
                  <c:v>-4.7990839999999997</c:v>
                </c:pt>
                <c:pt idx="852">
                  <c:v>-4.6231879999999999</c:v>
                </c:pt>
                <c:pt idx="853">
                  <c:v>-2.6136999999999899</c:v>
                </c:pt>
                <c:pt idx="854">
                  <c:v>-4.2208499999999898</c:v>
                </c:pt>
                <c:pt idx="855">
                  <c:v>-3.26898</c:v>
                </c:pt>
                <c:pt idx="856">
                  <c:v>-1.7301260000000001</c:v>
                </c:pt>
                <c:pt idx="857">
                  <c:v>-2.9806639999999902</c:v>
                </c:pt>
                <c:pt idx="858">
                  <c:v>-3.5577839999999901</c:v>
                </c:pt>
                <c:pt idx="859">
                  <c:v>-5.7334639999999997</c:v>
                </c:pt>
                <c:pt idx="860">
                  <c:v>-2.3794520000000001</c:v>
                </c:pt>
                <c:pt idx="861">
                  <c:v>-3.6262460000000001</c:v>
                </c:pt>
                <c:pt idx="862">
                  <c:v>-2.449198</c:v>
                </c:pt>
                <c:pt idx="863">
                  <c:v>-2.553058</c:v>
                </c:pt>
                <c:pt idx="864">
                  <c:v>0.75084199999997303</c:v>
                </c:pt>
                <c:pt idx="865">
                  <c:v>-2.4410899999999902</c:v>
                </c:pt>
                <c:pt idx="866">
                  <c:v>-5.3731299999999802</c:v>
                </c:pt>
                <c:pt idx="867">
                  <c:v>-4.2427979999999899</c:v>
                </c:pt>
                <c:pt idx="868">
                  <c:v>-5.4290980000000104</c:v>
                </c:pt>
                <c:pt idx="869">
                  <c:v>-6.4763620000000097</c:v>
                </c:pt>
                <c:pt idx="870">
                  <c:v>-4.4696720000000001</c:v>
                </c:pt>
                <c:pt idx="871">
                  <c:v>-5.1047339999999997</c:v>
                </c:pt>
                <c:pt idx="872">
                  <c:v>-5.1362979999999796</c:v>
                </c:pt>
                <c:pt idx="873">
                  <c:v>-4.1015119999999996</c:v>
                </c:pt>
                <c:pt idx="874">
                  <c:v>-4.3320599999999896</c:v>
                </c:pt>
                <c:pt idx="875">
                  <c:v>-3.3330739999999901</c:v>
                </c:pt>
                <c:pt idx="876">
                  <c:v>-4.6682279999999903</c:v>
                </c:pt>
                <c:pt idx="877">
                  <c:v>-4.5614660000000002</c:v>
                </c:pt>
                <c:pt idx="878">
                  <c:v>-7.6415659999999601</c:v>
                </c:pt>
                <c:pt idx="879">
                  <c:v>-7.6118819999999703</c:v>
                </c:pt>
                <c:pt idx="880">
                  <c:v>-5.1665820000000098</c:v>
                </c:pt>
                <c:pt idx="881">
                  <c:v>-5.0222119999999899</c:v>
                </c:pt>
                <c:pt idx="882">
                  <c:v>-3.3241540000000001</c:v>
                </c:pt>
                <c:pt idx="883">
                  <c:v>-2.9242140000000001</c:v>
                </c:pt>
                <c:pt idx="884">
                  <c:v>-0.63429599999998698</c:v>
                </c:pt>
                <c:pt idx="885">
                  <c:v>-2.4336220000000002</c:v>
                </c:pt>
                <c:pt idx="886">
                  <c:v>-4.9169999999999998</c:v>
                </c:pt>
                <c:pt idx="887">
                  <c:v>-5.2140040000000099</c:v>
                </c:pt>
                <c:pt idx="888">
                  <c:v>-3.3310300000000002</c:v>
                </c:pt>
                <c:pt idx="889">
                  <c:v>-3.2234379999999998</c:v>
                </c:pt>
                <c:pt idx="890">
                  <c:v>-2.5826099999999901</c:v>
                </c:pt>
                <c:pt idx="891">
                  <c:v>-5.124816</c:v>
                </c:pt>
                <c:pt idx="892">
                  <c:v>-2.2612320000000001</c:v>
                </c:pt>
              </c:numCache>
            </c:numRef>
          </c:xVal>
          <c:yVal>
            <c:numRef>
              <c:f>'test-XG'!$H$1:$H$1117</c:f>
              <c:numCache>
                <c:formatCode>General</c:formatCode>
                <c:ptCount val="1117"/>
                <c:pt idx="0">
                  <c:v>-0.83</c:v>
                </c:pt>
                <c:pt idx="1">
                  <c:v>-1.99</c:v>
                </c:pt>
                <c:pt idx="2">
                  <c:v>-5.16</c:v>
                </c:pt>
                <c:pt idx="3">
                  <c:v>-2.37</c:v>
                </c:pt>
                <c:pt idx="4">
                  <c:v>-0.71</c:v>
                </c:pt>
                <c:pt idx="5">
                  <c:v>-1.37</c:v>
                </c:pt>
                <c:pt idx="6">
                  <c:v>-2.0499999999999998</c:v>
                </c:pt>
                <c:pt idx="7">
                  <c:v>1.1100000000000001</c:v>
                </c:pt>
                <c:pt idx="8">
                  <c:v>-1.55</c:v>
                </c:pt>
                <c:pt idx="9">
                  <c:v>-0.63</c:v>
                </c:pt>
                <c:pt idx="10">
                  <c:v>-3.14</c:v>
                </c:pt>
                <c:pt idx="11">
                  <c:v>-3.67</c:v>
                </c:pt>
                <c:pt idx="12">
                  <c:v>-0.12</c:v>
                </c:pt>
                <c:pt idx="13">
                  <c:v>-2.1800000000000002</c:v>
                </c:pt>
                <c:pt idx="14">
                  <c:v>-1.8069999999999999</c:v>
                </c:pt>
                <c:pt idx="15">
                  <c:v>0.48</c:v>
                </c:pt>
                <c:pt idx="16">
                  <c:v>-0.55000000000000004</c:v>
                </c:pt>
                <c:pt idx="17">
                  <c:v>-0.89</c:v>
                </c:pt>
                <c:pt idx="18">
                  <c:v>-1.92</c:v>
                </c:pt>
                <c:pt idx="19">
                  <c:v>-3.0910000000000002</c:v>
                </c:pt>
                <c:pt idx="20">
                  <c:v>-0.04</c:v>
                </c:pt>
                <c:pt idx="21">
                  <c:v>-1.06</c:v>
                </c:pt>
                <c:pt idx="22">
                  <c:v>-1.04</c:v>
                </c:pt>
                <c:pt idx="23">
                  <c:v>-2.46</c:v>
                </c:pt>
                <c:pt idx="24">
                  <c:v>-2.68</c:v>
                </c:pt>
                <c:pt idx="25">
                  <c:v>-2.4300000000000002</c:v>
                </c:pt>
                <c:pt idx="26">
                  <c:v>-2.74</c:v>
                </c:pt>
                <c:pt idx="27">
                  <c:v>1.1439999999999999</c:v>
                </c:pt>
                <c:pt idx="28">
                  <c:v>-2</c:v>
                </c:pt>
                <c:pt idx="29">
                  <c:v>0.65099999999999902</c:v>
                </c:pt>
                <c:pt idx="30">
                  <c:v>-2.68</c:v>
                </c:pt>
                <c:pt idx="31">
                  <c:v>-3.4079999999999999</c:v>
                </c:pt>
                <c:pt idx="32">
                  <c:v>-0.5</c:v>
                </c:pt>
                <c:pt idx="33">
                  <c:v>-2.09</c:v>
                </c:pt>
                <c:pt idx="34">
                  <c:v>0.26</c:v>
                </c:pt>
                <c:pt idx="35">
                  <c:v>-1.75</c:v>
                </c:pt>
                <c:pt idx="36">
                  <c:v>-2.36</c:v>
                </c:pt>
                <c:pt idx="37">
                  <c:v>0.52300000000000002</c:v>
                </c:pt>
                <c:pt idx="38">
                  <c:v>-0.09</c:v>
                </c:pt>
                <c:pt idx="39">
                  <c:v>0</c:v>
                </c:pt>
                <c:pt idx="40">
                  <c:v>-3.66</c:v>
                </c:pt>
                <c:pt idx="41">
                  <c:v>-3.3</c:v>
                </c:pt>
                <c:pt idx="42">
                  <c:v>-3.03</c:v>
                </c:pt>
                <c:pt idx="43">
                  <c:v>-5.84</c:v>
                </c:pt>
                <c:pt idx="44">
                  <c:v>-0.85</c:v>
                </c:pt>
                <c:pt idx="45">
                  <c:v>-0.8</c:v>
                </c:pt>
                <c:pt idx="46">
                  <c:v>-4.53</c:v>
                </c:pt>
                <c:pt idx="47">
                  <c:v>-7</c:v>
                </c:pt>
                <c:pt idx="48">
                  <c:v>-2.2799999999999998</c:v>
                </c:pt>
                <c:pt idx="49">
                  <c:v>-0.83</c:v>
                </c:pt>
                <c:pt idx="50">
                  <c:v>-0.02</c:v>
                </c:pt>
                <c:pt idx="51">
                  <c:v>-1.1399999999999999</c:v>
                </c:pt>
                <c:pt idx="52">
                  <c:v>-2.6</c:v>
                </c:pt>
                <c:pt idx="53">
                  <c:v>-3.8</c:v>
                </c:pt>
                <c:pt idx="54">
                  <c:v>-1.17</c:v>
                </c:pt>
                <c:pt idx="55">
                  <c:v>-1.47</c:v>
                </c:pt>
                <c:pt idx="56">
                  <c:v>-2.74</c:v>
                </c:pt>
                <c:pt idx="57">
                  <c:v>-1.64</c:v>
                </c:pt>
                <c:pt idx="58">
                  <c:v>-2.57</c:v>
                </c:pt>
                <c:pt idx="59">
                  <c:v>-2.54</c:v>
                </c:pt>
                <c:pt idx="60">
                  <c:v>-4.7549999999999999</c:v>
                </c:pt>
                <c:pt idx="61">
                  <c:v>0.46</c:v>
                </c:pt>
                <c:pt idx="62">
                  <c:v>-5.51</c:v>
                </c:pt>
                <c:pt idx="63">
                  <c:v>-1.87</c:v>
                </c:pt>
                <c:pt idx="64">
                  <c:v>-0.51</c:v>
                </c:pt>
                <c:pt idx="65">
                  <c:v>-1.52</c:v>
                </c:pt>
                <c:pt idx="66">
                  <c:v>-0.62</c:v>
                </c:pt>
                <c:pt idx="67">
                  <c:v>-1.08</c:v>
                </c:pt>
                <c:pt idx="68">
                  <c:v>-0.28000000000000003</c:v>
                </c:pt>
                <c:pt idx="69">
                  <c:v>-3.63</c:v>
                </c:pt>
                <c:pt idx="70">
                  <c:v>-2.34</c:v>
                </c:pt>
                <c:pt idx="71">
                  <c:v>-1.85</c:v>
                </c:pt>
                <c:pt idx="72">
                  <c:v>-0.24</c:v>
                </c:pt>
                <c:pt idx="73">
                  <c:v>-1.94</c:v>
                </c:pt>
                <c:pt idx="74">
                  <c:v>-2.33</c:v>
                </c:pt>
                <c:pt idx="75">
                  <c:v>-1.64</c:v>
                </c:pt>
                <c:pt idx="76">
                  <c:v>-0.66</c:v>
                </c:pt>
                <c:pt idx="77">
                  <c:v>-0.15</c:v>
                </c:pt>
                <c:pt idx="78">
                  <c:v>0.7</c:v>
                </c:pt>
                <c:pt idx="79">
                  <c:v>-3.01</c:v>
                </c:pt>
                <c:pt idx="80">
                  <c:v>-2.42</c:v>
                </c:pt>
                <c:pt idx="81">
                  <c:v>-1.36</c:v>
                </c:pt>
                <c:pt idx="82">
                  <c:v>-1.6</c:v>
                </c:pt>
                <c:pt idx="83">
                  <c:v>-4.8600000000000003</c:v>
                </c:pt>
                <c:pt idx="84">
                  <c:v>-1.46</c:v>
                </c:pt>
                <c:pt idx="85">
                  <c:v>0.28000000000000003</c:v>
                </c:pt>
                <c:pt idx="86">
                  <c:v>-1.62</c:v>
                </c:pt>
                <c:pt idx="87">
                  <c:v>-0.43</c:v>
                </c:pt>
                <c:pt idx="88">
                  <c:v>-0.59</c:v>
                </c:pt>
                <c:pt idx="89">
                  <c:v>-1.17</c:v>
                </c:pt>
                <c:pt idx="90">
                  <c:v>-8.3339999999999996</c:v>
                </c:pt>
                <c:pt idx="91">
                  <c:v>-0.49</c:v>
                </c:pt>
                <c:pt idx="92">
                  <c:v>-4.2300000000000004</c:v>
                </c:pt>
                <c:pt idx="93">
                  <c:v>-0.92</c:v>
                </c:pt>
                <c:pt idx="94">
                  <c:v>-0.24</c:v>
                </c:pt>
                <c:pt idx="95">
                  <c:v>0.47</c:v>
                </c:pt>
                <c:pt idx="96">
                  <c:v>-3.68</c:v>
                </c:pt>
                <c:pt idx="97">
                  <c:v>-0.8</c:v>
                </c:pt>
                <c:pt idx="98">
                  <c:v>-1.3</c:v>
                </c:pt>
                <c:pt idx="99">
                  <c:v>-3.39</c:v>
                </c:pt>
                <c:pt idx="100">
                  <c:v>-2.73</c:v>
                </c:pt>
                <c:pt idx="101">
                  <c:v>-2.5099999999999998</c:v>
                </c:pt>
                <c:pt idx="102">
                  <c:v>-1.73</c:v>
                </c:pt>
                <c:pt idx="103">
                  <c:v>-1.91</c:v>
                </c:pt>
                <c:pt idx="104">
                  <c:v>-4.0999999999999996</c:v>
                </c:pt>
                <c:pt idx="105">
                  <c:v>-1.92</c:v>
                </c:pt>
                <c:pt idx="106">
                  <c:v>-5.19</c:v>
                </c:pt>
                <c:pt idx="107">
                  <c:v>-1.4</c:v>
                </c:pt>
                <c:pt idx="108">
                  <c:v>-5.05</c:v>
                </c:pt>
                <c:pt idx="109">
                  <c:v>-0.8</c:v>
                </c:pt>
                <c:pt idx="110">
                  <c:v>-0.72</c:v>
                </c:pt>
                <c:pt idx="111">
                  <c:v>-2.54</c:v>
                </c:pt>
                <c:pt idx="112">
                  <c:v>-2.58</c:v>
                </c:pt>
                <c:pt idx="113">
                  <c:v>-0.28999999999999998</c:v>
                </c:pt>
                <c:pt idx="114">
                  <c:v>-1.3</c:v>
                </c:pt>
                <c:pt idx="115">
                  <c:v>-1.01</c:v>
                </c:pt>
                <c:pt idx="116">
                  <c:v>-0.74</c:v>
                </c:pt>
                <c:pt idx="117">
                  <c:v>-2.25</c:v>
                </c:pt>
                <c:pt idx="118">
                  <c:v>-5.14</c:v>
                </c:pt>
                <c:pt idx="119">
                  <c:v>-0.19</c:v>
                </c:pt>
                <c:pt idx="120">
                  <c:v>0.26</c:v>
                </c:pt>
                <c:pt idx="121">
                  <c:v>-2.0299999999999998</c:v>
                </c:pt>
                <c:pt idx="122">
                  <c:v>-1.9</c:v>
                </c:pt>
                <c:pt idx="123">
                  <c:v>-1.41</c:v>
                </c:pt>
                <c:pt idx="124">
                  <c:v>-2.1680000000000001</c:v>
                </c:pt>
                <c:pt idx="125">
                  <c:v>-2.2400000000000002</c:v>
                </c:pt>
                <c:pt idx="126">
                  <c:v>-3.74</c:v>
                </c:pt>
                <c:pt idx="127">
                  <c:v>-2.35</c:v>
                </c:pt>
                <c:pt idx="128">
                  <c:v>-1.17</c:v>
                </c:pt>
                <c:pt idx="129">
                  <c:v>-3.37</c:v>
                </c:pt>
                <c:pt idx="130">
                  <c:v>0.15</c:v>
                </c:pt>
                <c:pt idx="131">
                  <c:v>-1.75</c:v>
                </c:pt>
                <c:pt idx="132">
                  <c:v>-2.4</c:v>
                </c:pt>
                <c:pt idx="133">
                  <c:v>0.52</c:v>
                </c:pt>
                <c:pt idx="134">
                  <c:v>-3.73</c:v>
                </c:pt>
                <c:pt idx="135">
                  <c:v>-2.2200000000000002</c:v>
                </c:pt>
                <c:pt idx="136">
                  <c:v>-2.13</c:v>
                </c:pt>
                <c:pt idx="137">
                  <c:v>-4.28</c:v>
                </c:pt>
                <c:pt idx="138">
                  <c:v>-1.3</c:v>
                </c:pt>
                <c:pt idx="139">
                  <c:v>0.28999999999999998</c:v>
                </c:pt>
                <c:pt idx="140">
                  <c:v>-4.43</c:v>
                </c:pt>
                <c:pt idx="141">
                  <c:v>0.1</c:v>
                </c:pt>
                <c:pt idx="142">
                  <c:v>-2.09</c:v>
                </c:pt>
                <c:pt idx="143">
                  <c:v>-2.58</c:v>
                </c:pt>
                <c:pt idx="144">
                  <c:v>-2.5179999999999998</c:v>
                </c:pt>
                <c:pt idx="145">
                  <c:v>-0.41</c:v>
                </c:pt>
                <c:pt idx="146">
                  <c:v>-1.29</c:v>
                </c:pt>
                <c:pt idx="147">
                  <c:v>-2.31</c:v>
                </c:pt>
                <c:pt idx="148">
                  <c:v>-8.4</c:v>
                </c:pt>
                <c:pt idx="149">
                  <c:v>-2.0299999999999998</c:v>
                </c:pt>
                <c:pt idx="150">
                  <c:v>1.1000000000000001</c:v>
                </c:pt>
                <c:pt idx="151">
                  <c:v>-4</c:v>
                </c:pt>
                <c:pt idx="152">
                  <c:v>0.32</c:v>
                </c:pt>
                <c:pt idx="153">
                  <c:v>-1.28</c:v>
                </c:pt>
                <c:pt idx="154">
                  <c:v>-4.8</c:v>
                </c:pt>
                <c:pt idx="155">
                  <c:v>-1.94</c:v>
                </c:pt>
                <c:pt idx="156">
                  <c:v>-4.6900000000000004</c:v>
                </c:pt>
                <c:pt idx="157">
                  <c:v>-0.4</c:v>
                </c:pt>
                <c:pt idx="158">
                  <c:v>-2.73</c:v>
                </c:pt>
                <c:pt idx="159">
                  <c:v>-0.22</c:v>
                </c:pt>
                <c:pt idx="160">
                  <c:v>0.43</c:v>
                </c:pt>
                <c:pt idx="161">
                  <c:v>-4.1100000000000003</c:v>
                </c:pt>
                <c:pt idx="162">
                  <c:v>-0.6</c:v>
                </c:pt>
                <c:pt idx="163">
                  <c:v>-9.1999999999999998E-2</c:v>
                </c:pt>
                <c:pt idx="164">
                  <c:v>0.57999999999999996</c:v>
                </c:pt>
                <c:pt idx="165">
                  <c:v>-5.88</c:v>
                </c:pt>
                <c:pt idx="166">
                  <c:v>-1.9950000000000001</c:v>
                </c:pt>
                <c:pt idx="167">
                  <c:v>-3.8959999999999999</c:v>
                </c:pt>
                <c:pt idx="168">
                  <c:v>-1.87</c:v>
                </c:pt>
                <c:pt idx="169">
                  <c:v>-5.08</c:v>
                </c:pt>
                <c:pt idx="170">
                  <c:v>-0.49</c:v>
                </c:pt>
                <c:pt idx="171">
                  <c:v>-4.88</c:v>
                </c:pt>
                <c:pt idx="172">
                  <c:v>-0.98</c:v>
                </c:pt>
                <c:pt idx="173">
                  <c:v>-1.52</c:v>
                </c:pt>
                <c:pt idx="174">
                  <c:v>-1.96</c:v>
                </c:pt>
                <c:pt idx="175">
                  <c:v>-0.66</c:v>
                </c:pt>
                <c:pt idx="176">
                  <c:v>0.15</c:v>
                </c:pt>
                <c:pt idx="177">
                  <c:v>0.85</c:v>
                </c:pt>
                <c:pt idx="178">
                  <c:v>-4.92</c:v>
                </c:pt>
                <c:pt idx="179">
                  <c:v>0.96</c:v>
                </c:pt>
                <c:pt idx="180">
                  <c:v>-1.08</c:v>
                </c:pt>
                <c:pt idx="181">
                  <c:v>-1.34</c:v>
                </c:pt>
                <c:pt idx="182">
                  <c:v>-0.4</c:v>
                </c:pt>
                <c:pt idx="183">
                  <c:v>-3.23</c:v>
                </c:pt>
                <c:pt idx="184">
                  <c:v>-2.73</c:v>
                </c:pt>
                <c:pt idx="185">
                  <c:v>-0.18</c:v>
                </c:pt>
                <c:pt idx="186">
                  <c:v>-5.05</c:v>
                </c:pt>
                <c:pt idx="187">
                  <c:v>0.54</c:v>
                </c:pt>
                <c:pt idx="188">
                  <c:v>-1.44</c:v>
                </c:pt>
                <c:pt idx="189">
                  <c:v>-0.31</c:v>
                </c:pt>
                <c:pt idx="190">
                  <c:v>-1.34</c:v>
                </c:pt>
                <c:pt idx="191">
                  <c:v>-1.1000000000000001</c:v>
                </c:pt>
                <c:pt idx="192">
                  <c:v>0.56999999999999995</c:v>
                </c:pt>
                <c:pt idx="193">
                  <c:v>1.1200000000000001</c:v>
                </c:pt>
                <c:pt idx="194">
                  <c:v>-3.68</c:v>
                </c:pt>
                <c:pt idx="195">
                  <c:v>-1.52</c:v>
                </c:pt>
                <c:pt idx="196">
                  <c:v>-8.1720000000000006</c:v>
                </c:pt>
                <c:pt idx="197">
                  <c:v>-3.12</c:v>
                </c:pt>
                <c:pt idx="198">
                  <c:v>0.57999999999999996</c:v>
                </c:pt>
                <c:pt idx="199">
                  <c:v>-1.34</c:v>
                </c:pt>
                <c:pt idx="200">
                  <c:v>-3.84</c:v>
                </c:pt>
                <c:pt idx="201">
                  <c:v>-0.89</c:v>
                </c:pt>
                <c:pt idx="202">
                  <c:v>1.34</c:v>
                </c:pt>
                <c:pt idx="203">
                  <c:v>-4.8</c:v>
                </c:pt>
                <c:pt idx="204">
                  <c:v>0.94</c:v>
                </c:pt>
                <c:pt idx="205">
                  <c:v>-0.22</c:v>
                </c:pt>
                <c:pt idx="206">
                  <c:v>-0.7</c:v>
                </c:pt>
                <c:pt idx="207">
                  <c:v>-0.6</c:v>
                </c:pt>
                <c:pt idx="208">
                  <c:v>-4.2300000000000004</c:v>
                </c:pt>
                <c:pt idx="209">
                  <c:v>-0.85</c:v>
                </c:pt>
                <c:pt idx="210">
                  <c:v>-1.48</c:v>
                </c:pt>
                <c:pt idx="211">
                  <c:v>-0.79</c:v>
                </c:pt>
                <c:pt idx="212">
                  <c:v>0.106</c:v>
                </c:pt>
                <c:pt idx="213">
                  <c:v>-4.3600000000000003</c:v>
                </c:pt>
                <c:pt idx="214">
                  <c:v>-2.11</c:v>
                </c:pt>
                <c:pt idx="215">
                  <c:v>-4.6900000000000004</c:v>
                </c:pt>
                <c:pt idx="216">
                  <c:v>-1.21</c:v>
                </c:pt>
                <c:pt idx="217">
                  <c:v>0.57499999999999996</c:v>
                </c:pt>
                <c:pt idx="218">
                  <c:v>-0.14000000000000001</c:v>
                </c:pt>
                <c:pt idx="219">
                  <c:v>-1.71</c:v>
                </c:pt>
                <c:pt idx="220">
                  <c:v>-4.3600000000000003</c:v>
                </c:pt>
                <c:pt idx="221">
                  <c:v>-0.82</c:v>
                </c:pt>
                <c:pt idx="222">
                  <c:v>-0.36</c:v>
                </c:pt>
                <c:pt idx="223">
                  <c:v>-2.46</c:v>
                </c:pt>
                <c:pt idx="224">
                  <c:v>-2.96</c:v>
                </c:pt>
                <c:pt idx="225">
                  <c:v>-8.4</c:v>
                </c:pt>
                <c:pt idx="226">
                  <c:v>-0.01</c:v>
                </c:pt>
                <c:pt idx="227">
                  <c:v>-2.68</c:v>
                </c:pt>
                <c:pt idx="228">
                  <c:v>-1.62</c:v>
                </c:pt>
                <c:pt idx="229">
                  <c:v>-2</c:v>
                </c:pt>
                <c:pt idx="230">
                  <c:v>-1.74</c:v>
                </c:pt>
                <c:pt idx="231">
                  <c:v>-6.35</c:v>
                </c:pt>
                <c:pt idx="232">
                  <c:v>-2.09</c:v>
                </c:pt>
                <c:pt idx="233">
                  <c:v>-1.81</c:v>
                </c:pt>
                <c:pt idx="234">
                  <c:v>-0.82</c:v>
                </c:pt>
                <c:pt idx="235">
                  <c:v>-1.72</c:v>
                </c:pt>
                <c:pt idx="236">
                  <c:v>-2.94</c:v>
                </c:pt>
                <c:pt idx="237">
                  <c:v>-3.17</c:v>
                </c:pt>
                <c:pt idx="238">
                  <c:v>-4.26</c:v>
                </c:pt>
                <c:pt idx="239">
                  <c:v>0.43</c:v>
                </c:pt>
                <c:pt idx="240">
                  <c:v>-1</c:v>
                </c:pt>
                <c:pt idx="241">
                  <c:v>-1.06</c:v>
                </c:pt>
                <c:pt idx="242">
                  <c:v>-1.59</c:v>
                </c:pt>
                <c:pt idx="243">
                  <c:v>-3.53</c:v>
                </c:pt>
                <c:pt idx="244">
                  <c:v>-3.39</c:v>
                </c:pt>
                <c:pt idx="245">
                  <c:v>-1.3</c:v>
                </c:pt>
                <c:pt idx="246">
                  <c:v>-2.1800000000000002</c:v>
                </c:pt>
                <c:pt idx="247">
                  <c:v>-1.24</c:v>
                </c:pt>
                <c:pt idx="248">
                  <c:v>-0.72</c:v>
                </c:pt>
                <c:pt idx="249">
                  <c:v>-1.45</c:v>
                </c:pt>
                <c:pt idx="250">
                  <c:v>-2.29</c:v>
                </c:pt>
                <c:pt idx="251">
                  <c:v>-7.96</c:v>
                </c:pt>
                <c:pt idx="252">
                  <c:v>-3.55</c:v>
                </c:pt>
                <c:pt idx="253">
                  <c:v>-1.54</c:v>
                </c:pt>
                <c:pt idx="254">
                  <c:v>-2.5499999999999998</c:v>
                </c:pt>
                <c:pt idx="255">
                  <c:v>-4.4400000000000004</c:v>
                </c:pt>
                <c:pt idx="256">
                  <c:v>-0.62</c:v>
                </c:pt>
                <c:pt idx="257">
                  <c:v>-0.63</c:v>
                </c:pt>
                <c:pt idx="258">
                  <c:v>-2</c:v>
                </c:pt>
                <c:pt idx="259">
                  <c:v>1.58</c:v>
                </c:pt>
                <c:pt idx="260">
                  <c:v>-4.74</c:v>
                </c:pt>
                <c:pt idx="261">
                  <c:v>-0.22</c:v>
                </c:pt>
                <c:pt idx="262">
                  <c:v>-0.99</c:v>
                </c:pt>
                <c:pt idx="263">
                  <c:v>-3.9</c:v>
                </c:pt>
                <c:pt idx="264">
                  <c:v>0.32</c:v>
                </c:pt>
                <c:pt idx="265">
                  <c:v>-2.56</c:v>
                </c:pt>
                <c:pt idx="266">
                  <c:v>-0.67</c:v>
                </c:pt>
                <c:pt idx="267">
                  <c:v>-0.45</c:v>
                </c:pt>
                <c:pt idx="268">
                  <c:v>-0.42</c:v>
                </c:pt>
                <c:pt idx="269">
                  <c:v>-3.18</c:v>
                </c:pt>
                <c:pt idx="270">
                  <c:v>-0.85</c:v>
                </c:pt>
                <c:pt idx="271">
                  <c:v>-1.0900000000000001</c:v>
                </c:pt>
                <c:pt idx="272">
                  <c:v>-5.0599999999999996</c:v>
                </c:pt>
                <c:pt idx="273">
                  <c:v>-2.74</c:v>
                </c:pt>
                <c:pt idx="274">
                  <c:v>-0.6</c:v>
                </c:pt>
                <c:pt idx="275">
                  <c:v>-0.39</c:v>
                </c:pt>
                <c:pt idx="276">
                  <c:v>-1.24</c:v>
                </c:pt>
                <c:pt idx="277">
                  <c:v>-3.81</c:v>
                </c:pt>
                <c:pt idx="278">
                  <c:v>0.32</c:v>
                </c:pt>
                <c:pt idx="279">
                  <c:v>-3.08</c:v>
                </c:pt>
                <c:pt idx="280">
                  <c:v>-1.62</c:v>
                </c:pt>
                <c:pt idx="281">
                  <c:v>-0.77</c:v>
                </c:pt>
                <c:pt idx="282">
                  <c:v>-3.01</c:v>
                </c:pt>
                <c:pt idx="283">
                  <c:v>-4.24</c:v>
                </c:pt>
                <c:pt idx="284">
                  <c:v>-1.89</c:v>
                </c:pt>
                <c:pt idx="285">
                  <c:v>-1.99</c:v>
                </c:pt>
                <c:pt idx="286">
                  <c:v>-3.04</c:v>
                </c:pt>
                <c:pt idx="287">
                  <c:v>-3.38</c:v>
                </c:pt>
                <c:pt idx="288">
                  <c:v>-1.1100000000000001</c:v>
                </c:pt>
                <c:pt idx="289">
                  <c:v>-4.2859999999999996</c:v>
                </c:pt>
                <c:pt idx="290">
                  <c:v>-5.24</c:v>
                </c:pt>
                <c:pt idx="291">
                  <c:v>-1.98</c:v>
                </c:pt>
                <c:pt idx="292">
                  <c:v>0.15</c:v>
                </c:pt>
                <c:pt idx="293">
                  <c:v>-0.9</c:v>
                </c:pt>
                <c:pt idx="294">
                  <c:v>-0.47</c:v>
                </c:pt>
                <c:pt idx="295">
                  <c:v>-3.82</c:v>
                </c:pt>
                <c:pt idx="296">
                  <c:v>-1.96</c:v>
                </c:pt>
                <c:pt idx="297">
                  <c:v>-0.28999999999999998</c:v>
                </c:pt>
                <c:pt idx="298">
                  <c:v>-1.32</c:v>
                </c:pt>
                <c:pt idx="299">
                  <c:v>-2.54</c:v>
                </c:pt>
                <c:pt idx="300">
                  <c:v>-1.6</c:v>
                </c:pt>
                <c:pt idx="301">
                  <c:v>-3.65</c:v>
                </c:pt>
                <c:pt idx="302">
                  <c:v>-2.58</c:v>
                </c:pt>
                <c:pt idx="303">
                  <c:v>-2.39</c:v>
                </c:pt>
                <c:pt idx="304">
                  <c:v>0.62</c:v>
                </c:pt>
                <c:pt idx="305">
                  <c:v>-5.54</c:v>
                </c:pt>
                <c:pt idx="306">
                  <c:v>-1.6</c:v>
                </c:pt>
                <c:pt idx="307">
                  <c:v>-1.22</c:v>
                </c:pt>
                <c:pt idx="308">
                  <c:v>-1.68</c:v>
                </c:pt>
                <c:pt idx="309">
                  <c:v>1.57</c:v>
                </c:pt>
                <c:pt idx="310">
                  <c:v>-3.18</c:v>
                </c:pt>
                <c:pt idx="311">
                  <c:v>-1.36</c:v>
                </c:pt>
                <c:pt idx="312">
                  <c:v>-4.8099999999999996</c:v>
                </c:pt>
                <c:pt idx="313">
                  <c:v>-2.06</c:v>
                </c:pt>
                <c:pt idx="314">
                  <c:v>-0.8</c:v>
                </c:pt>
                <c:pt idx="315">
                  <c:v>-1.47</c:v>
                </c:pt>
                <c:pt idx="316">
                  <c:v>-2.2999999999999998</c:v>
                </c:pt>
                <c:pt idx="317">
                  <c:v>-0.17</c:v>
                </c:pt>
                <c:pt idx="318">
                  <c:v>-4.5220000000000002</c:v>
                </c:pt>
                <c:pt idx="319">
                  <c:v>-4.07</c:v>
                </c:pt>
                <c:pt idx="320">
                  <c:v>-2.617</c:v>
                </c:pt>
                <c:pt idx="321">
                  <c:v>-2.35</c:v>
                </c:pt>
                <c:pt idx="322">
                  <c:v>-2.5499999999999998</c:v>
                </c:pt>
                <c:pt idx="323">
                  <c:v>-4.57</c:v>
                </c:pt>
                <c:pt idx="324">
                  <c:v>0.62</c:v>
                </c:pt>
                <c:pt idx="325">
                  <c:v>-2.77</c:v>
                </c:pt>
                <c:pt idx="326">
                  <c:v>-2.82</c:v>
                </c:pt>
                <c:pt idx="327">
                  <c:v>-3.4830000000000001</c:v>
                </c:pt>
                <c:pt idx="328">
                  <c:v>-0.92</c:v>
                </c:pt>
                <c:pt idx="329">
                  <c:v>-3.76</c:v>
                </c:pt>
                <c:pt idx="330">
                  <c:v>-1.25</c:v>
                </c:pt>
                <c:pt idx="331">
                  <c:v>-4.59</c:v>
                </c:pt>
                <c:pt idx="332">
                  <c:v>-4.7699999999999996</c:v>
                </c:pt>
                <c:pt idx="333">
                  <c:v>-4.66</c:v>
                </c:pt>
                <c:pt idx="334">
                  <c:v>-1.82</c:v>
                </c:pt>
                <c:pt idx="335">
                  <c:v>-3.33</c:v>
                </c:pt>
                <c:pt idx="336">
                  <c:v>-4.194</c:v>
                </c:pt>
                <c:pt idx="337">
                  <c:v>-2.73</c:v>
                </c:pt>
                <c:pt idx="338">
                  <c:v>-1.97</c:v>
                </c:pt>
                <c:pt idx="339">
                  <c:v>-2.23</c:v>
                </c:pt>
                <c:pt idx="340">
                  <c:v>-3.77</c:v>
                </c:pt>
                <c:pt idx="341">
                  <c:v>-3.28</c:v>
                </c:pt>
                <c:pt idx="342">
                  <c:v>-3.55</c:v>
                </c:pt>
                <c:pt idx="343">
                  <c:v>-2</c:v>
                </c:pt>
                <c:pt idx="344">
                  <c:v>-3.2</c:v>
                </c:pt>
                <c:pt idx="345">
                  <c:v>-4.5599999999999996</c:v>
                </c:pt>
                <c:pt idx="346">
                  <c:v>-1.03</c:v>
                </c:pt>
                <c:pt idx="347">
                  <c:v>-3.0819999999999999</c:v>
                </c:pt>
                <c:pt idx="348">
                  <c:v>-3.9239999999999999</c:v>
                </c:pt>
                <c:pt idx="349">
                  <c:v>-3.13</c:v>
                </c:pt>
                <c:pt idx="350">
                  <c:v>-2.581</c:v>
                </c:pt>
                <c:pt idx="351">
                  <c:v>-5.6</c:v>
                </c:pt>
                <c:pt idx="352">
                  <c:v>-2.41</c:v>
                </c:pt>
                <c:pt idx="353">
                  <c:v>-2.64</c:v>
                </c:pt>
                <c:pt idx="354">
                  <c:v>-1.85</c:v>
                </c:pt>
                <c:pt idx="355">
                  <c:v>-5.7519999999999998</c:v>
                </c:pt>
                <c:pt idx="356">
                  <c:v>-3</c:v>
                </c:pt>
                <c:pt idx="357">
                  <c:v>-2.35</c:v>
                </c:pt>
                <c:pt idx="358">
                  <c:v>-4.8620000000000001</c:v>
                </c:pt>
                <c:pt idx="359">
                  <c:v>-1.24</c:v>
                </c:pt>
                <c:pt idx="360">
                  <c:v>-1.79</c:v>
                </c:pt>
                <c:pt idx="361">
                  <c:v>-3.15</c:v>
                </c:pt>
                <c:pt idx="362">
                  <c:v>-2.5499999999999998</c:v>
                </c:pt>
                <c:pt idx="363">
                  <c:v>-6.6369999999999996</c:v>
                </c:pt>
                <c:pt idx="364">
                  <c:v>-1.19</c:v>
                </c:pt>
                <c:pt idx="365">
                  <c:v>-0.73</c:v>
                </c:pt>
                <c:pt idx="366">
                  <c:v>-3.48</c:v>
                </c:pt>
                <c:pt idx="367">
                  <c:v>-2.1539999999999999</c:v>
                </c:pt>
                <c:pt idx="368">
                  <c:v>-2.17</c:v>
                </c:pt>
                <c:pt idx="369">
                  <c:v>-1.28</c:v>
                </c:pt>
                <c:pt idx="370">
                  <c:v>-3.61</c:v>
                </c:pt>
                <c:pt idx="371">
                  <c:v>-1.8</c:v>
                </c:pt>
                <c:pt idx="372">
                  <c:v>-1.96</c:v>
                </c:pt>
                <c:pt idx="373">
                  <c:v>-4</c:v>
                </c:pt>
                <c:pt idx="374">
                  <c:v>-6.96</c:v>
                </c:pt>
                <c:pt idx="375">
                  <c:v>-3.21</c:v>
                </c:pt>
                <c:pt idx="376">
                  <c:v>-4.04</c:v>
                </c:pt>
                <c:pt idx="377">
                  <c:v>-2.34</c:v>
                </c:pt>
                <c:pt idx="378">
                  <c:v>-1.3</c:v>
                </c:pt>
                <c:pt idx="379">
                  <c:v>-1.21</c:v>
                </c:pt>
                <c:pt idx="380">
                  <c:v>-2.6160000000000001</c:v>
                </c:pt>
                <c:pt idx="381">
                  <c:v>-3.84</c:v>
                </c:pt>
                <c:pt idx="382">
                  <c:v>-0.7</c:v>
                </c:pt>
                <c:pt idx="383">
                  <c:v>-0.62</c:v>
                </c:pt>
                <c:pt idx="384">
                  <c:v>-4.4320000000000004</c:v>
                </c:pt>
                <c:pt idx="385">
                  <c:v>-3.22</c:v>
                </c:pt>
                <c:pt idx="386">
                  <c:v>-3.11</c:v>
                </c:pt>
                <c:pt idx="387">
                  <c:v>-0.7</c:v>
                </c:pt>
                <c:pt idx="388">
                  <c:v>-3</c:v>
                </c:pt>
                <c:pt idx="389">
                  <c:v>-0.98499999999999999</c:v>
                </c:pt>
                <c:pt idx="390">
                  <c:v>0.81</c:v>
                </c:pt>
                <c:pt idx="391">
                  <c:v>-1.4</c:v>
                </c:pt>
                <c:pt idx="392">
                  <c:v>-2.7</c:v>
                </c:pt>
                <c:pt idx="393">
                  <c:v>-3.8</c:v>
                </c:pt>
                <c:pt idx="394">
                  <c:v>-2.59</c:v>
                </c:pt>
                <c:pt idx="395">
                  <c:v>-2.21</c:v>
                </c:pt>
                <c:pt idx="396">
                  <c:v>-1.52</c:v>
                </c:pt>
                <c:pt idx="397">
                  <c:v>-5.82</c:v>
                </c:pt>
                <c:pt idx="398">
                  <c:v>-3.37</c:v>
                </c:pt>
                <c:pt idx="399">
                  <c:v>-1.0900000000000001</c:v>
                </c:pt>
                <c:pt idx="400">
                  <c:v>-5.68</c:v>
                </c:pt>
                <c:pt idx="401">
                  <c:v>-4.57</c:v>
                </c:pt>
                <c:pt idx="402">
                  <c:v>-6.1239999999999997</c:v>
                </c:pt>
                <c:pt idx="403">
                  <c:v>-2.46</c:v>
                </c:pt>
                <c:pt idx="404">
                  <c:v>-1.77</c:v>
                </c:pt>
                <c:pt idx="405">
                  <c:v>-1.55</c:v>
                </c:pt>
                <c:pt idx="406">
                  <c:v>-1.56</c:v>
                </c:pt>
                <c:pt idx="407">
                  <c:v>-5.16</c:v>
                </c:pt>
                <c:pt idx="408">
                  <c:v>-2.33</c:v>
                </c:pt>
                <c:pt idx="409">
                  <c:v>-2.12</c:v>
                </c:pt>
                <c:pt idx="410">
                  <c:v>-1.19</c:v>
                </c:pt>
                <c:pt idx="411">
                  <c:v>-1.28</c:v>
                </c:pt>
                <c:pt idx="412">
                  <c:v>-1.83</c:v>
                </c:pt>
                <c:pt idx="413">
                  <c:v>-4.1500000000000004</c:v>
                </c:pt>
                <c:pt idx="414">
                  <c:v>-1.06</c:v>
                </c:pt>
                <c:pt idx="415">
                  <c:v>-2.44</c:v>
                </c:pt>
                <c:pt idx="416">
                  <c:v>-6.1440000000000001</c:v>
                </c:pt>
                <c:pt idx="417">
                  <c:v>-1.38</c:v>
                </c:pt>
                <c:pt idx="418">
                  <c:v>-3.37</c:v>
                </c:pt>
                <c:pt idx="419">
                  <c:v>-4.4000000000000004</c:v>
                </c:pt>
                <c:pt idx="420">
                  <c:v>-3.19</c:v>
                </c:pt>
                <c:pt idx="421">
                  <c:v>-2.452</c:v>
                </c:pt>
                <c:pt idx="422">
                  <c:v>-3.05</c:v>
                </c:pt>
                <c:pt idx="423">
                  <c:v>-3.39</c:v>
                </c:pt>
                <c:pt idx="424">
                  <c:v>-2.92</c:v>
                </c:pt>
                <c:pt idx="425">
                  <c:v>-2.21</c:v>
                </c:pt>
                <c:pt idx="426">
                  <c:v>-2.4900000000000002</c:v>
                </c:pt>
                <c:pt idx="427">
                  <c:v>-3.1</c:v>
                </c:pt>
                <c:pt idx="428">
                  <c:v>-1.01</c:v>
                </c:pt>
                <c:pt idx="429">
                  <c:v>-2.09</c:v>
                </c:pt>
                <c:pt idx="430">
                  <c:v>-4.12</c:v>
                </c:pt>
                <c:pt idx="431">
                  <c:v>-1.34</c:v>
                </c:pt>
                <c:pt idx="432">
                  <c:v>-2.5640000000000001</c:v>
                </c:pt>
                <c:pt idx="433">
                  <c:v>7.0000000000000007E-2</c:v>
                </c:pt>
                <c:pt idx="434">
                  <c:v>-3.1</c:v>
                </c:pt>
                <c:pt idx="435">
                  <c:v>-4.1900000000000004</c:v>
                </c:pt>
                <c:pt idx="436">
                  <c:v>-2.08</c:v>
                </c:pt>
                <c:pt idx="437">
                  <c:v>-4.2</c:v>
                </c:pt>
                <c:pt idx="438">
                  <c:v>-1.456</c:v>
                </c:pt>
                <c:pt idx="439">
                  <c:v>-1.8</c:v>
                </c:pt>
                <c:pt idx="440">
                  <c:v>-3.08</c:v>
                </c:pt>
                <c:pt idx="441">
                  <c:v>-3.9</c:v>
                </c:pt>
                <c:pt idx="442">
                  <c:v>-2.78</c:v>
                </c:pt>
                <c:pt idx="443">
                  <c:v>-5.1150000000000002</c:v>
                </c:pt>
                <c:pt idx="444">
                  <c:v>-2.67</c:v>
                </c:pt>
                <c:pt idx="445">
                  <c:v>-1.96</c:v>
                </c:pt>
                <c:pt idx="446">
                  <c:v>-2.0499999999999998</c:v>
                </c:pt>
                <c:pt idx="447">
                  <c:v>-0.4</c:v>
                </c:pt>
                <c:pt idx="448">
                  <c:v>-5.65</c:v>
                </c:pt>
                <c:pt idx="449">
                  <c:v>-1.66</c:v>
                </c:pt>
                <c:pt idx="450">
                  <c:v>-0.7</c:v>
                </c:pt>
                <c:pt idx="451">
                  <c:v>-2.2200000000000002</c:v>
                </c:pt>
                <c:pt idx="452">
                  <c:v>-4.6399999999999997</c:v>
                </c:pt>
                <c:pt idx="453">
                  <c:v>-1.85</c:v>
                </c:pt>
                <c:pt idx="454">
                  <c:v>-3.19</c:v>
                </c:pt>
                <c:pt idx="455">
                  <c:v>-6.98</c:v>
                </c:pt>
                <c:pt idx="456">
                  <c:v>-0.8</c:v>
                </c:pt>
                <c:pt idx="457">
                  <c:v>-5.23</c:v>
                </c:pt>
                <c:pt idx="458">
                  <c:v>-2.29</c:v>
                </c:pt>
                <c:pt idx="459">
                  <c:v>-5.21</c:v>
                </c:pt>
                <c:pt idx="460">
                  <c:v>-1.827</c:v>
                </c:pt>
                <c:pt idx="461">
                  <c:v>-2.35</c:v>
                </c:pt>
                <c:pt idx="462">
                  <c:v>-3.75</c:v>
                </c:pt>
                <c:pt idx="463">
                  <c:v>-3.66</c:v>
                </c:pt>
                <c:pt idx="464">
                  <c:v>-2.843</c:v>
                </c:pt>
                <c:pt idx="465">
                  <c:v>-5.47</c:v>
                </c:pt>
                <c:pt idx="466">
                  <c:v>-2.8</c:v>
                </c:pt>
                <c:pt idx="467">
                  <c:v>-2.89</c:v>
                </c:pt>
                <c:pt idx="468">
                  <c:v>-2.39</c:v>
                </c:pt>
                <c:pt idx="469">
                  <c:v>-3.63</c:v>
                </c:pt>
                <c:pt idx="470">
                  <c:v>-1.33</c:v>
                </c:pt>
                <c:pt idx="471">
                  <c:v>-1.6</c:v>
                </c:pt>
                <c:pt idx="472">
                  <c:v>-1.8029999999999999</c:v>
                </c:pt>
                <c:pt idx="473">
                  <c:v>-6.49</c:v>
                </c:pt>
                <c:pt idx="474">
                  <c:v>-2.3199999999999998</c:v>
                </c:pt>
                <c:pt idx="475">
                  <c:v>-1.92</c:v>
                </c:pt>
                <c:pt idx="476">
                  <c:v>-3.31</c:v>
                </c:pt>
                <c:pt idx="477">
                  <c:v>-2.67</c:v>
                </c:pt>
                <c:pt idx="478">
                  <c:v>-2.33</c:v>
                </c:pt>
                <c:pt idx="479">
                  <c:v>-1.601</c:v>
                </c:pt>
                <c:pt idx="480">
                  <c:v>-2.82</c:v>
                </c:pt>
                <c:pt idx="481">
                  <c:v>-2.863</c:v>
                </c:pt>
                <c:pt idx="482">
                  <c:v>-2.6920000000000002</c:v>
                </c:pt>
                <c:pt idx="483">
                  <c:v>-2.34</c:v>
                </c:pt>
                <c:pt idx="484">
                  <c:v>-0.72</c:v>
                </c:pt>
                <c:pt idx="485">
                  <c:v>-5.53</c:v>
                </c:pt>
                <c:pt idx="486">
                  <c:v>-2.36</c:v>
                </c:pt>
                <c:pt idx="487">
                  <c:v>-1.74</c:v>
                </c:pt>
                <c:pt idx="488">
                  <c:v>-1.66</c:v>
                </c:pt>
                <c:pt idx="489">
                  <c:v>-3.21</c:v>
                </c:pt>
                <c:pt idx="490">
                  <c:v>-3</c:v>
                </c:pt>
                <c:pt idx="491">
                  <c:v>-3.38</c:v>
                </c:pt>
                <c:pt idx="492">
                  <c:v>-4.24</c:v>
                </c:pt>
                <c:pt idx="493">
                  <c:v>-3.5</c:v>
                </c:pt>
                <c:pt idx="494">
                  <c:v>-1.37</c:v>
                </c:pt>
                <c:pt idx="495">
                  <c:v>-4.37</c:v>
                </c:pt>
                <c:pt idx="496">
                  <c:v>-5.56</c:v>
                </c:pt>
                <c:pt idx="497">
                  <c:v>-0.85</c:v>
                </c:pt>
                <c:pt idx="498">
                  <c:v>-1.64</c:v>
                </c:pt>
                <c:pt idx="499">
                  <c:v>-4.03</c:v>
                </c:pt>
                <c:pt idx="500">
                  <c:v>-3.927</c:v>
                </c:pt>
                <c:pt idx="501">
                  <c:v>-5.72</c:v>
                </c:pt>
                <c:pt idx="502">
                  <c:v>-2.67</c:v>
                </c:pt>
                <c:pt idx="503">
                  <c:v>-1.49</c:v>
                </c:pt>
                <c:pt idx="504">
                  <c:v>-2.39</c:v>
                </c:pt>
                <c:pt idx="505">
                  <c:v>-2.37</c:v>
                </c:pt>
                <c:pt idx="506">
                  <c:v>-2.82</c:v>
                </c:pt>
                <c:pt idx="507">
                  <c:v>-2.93</c:v>
                </c:pt>
                <c:pt idx="508">
                  <c:v>-1.96</c:v>
                </c:pt>
                <c:pt idx="509">
                  <c:v>-3.26</c:v>
                </c:pt>
                <c:pt idx="510">
                  <c:v>-2.77</c:v>
                </c:pt>
                <c:pt idx="511">
                  <c:v>-2.19</c:v>
                </c:pt>
                <c:pt idx="512">
                  <c:v>-5.7359999999999998</c:v>
                </c:pt>
                <c:pt idx="513">
                  <c:v>-3.54</c:v>
                </c:pt>
                <c:pt idx="514">
                  <c:v>-2.92</c:v>
                </c:pt>
                <c:pt idx="515">
                  <c:v>-2.48</c:v>
                </c:pt>
                <c:pt idx="516">
                  <c:v>-3.59</c:v>
                </c:pt>
                <c:pt idx="517">
                  <c:v>-3.43</c:v>
                </c:pt>
                <c:pt idx="518">
                  <c:v>-0.95</c:v>
                </c:pt>
                <c:pt idx="519">
                  <c:v>-3.27</c:v>
                </c:pt>
                <c:pt idx="520">
                  <c:v>-3.536</c:v>
                </c:pt>
                <c:pt idx="521">
                  <c:v>-4.5</c:v>
                </c:pt>
                <c:pt idx="522">
                  <c:v>-4.4800000000000004</c:v>
                </c:pt>
                <c:pt idx="523">
                  <c:v>-0.41</c:v>
                </c:pt>
                <c:pt idx="524">
                  <c:v>-2.41</c:v>
                </c:pt>
                <c:pt idx="525">
                  <c:v>-1.34</c:v>
                </c:pt>
                <c:pt idx="526">
                  <c:v>-4.28</c:v>
                </c:pt>
                <c:pt idx="527">
                  <c:v>-6.09</c:v>
                </c:pt>
                <c:pt idx="528">
                  <c:v>-4</c:v>
                </c:pt>
                <c:pt idx="529">
                  <c:v>-4.0599999999999996</c:v>
                </c:pt>
                <c:pt idx="530">
                  <c:v>-2.86</c:v>
                </c:pt>
                <c:pt idx="531">
                  <c:v>-0.68</c:v>
                </c:pt>
                <c:pt idx="532">
                  <c:v>-3.5920000000000001</c:v>
                </c:pt>
                <c:pt idx="533">
                  <c:v>-4.63</c:v>
                </c:pt>
                <c:pt idx="534">
                  <c:v>-2.38</c:v>
                </c:pt>
                <c:pt idx="535">
                  <c:v>-2.38</c:v>
                </c:pt>
                <c:pt idx="536">
                  <c:v>-1</c:v>
                </c:pt>
                <c:pt idx="537">
                  <c:v>-4.3099999999999996</c:v>
                </c:pt>
                <c:pt idx="538">
                  <c:v>-2.1110000000000002</c:v>
                </c:pt>
                <c:pt idx="539">
                  <c:v>-2.21</c:v>
                </c:pt>
                <c:pt idx="540">
                  <c:v>-1.7</c:v>
                </c:pt>
                <c:pt idx="541">
                  <c:v>-3.54</c:v>
                </c:pt>
                <c:pt idx="542">
                  <c:v>-2.89</c:v>
                </c:pt>
                <c:pt idx="543">
                  <c:v>-3.03</c:v>
                </c:pt>
                <c:pt idx="544">
                  <c:v>-2.5099999999999998</c:v>
                </c:pt>
                <c:pt idx="545">
                  <c:v>-3.52</c:v>
                </c:pt>
                <c:pt idx="546">
                  <c:v>-3.24</c:v>
                </c:pt>
                <c:pt idx="547">
                  <c:v>-3.4</c:v>
                </c:pt>
                <c:pt idx="548">
                  <c:v>-0.74</c:v>
                </c:pt>
                <c:pt idx="549">
                  <c:v>-2.57</c:v>
                </c:pt>
                <c:pt idx="550">
                  <c:v>-2.78</c:v>
                </c:pt>
                <c:pt idx="551">
                  <c:v>-3.0830000000000002</c:v>
                </c:pt>
                <c:pt idx="552">
                  <c:v>-1.78</c:v>
                </c:pt>
                <c:pt idx="553">
                  <c:v>-2.77</c:v>
                </c:pt>
                <c:pt idx="554">
                  <c:v>-1.29</c:v>
                </c:pt>
                <c:pt idx="555">
                  <c:v>-0.96</c:v>
                </c:pt>
                <c:pt idx="556">
                  <c:v>-1.99</c:v>
                </c:pt>
                <c:pt idx="557">
                  <c:v>-3.2</c:v>
                </c:pt>
                <c:pt idx="558">
                  <c:v>-3.01</c:v>
                </c:pt>
                <c:pt idx="559">
                  <c:v>-6.62</c:v>
                </c:pt>
                <c:pt idx="560">
                  <c:v>-2.0499999999999998</c:v>
                </c:pt>
                <c:pt idx="561">
                  <c:v>-0.96</c:v>
                </c:pt>
                <c:pt idx="562">
                  <c:v>-4.0199999999999996</c:v>
                </c:pt>
                <c:pt idx="563">
                  <c:v>-3.27</c:v>
                </c:pt>
                <c:pt idx="564">
                  <c:v>-3.04</c:v>
                </c:pt>
                <c:pt idx="565">
                  <c:v>-3.38</c:v>
                </c:pt>
                <c:pt idx="566">
                  <c:v>0</c:v>
                </c:pt>
                <c:pt idx="567">
                  <c:v>-5.64</c:v>
                </c:pt>
                <c:pt idx="568">
                  <c:v>-1.74</c:v>
                </c:pt>
                <c:pt idx="569">
                  <c:v>-7.25</c:v>
                </c:pt>
                <c:pt idx="570">
                  <c:v>-6.47</c:v>
                </c:pt>
                <c:pt idx="571">
                  <c:v>-6.39</c:v>
                </c:pt>
                <c:pt idx="572">
                  <c:v>-4.54</c:v>
                </c:pt>
                <c:pt idx="573">
                  <c:v>-6.14</c:v>
                </c:pt>
                <c:pt idx="574">
                  <c:v>-11.6</c:v>
                </c:pt>
                <c:pt idx="575">
                  <c:v>-7.66</c:v>
                </c:pt>
                <c:pt idx="576">
                  <c:v>-7.39</c:v>
                </c:pt>
                <c:pt idx="577">
                  <c:v>-4.88</c:v>
                </c:pt>
                <c:pt idx="578">
                  <c:v>-7.21</c:v>
                </c:pt>
                <c:pt idx="579">
                  <c:v>-8.7100000000000009</c:v>
                </c:pt>
                <c:pt idx="580">
                  <c:v>-7.82</c:v>
                </c:pt>
                <c:pt idx="581">
                  <c:v>-8.6</c:v>
                </c:pt>
                <c:pt idx="582">
                  <c:v>-7.92</c:v>
                </c:pt>
                <c:pt idx="583">
                  <c:v>-7.92</c:v>
                </c:pt>
                <c:pt idx="584">
                  <c:v>-7.68</c:v>
                </c:pt>
                <c:pt idx="585">
                  <c:v>-8.01</c:v>
                </c:pt>
                <c:pt idx="586">
                  <c:v>-5.28</c:v>
                </c:pt>
                <c:pt idx="587">
                  <c:v>-7.28</c:v>
                </c:pt>
                <c:pt idx="588">
                  <c:v>-8.56</c:v>
                </c:pt>
                <c:pt idx="589">
                  <c:v>-3.48</c:v>
                </c:pt>
                <c:pt idx="590">
                  <c:v>-7.42</c:v>
                </c:pt>
                <c:pt idx="591">
                  <c:v>-4.62</c:v>
                </c:pt>
                <c:pt idx="592">
                  <c:v>-7.43</c:v>
                </c:pt>
                <c:pt idx="593">
                  <c:v>-8.94</c:v>
                </c:pt>
                <c:pt idx="594">
                  <c:v>-2.7</c:v>
                </c:pt>
                <c:pt idx="595">
                  <c:v>-7.32</c:v>
                </c:pt>
                <c:pt idx="596">
                  <c:v>-5.21</c:v>
                </c:pt>
                <c:pt idx="597">
                  <c:v>-6.57</c:v>
                </c:pt>
                <c:pt idx="598">
                  <c:v>-5.27</c:v>
                </c:pt>
                <c:pt idx="599">
                  <c:v>-7.39</c:v>
                </c:pt>
                <c:pt idx="600">
                  <c:v>-6.25</c:v>
                </c:pt>
                <c:pt idx="601">
                  <c:v>-6.56</c:v>
                </c:pt>
                <c:pt idx="602">
                  <c:v>-6.01</c:v>
                </c:pt>
                <c:pt idx="603">
                  <c:v>-6.29</c:v>
                </c:pt>
                <c:pt idx="604">
                  <c:v>-9.15</c:v>
                </c:pt>
                <c:pt idx="605">
                  <c:v>-9.16</c:v>
                </c:pt>
                <c:pt idx="606">
                  <c:v>-7.8</c:v>
                </c:pt>
                <c:pt idx="607">
                  <c:v>-4.3449999999999998</c:v>
                </c:pt>
                <c:pt idx="608">
                  <c:v>-3.54</c:v>
                </c:pt>
                <c:pt idx="609">
                  <c:v>-3.57</c:v>
                </c:pt>
                <c:pt idx="610">
                  <c:v>-4.72</c:v>
                </c:pt>
                <c:pt idx="611">
                  <c:v>-3.2240000000000002</c:v>
                </c:pt>
                <c:pt idx="612">
                  <c:v>-4.1399999999999997</c:v>
                </c:pt>
                <c:pt idx="613">
                  <c:v>-4.29</c:v>
                </c:pt>
                <c:pt idx="614">
                  <c:v>-4.55</c:v>
                </c:pt>
                <c:pt idx="615">
                  <c:v>-4.6789999999999896</c:v>
                </c:pt>
                <c:pt idx="616">
                  <c:v>-4.1399999999999997</c:v>
                </c:pt>
                <c:pt idx="617">
                  <c:v>-4.29</c:v>
                </c:pt>
                <c:pt idx="618">
                  <c:v>-3.6</c:v>
                </c:pt>
                <c:pt idx="619">
                  <c:v>-4.17</c:v>
                </c:pt>
                <c:pt idx="620">
                  <c:v>-3.7</c:v>
                </c:pt>
                <c:pt idx="621">
                  <c:v>-3.77</c:v>
                </c:pt>
                <c:pt idx="622">
                  <c:v>-2.2200000000000002</c:v>
                </c:pt>
                <c:pt idx="623">
                  <c:v>-1.92</c:v>
                </c:pt>
                <c:pt idx="624">
                  <c:v>-2.2799999999999998</c:v>
                </c:pt>
                <c:pt idx="625">
                  <c:v>-4.8899999999999997</c:v>
                </c:pt>
                <c:pt idx="626">
                  <c:v>-4.4000000000000004</c:v>
                </c:pt>
                <c:pt idx="627">
                  <c:v>-4.3499999999999996</c:v>
                </c:pt>
                <c:pt idx="628">
                  <c:v>-3.93</c:v>
                </c:pt>
                <c:pt idx="629">
                  <c:v>-2.593</c:v>
                </c:pt>
                <c:pt idx="630">
                  <c:v>-2.077</c:v>
                </c:pt>
                <c:pt idx="631">
                  <c:v>-2.39</c:v>
                </c:pt>
                <c:pt idx="632">
                  <c:v>-2.39</c:v>
                </c:pt>
                <c:pt idx="633">
                  <c:v>-2.5630000000000002</c:v>
                </c:pt>
                <c:pt idx="634">
                  <c:v>-2.016</c:v>
                </c:pt>
                <c:pt idx="635">
                  <c:v>-2.6469999999999998</c:v>
                </c:pt>
                <c:pt idx="636">
                  <c:v>-2.4</c:v>
                </c:pt>
                <c:pt idx="637">
                  <c:v>-1.708</c:v>
                </c:pt>
                <c:pt idx="638">
                  <c:v>-1.742</c:v>
                </c:pt>
                <c:pt idx="639">
                  <c:v>-1.228</c:v>
                </c:pt>
                <c:pt idx="640">
                  <c:v>-1.1599999999999999</c:v>
                </c:pt>
                <c:pt idx="641">
                  <c:v>-2.1789999999999998</c:v>
                </c:pt>
                <c:pt idx="642">
                  <c:v>-1.661</c:v>
                </c:pt>
                <c:pt idx="643">
                  <c:v>-2.23</c:v>
                </c:pt>
                <c:pt idx="644">
                  <c:v>-2.2530000000000001</c:v>
                </c:pt>
                <c:pt idx="645">
                  <c:v>-2.766</c:v>
                </c:pt>
                <c:pt idx="646">
                  <c:v>-1.6140000000000001</c:v>
                </c:pt>
                <c:pt idx="647">
                  <c:v>-2.3559999999999999</c:v>
                </c:pt>
                <c:pt idx="648">
                  <c:v>-4.0199999999999996</c:v>
                </c:pt>
                <c:pt idx="649">
                  <c:v>-3.43</c:v>
                </c:pt>
                <c:pt idx="650">
                  <c:v>-3.9990000000000001</c:v>
                </c:pt>
                <c:pt idx="651">
                  <c:v>-3.85</c:v>
                </c:pt>
                <c:pt idx="652">
                  <c:v>-5.37</c:v>
                </c:pt>
                <c:pt idx="653">
                  <c:v>-3.45</c:v>
                </c:pt>
                <c:pt idx="654">
                  <c:v>-5.66</c:v>
                </c:pt>
                <c:pt idx="655">
                  <c:v>-4.88</c:v>
                </c:pt>
                <c:pt idx="656">
                  <c:v>-3.09</c:v>
                </c:pt>
                <c:pt idx="657">
                  <c:v>-3.8170000000000002</c:v>
                </c:pt>
                <c:pt idx="658">
                  <c:v>-5.1840000000000002</c:v>
                </c:pt>
                <c:pt idx="659">
                  <c:v>-4.63</c:v>
                </c:pt>
                <c:pt idx="660">
                  <c:v>-4.57</c:v>
                </c:pt>
                <c:pt idx="661">
                  <c:v>-4.42</c:v>
                </c:pt>
                <c:pt idx="662">
                  <c:v>-3.24</c:v>
                </c:pt>
                <c:pt idx="663">
                  <c:v>-4.8</c:v>
                </c:pt>
                <c:pt idx="664">
                  <c:v>-5.2839999999999998</c:v>
                </c:pt>
                <c:pt idx="665">
                  <c:v>-3.85</c:v>
                </c:pt>
                <c:pt idx="666">
                  <c:v>-2.0840000000000001</c:v>
                </c:pt>
                <c:pt idx="667">
                  <c:v>-2.6760000000000002</c:v>
                </c:pt>
                <c:pt idx="668">
                  <c:v>-3.7850000000000001</c:v>
                </c:pt>
                <c:pt idx="669">
                  <c:v>-3.04</c:v>
                </c:pt>
                <c:pt idx="670">
                  <c:v>-3.3639999999999999</c:v>
                </c:pt>
                <c:pt idx="671">
                  <c:v>-4</c:v>
                </c:pt>
                <c:pt idx="672">
                  <c:v>-3.15</c:v>
                </c:pt>
                <c:pt idx="673">
                  <c:v>-4.43</c:v>
                </c:pt>
                <c:pt idx="674">
                  <c:v>-4.0599999999999996</c:v>
                </c:pt>
                <c:pt idx="675">
                  <c:v>-2.9279999999999999</c:v>
                </c:pt>
                <c:pt idx="676">
                  <c:v>-4.0999999999999996</c:v>
                </c:pt>
                <c:pt idx="677">
                  <c:v>-3.2389999999999999</c:v>
                </c:pt>
                <c:pt idx="678">
                  <c:v>-2.4780000000000002</c:v>
                </c:pt>
                <c:pt idx="679">
                  <c:v>-4.55</c:v>
                </c:pt>
                <c:pt idx="680">
                  <c:v>-4.4109999999999996</c:v>
                </c:pt>
                <c:pt idx="681">
                  <c:v>0.51</c:v>
                </c:pt>
                <c:pt idx="682">
                  <c:v>1.02</c:v>
                </c:pt>
                <c:pt idx="683">
                  <c:v>0.45</c:v>
                </c:pt>
                <c:pt idx="684">
                  <c:v>-3.76</c:v>
                </c:pt>
                <c:pt idx="685">
                  <c:v>-5.67</c:v>
                </c:pt>
                <c:pt idx="686">
                  <c:v>8.9999999999999993E-3</c:v>
                </c:pt>
                <c:pt idx="687">
                  <c:v>-0.46</c:v>
                </c:pt>
                <c:pt idx="688">
                  <c:v>0.38</c:v>
                </c:pt>
                <c:pt idx="689">
                  <c:v>0.76</c:v>
                </c:pt>
                <c:pt idx="690">
                  <c:v>1.02</c:v>
                </c:pt>
                <c:pt idx="691">
                  <c:v>0.61</c:v>
                </c:pt>
                <c:pt idx="692">
                  <c:v>0.38</c:v>
                </c:pt>
                <c:pt idx="693">
                  <c:v>0.36</c:v>
                </c:pt>
                <c:pt idx="694">
                  <c:v>0.38</c:v>
                </c:pt>
                <c:pt idx="695">
                  <c:v>-7.2</c:v>
                </c:pt>
                <c:pt idx="696">
                  <c:v>-4.08</c:v>
                </c:pt>
                <c:pt idx="697">
                  <c:v>-4.53</c:v>
                </c:pt>
                <c:pt idx="698">
                  <c:v>-6.89</c:v>
                </c:pt>
                <c:pt idx="699">
                  <c:v>-2.5499999999999998</c:v>
                </c:pt>
                <c:pt idx="700">
                  <c:v>-7.15</c:v>
                </c:pt>
                <c:pt idx="701">
                  <c:v>-2.98</c:v>
                </c:pt>
                <c:pt idx="702">
                  <c:v>-6.51</c:v>
                </c:pt>
                <c:pt idx="703">
                  <c:v>-4.93</c:v>
                </c:pt>
                <c:pt idx="704">
                  <c:v>-3.9529999999999998</c:v>
                </c:pt>
                <c:pt idx="705">
                  <c:v>-5.6660000000000004</c:v>
                </c:pt>
                <c:pt idx="706">
                  <c:v>-4.25</c:v>
                </c:pt>
                <c:pt idx="707">
                  <c:v>-3.85</c:v>
                </c:pt>
                <c:pt idx="708">
                  <c:v>-2.5299999999999998</c:v>
                </c:pt>
                <c:pt idx="709">
                  <c:v>-4.6399999999999997</c:v>
                </c:pt>
                <c:pt idx="710">
                  <c:v>-3.4</c:v>
                </c:pt>
                <c:pt idx="711">
                  <c:v>-0.44</c:v>
                </c:pt>
                <c:pt idx="712">
                  <c:v>-4.3</c:v>
                </c:pt>
                <c:pt idx="713">
                  <c:v>-3.1</c:v>
                </c:pt>
                <c:pt idx="714">
                  <c:v>-4.47</c:v>
                </c:pt>
                <c:pt idx="715">
                  <c:v>0.35</c:v>
                </c:pt>
                <c:pt idx="716">
                  <c:v>-1.9470000000000001</c:v>
                </c:pt>
                <c:pt idx="717">
                  <c:v>-0.12</c:v>
                </c:pt>
                <c:pt idx="718">
                  <c:v>-0.85399999999999998</c:v>
                </c:pt>
                <c:pt idx="719">
                  <c:v>0.02</c:v>
                </c:pt>
                <c:pt idx="720">
                  <c:v>-0.91</c:v>
                </c:pt>
                <c:pt idx="721">
                  <c:v>-0.46600000000000003</c:v>
                </c:pt>
                <c:pt idx="722">
                  <c:v>-1.1100000000000001</c:v>
                </c:pt>
                <c:pt idx="723">
                  <c:v>-1.1100000000000001</c:v>
                </c:pt>
                <c:pt idx="724">
                  <c:v>-1.139</c:v>
                </c:pt>
                <c:pt idx="725">
                  <c:v>-4.0990000000000002</c:v>
                </c:pt>
                <c:pt idx="726">
                  <c:v>-4.13</c:v>
                </c:pt>
                <c:pt idx="727">
                  <c:v>-4.37</c:v>
                </c:pt>
                <c:pt idx="728">
                  <c:v>-4.9000000000000004</c:v>
                </c:pt>
                <c:pt idx="729">
                  <c:v>-3.68</c:v>
                </c:pt>
                <c:pt idx="730">
                  <c:v>-5.6130000000000004</c:v>
                </c:pt>
                <c:pt idx="731">
                  <c:v>-3.18</c:v>
                </c:pt>
                <c:pt idx="732">
                  <c:v>-3.59</c:v>
                </c:pt>
                <c:pt idx="733">
                  <c:v>-4.71</c:v>
                </c:pt>
                <c:pt idx="734">
                  <c:v>-6.5229999999999997</c:v>
                </c:pt>
                <c:pt idx="735">
                  <c:v>-6.3010000000000002</c:v>
                </c:pt>
                <c:pt idx="736">
                  <c:v>-5.0709999999999997</c:v>
                </c:pt>
                <c:pt idx="737">
                  <c:v>-4.6779999999999999</c:v>
                </c:pt>
                <c:pt idx="738">
                  <c:v>-4.0970000000000004</c:v>
                </c:pt>
                <c:pt idx="739">
                  <c:v>-4.907</c:v>
                </c:pt>
                <c:pt idx="740">
                  <c:v>-4.47</c:v>
                </c:pt>
                <c:pt idx="741">
                  <c:v>-5.8860000000000001</c:v>
                </c:pt>
                <c:pt idx="742">
                  <c:v>-8.1760000000000002</c:v>
                </c:pt>
                <c:pt idx="743">
                  <c:v>-8.4019999999999992</c:v>
                </c:pt>
                <c:pt idx="744">
                  <c:v>-8.0169999999999995</c:v>
                </c:pt>
                <c:pt idx="745">
                  <c:v>-6.2910000000000004</c:v>
                </c:pt>
                <c:pt idx="746">
                  <c:v>-6.0250000000000004</c:v>
                </c:pt>
                <c:pt idx="747">
                  <c:v>-7.3369999999999997</c:v>
                </c:pt>
                <c:pt idx="748">
                  <c:v>-5.24</c:v>
                </c:pt>
                <c:pt idx="749">
                  <c:v>-1.488</c:v>
                </c:pt>
                <c:pt idx="750">
                  <c:v>-0.80700000000000005</c:v>
                </c:pt>
                <c:pt idx="751">
                  <c:v>-1.506</c:v>
                </c:pt>
                <c:pt idx="752">
                  <c:v>-2.484</c:v>
                </c:pt>
                <c:pt idx="753">
                  <c:v>-1.9810000000000001</c:v>
                </c:pt>
                <c:pt idx="754">
                  <c:v>-2.5230000000000001</c:v>
                </c:pt>
                <c:pt idx="755">
                  <c:v>-1.077</c:v>
                </c:pt>
                <c:pt idx="756">
                  <c:v>-3.7959999999999998</c:v>
                </c:pt>
                <c:pt idx="757">
                  <c:v>-3.754</c:v>
                </c:pt>
                <c:pt idx="758">
                  <c:v>-3.7959999999999998</c:v>
                </c:pt>
                <c:pt idx="759">
                  <c:v>-3.4990000000000001</c:v>
                </c:pt>
                <c:pt idx="760">
                  <c:v>-3.6040000000000001</c:v>
                </c:pt>
                <c:pt idx="761">
                  <c:v>-3.952</c:v>
                </c:pt>
                <c:pt idx="762">
                  <c:v>-4.8899999999999997</c:v>
                </c:pt>
                <c:pt idx="763">
                  <c:v>-4.16</c:v>
                </c:pt>
                <c:pt idx="764">
                  <c:v>-4.46</c:v>
                </c:pt>
                <c:pt idx="765">
                  <c:v>-5.46</c:v>
                </c:pt>
                <c:pt idx="766">
                  <c:v>-4.7</c:v>
                </c:pt>
                <c:pt idx="767">
                  <c:v>-3.96</c:v>
                </c:pt>
                <c:pt idx="768">
                  <c:v>-4.7300000000000004</c:v>
                </c:pt>
                <c:pt idx="769">
                  <c:v>-5.17</c:v>
                </c:pt>
                <c:pt idx="770">
                  <c:v>-5.89</c:v>
                </c:pt>
                <c:pt idx="771">
                  <c:v>-6.96</c:v>
                </c:pt>
                <c:pt idx="772">
                  <c:v>-6.57</c:v>
                </c:pt>
                <c:pt idx="773">
                  <c:v>-6.35</c:v>
                </c:pt>
                <c:pt idx="774">
                  <c:v>-4.5539999999999896</c:v>
                </c:pt>
                <c:pt idx="775">
                  <c:v>-2.62</c:v>
                </c:pt>
                <c:pt idx="776">
                  <c:v>-4.2069999999999999</c:v>
                </c:pt>
                <c:pt idx="777">
                  <c:v>-4.1139999999999999</c:v>
                </c:pt>
                <c:pt idx="778">
                  <c:v>-3.36</c:v>
                </c:pt>
                <c:pt idx="779">
                  <c:v>-2.86</c:v>
                </c:pt>
                <c:pt idx="780">
                  <c:v>-1.3</c:v>
                </c:pt>
                <c:pt idx="781">
                  <c:v>-1.94</c:v>
                </c:pt>
                <c:pt idx="782">
                  <c:v>-2.54</c:v>
                </c:pt>
                <c:pt idx="783">
                  <c:v>-2.16</c:v>
                </c:pt>
                <c:pt idx="784">
                  <c:v>-2.42</c:v>
                </c:pt>
                <c:pt idx="785">
                  <c:v>-3.64</c:v>
                </c:pt>
                <c:pt idx="786">
                  <c:v>1.1000000000000001</c:v>
                </c:pt>
                <c:pt idx="787">
                  <c:v>-1.95</c:v>
                </c:pt>
                <c:pt idx="788">
                  <c:v>-4.16</c:v>
                </c:pt>
                <c:pt idx="789">
                  <c:v>-2.2400000000000002</c:v>
                </c:pt>
                <c:pt idx="790">
                  <c:v>-6.2</c:v>
                </c:pt>
                <c:pt idx="791">
                  <c:v>-8.0570000000000004</c:v>
                </c:pt>
                <c:pt idx="792">
                  <c:v>-7.01</c:v>
                </c:pt>
                <c:pt idx="793">
                  <c:v>-6.59</c:v>
                </c:pt>
                <c:pt idx="794">
                  <c:v>-6.57</c:v>
                </c:pt>
                <c:pt idx="795">
                  <c:v>-4.21</c:v>
                </c:pt>
                <c:pt idx="796">
                  <c:v>-3.79</c:v>
                </c:pt>
                <c:pt idx="797">
                  <c:v>-3.59</c:v>
                </c:pt>
                <c:pt idx="798">
                  <c:v>-4.7</c:v>
                </c:pt>
                <c:pt idx="799">
                  <c:v>-3.3239999999999998</c:v>
                </c:pt>
                <c:pt idx="800">
                  <c:v>-5.1529999999999996</c:v>
                </c:pt>
                <c:pt idx="801">
                  <c:v>-5.36</c:v>
                </c:pt>
                <c:pt idx="802">
                  <c:v>-4.8710000000000004</c:v>
                </c:pt>
                <c:pt idx="803">
                  <c:v>-0.17</c:v>
                </c:pt>
                <c:pt idx="804">
                  <c:v>-1.39</c:v>
                </c:pt>
                <c:pt idx="805">
                  <c:v>-2.5230000000000001</c:v>
                </c:pt>
                <c:pt idx="806">
                  <c:v>-0.875999999999999</c:v>
                </c:pt>
                <c:pt idx="807">
                  <c:v>-3.3</c:v>
                </c:pt>
                <c:pt idx="808">
                  <c:v>-2.64</c:v>
                </c:pt>
                <c:pt idx="809">
                  <c:v>-6.08</c:v>
                </c:pt>
                <c:pt idx="810">
                  <c:v>-4.74</c:v>
                </c:pt>
                <c:pt idx="811">
                  <c:v>0.11</c:v>
                </c:pt>
                <c:pt idx="812">
                  <c:v>0.49</c:v>
                </c:pt>
                <c:pt idx="813">
                  <c:v>0.64</c:v>
                </c:pt>
                <c:pt idx="814">
                  <c:v>-5.64</c:v>
                </c:pt>
                <c:pt idx="815">
                  <c:v>-6.3170000000000002</c:v>
                </c:pt>
                <c:pt idx="816">
                  <c:v>-5.46</c:v>
                </c:pt>
                <c:pt idx="817">
                  <c:v>-4.0460000000000003</c:v>
                </c:pt>
                <c:pt idx="818">
                  <c:v>-2.8780000000000001</c:v>
                </c:pt>
                <c:pt idx="819">
                  <c:v>-3.1269999999999998</c:v>
                </c:pt>
                <c:pt idx="820">
                  <c:v>-1.155</c:v>
                </c:pt>
                <c:pt idx="821">
                  <c:v>-1.458</c:v>
                </c:pt>
                <c:pt idx="822">
                  <c:v>-0.97199999999999998</c:v>
                </c:pt>
                <c:pt idx="823">
                  <c:v>-2.19</c:v>
                </c:pt>
                <c:pt idx="824">
                  <c:v>-0.82</c:v>
                </c:pt>
                <c:pt idx="825">
                  <c:v>-0.1</c:v>
                </c:pt>
                <c:pt idx="826">
                  <c:v>-5.85</c:v>
                </c:pt>
                <c:pt idx="827">
                  <c:v>-5.26</c:v>
                </c:pt>
                <c:pt idx="828">
                  <c:v>-5.84</c:v>
                </c:pt>
                <c:pt idx="829">
                  <c:v>-4.62</c:v>
                </c:pt>
                <c:pt idx="830">
                  <c:v>-1.93</c:v>
                </c:pt>
                <c:pt idx="831">
                  <c:v>-4.43</c:v>
                </c:pt>
                <c:pt idx="832">
                  <c:v>-0.624</c:v>
                </c:pt>
                <c:pt idx="833">
                  <c:v>0.71499999999999997</c:v>
                </c:pt>
                <c:pt idx="834">
                  <c:v>-0.36399999999999999</c:v>
                </c:pt>
                <c:pt idx="835">
                  <c:v>-3.42</c:v>
                </c:pt>
                <c:pt idx="836">
                  <c:v>-4.71</c:v>
                </c:pt>
                <c:pt idx="837">
                  <c:v>-2.8</c:v>
                </c:pt>
                <c:pt idx="838">
                  <c:v>0.39</c:v>
                </c:pt>
                <c:pt idx="839">
                  <c:v>-0.03</c:v>
                </c:pt>
                <c:pt idx="840">
                  <c:v>0.74</c:v>
                </c:pt>
                <c:pt idx="841">
                  <c:v>-1.29</c:v>
                </c:pt>
                <c:pt idx="842">
                  <c:v>-2.218</c:v>
                </c:pt>
                <c:pt idx="843">
                  <c:v>-4.1500000000000004</c:v>
                </c:pt>
                <c:pt idx="844">
                  <c:v>-3.81</c:v>
                </c:pt>
                <c:pt idx="845">
                  <c:v>-3.27</c:v>
                </c:pt>
                <c:pt idx="846">
                  <c:v>-3.73</c:v>
                </c:pt>
                <c:pt idx="847">
                  <c:v>-0.85</c:v>
                </c:pt>
                <c:pt idx="848">
                  <c:v>-1.06</c:v>
                </c:pt>
                <c:pt idx="849">
                  <c:v>-2.06</c:v>
                </c:pt>
                <c:pt idx="850">
                  <c:v>-4.3</c:v>
                </c:pt>
                <c:pt idx="851">
                  <c:v>-5.03</c:v>
                </c:pt>
                <c:pt idx="852">
                  <c:v>-4.9550000000000001</c:v>
                </c:pt>
                <c:pt idx="853">
                  <c:v>-2.59</c:v>
                </c:pt>
                <c:pt idx="854">
                  <c:v>-4.26</c:v>
                </c:pt>
                <c:pt idx="855">
                  <c:v>-3.27</c:v>
                </c:pt>
                <c:pt idx="856">
                  <c:v>-1.5</c:v>
                </c:pt>
                <c:pt idx="857">
                  <c:v>-3.18</c:v>
                </c:pt>
                <c:pt idx="858">
                  <c:v>-3.81</c:v>
                </c:pt>
                <c:pt idx="859">
                  <c:v>-6.34</c:v>
                </c:pt>
                <c:pt idx="860">
                  <c:v>-2.61</c:v>
                </c:pt>
                <c:pt idx="861">
                  <c:v>-3.35</c:v>
                </c:pt>
                <c:pt idx="862">
                  <c:v>-2.3220000000000001</c:v>
                </c:pt>
                <c:pt idx="863">
                  <c:v>-2.3690000000000002</c:v>
                </c:pt>
                <c:pt idx="864">
                  <c:v>1.1000000000000001</c:v>
                </c:pt>
                <c:pt idx="865">
                  <c:v>-1.716</c:v>
                </c:pt>
                <c:pt idx="866">
                  <c:v>-5.8390000000000004</c:v>
                </c:pt>
                <c:pt idx="867">
                  <c:v>-3.8929999999999998</c:v>
                </c:pt>
                <c:pt idx="868">
                  <c:v>-6.02</c:v>
                </c:pt>
                <c:pt idx="869">
                  <c:v>-7.28</c:v>
                </c:pt>
                <c:pt idx="870">
                  <c:v>-4.0810000000000004</c:v>
                </c:pt>
                <c:pt idx="871">
                  <c:v>-5.2929999999999904</c:v>
                </c:pt>
                <c:pt idx="872">
                  <c:v>-5.3819999999999997</c:v>
                </c:pt>
                <c:pt idx="873">
                  <c:v>-4.3140000000000001</c:v>
                </c:pt>
                <c:pt idx="874">
                  <c:v>-4.21</c:v>
                </c:pt>
                <c:pt idx="875">
                  <c:v>-3.11</c:v>
                </c:pt>
                <c:pt idx="876">
                  <c:v>-4.8049999999999997</c:v>
                </c:pt>
                <c:pt idx="877">
                  <c:v>-4.6319999999999997</c:v>
                </c:pt>
                <c:pt idx="878">
                  <c:v>-7.92</c:v>
                </c:pt>
                <c:pt idx="879">
                  <c:v>-7.85</c:v>
                </c:pt>
                <c:pt idx="880">
                  <c:v>-5.35</c:v>
                </c:pt>
                <c:pt idx="881">
                  <c:v>-5.27</c:v>
                </c:pt>
                <c:pt idx="882">
                  <c:v>-2.68</c:v>
                </c:pt>
                <c:pt idx="883">
                  <c:v>-2.63</c:v>
                </c:pt>
                <c:pt idx="884">
                  <c:v>-0.6</c:v>
                </c:pt>
                <c:pt idx="885">
                  <c:v>-2.35</c:v>
                </c:pt>
                <c:pt idx="886">
                  <c:v>-5</c:v>
                </c:pt>
                <c:pt idx="887">
                  <c:v>-5.22</c:v>
                </c:pt>
                <c:pt idx="888">
                  <c:v>-3.46</c:v>
                </c:pt>
                <c:pt idx="889">
                  <c:v>-3.36</c:v>
                </c:pt>
                <c:pt idx="890">
                  <c:v>-2.831</c:v>
                </c:pt>
                <c:pt idx="891">
                  <c:v>-5.2329999999999997</c:v>
                </c:pt>
                <c:pt idx="892">
                  <c:v>-1.84</c:v>
                </c:pt>
              </c:numCache>
            </c:numRef>
          </c:yVal>
          <c:smooth val="0"/>
          <c:extLst>
            <c:ext xmlns:c16="http://schemas.microsoft.com/office/drawing/2014/chart" uri="{C3380CC4-5D6E-409C-BE32-E72D297353CC}">
              <c16:uniqueId val="{00000001-5FE8-4687-9BAF-847F8ABB5AF7}"/>
            </c:ext>
          </c:extLst>
        </c:ser>
        <c:ser>
          <c:idx val="1"/>
          <c:order val="1"/>
          <c:tx>
            <c:v>Valid</c:v>
          </c:tx>
          <c:spPr>
            <a:ln w="25400" cap="rnd">
              <a:noFill/>
              <a:round/>
            </a:ln>
            <a:effectLst/>
          </c:spPr>
          <c:marker>
            <c:symbol val="circle"/>
            <c:size val="5"/>
            <c:spPr>
              <a:solidFill>
                <a:srgbClr val="0000FF"/>
              </a:solidFill>
              <a:ln w="9525">
                <a:noFill/>
              </a:ln>
              <a:effectLst/>
            </c:spPr>
          </c:marker>
          <c:trendline>
            <c:spPr>
              <a:ln w="19050" cap="rnd">
                <a:solidFill>
                  <a:srgbClr val="0000FF"/>
                </a:solidFill>
                <a:prstDash val="sysDot"/>
              </a:ln>
              <a:effectLst/>
            </c:spPr>
            <c:trendlineType val="linear"/>
            <c:dispRSqr val="0"/>
            <c:dispEq val="0"/>
          </c:trendline>
          <c:xVal>
            <c:numRef>
              <c:f>'test-XG'!$J$1:$J$112</c:f>
              <c:numCache>
                <c:formatCode>General</c:formatCode>
                <c:ptCount val="112"/>
                <c:pt idx="0">
                  <c:v>-4.9912020000000004</c:v>
                </c:pt>
                <c:pt idx="1">
                  <c:v>-4.5977880000000004</c:v>
                </c:pt>
                <c:pt idx="2">
                  <c:v>-4.4950859999999997</c:v>
                </c:pt>
                <c:pt idx="3">
                  <c:v>-4.1999040000000001</c:v>
                </c:pt>
                <c:pt idx="4">
                  <c:v>-2.7617340000000001</c:v>
                </c:pt>
                <c:pt idx="5">
                  <c:v>-1.0370980000000001</c:v>
                </c:pt>
                <c:pt idx="6">
                  <c:v>-1.2894219999999901</c:v>
                </c:pt>
                <c:pt idx="7">
                  <c:v>-3.8649800000000001</c:v>
                </c:pt>
                <c:pt idx="8">
                  <c:v>-4.4045680000000003</c:v>
                </c:pt>
                <c:pt idx="9">
                  <c:v>-2.7289140000000001</c:v>
                </c:pt>
                <c:pt idx="10">
                  <c:v>-3.6431840000000002</c:v>
                </c:pt>
                <c:pt idx="11">
                  <c:v>-3.0092099999999999</c:v>
                </c:pt>
                <c:pt idx="12">
                  <c:v>-3.5827439999999999</c:v>
                </c:pt>
                <c:pt idx="13">
                  <c:v>0.26559599999999201</c:v>
                </c:pt>
                <c:pt idx="14">
                  <c:v>-3.7952620000000001</c:v>
                </c:pt>
                <c:pt idx="15">
                  <c:v>-3.57003</c:v>
                </c:pt>
                <c:pt idx="16">
                  <c:v>-0.99705999999999995</c:v>
                </c:pt>
                <c:pt idx="17">
                  <c:v>-1.2058579999999901</c:v>
                </c:pt>
                <c:pt idx="18">
                  <c:v>-2.3125740000000001</c:v>
                </c:pt>
                <c:pt idx="19">
                  <c:v>-3.73768399999999</c:v>
                </c:pt>
                <c:pt idx="20">
                  <c:v>-2.3700299999999999</c:v>
                </c:pt>
                <c:pt idx="21">
                  <c:v>-2.357856</c:v>
                </c:pt>
                <c:pt idx="22">
                  <c:v>-0.31516000000000099</c:v>
                </c:pt>
                <c:pt idx="23">
                  <c:v>-0.986452</c:v>
                </c:pt>
                <c:pt idx="24">
                  <c:v>-1.508262</c:v>
                </c:pt>
                <c:pt idx="25">
                  <c:v>-2.0314619999999901</c:v>
                </c:pt>
                <c:pt idx="26">
                  <c:v>-3.635596</c:v>
                </c:pt>
                <c:pt idx="27">
                  <c:v>-5.0552400000000004</c:v>
                </c:pt>
                <c:pt idx="28">
                  <c:v>-2.630458</c:v>
                </c:pt>
                <c:pt idx="29">
                  <c:v>-4.2058499999999999</c:v>
                </c:pt>
                <c:pt idx="30">
                  <c:v>-6.7107799999999997</c:v>
                </c:pt>
                <c:pt idx="31">
                  <c:v>-2.0764860000000001</c:v>
                </c:pt>
                <c:pt idx="32">
                  <c:v>-5.0020699999999998</c:v>
                </c:pt>
                <c:pt idx="33">
                  <c:v>-2.4960260000000001</c:v>
                </c:pt>
                <c:pt idx="34">
                  <c:v>-4.5277399999999997</c:v>
                </c:pt>
                <c:pt idx="35">
                  <c:v>-3.7278220000000002</c:v>
                </c:pt>
                <c:pt idx="36">
                  <c:v>-7.7357579999999899</c:v>
                </c:pt>
                <c:pt idx="37">
                  <c:v>-1.8985259999999999</c:v>
                </c:pt>
                <c:pt idx="38">
                  <c:v>-4.2553859999999997</c:v>
                </c:pt>
                <c:pt idx="39">
                  <c:v>-2.7355139999999998</c:v>
                </c:pt>
                <c:pt idx="40">
                  <c:v>-2.3328980000000001</c:v>
                </c:pt>
                <c:pt idx="41">
                  <c:v>-7.5821139999999998</c:v>
                </c:pt>
                <c:pt idx="42">
                  <c:v>-3.4348559999999999</c:v>
                </c:pt>
                <c:pt idx="43">
                  <c:v>-4.1230900000000004</c:v>
                </c:pt>
                <c:pt idx="44">
                  <c:v>-6.7238879999999899</c:v>
                </c:pt>
                <c:pt idx="45">
                  <c:v>-5.6069979999999902</c:v>
                </c:pt>
                <c:pt idx="46">
                  <c:v>-1.1453880000000001</c:v>
                </c:pt>
                <c:pt idx="47">
                  <c:v>-5.3721800000000002</c:v>
                </c:pt>
                <c:pt idx="48">
                  <c:v>-4.3430299999999997</c:v>
                </c:pt>
                <c:pt idx="49">
                  <c:v>-3.2347459999999999</c:v>
                </c:pt>
                <c:pt idx="50">
                  <c:v>-6.4671799999999999</c:v>
                </c:pt>
                <c:pt idx="51">
                  <c:v>-3.8671639999999998</c:v>
                </c:pt>
                <c:pt idx="52">
                  <c:v>-6.7258519999999997</c:v>
                </c:pt>
                <c:pt idx="53">
                  <c:v>-6.3234519999999996</c:v>
                </c:pt>
                <c:pt idx="54">
                  <c:v>-4.3260300000000003</c:v>
                </c:pt>
                <c:pt idx="55">
                  <c:v>-4.2076359999999999</c:v>
                </c:pt>
                <c:pt idx="56">
                  <c:v>-6.3041619999999998</c:v>
                </c:pt>
                <c:pt idx="57">
                  <c:v>-3.6679539999999999</c:v>
                </c:pt>
                <c:pt idx="58">
                  <c:v>0.351131999999996</c:v>
                </c:pt>
                <c:pt idx="59">
                  <c:v>-7.0019200000000001</c:v>
                </c:pt>
                <c:pt idx="60">
                  <c:v>-3.8283900000000002</c:v>
                </c:pt>
                <c:pt idx="61">
                  <c:v>-4.0026259999999896</c:v>
                </c:pt>
                <c:pt idx="62">
                  <c:v>-2.2533159999999901</c:v>
                </c:pt>
                <c:pt idx="63">
                  <c:v>-1.814408</c:v>
                </c:pt>
                <c:pt idx="64">
                  <c:v>-4.1915779999999998</c:v>
                </c:pt>
                <c:pt idx="65">
                  <c:v>-3.1660759999999999</c:v>
                </c:pt>
                <c:pt idx="66">
                  <c:v>8.3735999999995994E-2</c:v>
                </c:pt>
                <c:pt idx="67">
                  <c:v>-4.215668</c:v>
                </c:pt>
                <c:pt idx="68">
                  <c:v>-1.60418199999999</c:v>
                </c:pt>
                <c:pt idx="69">
                  <c:v>-4.633426</c:v>
                </c:pt>
                <c:pt idx="70">
                  <c:v>-5.203792</c:v>
                </c:pt>
                <c:pt idx="71">
                  <c:v>-6.5828579999999901</c:v>
                </c:pt>
                <c:pt idx="72">
                  <c:v>-3.9432160000000001</c:v>
                </c:pt>
                <c:pt idx="73">
                  <c:v>-7.271846</c:v>
                </c:pt>
                <c:pt idx="74">
                  <c:v>-1.5869139999999999</c:v>
                </c:pt>
                <c:pt idx="75">
                  <c:v>-2.263296</c:v>
                </c:pt>
                <c:pt idx="76">
                  <c:v>-0.35738200000000098</c:v>
                </c:pt>
                <c:pt idx="77">
                  <c:v>-7.4175639999999898</c:v>
                </c:pt>
                <c:pt idx="78">
                  <c:v>-2.996394</c:v>
                </c:pt>
                <c:pt idx="79">
                  <c:v>-2.6387659999999999</c:v>
                </c:pt>
                <c:pt idx="80">
                  <c:v>-6.0534160000000004</c:v>
                </c:pt>
                <c:pt idx="81">
                  <c:v>-6.3616839999999897</c:v>
                </c:pt>
                <c:pt idx="82">
                  <c:v>-5.2290340000000004</c:v>
                </c:pt>
                <c:pt idx="83">
                  <c:v>-4.9803459999999999</c:v>
                </c:pt>
                <c:pt idx="84">
                  <c:v>-3.0740959999999999</c:v>
                </c:pt>
                <c:pt idx="85">
                  <c:v>-4.6221399999999999</c:v>
                </c:pt>
                <c:pt idx="86">
                  <c:v>-3.8371200000000001</c:v>
                </c:pt>
                <c:pt idx="87">
                  <c:v>-4.82324999999999</c:v>
                </c:pt>
                <c:pt idx="88">
                  <c:v>-0.30343800000000198</c:v>
                </c:pt>
                <c:pt idx="89">
                  <c:v>-5.0644999999999998</c:v>
                </c:pt>
                <c:pt idx="90">
                  <c:v>-3.4339900000000001</c:v>
                </c:pt>
                <c:pt idx="91">
                  <c:v>-2.2810380000000001</c:v>
                </c:pt>
                <c:pt idx="92">
                  <c:v>-5.3185419999999999</c:v>
                </c:pt>
                <c:pt idx="93">
                  <c:v>-3.7557059999999902</c:v>
                </c:pt>
                <c:pt idx="94">
                  <c:v>-4.5575519999999896</c:v>
                </c:pt>
                <c:pt idx="95">
                  <c:v>-4.2202719999999996</c:v>
                </c:pt>
                <c:pt idx="96">
                  <c:v>-4.5206160000000004</c:v>
                </c:pt>
                <c:pt idx="97">
                  <c:v>-3.2047940000000001</c:v>
                </c:pt>
                <c:pt idx="98">
                  <c:v>-4.2740020000000003</c:v>
                </c:pt>
                <c:pt idx="99">
                  <c:v>-2.9929459999999999</c:v>
                </c:pt>
                <c:pt idx="100">
                  <c:v>-3.9564300000000001</c:v>
                </c:pt>
                <c:pt idx="101">
                  <c:v>-2.9870320000000001</c:v>
                </c:pt>
                <c:pt idx="102">
                  <c:v>-4.5023020000000002</c:v>
                </c:pt>
                <c:pt idx="103">
                  <c:v>-4.4525539999999904</c:v>
                </c:pt>
                <c:pt idx="104">
                  <c:v>-5.01578199999999</c:v>
                </c:pt>
                <c:pt idx="105">
                  <c:v>-6.7706439999999999</c:v>
                </c:pt>
                <c:pt idx="106">
                  <c:v>-1.7988439999999899</c:v>
                </c:pt>
                <c:pt idx="107">
                  <c:v>-3.619856</c:v>
                </c:pt>
                <c:pt idx="108">
                  <c:v>-1.7473780000000001</c:v>
                </c:pt>
                <c:pt idx="109">
                  <c:v>-3.1286420000000001</c:v>
                </c:pt>
                <c:pt idx="110">
                  <c:v>-4.0070439999999898</c:v>
                </c:pt>
                <c:pt idx="111">
                  <c:v>-3.5766520000000002</c:v>
                </c:pt>
              </c:numCache>
            </c:numRef>
          </c:xVal>
          <c:yVal>
            <c:numRef>
              <c:f>'test-XG'!$K$1:$K$112</c:f>
              <c:numCache>
                <c:formatCode>General</c:formatCode>
                <c:ptCount val="112"/>
                <c:pt idx="0">
                  <c:v>-5.6959999999999997</c:v>
                </c:pt>
                <c:pt idx="1">
                  <c:v>-4.3280000000000003</c:v>
                </c:pt>
                <c:pt idx="2">
                  <c:v>-3.67</c:v>
                </c:pt>
                <c:pt idx="3">
                  <c:v>-4.22</c:v>
                </c:pt>
                <c:pt idx="4">
                  <c:v>-3.028</c:v>
                </c:pt>
                <c:pt idx="5">
                  <c:v>-2.2730000000000001</c:v>
                </c:pt>
                <c:pt idx="6">
                  <c:v>-0.88</c:v>
                </c:pt>
                <c:pt idx="7">
                  <c:v>-3.51</c:v>
                </c:pt>
                <c:pt idx="8">
                  <c:v>-5.03</c:v>
                </c:pt>
                <c:pt idx="9">
                  <c:v>-3.03</c:v>
                </c:pt>
                <c:pt idx="10">
                  <c:v>-3.0430000000000001</c:v>
                </c:pt>
                <c:pt idx="11">
                  <c:v>-3.6720000000000002</c:v>
                </c:pt>
                <c:pt idx="12">
                  <c:v>-3.6579999999999999</c:v>
                </c:pt>
                <c:pt idx="13">
                  <c:v>0.52200000000000002</c:v>
                </c:pt>
                <c:pt idx="14">
                  <c:v>-3.9279999999999999</c:v>
                </c:pt>
                <c:pt idx="15">
                  <c:v>-3.68</c:v>
                </c:pt>
                <c:pt idx="16">
                  <c:v>-2.12</c:v>
                </c:pt>
                <c:pt idx="17">
                  <c:v>-3.4009999999999998</c:v>
                </c:pt>
                <c:pt idx="18">
                  <c:v>-1.99</c:v>
                </c:pt>
                <c:pt idx="19">
                  <c:v>-4.37</c:v>
                </c:pt>
                <c:pt idx="20">
                  <c:v>-1.96</c:v>
                </c:pt>
                <c:pt idx="21">
                  <c:v>-1.85</c:v>
                </c:pt>
                <c:pt idx="22">
                  <c:v>-0.4</c:v>
                </c:pt>
                <c:pt idx="23">
                  <c:v>-1.6</c:v>
                </c:pt>
                <c:pt idx="24">
                  <c:v>-1.52</c:v>
                </c:pt>
                <c:pt idx="25">
                  <c:v>-2.42</c:v>
                </c:pt>
                <c:pt idx="26">
                  <c:v>-3.0939999999999999</c:v>
                </c:pt>
                <c:pt idx="27">
                  <c:v>-3.8</c:v>
                </c:pt>
                <c:pt idx="28">
                  <c:v>-1.69</c:v>
                </c:pt>
                <c:pt idx="29">
                  <c:v>-4.16</c:v>
                </c:pt>
                <c:pt idx="30">
                  <c:v>-8.0399999999999991</c:v>
                </c:pt>
                <c:pt idx="31">
                  <c:v>-2.36</c:v>
                </c:pt>
                <c:pt idx="32">
                  <c:v>-4.38</c:v>
                </c:pt>
                <c:pt idx="33">
                  <c:v>-2.17</c:v>
                </c:pt>
                <c:pt idx="34">
                  <c:v>-3.5859999999999999</c:v>
                </c:pt>
                <c:pt idx="35">
                  <c:v>-3.59</c:v>
                </c:pt>
                <c:pt idx="36">
                  <c:v>-7.87</c:v>
                </c:pt>
                <c:pt idx="37">
                  <c:v>-2.9319999999999999</c:v>
                </c:pt>
                <c:pt idx="38">
                  <c:v>-3.37</c:v>
                </c:pt>
                <c:pt idx="39">
                  <c:v>-2.4609999999999999</c:v>
                </c:pt>
                <c:pt idx="40">
                  <c:v>-1.9890000000000001</c:v>
                </c:pt>
                <c:pt idx="41">
                  <c:v>-6.8</c:v>
                </c:pt>
                <c:pt idx="42">
                  <c:v>-3.15</c:v>
                </c:pt>
                <c:pt idx="43">
                  <c:v>-5.19</c:v>
                </c:pt>
                <c:pt idx="44">
                  <c:v>-8.0030000000000001</c:v>
                </c:pt>
                <c:pt idx="45">
                  <c:v>-6.29</c:v>
                </c:pt>
                <c:pt idx="46">
                  <c:v>-2.2959999999999998</c:v>
                </c:pt>
                <c:pt idx="47">
                  <c:v>-5.931</c:v>
                </c:pt>
                <c:pt idx="48">
                  <c:v>-4.63</c:v>
                </c:pt>
                <c:pt idx="49">
                  <c:v>-3.04</c:v>
                </c:pt>
                <c:pt idx="50">
                  <c:v>-5.2590000000000003</c:v>
                </c:pt>
                <c:pt idx="51">
                  <c:v>-0.24399999999999999</c:v>
                </c:pt>
                <c:pt idx="52">
                  <c:v>-7.11</c:v>
                </c:pt>
                <c:pt idx="53">
                  <c:v>-4.4450000000000003</c:v>
                </c:pt>
                <c:pt idx="54">
                  <c:v>-3.48</c:v>
                </c:pt>
                <c:pt idx="55">
                  <c:v>-4.0469999999999997</c:v>
                </c:pt>
                <c:pt idx="56">
                  <c:v>-6</c:v>
                </c:pt>
                <c:pt idx="57">
                  <c:v>-5.27</c:v>
                </c:pt>
                <c:pt idx="58">
                  <c:v>-0.59</c:v>
                </c:pt>
                <c:pt idx="59">
                  <c:v>-7.02</c:v>
                </c:pt>
                <c:pt idx="60">
                  <c:v>-2.68</c:v>
                </c:pt>
                <c:pt idx="61">
                  <c:v>-4.9249999999999998</c:v>
                </c:pt>
                <c:pt idx="62">
                  <c:v>-2.06</c:v>
                </c:pt>
                <c:pt idx="63">
                  <c:v>-1.899</c:v>
                </c:pt>
                <c:pt idx="64">
                  <c:v>-3.35</c:v>
                </c:pt>
                <c:pt idx="65">
                  <c:v>-2.85</c:v>
                </c:pt>
                <c:pt idx="66">
                  <c:v>1.07</c:v>
                </c:pt>
                <c:pt idx="67">
                  <c:v>-3.5379999999999998</c:v>
                </c:pt>
                <c:pt idx="68">
                  <c:v>-1.04</c:v>
                </c:pt>
                <c:pt idx="69">
                  <c:v>-4.5759999999999996</c:v>
                </c:pt>
                <c:pt idx="70">
                  <c:v>-3.59</c:v>
                </c:pt>
                <c:pt idx="71">
                  <c:v>-6.86</c:v>
                </c:pt>
                <c:pt idx="72">
                  <c:v>-3.19</c:v>
                </c:pt>
                <c:pt idx="73">
                  <c:v>-8.8040000000000003</c:v>
                </c:pt>
                <c:pt idx="74">
                  <c:v>-1.8859999999999999</c:v>
                </c:pt>
                <c:pt idx="75">
                  <c:v>-2.3199999999999998</c:v>
                </c:pt>
                <c:pt idx="76">
                  <c:v>-0.36</c:v>
                </c:pt>
                <c:pt idx="77">
                  <c:v>-8.49</c:v>
                </c:pt>
                <c:pt idx="78">
                  <c:v>-2.56</c:v>
                </c:pt>
                <c:pt idx="79">
                  <c:v>-3.3</c:v>
                </c:pt>
                <c:pt idx="80">
                  <c:v>-7.3209999999999997</c:v>
                </c:pt>
                <c:pt idx="81">
                  <c:v>-6.3070000000000004</c:v>
                </c:pt>
                <c:pt idx="82">
                  <c:v>-4.4450000000000003</c:v>
                </c:pt>
                <c:pt idx="83">
                  <c:v>-2.9</c:v>
                </c:pt>
                <c:pt idx="84">
                  <c:v>-2.9430000000000001</c:v>
                </c:pt>
                <c:pt idx="85">
                  <c:v>-5.5069999999999997</c:v>
                </c:pt>
                <c:pt idx="86">
                  <c:v>0.79</c:v>
                </c:pt>
                <c:pt idx="87">
                  <c:v>-0.74199999999999999</c:v>
                </c:pt>
                <c:pt idx="88">
                  <c:v>0.3</c:v>
                </c:pt>
                <c:pt idx="89">
                  <c:v>-3.5710000000000002</c:v>
                </c:pt>
                <c:pt idx="90">
                  <c:v>-3.09</c:v>
                </c:pt>
                <c:pt idx="91">
                  <c:v>-3.38</c:v>
                </c:pt>
                <c:pt idx="92">
                  <c:v>-4.09</c:v>
                </c:pt>
                <c:pt idx="93">
                  <c:v>-4.883</c:v>
                </c:pt>
                <c:pt idx="94">
                  <c:v>-4.3099999999999996</c:v>
                </c:pt>
                <c:pt idx="95">
                  <c:v>-4.95</c:v>
                </c:pt>
                <c:pt idx="96">
                  <c:v>-0.41</c:v>
                </c:pt>
                <c:pt idx="97">
                  <c:v>-3.1709999999999998</c:v>
                </c:pt>
                <c:pt idx="98">
                  <c:v>-4.12</c:v>
                </c:pt>
                <c:pt idx="99">
                  <c:v>-2.3370000000000002</c:v>
                </c:pt>
                <c:pt idx="100">
                  <c:v>-4.7990000000000004</c:v>
                </c:pt>
                <c:pt idx="101">
                  <c:v>-2.0699999999999998</c:v>
                </c:pt>
                <c:pt idx="102">
                  <c:v>-4.1500000000000004</c:v>
                </c:pt>
                <c:pt idx="103">
                  <c:v>-3.6850000000000001</c:v>
                </c:pt>
                <c:pt idx="104">
                  <c:v>-0.77</c:v>
                </c:pt>
                <c:pt idx="105">
                  <c:v>-6.68</c:v>
                </c:pt>
                <c:pt idx="106">
                  <c:v>-1.45</c:v>
                </c:pt>
                <c:pt idx="107">
                  <c:v>-4.1100000000000003</c:v>
                </c:pt>
                <c:pt idx="108">
                  <c:v>-1.63</c:v>
                </c:pt>
                <c:pt idx="109">
                  <c:v>-4.7350000000000003</c:v>
                </c:pt>
                <c:pt idx="110">
                  <c:v>-3.62</c:v>
                </c:pt>
                <c:pt idx="111">
                  <c:v>-1.1299999999999999</c:v>
                </c:pt>
              </c:numCache>
            </c:numRef>
          </c:yVal>
          <c:smooth val="0"/>
          <c:extLst>
            <c:ext xmlns:c16="http://schemas.microsoft.com/office/drawing/2014/chart" uri="{C3380CC4-5D6E-409C-BE32-E72D297353CC}">
              <c16:uniqueId val="{00000003-5FE8-4687-9BAF-847F8ABB5AF7}"/>
            </c:ext>
          </c:extLst>
        </c:ser>
        <c:ser>
          <c:idx val="2"/>
          <c:order val="2"/>
          <c:tx>
            <c:v>Test</c:v>
          </c:tx>
          <c:spPr>
            <a:ln w="25400" cap="rnd">
              <a:noFill/>
              <a:round/>
            </a:ln>
            <a:effectLst/>
          </c:spPr>
          <c:marker>
            <c:symbol val="circle"/>
            <c:size val="5"/>
            <c:spPr>
              <a:solidFill>
                <a:srgbClr val="FF0000"/>
              </a:solidFill>
              <a:ln w="9525">
                <a:noFill/>
              </a:ln>
              <a:effectLst/>
            </c:spPr>
          </c:marker>
          <c:trendline>
            <c:spPr>
              <a:ln w="19050" cap="rnd">
                <a:solidFill>
                  <a:srgbClr val="FF0000"/>
                </a:solidFill>
                <a:prstDash val="sysDot"/>
              </a:ln>
              <a:effectLst/>
            </c:spPr>
            <c:trendlineType val="linear"/>
            <c:dispRSqr val="0"/>
            <c:dispEq val="0"/>
          </c:trendline>
          <c:xVal>
            <c:numRef>
              <c:f>'test-XG'!$M$1:$M$112</c:f>
              <c:numCache>
                <c:formatCode>General</c:formatCode>
                <c:ptCount val="112"/>
                <c:pt idx="0">
                  <c:v>-4.680758</c:v>
                </c:pt>
                <c:pt idx="1">
                  <c:v>-1.9633620000000001</c:v>
                </c:pt>
                <c:pt idx="2">
                  <c:v>-5.0054999999999996</c:v>
                </c:pt>
                <c:pt idx="3">
                  <c:v>-4.5173180000000004</c:v>
                </c:pt>
                <c:pt idx="4">
                  <c:v>-4.7453459999999898</c:v>
                </c:pt>
                <c:pt idx="5">
                  <c:v>-5.9887859999999904</c:v>
                </c:pt>
                <c:pt idx="6">
                  <c:v>-3.0274760000000001</c:v>
                </c:pt>
                <c:pt idx="7">
                  <c:v>-3.9780879999999899</c:v>
                </c:pt>
                <c:pt idx="8">
                  <c:v>-2.3594200000000001</c:v>
                </c:pt>
                <c:pt idx="9">
                  <c:v>-3.2835179999999999</c:v>
                </c:pt>
                <c:pt idx="10">
                  <c:v>-4.3958700000000004</c:v>
                </c:pt>
                <c:pt idx="11">
                  <c:v>-0.78490199999999999</c:v>
                </c:pt>
                <c:pt idx="12">
                  <c:v>-1.1799360000000001</c:v>
                </c:pt>
                <c:pt idx="13">
                  <c:v>-3.2570359999999998</c:v>
                </c:pt>
                <c:pt idx="14">
                  <c:v>-7.0579900000000002</c:v>
                </c:pt>
                <c:pt idx="15">
                  <c:v>-1.2010240000000001</c:v>
                </c:pt>
                <c:pt idx="16">
                  <c:v>-3.8232179999999998</c:v>
                </c:pt>
                <c:pt idx="17">
                  <c:v>-1.209106</c:v>
                </c:pt>
                <c:pt idx="18">
                  <c:v>-2.8008359999999999</c:v>
                </c:pt>
                <c:pt idx="19">
                  <c:v>-4.9140699999999899</c:v>
                </c:pt>
                <c:pt idx="20">
                  <c:v>-4.3462100000000001</c:v>
                </c:pt>
                <c:pt idx="21">
                  <c:v>-4.2626739999999996</c:v>
                </c:pt>
                <c:pt idx="22">
                  <c:v>-4.2102859999999902</c:v>
                </c:pt>
                <c:pt idx="23">
                  <c:v>-2.563034</c:v>
                </c:pt>
                <c:pt idx="24">
                  <c:v>-3.3320699999999999</c:v>
                </c:pt>
                <c:pt idx="25">
                  <c:v>-7.3380659999999898</c:v>
                </c:pt>
                <c:pt idx="26">
                  <c:v>-2.5652979999999999</c:v>
                </c:pt>
                <c:pt idx="27">
                  <c:v>-2.4174920000000002</c:v>
                </c:pt>
                <c:pt idx="28">
                  <c:v>-7.2883599999999999</c:v>
                </c:pt>
                <c:pt idx="29">
                  <c:v>-3.2156099999999999</c:v>
                </c:pt>
                <c:pt idx="30">
                  <c:v>-4.7866280000000003</c:v>
                </c:pt>
                <c:pt idx="31">
                  <c:v>-6.3293080000000002</c:v>
                </c:pt>
                <c:pt idx="32">
                  <c:v>-7.1888980000000098</c:v>
                </c:pt>
                <c:pt idx="33">
                  <c:v>-7.4236639999999996</c:v>
                </c:pt>
                <c:pt idx="34">
                  <c:v>-4.5379680000000002</c:v>
                </c:pt>
                <c:pt idx="35">
                  <c:v>-4.9137339999999998</c:v>
                </c:pt>
                <c:pt idx="36">
                  <c:v>-4.8487859999999996</c:v>
                </c:pt>
                <c:pt idx="37">
                  <c:v>-4.4815099999999903</c:v>
                </c:pt>
                <c:pt idx="38">
                  <c:v>-1.304316</c:v>
                </c:pt>
                <c:pt idx="39">
                  <c:v>-4.3224859999999996</c:v>
                </c:pt>
                <c:pt idx="40">
                  <c:v>-4.6991699999999996</c:v>
                </c:pt>
                <c:pt idx="41">
                  <c:v>-3.5017659999999999</c:v>
                </c:pt>
                <c:pt idx="42">
                  <c:v>-3.447514</c:v>
                </c:pt>
                <c:pt idx="43">
                  <c:v>-7.3249219999999902</c:v>
                </c:pt>
                <c:pt idx="44">
                  <c:v>-3.5517059999999998</c:v>
                </c:pt>
                <c:pt idx="45">
                  <c:v>-4.3845140000000002</c:v>
                </c:pt>
                <c:pt idx="46">
                  <c:v>-3.0850140000000001</c:v>
                </c:pt>
                <c:pt idx="47">
                  <c:v>-3.63774</c:v>
                </c:pt>
                <c:pt idx="48">
                  <c:v>-6.8603839999999998</c:v>
                </c:pt>
                <c:pt idx="49">
                  <c:v>-2.9118300000000001</c:v>
                </c:pt>
                <c:pt idx="50">
                  <c:v>-1.3860939999999899</c:v>
                </c:pt>
                <c:pt idx="51">
                  <c:v>-1.1641239999999999</c:v>
                </c:pt>
                <c:pt idx="52">
                  <c:v>-4.5706179999999996</c:v>
                </c:pt>
                <c:pt idx="53">
                  <c:v>-1.28690199999999</c:v>
                </c:pt>
                <c:pt idx="54">
                  <c:v>-1.1716599999999999</c:v>
                </c:pt>
                <c:pt idx="55">
                  <c:v>-3.09944</c:v>
                </c:pt>
                <c:pt idx="56">
                  <c:v>-4.3261820000000002</c:v>
                </c:pt>
                <c:pt idx="57">
                  <c:v>-4.426768</c:v>
                </c:pt>
                <c:pt idx="58">
                  <c:v>-4.5255660000000004</c:v>
                </c:pt>
                <c:pt idx="59">
                  <c:v>-3.2325599999999999</c:v>
                </c:pt>
                <c:pt idx="60">
                  <c:v>-7.5708739999999901</c:v>
                </c:pt>
                <c:pt idx="61">
                  <c:v>-5.9280759999999901</c:v>
                </c:pt>
                <c:pt idx="62">
                  <c:v>-3.9746260000000002</c:v>
                </c:pt>
                <c:pt idx="63">
                  <c:v>-4.3351819999999996</c:v>
                </c:pt>
                <c:pt idx="64">
                  <c:v>-4.3969620000000003</c:v>
                </c:pt>
                <c:pt idx="65">
                  <c:v>-2.989322</c:v>
                </c:pt>
                <c:pt idx="66">
                  <c:v>-2.7515480000000001</c:v>
                </c:pt>
                <c:pt idx="67">
                  <c:v>-7.6934439999999897</c:v>
                </c:pt>
                <c:pt idx="68">
                  <c:v>-1.51369799999999</c:v>
                </c:pt>
                <c:pt idx="69">
                  <c:v>-4.8966159999999999</c:v>
                </c:pt>
                <c:pt idx="70">
                  <c:v>-1.4969239999999899</c:v>
                </c:pt>
                <c:pt idx="71">
                  <c:v>-2.33847</c:v>
                </c:pt>
                <c:pt idx="72">
                  <c:v>-5.1341780000000004</c:v>
                </c:pt>
                <c:pt idx="73">
                  <c:v>-4.7593639999999899</c:v>
                </c:pt>
                <c:pt idx="74">
                  <c:v>-2.0491999999999901</c:v>
                </c:pt>
                <c:pt idx="75">
                  <c:v>-1.8618680000000001</c:v>
                </c:pt>
                <c:pt idx="76">
                  <c:v>-1.52727999999999</c:v>
                </c:pt>
                <c:pt idx="77">
                  <c:v>-3.61049</c:v>
                </c:pt>
                <c:pt idx="78">
                  <c:v>-4.413564</c:v>
                </c:pt>
                <c:pt idx="79">
                  <c:v>-3.7785579999999999</c:v>
                </c:pt>
                <c:pt idx="80">
                  <c:v>-5.7869919999999997</c:v>
                </c:pt>
                <c:pt idx="81">
                  <c:v>-4.2407000000000004</c:v>
                </c:pt>
                <c:pt idx="82">
                  <c:v>-5.571974</c:v>
                </c:pt>
                <c:pt idx="83">
                  <c:v>-3.2960639999999999</c:v>
                </c:pt>
                <c:pt idx="84">
                  <c:v>-4.0218639999999999</c:v>
                </c:pt>
                <c:pt idx="85">
                  <c:v>-4.53146</c:v>
                </c:pt>
                <c:pt idx="86">
                  <c:v>-2.7359900000000001</c:v>
                </c:pt>
                <c:pt idx="87">
                  <c:v>-4.1612520000000002</c:v>
                </c:pt>
                <c:pt idx="88">
                  <c:v>-2.3022900000000002</c:v>
                </c:pt>
                <c:pt idx="89">
                  <c:v>-2.0894919999999999</c:v>
                </c:pt>
                <c:pt idx="90">
                  <c:v>-4.9236719999999998</c:v>
                </c:pt>
                <c:pt idx="91">
                  <c:v>-7.8695959999999996</c:v>
                </c:pt>
                <c:pt idx="92">
                  <c:v>-5.109782</c:v>
                </c:pt>
                <c:pt idx="93">
                  <c:v>-3.147586</c:v>
                </c:pt>
                <c:pt idx="94">
                  <c:v>-6.0131779999999999</c:v>
                </c:pt>
                <c:pt idx="95">
                  <c:v>-1.735414</c:v>
                </c:pt>
                <c:pt idx="96">
                  <c:v>-2.7003379999999999</c:v>
                </c:pt>
                <c:pt idx="97">
                  <c:v>-2.2352999999999899</c:v>
                </c:pt>
                <c:pt idx="98">
                  <c:v>-5.6901299999999999</c:v>
                </c:pt>
                <c:pt idx="99">
                  <c:v>-4.1408240000000003</c:v>
                </c:pt>
                <c:pt idx="100">
                  <c:v>-4.5140539999999998</c:v>
                </c:pt>
                <c:pt idx="101">
                  <c:v>-3.7260300000000002</c:v>
                </c:pt>
                <c:pt idx="102">
                  <c:v>-4.3252699999999997</c:v>
                </c:pt>
                <c:pt idx="103">
                  <c:v>-4.4504640000000002</c:v>
                </c:pt>
                <c:pt idx="104">
                  <c:v>-3.825186</c:v>
                </c:pt>
                <c:pt idx="105">
                  <c:v>-5.0240179999999999</c:v>
                </c:pt>
                <c:pt idx="106">
                  <c:v>-3.162452</c:v>
                </c:pt>
                <c:pt idx="107">
                  <c:v>-1.160504</c:v>
                </c:pt>
                <c:pt idx="108">
                  <c:v>-4.5392359999999998</c:v>
                </c:pt>
                <c:pt idx="109">
                  <c:v>-6.2342059999999897</c:v>
                </c:pt>
                <c:pt idx="110">
                  <c:v>-3.2753739999999998</c:v>
                </c:pt>
                <c:pt idx="111">
                  <c:v>-0.56081000000000003</c:v>
                </c:pt>
              </c:numCache>
            </c:numRef>
          </c:xVal>
          <c:yVal>
            <c:numRef>
              <c:f>'test-XG'!$N$1:$N$112</c:f>
              <c:numCache>
                <c:formatCode>General</c:formatCode>
                <c:ptCount val="112"/>
                <c:pt idx="0">
                  <c:v>-4.38</c:v>
                </c:pt>
                <c:pt idx="1">
                  <c:v>-2.3490000000000002</c:v>
                </c:pt>
                <c:pt idx="2">
                  <c:v>-4.173</c:v>
                </c:pt>
                <c:pt idx="3">
                  <c:v>-3.9550000000000001</c:v>
                </c:pt>
                <c:pt idx="4">
                  <c:v>-5.43</c:v>
                </c:pt>
                <c:pt idx="5">
                  <c:v>-8.6</c:v>
                </c:pt>
                <c:pt idx="6">
                  <c:v>-0.85</c:v>
                </c:pt>
                <c:pt idx="7">
                  <c:v>-2.7</c:v>
                </c:pt>
                <c:pt idx="8">
                  <c:v>-2.2530000000000001</c:v>
                </c:pt>
                <c:pt idx="9">
                  <c:v>-3.05</c:v>
                </c:pt>
                <c:pt idx="10">
                  <c:v>-2.78</c:v>
                </c:pt>
                <c:pt idx="11">
                  <c:v>-0.4</c:v>
                </c:pt>
                <c:pt idx="12">
                  <c:v>-2.16</c:v>
                </c:pt>
                <c:pt idx="13">
                  <c:v>-2.2810000000000001</c:v>
                </c:pt>
                <c:pt idx="14">
                  <c:v>-6.726</c:v>
                </c:pt>
                <c:pt idx="15">
                  <c:v>-0.78</c:v>
                </c:pt>
                <c:pt idx="16">
                  <c:v>-2.4039999999999999</c:v>
                </c:pt>
                <c:pt idx="17">
                  <c:v>-1.25</c:v>
                </c:pt>
                <c:pt idx="18">
                  <c:v>-2.81</c:v>
                </c:pt>
                <c:pt idx="19">
                  <c:v>-6.0049999999999999</c:v>
                </c:pt>
                <c:pt idx="20">
                  <c:v>-4.2809999999999997</c:v>
                </c:pt>
                <c:pt idx="21">
                  <c:v>-4.8</c:v>
                </c:pt>
                <c:pt idx="22">
                  <c:v>-3.4510000000000001</c:v>
                </c:pt>
                <c:pt idx="23">
                  <c:v>-1.95</c:v>
                </c:pt>
                <c:pt idx="24">
                  <c:v>-4.5999999999999996</c:v>
                </c:pt>
                <c:pt idx="25">
                  <c:v>-8</c:v>
                </c:pt>
                <c:pt idx="26">
                  <c:v>-2.9820000000000002</c:v>
                </c:pt>
                <c:pt idx="27">
                  <c:v>-1.23</c:v>
                </c:pt>
                <c:pt idx="28">
                  <c:v>-7.8</c:v>
                </c:pt>
                <c:pt idx="29">
                  <c:v>-3.14</c:v>
                </c:pt>
                <c:pt idx="30">
                  <c:v>-2.84</c:v>
                </c:pt>
                <c:pt idx="31">
                  <c:v>-6.1760000000000002</c:v>
                </c:pt>
                <c:pt idx="32">
                  <c:v>-8.6</c:v>
                </c:pt>
                <c:pt idx="33">
                  <c:v>-8.6989999999999998</c:v>
                </c:pt>
                <c:pt idx="34">
                  <c:v>-4.8730000000000002</c:v>
                </c:pt>
                <c:pt idx="35">
                  <c:v>-5.41</c:v>
                </c:pt>
                <c:pt idx="36">
                  <c:v>-3.6379999999999999</c:v>
                </c:pt>
                <c:pt idx="37">
                  <c:v>-3.69</c:v>
                </c:pt>
                <c:pt idx="38">
                  <c:v>-2.4359999999999999</c:v>
                </c:pt>
                <c:pt idx="39">
                  <c:v>-3.96</c:v>
                </c:pt>
                <c:pt idx="40">
                  <c:v>-3.4929999999999999</c:v>
                </c:pt>
                <c:pt idx="41">
                  <c:v>-3.12</c:v>
                </c:pt>
                <c:pt idx="42">
                  <c:v>-2.92</c:v>
                </c:pt>
                <c:pt idx="43">
                  <c:v>-8.23</c:v>
                </c:pt>
                <c:pt idx="44">
                  <c:v>-3.504</c:v>
                </c:pt>
                <c:pt idx="45">
                  <c:v>-4.7430000000000003</c:v>
                </c:pt>
                <c:pt idx="46">
                  <c:v>-4.5939999999999896</c:v>
                </c:pt>
                <c:pt idx="47">
                  <c:v>-3.0209999999999999</c:v>
                </c:pt>
                <c:pt idx="48">
                  <c:v>-6.9</c:v>
                </c:pt>
                <c:pt idx="49">
                  <c:v>-1.99</c:v>
                </c:pt>
                <c:pt idx="50">
                  <c:v>-1.33</c:v>
                </c:pt>
                <c:pt idx="51">
                  <c:v>-1.1599999999999999</c:v>
                </c:pt>
                <c:pt idx="52">
                  <c:v>-4.76</c:v>
                </c:pt>
                <c:pt idx="53">
                  <c:v>-3.5830000000000002</c:v>
                </c:pt>
                <c:pt idx="54">
                  <c:v>-2.266</c:v>
                </c:pt>
                <c:pt idx="55">
                  <c:v>-2.3380000000000001</c:v>
                </c:pt>
                <c:pt idx="56">
                  <c:v>-5.282</c:v>
                </c:pt>
                <c:pt idx="57">
                  <c:v>-3.78</c:v>
                </c:pt>
                <c:pt idx="58">
                  <c:v>-4.1900000000000004</c:v>
                </c:pt>
                <c:pt idx="59">
                  <c:v>-3.18</c:v>
                </c:pt>
                <c:pt idx="60">
                  <c:v>-9.0180000000000007</c:v>
                </c:pt>
                <c:pt idx="61">
                  <c:v>-6.78</c:v>
                </c:pt>
                <c:pt idx="62">
                  <c:v>-4.6340000000000003</c:v>
                </c:pt>
                <c:pt idx="63">
                  <c:v>-4.3760000000000003</c:v>
                </c:pt>
                <c:pt idx="64">
                  <c:v>-3.246</c:v>
                </c:pt>
                <c:pt idx="65">
                  <c:v>-3.6640000000000001</c:v>
                </c:pt>
                <c:pt idx="66">
                  <c:v>-2.09</c:v>
                </c:pt>
                <c:pt idx="67">
                  <c:v>-9.3320000000000007</c:v>
                </c:pt>
                <c:pt idx="68">
                  <c:v>-1.24</c:v>
                </c:pt>
                <c:pt idx="69">
                  <c:v>-5.915</c:v>
                </c:pt>
                <c:pt idx="70">
                  <c:v>-1.6</c:v>
                </c:pt>
                <c:pt idx="71">
                  <c:v>-3.1680000000000001</c:v>
                </c:pt>
                <c:pt idx="72">
                  <c:v>-4.42</c:v>
                </c:pt>
                <c:pt idx="73">
                  <c:v>-5.19</c:v>
                </c:pt>
                <c:pt idx="74">
                  <c:v>-3.22</c:v>
                </c:pt>
                <c:pt idx="75">
                  <c:v>-2.15</c:v>
                </c:pt>
                <c:pt idx="76">
                  <c:v>-3.93</c:v>
                </c:pt>
                <c:pt idx="77">
                  <c:v>-2.5960000000000001</c:v>
                </c:pt>
                <c:pt idx="78">
                  <c:v>-3.88</c:v>
                </c:pt>
                <c:pt idx="79">
                  <c:v>-4.45</c:v>
                </c:pt>
                <c:pt idx="80">
                  <c:v>-5.4</c:v>
                </c:pt>
                <c:pt idx="81">
                  <c:v>-4.7060000000000004</c:v>
                </c:pt>
                <c:pt idx="82">
                  <c:v>-6.2370000000000001</c:v>
                </c:pt>
                <c:pt idx="83">
                  <c:v>-2.6960000000000002</c:v>
                </c:pt>
                <c:pt idx="84">
                  <c:v>-1.8</c:v>
                </c:pt>
                <c:pt idx="85">
                  <c:v>-5.4</c:v>
                </c:pt>
                <c:pt idx="86">
                  <c:v>-1.877</c:v>
                </c:pt>
                <c:pt idx="87">
                  <c:v>-2.9249999999999998</c:v>
                </c:pt>
                <c:pt idx="88">
                  <c:v>-1.57</c:v>
                </c:pt>
                <c:pt idx="89">
                  <c:v>-3.06</c:v>
                </c:pt>
                <c:pt idx="90">
                  <c:v>-4.5709999999999997</c:v>
                </c:pt>
                <c:pt idx="91">
                  <c:v>-7.2779999999999996</c:v>
                </c:pt>
                <c:pt idx="92">
                  <c:v>-7.32</c:v>
                </c:pt>
                <c:pt idx="93">
                  <c:v>-2.6760000000000002</c:v>
                </c:pt>
                <c:pt idx="94">
                  <c:v>-3.931</c:v>
                </c:pt>
                <c:pt idx="95">
                  <c:v>-1.655</c:v>
                </c:pt>
                <c:pt idx="96">
                  <c:v>-2.64</c:v>
                </c:pt>
                <c:pt idx="97">
                  <c:v>-2.1</c:v>
                </c:pt>
                <c:pt idx="98">
                  <c:v>-6.01</c:v>
                </c:pt>
                <c:pt idx="99">
                  <c:v>-3.46</c:v>
                </c:pt>
                <c:pt idx="100">
                  <c:v>-3.0830000000000002</c:v>
                </c:pt>
                <c:pt idx="101">
                  <c:v>-4.7489999999999997</c:v>
                </c:pt>
                <c:pt idx="102">
                  <c:v>-4.07</c:v>
                </c:pt>
                <c:pt idx="103">
                  <c:v>-4.6500000000000004</c:v>
                </c:pt>
                <c:pt idx="104">
                  <c:v>-3.61</c:v>
                </c:pt>
                <c:pt idx="105">
                  <c:v>-5.47</c:v>
                </c:pt>
                <c:pt idx="106">
                  <c:v>-3.29</c:v>
                </c:pt>
                <c:pt idx="107">
                  <c:v>-1.77</c:v>
                </c:pt>
                <c:pt idx="108">
                  <c:v>-5.24</c:v>
                </c:pt>
                <c:pt idx="109">
                  <c:v>-6.8760000000000003</c:v>
                </c:pt>
                <c:pt idx="110">
                  <c:v>-2.82</c:v>
                </c:pt>
                <c:pt idx="111">
                  <c:v>-0.66700000000000004</c:v>
                </c:pt>
              </c:numCache>
            </c:numRef>
          </c:yVal>
          <c:smooth val="0"/>
          <c:extLst>
            <c:ext xmlns:c16="http://schemas.microsoft.com/office/drawing/2014/chart" uri="{C3380CC4-5D6E-409C-BE32-E72D297353CC}">
              <c16:uniqueId val="{00000005-5FE8-4687-9BAF-847F8ABB5AF7}"/>
            </c:ext>
          </c:extLst>
        </c:ser>
        <c:dLbls>
          <c:showLegendKey val="0"/>
          <c:showVal val="0"/>
          <c:showCatName val="0"/>
          <c:showSerName val="0"/>
          <c:showPercent val="0"/>
          <c:showBubbleSize val="0"/>
        </c:dLbls>
        <c:axId val="2106320847"/>
        <c:axId val="2106322927"/>
      </c:scatterChart>
      <c:valAx>
        <c:axId val="2106320847"/>
        <c:scaling>
          <c:orientation val="minMax"/>
          <c:max val="2"/>
          <c:min val="-12"/>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2927"/>
        <c:crossesAt val="-12"/>
        <c:crossBetween val="midCat"/>
        <c:majorUnit val="2"/>
      </c:valAx>
      <c:valAx>
        <c:axId val="2106322927"/>
        <c:scaling>
          <c:orientation val="minMax"/>
          <c:max val="2"/>
          <c:min val="-12"/>
        </c:scaling>
        <c:delete val="0"/>
        <c:axPos val="l"/>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0847"/>
        <c:crossesAt val="-12"/>
        <c:crossBetween val="midCat"/>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'test-XG'!$G$1:$G$1117</c:f>
              <c:numCache>
                <c:formatCode>General</c:formatCode>
                <c:ptCount val="1117"/>
                <c:pt idx="0">
                  <c:v>-0.83033682530019504</c:v>
                </c:pt>
                <c:pt idx="1">
                  <c:v>-2.2690936452171799</c:v>
                </c:pt>
                <c:pt idx="2">
                  <c:v>-4.1773693110381602</c:v>
                </c:pt>
                <c:pt idx="3">
                  <c:v>-2.1894362904441</c:v>
                </c:pt>
                <c:pt idx="4">
                  <c:v>-0.682325155572304</c:v>
                </c:pt>
                <c:pt idx="5">
                  <c:v>-0.54359232049343298</c:v>
                </c:pt>
                <c:pt idx="6">
                  <c:v>-2.1369246830372601</c:v>
                </c:pt>
                <c:pt idx="7">
                  <c:v>0.28373156790888598</c:v>
                </c:pt>
                <c:pt idx="8">
                  <c:v>-1.3940900747114999</c:v>
                </c:pt>
                <c:pt idx="9">
                  <c:v>-0.500124468277511</c:v>
                </c:pt>
                <c:pt idx="10">
                  <c:v>-2.4414518315042999</c:v>
                </c:pt>
                <c:pt idx="11">
                  <c:v>-3.3666670259560401</c:v>
                </c:pt>
                <c:pt idx="12">
                  <c:v>-0.14391579382526301</c:v>
                </c:pt>
                <c:pt idx="13">
                  <c:v>-1.77861265292376</c:v>
                </c:pt>
                <c:pt idx="14">
                  <c:v>-1.3395557602519801</c:v>
                </c:pt>
                <c:pt idx="15">
                  <c:v>0.31984966024297801</c:v>
                </c:pt>
                <c:pt idx="16">
                  <c:v>-0.241394992975481</c:v>
                </c:pt>
                <c:pt idx="17">
                  <c:v>-0.523482602431107</c:v>
                </c:pt>
                <c:pt idx="18">
                  <c:v>-0.227275993381859</c:v>
                </c:pt>
                <c:pt idx="19">
                  <c:v>-2.7917714097283701</c:v>
                </c:pt>
                <c:pt idx="20">
                  <c:v>-2.6591317017693999E-3</c:v>
                </c:pt>
                <c:pt idx="21">
                  <c:v>-0.47324625956167699</c:v>
                </c:pt>
                <c:pt idx="22">
                  <c:v>-0.32727702208794301</c:v>
                </c:pt>
                <c:pt idx="23">
                  <c:v>-1.58267099078264</c:v>
                </c:pt>
                <c:pt idx="24">
                  <c:v>-2.2271432602414398</c:v>
                </c:pt>
                <c:pt idx="25">
                  <c:v>-2.3807597585787601</c:v>
                </c:pt>
                <c:pt idx="26">
                  <c:v>-2.4354647334839701</c:v>
                </c:pt>
                <c:pt idx="27">
                  <c:v>-9.2157863895095699E-2</c:v>
                </c:pt>
                <c:pt idx="28">
                  <c:v>-1.65530817131881</c:v>
                </c:pt>
                <c:pt idx="29">
                  <c:v>3.59573196952922E-2</c:v>
                </c:pt>
                <c:pt idx="30">
                  <c:v>-2.6148791736486698</c:v>
                </c:pt>
                <c:pt idx="31">
                  <c:v>-2.8605836489807501</c:v>
                </c:pt>
                <c:pt idx="32">
                  <c:v>-0.39697789415114898</c:v>
                </c:pt>
                <c:pt idx="33">
                  <c:v>-2.2507207436291701</c:v>
                </c:pt>
                <c:pt idx="34">
                  <c:v>0.40071949069163099</c:v>
                </c:pt>
                <c:pt idx="35">
                  <c:v>-1.2718874578421899</c:v>
                </c:pt>
                <c:pt idx="36">
                  <c:v>-2.0069201871902602</c:v>
                </c:pt>
                <c:pt idx="37">
                  <c:v>-0.25518016226057</c:v>
                </c:pt>
                <c:pt idx="38">
                  <c:v>-0.319976700052851</c:v>
                </c:pt>
                <c:pt idx="39">
                  <c:v>6.8587546973354105E-2</c:v>
                </c:pt>
                <c:pt idx="40">
                  <c:v>-3.4502242278413102</c:v>
                </c:pt>
                <c:pt idx="41">
                  <c:v>-3.2756417129800899</c:v>
                </c:pt>
                <c:pt idx="42">
                  <c:v>-2.6502277334390798</c:v>
                </c:pt>
                <c:pt idx="43">
                  <c:v>-4.8983216797157496</c:v>
                </c:pt>
                <c:pt idx="44">
                  <c:v>-0.44501300441023001</c:v>
                </c:pt>
                <c:pt idx="45">
                  <c:v>-0.53716165512597303</c:v>
                </c:pt>
                <c:pt idx="46">
                  <c:v>-3.90637026104551</c:v>
                </c:pt>
                <c:pt idx="47">
                  <c:v>-5.6116402705788504</c:v>
                </c:pt>
                <c:pt idx="48">
                  <c:v>-2.6145914104246</c:v>
                </c:pt>
                <c:pt idx="49">
                  <c:v>-0.72638776006565797</c:v>
                </c:pt>
                <c:pt idx="50">
                  <c:v>0.34057710170344402</c:v>
                </c:pt>
                <c:pt idx="51">
                  <c:v>-0.61582675735895398</c:v>
                </c:pt>
                <c:pt idx="52">
                  <c:v>-2.5237981806736101</c:v>
                </c:pt>
                <c:pt idx="53">
                  <c:v>-3.3833116003969499</c:v>
                </c:pt>
                <c:pt idx="54">
                  <c:v>-0.64498060514133904</c:v>
                </c:pt>
                <c:pt idx="55">
                  <c:v>-0.97747471853989198</c:v>
                </c:pt>
                <c:pt idx="56">
                  <c:v>-2.8440505593810999</c:v>
                </c:pt>
                <c:pt idx="57">
                  <c:v>-1.3610283898619</c:v>
                </c:pt>
                <c:pt idx="58">
                  <c:v>-2.2825021630285098</c:v>
                </c:pt>
                <c:pt idx="59">
                  <c:v>-2.1192057093311201</c:v>
                </c:pt>
                <c:pt idx="60">
                  <c:v>-4.1334308005338496</c:v>
                </c:pt>
                <c:pt idx="61">
                  <c:v>0.30122457569938199</c:v>
                </c:pt>
                <c:pt idx="62">
                  <c:v>-4.7659161399611598</c:v>
                </c:pt>
                <c:pt idx="63">
                  <c:v>-1.6435968947358</c:v>
                </c:pt>
                <c:pt idx="64">
                  <c:v>-0.22229001175798699</c:v>
                </c:pt>
                <c:pt idx="65">
                  <c:v>-0.84300140339253804</c:v>
                </c:pt>
                <c:pt idx="66">
                  <c:v>-0.41767312610540602</c:v>
                </c:pt>
                <c:pt idx="67">
                  <c:v>-1.025834420722</c:v>
                </c:pt>
                <c:pt idx="68">
                  <c:v>-0.48885688388468002</c:v>
                </c:pt>
                <c:pt idx="69">
                  <c:v>-3.4303911619718499</c:v>
                </c:pt>
                <c:pt idx="70">
                  <c:v>-1.5642801117958101</c:v>
                </c:pt>
                <c:pt idx="71">
                  <c:v>-2.9169998475355698</c:v>
                </c:pt>
                <c:pt idx="72">
                  <c:v>-0.21552826262903399</c:v>
                </c:pt>
                <c:pt idx="73">
                  <c:v>-1.75363680256299</c:v>
                </c:pt>
                <c:pt idx="74">
                  <c:v>-1.62720625105314</c:v>
                </c:pt>
                <c:pt idx="75">
                  <c:v>-1.52684355203897</c:v>
                </c:pt>
                <c:pt idx="76">
                  <c:v>-0.70898713613017905</c:v>
                </c:pt>
                <c:pt idx="77">
                  <c:v>-0.111598173537691</c:v>
                </c:pt>
                <c:pt idx="78">
                  <c:v>0.66081549798962802</c:v>
                </c:pt>
                <c:pt idx="79">
                  <c:v>-2.82344121944339</c:v>
                </c:pt>
                <c:pt idx="80">
                  <c:v>-2.0557311345669098</c:v>
                </c:pt>
                <c:pt idx="81">
                  <c:v>-0.79415506301197003</c:v>
                </c:pt>
                <c:pt idx="82">
                  <c:v>-1.66416353835132</c:v>
                </c:pt>
                <c:pt idx="83">
                  <c:v>-4.7875407035596602</c:v>
                </c:pt>
                <c:pt idx="84">
                  <c:v>-1.54586064375115</c:v>
                </c:pt>
                <c:pt idx="85">
                  <c:v>5.3046085698565698E-2</c:v>
                </c:pt>
                <c:pt idx="86">
                  <c:v>-1.4792020719080901</c:v>
                </c:pt>
                <c:pt idx="87">
                  <c:v>-0.59938667582955496</c:v>
                </c:pt>
                <c:pt idx="88">
                  <c:v>-0.49110930214442999</c:v>
                </c:pt>
                <c:pt idx="89">
                  <c:v>-1.27991985950677</c:v>
                </c:pt>
                <c:pt idx="90">
                  <c:v>-8.6830109433498102</c:v>
                </c:pt>
                <c:pt idx="91">
                  <c:v>-0.44176134239972997</c:v>
                </c:pt>
                <c:pt idx="92">
                  <c:v>-3.6205698193625802</c:v>
                </c:pt>
                <c:pt idx="93">
                  <c:v>-0.89093838701642603</c:v>
                </c:pt>
                <c:pt idx="94">
                  <c:v>-0.48348264038364303</c:v>
                </c:pt>
                <c:pt idx="95">
                  <c:v>0.18683638453403201</c:v>
                </c:pt>
                <c:pt idx="96">
                  <c:v>-3.1609246852281001</c:v>
                </c:pt>
                <c:pt idx="97">
                  <c:v>-0.78314540435490299</c:v>
                </c:pt>
                <c:pt idx="98">
                  <c:v>-0.94766806646307</c:v>
                </c:pt>
                <c:pt idx="99">
                  <c:v>-3.0278156549018602</c:v>
                </c:pt>
                <c:pt idx="100">
                  <c:v>-2.1891846068606999</c:v>
                </c:pt>
                <c:pt idx="101">
                  <c:v>-1.92781707312575</c:v>
                </c:pt>
                <c:pt idx="102">
                  <c:v>-1.6486320645203201</c:v>
                </c:pt>
                <c:pt idx="103">
                  <c:v>-1.87079276408743</c:v>
                </c:pt>
                <c:pt idx="104">
                  <c:v>-3.9193951361724202</c:v>
                </c:pt>
                <c:pt idx="105">
                  <c:v>-1.38933667568479</c:v>
                </c:pt>
                <c:pt idx="106">
                  <c:v>-4.5027916900212697</c:v>
                </c:pt>
                <c:pt idx="107">
                  <c:v>-1.33993665638935</c:v>
                </c:pt>
                <c:pt idx="108">
                  <c:v>-4.2046944578633996</c:v>
                </c:pt>
                <c:pt idx="109">
                  <c:v>-0.50001061141835501</c:v>
                </c:pt>
                <c:pt idx="110">
                  <c:v>-0.24815099932425699</c:v>
                </c:pt>
                <c:pt idx="111">
                  <c:v>-2.3160117847318902</c:v>
                </c:pt>
                <c:pt idx="112">
                  <c:v>-3.00330247287445</c:v>
                </c:pt>
                <c:pt idx="113">
                  <c:v>-0.27812231938049498</c:v>
                </c:pt>
                <c:pt idx="114">
                  <c:v>-0.87970525930465504</c:v>
                </c:pt>
                <c:pt idx="115">
                  <c:v>-0.42621788363618501</c:v>
                </c:pt>
                <c:pt idx="116">
                  <c:v>-0.58730910974571104</c:v>
                </c:pt>
                <c:pt idx="117">
                  <c:v>-1.3271310056535399</c:v>
                </c:pt>
                <c:pt idx="118">
                  <c:v>-4.6839951310540702</c:v>
                </c:pt>
                <c:pt idx="119">
                  <c:v>-0.25068656161532898</c:v>
                </c:pt>
                <c:pt idx="120">
                  <c:v>-0.11411875466308399</c:v>
                </c:pt>
                <c:pt idx="121">
                  <c:v>-1.9036586950388299</c:v>
                </c:pt>
                <c:pt idx="122">
                  <c:v>-1.6264780415581299</c:v>
                </c:pt>
                <c:pt idx="123">
                  <c:v>-1.0503758172780999</c:v>
                </c:pt>
                <c:pt idx="124">
                  <c:v>-1.64863406200908</c:v>
                </c:pt>
                <c:pt idx="125">
                  <c:v>-2.9855818762086899</c:v>
                </c:pt>
                <c:pt idx="126">
                  <c:v>-3.2865784632975199</c:v>
                </c:pt>
                <c:pt idx="127">
                  <c:v>-1.67860638080969</c:v>
                </c:pt>
                <c:pt idx="128">
                  <c:v>-1.3220877210709501</c:v>
                </c:pt>
                <c:pt idx="129">
                  <c:v>-2.9542186810178799</c:v>
                </c:pt>
                <c:pt idx="130">
                  <c:v>0.29667829128817302</c:v>
                </c:pt>
                <c:pt idx="131">
                  <c:v>-0.54857830211730496</c:v>
                </c:pt>
                <c:pt idx="132">
                  <c:v>-2.4845528948472002</c:v>
                </c:pt>
                <c:pt idx="133">
                  <c:v>3.8505865663285198E-2</c:v>
                </c:pt>
                <c:pt idx="134">
                  <c:v>-3.4578069448494402</c:v>
                </c:pt>
                <c:pt idx="135">
                  <c:v>-2.26481702178818</c:v>
                </c:pt>
                <c:pt idx="136">
                  <c:v>-1.9379518317072</c:v>
                </c:pt>
                <c:pt idx="137">
                  <c:v>-3.64083284468702</c:v>
                </c:pt>
                <c:pt idx="138">
                  <c:v>-1.4386540488828901</c:v>
                </c:pt>
                <c:pt idx="139">
                  <c:v>-4.3140488539699498E-2</c:v>
                </c:pt>
                <c:pt idx="140">
                  <c:v>-4.0606103504042004</c:v>
                </c:pt>
                <c:pt idx="141">
                  <c:v>0.145642173895904</c:v>
                </c:pt>
                <c:pt idx="142">
                  <c:v>-2.2299001692554099</c:v>
                </c:pt>
                <c:pt idx="143">
                  <c:v>-2.8431076198446901</c:v>
                </c:pt>
                <c:pt idx="144">
                  <c:v>-2.6653322440482499</c:v>
                </c:pt>
                <c:pt idx="145">
                  <c:v>-0.53191050686959396</c:v>
                </c:pt>
                <c:pt idx="146">
                  <c:v>-0.95454666868431404</c:v>
                </c:pt>
                <c:pt idx="147">
                  <c:v>-2.29990403539446</c:v>
                </c:pt>
                <c:pt idx="148">
                  <c:v>-6.0281361519541798</c:v>
                </c:pt>
                <c:pt idx="149">
                  <c:v>-1.58350544171092</c:v>
                </c:pt>
                <c:pt idx="150">
                  <c:v>0.63633177892139303</c:v>
                </c:pt>
                <c:pt idx="151">
                  <c:v>-3.4818000307417099</c:v>
                </c:pt>
                <c:pt idx="152">
                  <c:v>0.24049442564441201</c:v>
                </c:pt>
                <c:pt idx="153">
                  <c:v>-1.97472609909801</c:v>
                </c:pt>
                <c:pt idx="154">
                  <c:v>-3.9933301850285301</c:v>
                </c:pt>
                <c:pt idx="155">
                  <c:v>-1.5510943139809099</c:v>
                </c:pt>
                <c:pt idx="156">
                  <c:v>-3.61628021225666</c:v>
                </c:pt>
                <c:pt idx="157">
                  <c:v>-1.26600585364902E-2</c:v>
                </c:pt>
                <c:pt idx="158">
                  <c:v>-1.9872838115418401</c:v>
                </c:pt>
                <c:pt idx="159">
                  <c:v>-0.49461139930785403</c:v>
                </c:pt>
                <c:pt idx="160">
                  <c:v>0.39926132389893199</c:v>
                </c:pt>
                <c:pt idx="161">
                  <c:v>-3.5890681732323002</c:v>
                </c:pt>
                <c:pt idx="162">
                  <c:v>-0.61116811420515604</c:v>
                </c:pt>
                <c:pt idx="163">
                  <c:v>0.13859253669983099</c:v>
                </c:pt>
                <c:pt idx="164">
                  <c:v>0.24877601403144001</c:v>
                </c:pt>
                <c:pt idx="165">
                  <c:v>-4.7657383634617698</c:v>
                </c:pt>
                <c:pt idx="166">
                  <c:v>-1.44035228885559</c:v>
                </c:pt>
                <c:pt idx="167">
                  <c:v>-4.5824195818351798</c:v>
                </c:pt>
                <c:pt idx="168">
                  <c:v>-1.39275849876878</c:v>
                </c:pt>
                <c:pt idx="169">
                  <c:v>-4.06333342695235</c:v>
                </c:pt>
                <c:pt idx="170">
                  <c:v>-5.8600801833729399E-2</c:v>
                </c:pt>
                <c:pt idx="171">
                  <c:v>-4.0091482984961804</c:v>
                </c:pt>
                <c:pt idx="172">
                  <c:v>-0.82245073968707705</c:v>
                </c:pt>
                <c:pt idx="173">
                  <c:v>-1.0359068826228399</c:v>
                </c:pt>
                <c:pt idx="174">
                  <c:v>-1.5705295050585599</c:v>
                </c:pt>
                <c:pt idx="175">
                  <c:v>-0.31429409422493398</c:v>
                </c:pt>
                <c:pt idx="176">
                  <c:v>2.4499973870534899E-2</c:v>
                </c:pt>
                <c:pt idx="177">
                  <c:v>6.5705670069016106E-2</c:v>
                </c:pt>
                <c:pt idx="178">
                  <c:v>-4.4361871752177002</c:v>
                </c:pt>
                <c:pt idx="179">
                  <c:v>0.29735893558216198</c:v>
                </c:pt>
                <c:pt idx="180">
                  <c:v>-1.01351041446275</c:v>
                </c:pt>
                <c:pt idx="181">
                  <c:v>-1.2012933337754099</c:v>
                </c:pt>
                <c:pt idx="182">
                  <c:v>-0.70003239403200102</c:v>
                </c:pt>
                <c:pt idx="183">
                  <c:v>-2.7067239563872398</c:v>
                </c:pt>
                <c:pt idx="184">
                  <c:v>-2.4254648053936299</c:v>
                </c:pt>
                <c:pt idx="185">
                  <c:v>-0.112332500342028</c:v>
                </c:pt>
                <c:pt idx="186">
                  <c:v>-4.29565535182694</c:v>
                </c:pt>
                <c:pt idx="187">
                  <c:v>0.22655020631703801</c:v>
                </c:pt>
                <c:pt idx="188">
                  <c:v>-0.88508100092226005</c:v>
                </c:pt>
                <c:pt idx="189">
                  <c:v>-0.29865026165134301</c:v>
                </c:pt>
                <c:pt idx="190">
                  <c:v>-1.81345784554738</c:v>
                </c:pt>
                <c:pt idx="191">
                  <c:v>-1.08952097898056</c:v>
                </c:pt>
                <c:pt idx="192">
                  <c:v>0.17551961198055699</c:v>
                </c:pt>
                <c:pt idx="193">
                  <c:v>0.67942360387878697</c:v>
                </c:pt>
                <c:pt idx="194">
                  <c:v>-3.1356005227653001</c:v>
                </c:pt>
                <c:pt idx="195">
                  <c:v>-0.80147361213197099</c:v>
                </c:pt>
                <c:pt idx="196">
                  <c:v>-7.4441124864975201</c:v>
                </c:pt>
                <c:pt idx="197">
                  <c:v>-2.8914180090231101</c:v>
                </c:pt>
                <c:pt idx="198">
                  <c:v>0.44879055574834098</c:v>
                </c:pt>
                <c:pt idx="199">
                  <c:v>-0.632861591165785</c:v>
                </c:pt>
                <c:pt idx="200">
                  <c:v>-3.39878215082086</c:v>
                </c:pt>
                <c:pt idx="201">
                  <c:v>-0.87444961669857202</c:v>
                </c:pt>
                <c:pt idx="202">
                  <c:v>0.66600946813033401</c:v>
                </c:pt>
                <c:pt idx="203">
                  <c:v>-4.4511893145280599</c:v>
                </c:pt>
                <c:pt idx="204">
                  <c:v>0.107553808589006</c:v>
                </c:pt>
                <c:pt idx="205">
                  <c:v>-3.2964781438730301E-2</c:v>
                </c:pt>
                <c:pt idx="206">
                  <c:v>-0.47180656953998101</c:v>
                </c:pt>
                <c:pt idx="207">
                  <c:v>-0.422005429533509</c:v>
                </c:pt>
                <c:pt idx="208">
                  <c:v>-3.6075454436078598</c:v>
                </c:pt>
                <c:pt idx="209">
                  <c:v>-0.95825862701028397</c:v>
                </c:pt>
                <c:pt idx="210">
                  <c:v>-1.31143498868617</c:v>
                </c:pt>
                <c:pt idx="211">
                  <c:v>-0.67102835790640003</c:v>
                </c:pt>
                <c:pt idx="212">
                  <c:v>-0.242548792418813</c:v>
                </c:pt>
                <c:pt idx="213">
                  <c:v>-3.6046520811431702</c:v>
                </c:pt>
                <c:pt idx="214">
                  <c:v>-2.1633032698777201</c:v>
                </c:pt>
                <c:pt idx="215">
                  <c:v>-4.2042297920412803</c:v>
                </c:pt>
                <c:pt idx="216">
                  <c:v>-0.60066881392553295</c:v>
                </c:pt>
                <c:pt idx="217">
                  <c:v>0.63351681789041903</c:v>
                </c:pt>
                <c:pt idx="218">
                  <c:v>-1.5774892567127701E-2</c:v>
                </c:pt>
                <c:pt idx="219">
                  <c:v>-2.3354925435218199</c:v>
                </c:pt>
                <c:pt idx="220">
                  <c:v>-3.49158647722113</c:v>
                </c:pt>
                <c:pt idx="221">
                  <c:v>-0.61631838927930005</c:v>
                </c:pt>
                <c:pt idx="222">
                  <c:v>-0.38927333032883399</c:v>
                </c:pt>
                <c:pt idx="223">
                  <c:v>-2.2874219778373002</c:v>
                </c:pt>
                <c:pt idx="224">
                  <c:v>-2.7369668100714</c:v>
                </c:pt>
                <c:pt idx="225">
                  <c:v>-6.6597565787496498</c:v>
                </c:pt>
                <c:pt idx="226">
                  <c:v>-1.7852530560629101E-2</c:v>
                </c:pt>
                <c:pt idx="227">
                  <c:v>-2.1638162499591602</c:v>
                </c:pt>
                <c:pt idx="228">
                  <c:v>-1.4377772761615599</c:v>
                </c:pt>
                <c:pt idx="229">
                  <c:v>-1.7381174385075799</c:v>
                </c:pt>
                <c:pt idx="230">
                  <c:v>-1.8879736642596301</c:v>
                </c:pt>
                <c:pt idx="231">
                  <c:v>-5.3596146172318102</c:v>
                </c:pt>
                <c:pt idx="232">
                  <c:v>-1.98870078012893</c:v>
                </c:pt>
                <c:pt idx="233">
                  <c:v>-1.66309862715768</c:v>
                </c:pt>
                <c:pt idx="234">
                  <c:v>-1.03350390364802</c:v>
                </c:pt>
                <c:pt idx="235">
                  <c:v>-1.6799830250924901</c:v>
                </c:pt>
                <c:pt idx="236">
                  <c:v>-3.7041979320987299</c:v>
                </c:pt>
                <c:pt idx="237">
                  <c:v>-2.75930797276152</c:v>
                </c:pt>
                <c:pt idx="238">
                  <c:v>-3.6487009529013199</c:v>
                </c:pt>
                <c:pt idx="239">
                  <c:v>-0.32710448899654698</c:v>
                </c:pt>
                <c:pt idx="240">
                  <c:v>-1.0917456820838101</c:v>
                </c:pt>
                <c:pt idx="241">
                  <c:v>-0.86725141627618896</c:v>
                </c:pt>
                <c:pt idx="242">
                  <c:v>-1.75685900161433</c:v>
                </c:pt>
                <c:pt idx="243">
                  <c:v>-2.6512618084000401</c:v>
                </c:pt>
                <c:pt idx="244">
                  <c:v>-3.5564224654163699</c:v>
                </c:pt>
                <c:pt idx="245">
                  <c:v>-0.80374475684881797</c:v>
                </c:pt>
                <c:pt idx="246">
                  <c:v>-2.01520421001671</c:v>
                </c:pt>
                <c:pt idx="247">
                  <c:v>-1.05832607221754</c:v>
                </c:pt>
                <c:pt idx="248">
                  <c:v>-0.45468109968079501</c:v>
                </c:pt>
                <c:pt idx="249">
                  <c:v>-1.4546867675488899</c:v>
                </c:pt>
                <c:pt idx="250">
                  <c:v>-2.1282525855982199</c:v>
                </c:pt>
                <c:pt idx="251">
                  <c:v>-6.1120032142828897</c:v>
                </c:pt>
                <c:pt idx="252">
                  <c:v>-3.1450326646764299</c:v>
                </c:pt>
                <c:pt idx="253">
                  <c:v>-1.45306892649866</c:v>
                </c:pt>
                <c:pt idx="254">
                  <c:v>-2.3416516752613599</c:v>
                </c:pt>
                <c:pt idx="255">
                  <c:v>-3.9748861229035501</c:v>
                </c:pt>
                <c:pt idx="256">
                  <c:v>-0.42015101090861601</c:v>
                </c:pt>
                <c:pt idx="257">
                  <c:v>8.0169985531525795E-2</c:v>
                </c:pt>
                <c:pt idx="258">
                  <c:v>-1.8769681254231201</c:v>
                </c:pt>
                <c:pt idx="259">
                  <c:v>0.45423121575055198</c:v>
                </c:pt>
                <c:pt idx="260">
                  <c:v>-3.8727148226628598</c:v>
                </c:pt>
                <c:pt idx="261">
                  <c:v>-0.259269770804682</c:v>
                </c:pt>
                <c:pt idx="262">
                  <c:v>-0.73134178186941601</c:v>
                </c:pt>
                <c:pt idx="263">
                  <c:v>-3.6816035877086399</c:v>
                </c:pt>
                <c:pt idx="264">
                  <c:v>7.4975992560069003E-3</c:v>
                </c:pt>
                <c:pt idx="265">
                  <c:v>-2.1543441582728899</c:v>
                </c:pt>
                <c:pt idx="266">
                  <c:v>-0.57852565230845698</c:v>
                </c:pt>
                <c:pt idx="267">
                  <c:v>-0.55916649064661905</c:v>
                </c:pt>
                <c:pt idx="268">
                  <c:v>-0.41713180665222599</c:v>
                </c:pt>
                <c:pt idx="269">
                  <c:v>-2.8941546934634101</c:v>
                </c:pt>
                <c:pt idx="270">
                  <c:v>-0.174926806779583</c:v>
                </c:pt>
                <c:pt idx="271">
                  <c:v>-1.1219051406123499</c:v>
                </c:pt>
                <c:pt idx="272">
                  <c:v>-4.4302723613217596</c:v>
                </c:pt>
                <c:pt idx="273">
                  <c:v>-2.5043959481604499</c:v>
                </c:pt>
                <c:pt idx="274">
                  <c:v>-0.35734846626813199</c:v>
                </c:pt>
                <c:pt idx="275">
                  <c:v>-0.25438890702665401</c:v>
                </c:pt>
                <c:pt idx="276">
                  <c:v>-0.99205064368670604</c:v>
                </c:pt>
                <c:pt idx="277">
                  <c:v>-3.42560592796807</c:v>
                </c:pt>
                <c:pt idx="278">
                  <c:v>1.6051844858381899E-2</c:v>
                </c:pt>
                <c:pt idx="279">
                  <c:v>-2.9372860936668101</c:v>
                </c:pt>
                <c:pt idx="280">
                  <c:v>-1.3143447055900599</c:v>
                </c:pt>
                <c:pt idx="281">
                  <c:v>-0.94135750010713204</c:v>
                </c:pt>
                <c:pt idx="282">
                  <c:v>-2.7126060614047698</c:v>
                </c:pt>
                <c:pt idx="283">
                  <c:v>-3.8871306990230101</c:v>
                </c:pt>
                <c:pt idx="284">
                  <c:v>-1.36712060572808</c:v>
                </c:pt>
                <c:pt idx="285">
                  <c:v>-2.2568481652346901</c:v>
                </c:pt>
                <c:pt idx="286">
                  <c:v>-2.4810857537370201</c:v>
                </c:pt>
                <c:pt idx="287">
                  <c:v>-3.1543716736742602</c:v>
                </c:pt>
                <c:pt idx="288">
                  <c:v>-0.60084109733083502</c:v>
                </c:pt>
                <c:pt idx="289">
                  <c:v>-3.4264268958472401</c:v>
                </c:pt>
                <c:pt idx="290">
                  <c:v>-4.3216843781349104</c:v>
                </c:pt>
                <c:pt idx="291">
                  <c:v>-2.10496211637627</c:v>
                </c:pt>
                <c:pt idx="292">
                  <c:v>6.0686230508463002E-2</c:v>
                </c:pt>
                <c:pt idx="293">
                  <c:v>-0.73565635758479897</c:v>
                </c:pt>
                <c:pt idx="294">
                  <c:v>-0.187834579128105</c:v>
                </c:pt>
                <c:pt idx="295">
                  <c:v>-3.2212138896399298</c:v>
                </c:pt>
                <c:pt idx="296">
                  <c:v>-1.5837873373117699</c:v>
                </c:pt>
                <c:pt idx="297">
                  <c:v>-9.4683688428476701E-2</c:v>
                </c:pt>
                <c:pt idx="298">
                  <c:v>-1.20564299038709</c:v>
                </c:pt>
                <c:pt idx="299">
                  <c:v>-2.1390191748421499</c:v>
                </c:pt>
                <c:pt idx="300">
                  <c:v>-1.6193380179957899</c:v>
                </c:pt>
                <c:pt idx="301">
                  <c:v>-3.24423095258825</c:v>
                </c:pt>
                <c:pt idx="302">
                  <c:v>-2.83309221121648</c:v>
                </c:pt>
                <c:pt idx="303">
                  <c:v>-2.3747204761646499</c:v>
                </c:pt>
                <c:pt idx="304">
                  <c:v>0.38657677091901799</c:v>
                </c:pt>
                <c:pt idx="305">
                  <c:v>-5.1228169442677496</c:v>
                </c:pt>
                <c:pt idx="306">
                  <c:v>-1.2066657046307401</c:v>
                </c:pt>
                <c:pt idx="307">
                  <c:v>-1.05269340360855</c:v>
                </c:pt>
                <c:pt idx="308">
                  <c:v>-1.6265221111538299</c:v>
                </c:pt>
                <c:pt idx="309">
                  <c:v>0.78584431176416703</c:v>
                </c:pt>
                <c:pt idx="310">
                  <c:v>-2.7099607620751098</c:v>
                </c:pt>
                <c:pt idx="311">
                  <c:v>-1.1914756765341601</c:v>
                </c:pt>
                <c:pt idx="312">
                  <c:v>-4.4451534028762296</c:v>
                </c:pt>
                <c:pt idx="313">
                  <c:v>-2.4760344791994</c:v>
                </c:pt>
                <c:pt idx="314">
                  <c:v>-0.56425734043023901</c:v>
                </c:pt>
                <c:pt idx="315">
                  <c:v>-1.2007384064300699</c:v>
                </c:pt>
                <c:pt idx="316">
                  <c:v>-3.7990719065374701</c:v>
                </c:pt>
                <c:pt idx="317">
                  <c:v>-0.28860064602816798</c:v>
                </c:pt>
                <c:pt idx="318">
                  <c:v>-4.7095262832893203</c:v>
                </c:pt>
                <c:pt idx="319">
                  <c:v>-3.7752141505085</c:v>
                </c:pt>
                <c:pt idx="320">
                  <c:v>-3.3375623663342999</c:v>
                </c:pt>
                <c:pt idx="321">
                  <c:v>-1.67965556177937</c:v>
                </c:pt>
                <c:pt idx="322">
                  <c:v>-2.4884435035738801</c:v>
                </c:pt>
                <c:pt idx="323">
                  <c:v>-3.7694663766098802</c:v>
                </c:pt>
                <c:pt idx="324">
                  <c:v>-0.17271758421420599</c:v>
                </c:pt>
                <c:pt idx="325">
                  <c:v>-2.4871981941768602</c:v>
                </c:pt>
                <c:pt idx="326">
                  <c:v>-2.8779835238579401</c:v>
                </c:pt>
                <c:pt idx="327">
                  <c:v>-3.14768308257104</c:v>
                </c:pt>
                <c:pt idx="328">
                  <c:v>-0.80795596252102098</c:v>
                </c:pt>
                <c:pt idx="329">
                  <c:v>-3.71556888653474</c:v>
                </c:pt>
                <c:pt idx="330">
                  <c:v>-1.9333276452344601</c:v>
                </c:pt>
                <c:pt idx="331">
                  <c:v>-3.83866962428647</c:v>
                </c:pt>
                <c:pt idx="332">
                  <c:v>-4.5058029043226302</c:v>
                </c:pt>
                <c:pt idx="333">
                  <c:v>-3.5107883366433499</c:v>
                </c:pt>
                <c:pt idx="334">
                  <c:v>-1.1637175740208101</c:v>
                </c:pt>
                <c:pt idx="335">
                  <c:v>-2.8298012236460699</c:v>
                </c:pt>
                <c:pt idx="336">
                  <c:v>-4.73312636326862</c:v>
                </c:pt>
                <c:pt idx="337">
                  <c:v>-3.35295226814964</c:v>
                </c:pt>
                <c:pt idx="338">
                  <c:v>-1.7790790665485501</c:v>
                </c:pt>
                <c:pt idx="339">
                  <c:v>-2.9219532451240902</c:v>
                </c:pt>
                <c:pt idx="340">
                  <c:v>-3.7082558305088198</c:v>
                </c:pt>
                <c:pt idx="341">
                  <c:v>-3.5549400790724901</c:v>
                </c:pt>
                <c:pt idx="342">
                  <c:v>-3.1379648003954501</c:v>
                </c:pt>
                <c:pt idx="343">
                  <c:v>-1.8853212488762601</c:v>
                </c:pt>
                <c:pt idx="344">
                  <c:v>-3.0675098763264299</c:v>
                </c:pt>
                <c:pt idx="345">
                  <c:v>-3.82952961510607</c:v>
                </c:pt>
                <c:pt idx="346">
                  <c:v>-1.0438421563966001</c:v>
                </c:pt>
                <c:pt idx="347">
                  <c:v>-2.6754325459486399</c:v>
                </c:pt>
                <c:pt idx="348">
                  <c:v>-3.7844043465939201</c:v>
                </c:pt>
                <c:pt idx="349">
                  <c:v>-2.8484711268436498</c:v>
                </c:pt>
                <c:pt idx="350">
                  <c:v>-2.6018840111670301</c:v>
                </c:pt>
                <c:pt idx="351">
                  <c:v>-4.5567004159706697</c:v>
                </c:pt>
                <c:pt idx="352">
                  <c:v>-2.2241279261195102</c:v>
                </c:pt>
                <c:pt idx="353">
                  <c:v>-2.4841115746749201</c:v>
                </c:pt>
                <c:pt idx="354">
                  <c:v>-1.22219580518822</c:v>
                </c:pt>
                <c:pt idx="355">
                  <c:v>-5.5767596225297904</c:v>
                </c:pt>
                <c:pt idx="356">
                  <c:v>-2.80582673936786</c:v>
                </c:pt>
                <c:pt idx="357">
                  <c:v>-2.8432545601113799</c:v>
                </c:pt>
                <c:pt idx="358">
                  <c:v>-4.0128471483021899</c:v>
                </c:pt>
                <c:pt idx="359">
                  <c:v>-1.01151554740962</c:v>
                </c:pt>
                <c:pt idx="360">
                  <c:v>-1.6825775133019001</c:v>
                </c:pt>
                <c:pt idx="361">
                  <c:v>-3.1355218716454898</c:v>
                </c:pt>
                <c:pt idx="362">
                  <c:v>-2.5107092610634298</c:v>
                </c:pt>
                <c:pt idx="363">
                  <c:v>-5.8857506589968098</c:v>
                </c:pt>
                <c:pt idx="364">
                  <c:v>-0.79975901772007596</c:v>
                </c:pt>
                <c:pt idx="365">
                  <c:v>-0.52440694035346502</c:v>
                </c:pt>
                <c:pt idx="366">
                  <c:v>-3.0356562976457502</c:v>
                </c:pt>
                <c:pt idx="367">
                  <c:v>-2.1296033873702198</c:v>
                </c:pt>
                <c:pt idx="368">
                  <c:v>-2.0949533244295702</c:v>
                </c:pt>
                <c:pt idx="369">
                  <c:v>-1.2661366877104401</c:v>
                </c:pt>
                <c:pt idx="370">
                  <c:v>-3.0068011992755999</c:v>
                </c:pt>
                <c:pt idx="371">
                  <c:v>-0.95812454557746196</c:v>
                </c:pt>
                <c:pt idx="372">
                  <c:v>-2.11048379951619</c:v>
                </c:pt>
                <c:pt idx="373">
                  <c:v>-4.13697609339164</c:v>
                </c:pt>
                <c:pt idx="374">
                  <c:v>-5.8640883927980099</c:v>
                </c:pt>
                <c:pt idx="375">
                  <c:v>-3.12423506142337</c:v>
                </c:pt>
                <c:pt idx="376">
                  <c:v>-3.5075676357085799</c:v>
                </c:pt>
                <c:pt idx="377">
                  <c:v>-2.4542280192809498</c:v>
                </c:pt>
                <c:pt idx="378">
                  <c:v>-1.8154121386101301</c:v>
                </c:pt>
                <c:pt idx="379">
                  <c:v>-1.0539580636779</c:v>
                </c:pt>
                <c:pt idx="380">
                  <c:v>-1.7678344532764301</c:v>
                </c:pt>
                <c:pt idx="381">
                  <c:v>-4.3165680603696304</c:v>
                </c:pt>
                <c:pt idx="382">
                  <c:v>-0.76436176914121101</c:v>
                </c:pt>
                <c:pt idx="383">
                  <c:v>-0.51738526799999196</c:v>
                </c:pt>
                <c:pt idx="384">
                  <c:v>-4.6202580113613401</c:v>
                </c:pt>
                <c:pt idx="385">
                  <c:v>-3.2900446056633199</c:v>
                </c:pt>
                <c:pt idx="386">
                  <c:v>-3.19197764544632</c:v>
                </c:pt>
                <c:pt idx="387">
                  <c:v>-1.0950924744963599</c:v>
                </c:pt>
                <c:pt idx="388">
                  <c:v>-2.8304873610341401</c:v>
                </c:pt>
                <c:pt idx="389">
                  <c:v>-1.3643259941138099</c:v>
                </c:pt>
                <c:pt idx="390">
                  <c:v>-0.29467475965248102</c:v>
                </c:pt>
                <c:pt idx="391">
                  <c:v>-0.84895192240000406</c:v>
                </c:pt>
                <c:pt idx="392">
                  <c:v>-2.26445260493306</c:v>
                </c:pt>
                <c:pt idx="393">
                  <c:v>-3.4574870969622098</c:v>
                </c:pt>
                <c:pt idx="394">
                  <c:v>-2.90742788141144</c:v>
                </c:pt>
                <c:pt idx="395">
                  <c:v>-2.04246780921962</c:v>
                </c:pt>
                <c:pt idx="396">
                  <c:v>-1.46425124309018</c:v>
                </c:pt>
                <c:pt idx="397">
                  <c:v>-5.0537799875301896</c:v>
                </c:pt>
                <c:pt idx="398">
                  <c:v>-3.2260999968259498</c:v>
                </c:pt>
                <c:pt idx="399">
                  <c:v>-1.49514427936478</c:v>
                </c:pt>
                <c:pt idx="400">
                  <c:v>-5.4252935456825497</c:v>
                </c:pt>
                <c:pt idx="401">
                  <c:v>-4.3801373910067598</c:v>
                </c:pt>
                <c:pt idx="402">
                  <c:v>-5.28209507480104</c:v>
                </c:pt>
                <c:pt idx="403">
                  <c:v>-2.1659624267856401</c:v>
                </c:pt>
                <c:pt idx="404">
                  <c:v>-2.40788116155078</c:v>
                </c:pt>
                <c:pt idx="405">
                  <c:v>-1.8467425000794899</c:v>
                </c:pt>
                <c:pt idx="406">
                  <c:v>-1.69815530390346</c:v>
                </c:pt>
                <c:pt idx="407">
                  <c:v>-4.1053913017918404</c:v>
                </c:pt>
                <c:pt idx="408">
                  <c:v>-2.1634311091581799</c:v>
                </c:pt>
                <c:pt idx="409">
                  <c:v>-1.9141889563941901</c:v>
                </c:pt>
                <c:pt idx="410">
                  <c:v>-0.86797550595064499</c:v>
                </c:pt>
                <c:pt idx="411">
                  <c:v>-1.3205773698844701</c:v>
                </c:pt>
                <c:pt idx="412">
                  <c:v>-2.3389060021216399</c:v>
                </c:pt>
                <c:pt idx="413">
                  <c:v>-4.0370926668361298</c:v>
                </c:pt>
                <c:pt idx="414">
                  <c:v>-1.0260023346206499</c:v>
                </c:pt>
                <c:pt idx="415">
                  <c:v>-2.1540274314618402</c:v>
                </c:pt>
                <c:pt idx="416">
                  <c:v>-5.2528783061228097</c:v>
                </c:pt>
                <c:pt idx="417">
                  <c:v>-0.99830802690448595</c:v>
                </c:pt>
                <c:pt idx="418">
                  <c:v>-3.1341073999193498</c:v>
                </c:pt>
                <c:pt idx="419">
                  <c:v>-4.3381317005610498</c:v>
                </c:pt>
                <c:pt idx="420">
                  <c:v>-2.9791101374786599</c:v>
                </c:pt>
                <c:pt idx="421">
                  <c:v>-2.19671064512535</c:v>
                </c:pt>
                <c:pt idx="422">
                  <c:v>-2.9220497487996702</c:v>
                </c:pt>
                <c:pt idx="423">
                  <c:v>-2.5303101188648802</c:v>
                </c:pt>
                <c:pt idx="424">
                  <c:v>-2.55656086642488</c:v>
                </c:pt>
                <c:pt idx="425">
                  <c:v>-1.0383310849156999</c:v>
                </c:pt>
                <c:pt idx="426">
                  <c:v>-2.2487025309262001</c:v>
                </c:pt>
                <c:pt idx="427">
                  <c:v>-3.1229679044930698</c:v>
                </c:pt>
                <c:pt idx="428">
                  <c:v>-1.6046748275589</c:v>
                </c:pt>
                <c:pt idx="429">
                  <c:v>-2.7094568955361198</c:v>
                </c:pt>
                <c:pt idx="430">
                  <c:v>-3.54520706541732</c:v>
                </c:pt>
                <c:pt idx="431">
                  <c:v>-1.84346986443704</c:v>
                </c:pt>
                <c:pt idx="432">
                  <c:v>-3.0486989004853799</c:v>
                </c:pt>
                <c:pt idx="433">
                  <c:v>-0.71192444334752703</c:v>
                </c:pt>
                <c:pt idx="434">
                  <c:v>-2.5958951653440301</c:v>
                </c:pt>
                <c:pt idx="435">
                  <c:v>-4.3509156286066304</c:v>
                </c:pt>
                <c:pt idx="436">
                  <c:v>-2.1109113869532599</c:v>
                </c:pt>
                <c:pt idx="437">
                  <c:v>-4.1021496272251197</c:v>
                </c:pt>
                <c:pt idx="438">
                  <c:v>-2.4050567124482098</c:v>
                </c:pt>
                <c:pt idx="439">
                  <c:v>-1.92413844789342</c:v>
                </c:pt>
                <c:pt idx="440">
                  <c:v>-2.5385003221412701</c:v>
                </c:pt>
                <c:pt idx="441">
                  <c:v>-3.50883654044154</c:v>
                </c:pt>
                <c:pt idx="442">
                  <c:v>-2.19747942861075</c:v>
                </c:pt>
                <c:pt idx="443">
                  <c:v>-6.1184436174080403</c:v>
                </c:pt>
                <c:pt idx="444">
                  <c:v>-2.20586139080782</c:v>
                </c:pt>
                <c:pt idx="445">
                  <c:v>-1.7948830727518501</c:v>
                </c:pt>
                <c:pt idx="446">
                  <c:v>-2.5007952249896399</c:v>
                </c:pt>
                <c:pt idx="447">
                  <c:v>-0.30930212013479103</c:v>
                </c:pt>
                <c:pt idx="448">
                  <c:v>-5.0104374777337801</c:v>
                </c:pt>
                <c:pt idx="449">
                  <c:v>-2.0527195457363998</c:v>
                </c:pt>
                <c:pt idx="450">
                  <c:v>-1.0712197373017101</c:v>
                </c:pt>
                <c:pt idx="451">
                  <c:v>-2.17122081593876</c:v>
                </c:pt>
                <c:pt idx="452">
                  <c:v>-4.0736619419432403</c:v>
                </c:pt>
                <c:pt idx="453">
                  <c:v>-1.4511241215075099</c:v>
                </c:pt>
                <c:pt idx="454">
                  <c:v>-2.9222814574955001</c:v>
                </c:pt>
                <c:pt idx="455">
                  <c:v>-5.9264250231859004</c:v>
                </c:pt>
                <c:pt idx="456">
                  <c:v>-0.31855024339417198</c:v>
                </c:pt>
                <c:pt idx="457">
                  <c:v>-4.7556163388711497</c:v>
                </c:pt>
                <c:pt idx="458">
                  <c:v>-2.5790805546726698</c:v>
                </c:pt>
                <c:pt idx="459">
                  <c:v>-4.3591008381611296</c:v>
                </c:pt>
                <c:pt idx="460">
                  <c:v>-1.33844066215332</c:v>
                </c:pt>
                <c:pt idx="461">
                  <c:v>-2.2019213442344001</c:v>
                </c:pt>
                <c:pt idx="462">
                  <c:v>-3.7192262884490299</c:v>
                </c:pt>
                <c:pt idx="463">
                  <c:v>-3.6008401235363001</c:v>
                </c:pt>
                <c:pt idx="464">
                  <c:v>-2.24772026582988</c:v>
                </c:pt>
                <c:pt idx="465">
                  <c:v>-4.7631765841307603</c:v>
                </c:pt>
                <c:pt idx="466">
                  <c:v>-2.7898755432117599</c:v>
                </c:pt>
                <c:pt idx="467">
                  <c:v>-2.74863102082556</c:v>
                </c:pt>
                <c:pt idx="468">
                  <c:v>-2.20283719282954</c:v>
                </c:pt>
                <c:pt idx="469">
                  <c:v>-3.1076986010614398</c:v>
                </c:pt>
                <c:pt idx="470">
                  <c:v>-1.34335036467528</c:v>
                </c:pt>
                <c:pt idx="471">
                  <c:v>-1.7493501916902101</c:v>
                </c:pt>
                <c:pt idx="472">
                  <c:v>-1.8542657917970999</c:v>
                </c:pt>
                <c:pt idx="473">
                  <c:v>-4.9156888457145502</c:v>
                </c:pt>
                <c:pt idx="474">
                  <c:v>-1.78887325329691</c:v>
                </c:pt>
                <c:pt idx="475">
                  <c:v>-1.8627367670869099</c:v>
                </c:pt>
                <c:pt idx="476">
                  <c:v>-3.27801423025136</c:v>
                </c:pt>
                <c:pt idx="477">
                  <c:v>-2.50321792916594</c:v>
                </c:pt>
                <c:pt idx="478">
                  <c:v>-1.64232274659485</c:v>
                </c:pt>
                <c:pt idx="479">
                  <c:v>-2.20307439461945</c:v>
                </c:pt>
                <c:pt idx="480">
                  <c:v>-2.7041563094330101</c:v>
                </c:pt>
                <c:pt idx="481">
                  <c:v>-2.96664630700641</c:v>
                </c:pt>
                <c:pt idx="482">
                  <c:v>-2.35854081723196</c:v>
                </c:pt>
                <c:pt idx="483">
                  <c:v>-2.39706226307002</c:v>
                </c:pt>
                <c:pt idx="484">
                  <c:v>-0.253937973939734</c:v>
                </c:pt>
                <c:pt idx="485">
                  <c:v>-5.3729803138779104</c:v>
                </c:pt>
                <c:pt idx="486">
                  <c:v>-2.6078257911611802</c:v>
                </c:pt>
                <c:pt idx="487">
                  <c:v>-1.5286084581989401</c:v>
                </c:pt>
                <c:pt idx="488">
                  <c:v>-1.49455601892581</c:v>
                </c:pt>
                <c:pt idx="489">
                  <c:v>-2.9657058643309502</c:v>
                </c:pt>
                <c:pt idx="490">
                  <c:v>-3.5058615306238998</c:v>
                </c:pt>
                <c:pt idx="491">
                  <c:v>-3.41559900866707</c:v>
                </c:pt>
                <c:pt idx="492">
                  <c:v>-4.16603156485274</c:v>
                </c:pt>
                <c:pt idx="493">
                  <c:v>-3.4113286273904402</c:v>
                </c:pt>
                <c:pt idx="494">
                  <c:v>-1.44519232895714</c:v>
                </c:pt>
                <c:pt idx="495">
                  <c:v>-3.7589481001870699</c:v>
                </c:pt>
                <c:pt idx="496">
                  <c:v>-4.4967899853644004</c:v>
                </c:pt>
                <c:pt idx="497">
                  <c:v>-1.01173989036565</c:v>
                </c:pt>
                <c:pt idx="498">
                  <c:v>-1.5767127315062299</c:v>
                </c:pt>
                <c:pt idx="499">
                  <c:v>-3.41300926449347</c:v>
                </c:pt>
                <c:pt idx="500">
                  <c:v>-3.5002670639873998</c:v>
                </c:pt>
                <c:pt idx="501">
                  <c:v>-4.9117193361819496</c:v>
                </c:pt>
                <c:pt idx="502">
                  <c:v>-2.4794416956468601</c:v>
                </c:pt>
                <c:pt idx="503">
                  <c:v>-1.47719197400319</c:v>
                </c:pt>
                <c:pt idx="504">
                  <c:v>-2.2256985764978499</c:v>
                </c:pt>
                <c:pt idx="505">
                  <c:v>-1.81507468785322</c:v>
                </c:pt>
                <c:pt idx="506">
                  <c:v>-2.69618470633247</c:v>
                </c:pt>
                <c:pt idx="507">
                  <c:v>-3.4604059274085501</c:v>
                </c:pt>
                <c:pt idx="508">
                  <c:v>-0.74556864585592297</c:v>
                </c:pt>
                <c:pt idx="509">
                  <c:v>-3.3995911337675002</c:v>
                </c:pt>
                <c:pt idx="510">
                  <c:v>-2.79801281303609</c:v>
                </c:pt>
                <c:pt idx="511">
                  <c:v>-1.8110948163477001</c:v>
                </c:pt>
                <c:pt idx="512">
                  <c:v>-4.9394362404896901</c:v>
                </c:pt>
                <c:pt idx="513">
                  <c:v>-3.21580618820221</c:v>
                </c:pt>
                <c:pt idx="514">
                  <c:v>-2.6616783377392901</c:v>
                </c:pt>
                <c:pt idx="515">
                  <c:v>-2.5471790362618201</c:v>
                </c:pt>
                <c:pt idx="516">
                  <c:v>-3.6449019789713701</c:v>
                </c:pt>
                <c:pt idx="517">
                  <c:v>-3.33433816979421</c:v>
                </c:pt>
                <c:pt idx="518">
                  <c:v>-1.3435285157037999</c:v>
                </c:pt>
                <c:pt idx="519">
                  <c:v>-2.9770738225338298</c:v>
                </c:pt>
                <c:pt idx="520">
                  <c:v>-3.1046292099000299</c:v>
                </c:pt>
                <c:pt idx="521">
                  <c:v>-4.7285790801130299</c:v>
                </c:pt>
                <c:pt idx="522">
                  <c:v>-3.6594511877060598</c:v>
                </c:pt>
                <c:pt idx="523">
                  <c:v>-0.51033463205954099</c:v>
                </c:pt>
                <c:pt idx="524">
                  <c:v>-2.13169238608103</c:v>
                </c:pt>
                <c:pt idx="525">
                  <c:v>-1.35198276202527</c:v>
                </c:pt>
                <c:pt idx="526">
                  <c:v>-3.8124538327797199</c:v>
                </c:pt>
                <c:pt idx="527">
                  <c:v>-5.1705972498672503</c:v>
                </c:pt>
                <c:pt idx="528">
                  <c:v>-3.4421813393607601</c:v>
                </c:pt>
                <c:pt idx="529">
                  <c:v>-3.7790335986982102</c:v>
                </c:pt>
                <c:pt idx="530">
                  <c:v>-3.1690334908376299</c:v>
                </c:pt>
                <c:pt idx="531">
                  <c:v>-0.495910266372173</c:v>
                </c:pt>
                <c:pt idx="532">
                  <c:v>-3.4701247089563299</c:v>
                </c:pt>
                <c:pt idx="533">
                  <c:v>-4.3147533418337902</c:v>
                </c:pt>
                <c:pt idx="534">
                  <c:v>-2.11763331115012</c:v>
                </c:pt>
                <c:pt idx="535">
                  <c:v>-2.26102803530202</c:v>
                </c:pt>
                <c:pt idx="536">
                  <c:v>-1.5183047869744699</c:v>
                </c:pt>
                <c:pt idx="537">
                  <c:v>-3.7438870349583699</c:v>
                </c:pt>
                <c:pt idx="538">
                  <c:v>-2.27950205975836</c:v>
                </c:pt>
                <c:pt idx="539">
                  <c:v>-2.5601178945291201</c:v>
                </c:pt>
                <c:pt idx="540">
                  <c:v>-1.9114541445996001</c:v>
                </c:pt>
                <c:pt idx="541">
                  <c:v>-3.3899582442362801</c:v>
                </c:pt>
                <c:pt idx="542">
                  <c:v>-3.1071298161378502</c:v>
                </c:pt>
                <c:pt idx="543">
                  <c:v>-2.9755401256975</c:v>
                </c:pt>
                <c:pt idx="544">
                  <c:v>-2.9929777031749798</c:v>
                </c:pt>
                <c:pt idx="545">
                  <c:v>-2.4943554460797301</c:v>
                </c:pt>
                <c:pt idx="546">
                  <c:v>-3.8357487963513699</c:v>
                </c:pt>
                <c:pt idx="547">
                  <c:v>-3.2949589273780302</c:v>
                </c:pt>
                <c:pt idx="548">
                  <c:v>-1.6313459216592301</c:v>
                </c:pt>
                <c:pt idx="549">
                  <c:v>-2.72749371964075</c:v>
                </c:pt>
                <c:pt idx="550">
                  <c:v>-2.2963204157211301</c:v>
                </c:pt>
                <c:pt idx="551">
                  <c:v>-2.6450072965723401</c:v>
                </c:pt>
                <c:pt idx="552">
                  <c:v>-1.7524525414161201</c:v>
                </c:pt>
                <c:pt idx="553">
                  <c:v>-2.6388987262669699</c:v>
                </c:pt>
                <c:pt idx="554">
                  <c:v>-0.95154394371017104</c:v>
                </c:pt>
                <c:pt idx="555">
                  <c:v>-1.02873065457678</c:v>
                </c:pt>
                <c:pt idx="556">
                  <c:v>-1.9394082506972401</c:v>
                </c:pt>
                <c:pt idx="557">
                  <c:v>-3.2924528280461201</c:v>
                </c:pt>
                <c:pt idx="558">
                  <c:v>-2.7908606796981701</c:v>
                </c:pt>
                <c:pt idx="559">
                  <c:v>-5.5584975815678099</c:v>
                </c:pt>
                <c:pt idx="560">
                  <c:v>-1.43638128120643</c:v>
                </c:pt>
                <c:pt idx="561">
                  <c:v>-0.72962768682971002</c:v>
                </c:pt>
                <c:pt idx="562">
                  <c:v>-3.46927278000142</c:v>
                </c:pt>
                <c:pt idx="563">
                  <c:v>-3.2220570795815302</c:v>
                </c:pt>
                <c:pt idx="564">
                  <c:v>-2.8512738532559898</c:v>
                </c:pt>
                <c:pt idx="565">
                  <c:v>-3.33371869859341</c:v>
                </c:pt>
                <c:pt idx="566">
                  <c:v>-0.188493500731861</c:v>
                </c:pt>
                <c:pt idx="567">
                  <c:v>-5.0677958667667298</c:v>
                </c:pt>
                <c:pt idx="568">
                  <c:v>-1.6401959204407099</c:v>
                </c:pt>
                <c:pt idx="569">
                  <c:v>-6.2986450681430499</c:v>
                </c:pt>
                <c:pt idx="570">
                  <c:v>-6.2279824052432904</c:v>
                </c:pt>
                <c:pt idx="571">
                  <c:v>-5.0723870946749701</c:v>
                </c:pt>
                <c:pt idx="572">
                  <c:v>-4.3163223692525099</c:v>
                </c:pt>
                <c:pt idx="573">
                  <c:v>-5.59227411770636</c:v>
                </c:pt>
                <c:pt idx="574">
                  <c:v>-9.7261125559958597</c:v>
                </c:pt>
                <c:pt idx="575">
                  <c:v>-7.7347945410167602</c:v>
                </c:pt>
                <c:pt idx="576">
                  <c:v>-6.24814106178016</c:v>
                </c:pt>
                <c:pt idx="577">
                  <c:v>-4.4916397102902597</c:v>
                </c:pt>
                <c:pt idx="578">
                  <c:v>-6.8231316835668503</c:v>
                </c:pt>
                <c:pt idx="579">
                  <c:v>-7.6372232076976196</c:v>
                </c:pt>
                <c:pt idx="580">
                  <c:v>-7.3327434995885596</c:v>
                </c:pt>
                <c:pt idx="581">
                  <c:v>-7.2918524078693299</c:v>
                </c:pt>
                <c:pt idx="582">
                  <c:v>-6.7852238413063803</c:v>
                </c:pt>
                <c:pt idx="583">
                  <c:v>-7.8356442527585299</c:v>
                </c:pt>
                <c:pt idx="584">
                  <c:v>-7.3357367364911097</c:v>
                </c:pt>
                <c:pt idx="585">
                  <c:v>-7.4392021597603302</c:v>
                </c:pt>
                <c:pt idx="586">
                  <c:v>-4.9473795042184801</c:v>
                </c:pt>
                <c:pt idx="587">
                  <c:v>-6.1873115366595304</c:v>
                </c:pt>
                <c:pt idx="588">
                  <c:v>-7.4331657487363003</c:v>
                </c:pt>
                <c:pt idx="589">
                  <c:v>-2.83850640449266</c:v>
                </c:pt>
                <c:pt idx="590">
                  <c:v>-7.3313322737816504</c:v>
                </c:pt>
                <c:pt idx="591">
                  <c:v>-4.52150066909266</c:v>
                </c:pt>
                <c:pt idx="592">
                  <c:v>-6.7771534873554202</c:v>
                </c:pt>
                <c:pt idx="593">
                  <c:v>-7.8247729201978897</c:v>
                </c:pt>
                <c:pt idx="594">
                  <c:v>-3.3062607187658202</c:v>
                </c:pt>
                <c:pt idx="595">
                  <c:v>-6.8096646143663397</c:v>
                </c:pt>
                <c:pt idx="596">
                  <c:v>-4.9657089604260198</c:v>
                </c:pt>
                <c:pt idx="597">
                  <c:v>-6.3198643912099604</c:v>
                </c:pt>
                <c:pt idx="598">
                  <c:v>-4.8719006462392001</c:v>
                </c:pt>
                <c:pt idx="599">
                  <c:v>-7.2515276042127397</c:v>
                </c:pt>
                <c:pt idx="600">
                  <c:v>-5.7574070126298302</c:v>
                </c:pt>
                <c:pt idx="601">
                  <c:v>-5.1547022330824497</c:v>
                </c:pt>
                <c:pt idx="602">
                  <c:v>-5.7317188078410499</c:v>
                </c:pt>
                <c:pt idx="603">
                  <c:v>-5.6910229706478201</c:v>
                </c:pt>
                <c:pt idx="604">
                  <c:v>-8.5480715891068098</c:v>
                </c:pt>
                <c:pt idx="605">
                  <c:v>-8.3455462040222095</c:v>
                </c:pt>
                <c:pt idx="606">
                  <c:v>-6.6709355245788897</c:v>
                </c:pt>
                <c:pt idx="607">
                  <c:v>-4.0546500936390499</c:v>
                </c:pt>
                <c:pt idx="608">
                  <c:v>-3.2136484009723301</c:v>
                </c:pt>
                <c:pt idx="609">
                  <c:v>-3.9597341719363999</c:v>
                </c:pt>
                <c:pt idx="610">
                  <c:v>-4.3730552946183803</c:v>
                </c:pt>
                <c:pt idx="611">
                  <c:v>-3.2091830148557898</c:v>
                </c:pt>
                <c:pt idx="612">
                  <c:v>-4.2746882117156204</c:v>
                </c:pt>
                <c:pt idx="613">
                  <c:v>-4.0827607529180199</c:v>
                </c:pt>
                <c:pt idx="614">
                  <c:v>-4.2850539299346098</c:v>
                </c:pt>
                <c:pt idx="615">
                  <c:v>-4.1942081412606997</c:v>
                </c:pt>
                <c:pt idx="616">
                  <c:v>-3.8768626080670199</c:v>
                </c:pt>
                <c:pt idx="617">
                  <c:v>-4.3376820159046003</c:v>
                </c:pt>
                <c:pt idx="618">
                  <c:v>-3.39932322058795</c:v>
                </c:pt>
                <c:pt idx="619">
                  <c:v>-4.1399333754965602</c:v>
                </c:pt>
                <c:pt idx="620">
                  <c:v>-3.8354763888221099</c:v>
                </c:pt>
                <c:pt idx="621">
                  <c:v>-3.8834982657181798</c:v>
                </c:pt>
                <c:pt idx="622">
                  <c:v>-2.1309173604432599</c:v>
                </c:pt>
                <c:pt idx="623">
                  <c:v>-2.67458149089506</c:v>
                </c:pt>
                <c:pt idx="624">
                  <c:v>-2.2740565308773002</c:v>
                </c:pt>
                <c:pt idx="625">
                  <c:v>-4.3773374111414602</c:v>
                </c:pt>
                <c:pt idx="626">
                  <c:v>-4.2592436286455504</c:v>
                </c:pt>
                <c:pt idx="627">
                  <c:v>-4.0968750084758501</c:v>
                </c:pt>
                <c:pt idx="628">
                  <c:v>-3.7236632103507898</c:v>
                </c:pt>
                <c:pt idx="629">
                  <c:v>-2.8180528686780102</c:v>
                </c:pt>
                <c:pt idx="630">
                  <c:v>-2.0575623323849999</c:v>
                </c:pt>
                <c:pt idx="631">
                  <c:v>-2.0791077454915099</c:v>
                </c:pt>
                <c:pt idx="632">
                  <c:v>-2.4390617113633599</c:v>
                </c:pt>
                <c:pt idx="633">
                  <c:v>-2.5573921962769801</c:v>
                </c:pt>
                <c:pt idx="634">
                  <c:v>-2.0781731704392699</c:v>
                </c:pt>
                <c:pt idx="635">
                  <c:v>-3.1694504666156802</c:v>
                </c:pt>
                <c:pt idx="636">
                  <c:v>-1.8055747561674</c:v>
                </c:pt>
                <c:pt idx="637">
                  <c:v>-1.9288817346333</c:v>
                </c:pt>
                <c:pt idx="638">
                  <c:v>-1.14669534936176</c:v>
                </c:pt>
                <c:pt idx="639">
                  <c:v>-1.4436391566054301</c:v>
                </c:pt>
                <c:pt idx="640">
                  <c:v>-1.48337994448666</c:v>
                </c:pt>
                <c:pt idx="641">
                  <c:v>-2.07289006236278</c:v>
                </c:pt>
                <c:pt idx="642">
                  <c:v>-2.2632685934722701</c:v>
                </c:pt>
                <c:pt idx="643">
                  <c:v>-1.4996288913106099</c:v>
                </c:pt>
                <c:pt idx="644">
                  <c:v>-2.32820845108288</c:v>
                </c:pt>
                <c:pt idx="645">
                  <c:v>-2.3754714070942802</c:v>
                </c:pt>
                <c:pt idx="646">
                  <c:v>-1.68209586882534</c:v>
                </c:pt>
                <c:pt idx="647">
                  <c:v>-2.48087202244001</c:v>
                </c:pt>
                <c:pt idx="648">
                  <c:v>-4.0958283243671199</c:v>
                </c:pt>
                <c:pt idx="649">
                  <c:v>-3.58588792144486</c:v>
                </c:pt>
                <c:pt idx="650">
                  <c:v>-4.2885153282646096</c:v>
                </c:pt>
                <c:pt idx="651">
                  <c:v>-3.79879775120556</c:v>
                </c:pt>
                <c:pt idx="652">
                  <c:v>-4.6458208737306101</c:v>
                </c:pt>
                <c:pt idx="653">
                  <c:v>-4.2028857317938302</c:v>
                </c:pt>
                <c:pt idx="654">
                  <c:v>-4.5307030997967201</c:v>
                </c:pt>
                <c:pt idx="655">
                  <c:v>-4.1733620989052804</c:v>
                </c:pt>
                <c:pt idx="656">
                  <c:v>-3.5195300965028</c:v>
                </c:pt>
                <c:pt idx="657">
                  <c:v>-4.2451203843883203</c:v>
                </c:pt>
                <c:pt idx="658">
                  <c:v>-4.4436308170711101</c:v>
                </c:pt>
                <c:pt idx="659">
                  <c:v>-4.4571253517420404</c:v>
                </c:pt>
                <c:pt idx="660">
                  <c:v>-4.0931991297905501</c:v>
                </c:pt>
                <c:pt idx="661">
                  <c:v>-4.6433240127842099</c:v>
                </c:pt>
                <c:pt idx="662">
                  <c:v>-3.7985118606271899</c:v>
                </c:pt>
                <c:pt idx="663">
                  <c:v>-4.6437002897288302</c:v>
                </c:pt>
                <c:pt idx="664">
                  <c:v>-4.5747931697604898</c:v>
                </c:pt>
                <c:pt idx="665">
                  <c:v>-3.4813548404349599</c:v>
                </c:pt>
                <c:pt idx="666">
                  <c:v>-2.78148234514043</c:v>
                </c:pt>
                <c:pt idx="667">
                  <c:v>-2.4706215343536999</c:v>
                </c:pt>
                <c:pt idx="668">
                  <c:v>-3.83191611479864</c:v>
                </c:pt>
                <c:pt idx="669">
                  <c:v>-3.2057046378713498</c:v>
                </c:pt>
                <c:pt idx="670">
                  <c:v>-3.1137886945958102</c:v>
                </c:pt>
                <c:pt idx="671">
                  <c:v>-3.46637717036187</c:v>
                </c:pt>
                <c:pt idx="672">
                  <c:v>-3.7355073199361399</c:v>
                </c:pt>
                <c:pt idx="673">
                  <c:v>-3.9514271155677201</c:v>
                </c:pt>
                <c:pt idx="674">
                  <c:v>-3.4997232476732698</c:v>
                </c:pt>
                <c:pt idx="675">
                  <c:v>-3.1760334405008699</c:v>
                </c:pt>
                <c:pt idx="676">
                  <c:v>-3.7189621205608998</c:v>
                </c:pt>
                <c:pt idx="677">
                  <c:v>-3.1357033934362901</c:v>
                </c:pt>
                <c:pt idx="678">
                  <c:v>-3.4377808716288198</c:v>
                </c:pt>
                <c:pt idx="679">
                  <c:v>-3.2411438337141201</c:v>
                </c:pt>
                <c:pt idx="680">
                  <c:v>-3.98915643227053</c:v>
                </c:pt>
                <c:pt idx="681">
                  <c:v>-0.574964629226697</c:v>
                </c:pt>
                <c:pt idx="682">
                  <c:v>0.12746652432266101</c:v>
                </c:pt>
                <c:pt idx="683">
                  <c:v>-0.42405160707908601</c:v>
                </c:pt>
                <c:pt idx="684">
                  <c:v>-3.2727955411872802</c:v>
                </c:pt>
                <c:pt idx="685">
                  <c:v>-4.9601711725329896</c:v>
                </c:pt>
                <c:pt idx="686">
                  <c:v>-0.26461679852140302</c:v>
                </c:pt>
                <c:pt idx="687">
                  <c:v>-0.606393117331256</c:v>
                </c:pt>
                <c:pt idx="688">
                  <c:v>-0.54952960613788404</c:v>
                </c:pt>
                <c:pt idx="689">
                  <c:v>0.33744404058789801</c:v>
                </c:pt>
                <c:pt idx="690">
                  <c:v>0.29895293161034597</c:v>
                </c:pt>
                <c:pt idx="691">
                  <c:v>-0.41987560714622801</c:v>
                </c:pt>
                <c:pt idx="692">
                  <c:v>-0.59671128932548501</c:v>
                </c:pt>
                <c:pt idx="693">
                  <c:v>-0.62277751886154897</c:v>
                </c:pt>
                <c:pt idx="694">
                  <c:v>-0.47674536049196597</c:v>
                </c:pt>
                <c:pt idx="695">
                  <c:v>-6.0728474409214099</c:v>
                </c:pt>
                <c:pt idx="696">
                  <c:v>-4.1379249005512699</c:v>
                </c:pt>
                <c:pt idx="697">
                  <c:v>-4.7053158266753998</c:v>
                </c:pt>
                <c:pt idx="698">
                  <c:v>-5.6462582488563404</c:v>
                </c:pt>
                <c:pt idx="699">
                  <c:v>-2.9365954619290302</c:v>
                </c:pt>
                <c:pt idx="700">
                  <c:v>-6.4038797670788901</c:v>
                </c:pt>
                <c:pt idx="701">
                  <c:v>-3.7034461272677701</c:v>
                </c:pt>
                <c:pt idx="702">
                  <c:v>-5.99383078066717</c:v>
                </c:pt>
                <c:pt idx="703">
                  <c:v>-5.1528495622602204</c:v>
                </c:pt>
                <c:pt idx="704">
                  <c:v>-3.8693585421786998</c:v>
                </c:pt>
                <c:pt idx="705">
                  <c:v>-5.6884736756215499</c:v>
                </c:pt>
                <c:pt idx="706">
                  <c:v>-4.0959009830206599</c:v>
                </c:pt>
                <c:pt idx="707">
                  <c:v>-3.4901055889938202</c:v>
                </c:pt>
                <c:pt idx="708">
                  <c:v>-2.8297434213151602</c:v>
                </c:pt>
                <c:pt idx="709">
                  <c:v>-4.2503171010760701</c:v>
                </c:pt>
                <c:pt idx="710">
                  <c:v>-3.2923669360295702</c:v>
                </c:pt>
                <c:pt idx="711">
                  <c:v>-0.394741705487551</c:v>
                </c:pt>
                <c:pt idx="712">
                  <c:v>-3.7461214758193</c:v>
                </c:pt>
                <c:pt idx="713">
                  <c:v>-3.04037823622454</c:v>
                </c:pt>
                <c:pt idx="714">
                  <c:v>-3.8249651036099501</c:v>
                </c:pt>
                <c:pt idx="715">
                  <c:v>0.59553307105717601</c:v>
                </c:pt>
                <c:pt idx="716">
                  <c:v>-1.01431615149015</c:v>
                </c:pt>
                <c:pt idx="717">
                  <c:v>-0.82563049210232098</c:v>
                </c:pt>
                <c:pt idx="718">
                  <c:v>-0.84974742229752798</c:v>
                </c:pt>
                <c:pt idx="719">
                  <c:v>-0.41015183187655802</c:v>
                </c:pt>
                <c:pt idx="720">
                  <c:v>-0.99987081217083995</c:v>
                </c:pt>
                <c:pt idx="721">
                  <c:v>-0.78980578092943199</c:v>
                </c:pt>
                <c:pt idx="722">
                  <c:v>-1.22996878300047</c:v>
                </c:pt>
                <c:pt idx="723">
                  <c:v>-1.00202060944569</c:v>
                </c:pt>
                <c:pt idx="724">
                  <c:v>-0.98399639448884901</c:v>
                </c:pt>
                <c:pt idx="725">
                  <c:v>-4.0165305175703203</c:v>
                </c:pt>
                <c:pt idx="726">
                  <c:v>-4.2165460580316001</c:v>
                </c:pt>
                <c:pt idx="727">
                  <c:v>-4.0640085781522597</c:v>
                </c:pt>
                <c:pt idx="728">
                  <c:v>-4.19480189479376</c:v>
                </c:pt>
                <c:pt idx="729">
                  <c:v>-3.4674732923173401</c:v>
                </c:pt>
                <c:pt idx="730">
                  <c:v>-3.9960729867781599</c:v>
                </c:pt>
                <c:pt idx="731">
                  <c:v>-3.6197383646674299</c:v>
                </c:pt>
                <c:pt idx="732">
                  <c:v>-3.7572527316044599</c:v>
                </c:pt>
                <c:pt idx="733">
                  <c:v>-4.5382680890921296</c:v>
                </c:pt>
                <c:pt idx="734">
                  <c:v>-5.5459328779133203</c:v>
                </c:pt>
                <c:pt idx="735">
                  <c:v>-5.3198805708751404</c:v>
                </c:pt>
                <c:pt idx="736">
                  <c:v>-4.8213951417597496</c:v>
                </c:pt>
                <c:pt idx="737">
                  <c:v>-4.8816878417769098</c:v>
                </c:pt>
                <c:pt idx="738">
                  <c:v>-3.54993487161933</c:v>
                </c:pt>
                <c:pt idx="739">
                  <c:v>-4.59031715300865</c:v>
                </c:pt>
                <c:pt idx="740">
                  <c:v>-4.2237170426696702</c:v>
                </c:pt>
                <c:pt idx="741">
                  <c:v>-5.08711957300312</c:v>
                </c:pt>
                <c:pt idx="742">
                  <c:v>-7.3062697823460399</c:v>
                </c:pt>
                <c:pt idx="743">
                  <c:v>-7.0726764558775397</c:v>
                </c:pt>
                <c:pt idx="744">
                  <c:v>-6.8778538868125896</c:v>
                </c:pt>
                <c:pt idx="745">
                  <c:v>-6.5222829106460498</c:v>
                </c:pt>
                <c:pt idx="746">
                  <c:v>-6.3744357840545298</c:v>
                </c:pt>
                <c:pt idx="747">
                  <c:v>-6.9357421097383698</c:v>
                </c:pt>
                <c:pt idx="748">
                  <c:v>-5.9301832982824196</c:v>
                </c:pt>
                <c:pt idx="749">
                  <c:v>-0.92617808366957299</c:v>
                </c:pt>
                <c:pt idx="750">
                  <c:v>-0.74291248518113995</c:v>
                </c:pt>
                <c:pt idx="751">
                  <c:v>-1.3205304288986801</c:v>
                </c:pt>
                <c:pt idx="752">
                  <c:v>-2.5073267635393401</c:v>
                </c:pt>
                <c:pt idx="753">
                  <c:v>-2.4445541812302101</c:v>
                </c:pt>
                <c:pt idx="754">
                  <c:v>-2.8284536677932999</c:v>
                </c:pt>
                <c:pt idx="755">
                  <c:v>-1.25003655379889</c:v>
                </c:pt>
                <c:pt idx="756">
                  <c:v>-3.7389634748581502</c:v>
                </c:pt>
                <c:pt idx="757">
                  <c:v>-3.9446056914621499</c:v>
                </c:pt>
                <c:pt idx="758">
                  <c:v>-3.6007042943008201</c:v>
                </c:pt>
                <c:pt idx="759">
                  <c:v>-4.1056949200829198</c:v>
                </c:pt>
                <c:pt idx="760">
                  <c:v>-3.9673148914557799</c:v>
                </c:pt>
                <c:pt idx="761">
                  <c:v>-3.49035402665799</c:v>
                </c:pt>
                <c:pt idx="762">
                  <c:v>-4.53031533729175</c:v>
                </c:pt>
                <c:pt idx="763">
                  <c:v>-4.0802544039000299</c:v>
                </c:pt>
                <c:pt idx="764">
                  <c:v>-4.5602644352855597</c:v>
                </c:pt>
                <c:pt idx="765">
                  <c:v>-4.9088359611610501</c:v>
                </c:pt>
                <c:pt idx="766">
                  <c:v>-4.3006658026880897</c:v>
                </c:pt>
                <c:pt idx="767">
                  <c:v>-3.2087188484058502</c:v>
                </c:pt>
                <c:pt idx="768">
                  <c:v>-4.08601541116166</c:v>
                </c:pt>
                <c:pt idx="769">
                  <c:v>-4.8689328773183096</c:v>
                </c:pt>
                <c:pt idx="770">
                  <c:v>-5.5896379319191496</c:v>
                </c:pt>
                <c:pt idx="771">
                  <c:v>-5.7279265754356503</c:v>
                </c:pt>
                <c:pt idx="772">
                  <c:v>-5.8769896733080804</c:v>
                </c:pt>
                <c:pt idx="773">
                  <c:v>-5.3358559865824198</c:v>
                </c:pt>
                <c:pt idx="774">
                  <c:v>-3.9116883251752501</c:v>
                </c:pt>
                <c:pt idx="775">
                  <c:v>-3.4534042299426502</c:v>
                </c:pt>
                <c:pt idx="776">
                  <c:v>-4.7727645301649497</c:v>
                </c:pt>
                <c:pt idx="777">
                  <c:v>-4.1752272540322402</c:v>
                </c:pt>
                <c:pt idx="778">
                  <c:v>-3.7522188102504201</c:v>
                </c:pt>
                <c:pt idx="779">
                  <c:v>-3.7799317195806301</c:v>
                </c:pt>
                <c:pt idx="780">
                  <c:v>-1.7865429329756299</c:v>
                </c:pt>
                <c:pt idx="781">
                  <c:v>-2.9624035160432398</c:v>
                </c:pt>
                <c:pt idx="782">
                  <c:v>-1.3973995390529099</c:v>
                </c:pt>
                <c:pt idx="783">
                  <c:v>-1.4987941906962301</c:v>
                </c:pt>
                <c:pt idx="784">
                  <c:v>-1.3429436260271099</c:v>
                </c:pt>
                <c:pt idx="785">
                  <c:v>-3.8963171498170102</c:v>
                </c:pt>
                <c:pt idx="786">
                  <c:v>0.47269600182138799</c:v>
                </c:pt>
                <c:pt idx="787">
                  <c:v>-2.1817139989090699</c:v>
                </c:pt>
                <c:pt idx="788">
                  <c:v>-3.5664748275865801</c:v>
                </c:pt>
                <c:pt idx="789">
                  <c:v>-2.1433307543244</c:v>
                </c:pt>
                <c:pt idx="790">
                  <c:v>-6.0844009158925996</c:v>
                </c:pt>
                <c:pt idx="791">
                  <c:v>-6.5887773138818897</c:v>
                </c:pt>
                <c:pt idx="792">
                  <c:v>-6.9016544647258904</c:v>
                </c:pt>
                <c:pt idx="793">
                  <c:v>-6.7665643000817299</c:v>
                </c:pt>
                <c:pt idx="794">
                  <c:v>-6.7322624244000497</c:v>
                </c:pt>
                <c:pt idx="795">
                  <c:v>-4.3426053263187203</c:v>
                </c:pt>
                <c:pt idx="796">
                  <c:v>-4.13396338097371</c:v>
                </c:pt>
                <c:pt idx="797">
                  <c:v>-3.0633881831191601</c:v>
                </c:pt>
                <c:pt idx="798">
                  <c:v>-4.5003954525710101</c:v>
                </c:pt>
                <c:pt idx="799">
                  <c:v>-4.0080596671235504</c:v>
                </c:pt>
                <c:pt idx="800">
                  <c:v>-4.4348446130868204</c:v>
                </c:pt>
                <c:pt idx="801">
                  <c:v>-4.5714955655085801</c:v>
                </c:pt>
                <c:pt idx="802">
                  <c:v>-4.4144380182579601</c:v>
                </c:pt>
                <c:pt idx="803">
                  <c:v>-0.53877637510001197</c:v>
                </c:pt>
                <c:pt idx="804">
                  <c:v>-1.5048845339166901</c:v>
                </c:pt>
                <c:pt idx="805">
                  <c:v>-1.49478285874279</c:v>
                </c:pt>
                <c:pt idx="806">
                  <c:v>-1.0308627241389099</c:v>
                </c:pt>
                <c:pt idx="807">
                  <c:v>-2.94091877665773</c:v>
                </c:pt>
                <c:pt idx="808">
                  <c:v>-2.5558681123553</c:v>
                </c:pt>
                <c:pt idx="809">
                  <c:v>-4.8766783896601398</c:v>
                </c:pt>
                <c:pt idx="810">
                  <c:v>-3.9456721007723599</c:v>
                </c:pt>
                <c:pt idx="811">
                  <c:v>-0.271372055811895</c:v>
                </c:pt>
                <c:pt idx="812">
                  <c:v>0.23527598626643001</c:v>
                </c:pt>
                <c:pt idx="813">
                  <c:v>0.444257255014052</c:v>
                </c:pt>
                <c:pt idx="814">
                  <c:v>-5.4335187050121903</c:v>
                </c:pt>
                <c:pt idx="815">
                  <c:v>-5.8522877285931303</c:v>
                </c:pt>
                <c:pt idx="816">
                  <c:v>-4.6162263299911901</c:v>
                </c:pt>
                <c:pt idx="817">
                  <c:v>-4.1576298774541902</c:v>
                </c:pt>
                <c:pt idx="818">
                  <c:v>-2.5422659629775799</c:v>
                </c:pt>
                <c:pt idx="819">
                  <c:v>-2.8267438174172002</c:v>
                </c:pt>
                <c:pt idx="820">
                  <c:v>-0.69871105521916499</c:v>
                </c:pt>
                <c:pt idx="821">
                  <c:v>-1.0255409147177501</c:v>
                </c:pt>
                <c:pt idx="822">
                  <c:v>-0.97215652956710197</c:v>
                </c:pt>
                <c:pt idx="823">
                  <c:v>-1.48035774399713</c:v>
                </c:pt>
                <c:pt idx="824">
                  <c:v>0.32956494618542997</c:v>
                </c:pt>
                <c:pt idx="825">
                  <c:v>-0.113820379779989</c:v>
                </c:pt>
                <c:pt idx="826">
                  <c:v>-5.6478247794141101</c:v>
                </c:pt>
                <c:pt idx="827">
                  <c:v>-5.3662677529096001</c:v>
                </c:pt>
                <c:pt idx="828">
                  <c:v>-5.7331869620775304</c:v>
                </c:pt>
                <c:pt idx="829">
                  <c:v>-4.5899313879924302</c:v>
                </c:pt>
                <c:pt idx="830">
                  <c:v>-2.4568605846197902</c:v>
                </c:pt>
                <c:pt idx="831">
                  <c:v>-4.2684338247309803</c:v>
                </c:pt>
                <c:pt idx="832">
                  <c:v>-0.636610627876808</c:v>
                </c:pt>
                <c:pt idx="833">
                  <c:v>-0.88096492565211504</c:v>
                </c:pt>
                <c:pt idx="834">
                  <c:v>-0.81357340027823699</c:v>
                </c:pt>
                <c:pt idx="835">
                  <c:v>-3.2486653776290599</c:v>
                </c:pt>
                <c:pt idx="836">
                  <c:v>-4.4615417993840403</c:v>
                </c:pt>
                <c:pt idx="837">
                  <c:v>-3.14662641101852</c:v>
                </c:pt>
                <c:pt idx="838">
                  <c:v>0.52496778573432601</c:v>
                </c:pt>
                <c:pt idx="839">
                  <c:v>-0.22271522717716</c:v>
                </c:pt>
                <c:pt idx="840">
                  <c:v>0.49805362222086302</c:v>
                </c:pt>
                <c:pt idx="841">
                  <c:v>-1.24757801966802</c:v>
                </c:pt>
                <c:pt idx="842">
                  <c:v>-2.58965575952507</c:v>
                </c:pt>
                <c:pt idx="843">
                  <c:v>-3.6930060025925702</c:v>
                </c:pt>
                <c:pt idx="844">
                  <c:v>-4.5628269636748602</c:v>
                </c:pt>
                <c:pt idx="845">
                  <c:v>-4.2670345838566099</c:v>
                </c:pt>
                <c:pt idx="846">
                  <c:v>-4.1349945845445797</c:v>
                </c:pt>
                <c:pt idx="847">
                  <c:v>-1.6255316064163901</c:v>
                </c:pt>
                <c:pt idx="848">
                  <c:v>-1.3709286932004801</c:v>
                </c:pt>
                <c:pt idx="849">
                  <c:v>-2.1796916663855299</c:v>
                </c:pt>
                <c:pt idx="850">
                  <c:v>-4.5877953234527897</c:v>
                </c:pt>
                <c:pt idx="851">
                  <c:v>-4.2434629680920999</c:v>
                </c:pt>
                <c:pt idx="852">
                  <c:v>-3.9278652375609</c:v>
                </c:pt>
                <c:pt idx="853">
                  <c:v>-2.4291898722395699</c:v>
                </c:pt>
                <c:pt idx="854">
                  <c:v>-3.79637704451802</c:v>
                </c:pt>
                <c:pt idx="855">
                  <c:v>-2.8559701990100801</c:v>
                </c:pt>
                <c:pt idx="856">
                  <c:v>-2.2567686402135498</c:v>
                </c:pt>
                <c:pt idx="857">
                  <c:v>-2.9341034698614799</c:v>
                </c:pt>
                <c:pt idx="858">
                  <c:v>-3.2259042429277498</c:v>
                </c:pt>
                <c:pt idx="859">
                  <c:v>-5.1494927824038799</c:v>
                </c:pt>
                <c:pt idx="860">
                  <c:v>-2.2601161816843902</c:v>
                </c:pt>
                <c:pt idx="861">
                  <c:v>-4.3794322774754901</c:v>
                </c:pt>
                <c:pt idx="862">
                  <c:v>-2.7839258981056298</c:v>
                </c:pt>
                <c:pt idx="863">
                  <c:v>-2.9594442364495599</c:v>
                </c:pt>
                <c:pt idx="864">
                  <c:v>0.36220341310461501</c:v>
                </c:pt>
                <c:pt idx="865">
                  <c:v>-2.2851282365288799</c:v>
                </c:pt>
                <c:pt idx="866">
                  <c:v>-5.06350900620785</c:v>
                </c:pt>
                <c:pt idx="867">
                  <c:v>-4.6189553990056096</c:v>
                </c:pt>
                <c:pt idx="868">
                  <c:v>-5.2578920029031897</c:v>
                </c:pt>
                <c:pt idx="869">
                  <c:v>-6.1135347887874101</c:v>
                </c:pt>
                <c:pt idx="870">
                  <c:v>-4.1186556258835099</c:v>
                </c:pt>
                <c:pt idx="871">
                  <c:v>-4.8881247492967299</c:v>
                </c:pt>
                <c:pt idx="872">
                  <c:v>-4.86715935698808</c:v>
                </c:pt>
                <c:pt idx="873">
                  <c:v>-4.1599254914083099</c:v>
                </c:pt>
                <c:pt idx="874">
                  <c:v>-4.1446055016994698</c:v>
                </c:pt>
                <c:pt idx="875">
                  <c:v>-3.72591612798273</c:v>
                </c:pt>
                <c:pt idx="876">
                  <c:v>-4.3565410563188696</c:v>
                </c:pt>
                <c:pt idx="877">
                  <c:v>-4.3820422462227704</c:v>
                </c:pt>
                <c:pt idx="878">
                  <c:v>-7.0827567828903604</c:v>
                </c:pt>
                <c:pt idx="879">
                  <c:v>-6.8933424146353204</c:v>
                </c:pt>
                <c:pt idx="880">
                  <c:v>-4.5443514411019503</c:v>
                </c:pt>
                <c:pt idx="881">
                  <c:v>-4.8439140809492596</c:v>
                </c:pt>
                <c:pt idx="882">
                  <c:v>-3.23899203895051</c:v>
                </c:pt>
                <c:pt idx="883">
                  <c:v>-2.3407275870250901</c:v>
                </c:pt>
                <c:pt idx="884">
                  <c:v>-0.47914059919785001</c:v>
                </c:pt>
                <c:pt idx="885">
                  <c:v>-2.91512907447148</c:v>
                </c:pt>
                <c:pt idx="886">
                  <c:v>-4.6163529208411704</c:v>
                </c:pt>
                <c:pt idx="887">
                  <c:v>-4.9648772560447698</c:v>
                </c:pt>
                <c:pt idx="888">
                  <c:v>-3.3737528676358401</c:v>
                </c:pt>
                <c:pt idx="889">
                  <c:v>-3.0907506580155499</c:v>
                </c:pt>
                <c:pt idx="890">
                  <c:v>-2.9842636584720399</c:v>
                </c:pt>
                <c:pt idx="891">
                  <c:v>-5.2579694055925197</c:v>
                </c:pt>
                <c:pt idx="892">
                  <c:v>-2.0803403208977</c:v>
                </c:pt>
              </c:numCache>
            </c:numRef>
          </c:xVal>
          <c:yVal>
            <c:numRef>
              <c:f>'test-XG'!$H$1:$H$1117</c:f>
              <c:numCache>
                <c:formatCode>General</c:formatCode>
                <c:ptCount val="1117"/>
                <c:pt idx="0">
                  <c:v>-0.83</c:v>
                </c:pt>
                <c:pt idx="1">
                  <c:v>-1.99</c:v>
                </c:pt>
                <c:pt idx="2">
                  <c:v>-5.16</c:v>
                </c:pt>
                <c:pt idx="3">
                  <c:v>-2.37</c:v>
                </c:pt>
                <c:pt idx="4">
                  <c:v>-0.71</c:v>
                </c:pt>
                <c:pt idx="5">
                  <c:v>-1.37</c:v>
                </c:pt>
                <c:pt idx="6">
                  <c:v>-2.0499999999999998</c:v>
                </c:pt>
                <c:pt idx="7">
                  <c:v>1.1100000000000001</c:v>
                </c:pt>
                <c:pt idx="8">
                  <c:v>-1.55</c:v>
                </c:pt>
                <c:pt idx="9">
                  <c:v>-0.63</c:v>
                </c:pt>
                <c:pt idx="10">
                  <c:v>-3.14</c:v>
                </c:pt>
                <c:pt idx="11">
                  <c:v>-3.67</c:v>
                </c:pt>
                <c:pt idx="12">
                  <c:v>-0.12</c:v>
                </c:pt>
                <c:pt idx="13">
                  <c:v>-2.1800000000000002</c:v>
                </c:pt>
                <c:pt idx="14">
                  <c:v>-1.8069999999999999</c:v>
                </c:pt>
                <c:pt idx="15">
                  <c:v>0.48</c:v>
                </c:pt>
                <c:pt idx="16">
                  <c:v>-0.55000000000000004</c:v>
                </c:pt>
                <c:pt idx="17">
                  <c:v>-0.89</c:v>
                </c:pt>
                <c:pt idx="18">
                  <c:v>-1.92</c:v>
                </c:pt>
                <c:pt idx="19">
                  <c:v>-3.0910000000000002</c:v>
                </c:pt>
                <c:pt idx="20">
                  <c:v>-0.04</c:v>
                </c:pt>
                <c:pt idx="21">
                  <c:v>-1.06</c:v>
                </c:pt>
                <c:pt idx="22">
                  <c:v>-1.04</c:v>
                </c:pt>
                <c:pt idx="23">
                  <c:v>-2.46</c:v>
                </c:pt>
                <c:pt idx="24">
                  <c:v>-2.68</c:v>
                </c:pt>
                <c:pt idx="25">
                  <c:v>-2.4300000000000002</c:v>
                </c:pt>
                <c:pt idx="26">
                  <c:v>-2.74</c:v>
                </c:pt>
                <c:pt idx="27">
                  <c:v>1.1439999999999999</c:v>
                </c:pt>
                <c:pt idx="28">
                  <c:v>-2</c:v>
                </c:pt>
                <c:pt idx="29">
                  <c:v>0.65099999999999902</c:v>
                </c:pt>
                <c:pt idx="30">
                  <c:v>-2.68</c:v>
                </c:pt>
                <c:pt idx="31">
                  <c:v>-3.4079999999999999</c:v>
                </c:pt>
                <c:pt idx="32">
                  <c:v>-0.5</c:v>
                </c:pt>
                <c:pt idx="33">
                  <c:v>-2.09</c:v>
                </c:pt>
                <c:pt idx="34">
                  <c:v>0.26</c:v>
                </c:pt>
                <c:pt idx="35">
                  <c:v>-1.75</c:v>
                </c:pt>
                <c:pt idx="36">
                  <c:v>-2.36</c:v>
                </c:pt>
                <c:pt idx="37">
                  <c:v>0.52300000000000002</c:v>
                </c:pt>
                <c:pt idx="38">
                  <c:v>-0.09</c:v>
                </c:pt>
                <c:pt idx="39">
                  <c:v>0</c:v>
                </c:pt>
                <c:pt idx="40">
                  <c:v>-3.66</c:v>
                </c:pt>
                <c:pt idx="41">
                  <c:v>-3.3</c:v>
                </c:pt>
                <c:pt idx="42">
                  <c:v>-3.03</c:v>
                </c:pt>
                <c:pt idx="43">
                  <c:v>-5.84</c:v>
                </c:pt>
                <c:pt idx="44">
                  <c:v>-0.85</c:v>
                </c:pt>
                <c:pt idx="45">
                  <c:v>-0.8</c:v>
                </c:pt>
                <c:pt idx="46">
                  <c:v>-4.53</c:v>
                </c:pt>
                <c:pt idx="47">
                  <c:v>-7</c:v>
                </c:pt>
                <c:pt idx="48">
                  <c:v>-2.2799999999999998</c:v>
                </c:pt>
                <c:pt idx="49">
                  <c:v>-0.83</c:v>
                </c:pt>
                <c:pt idx="50">
                  <c:v>-0.02</c:v>
                </c:pt>
                <c:pt idx="51">
                  <c:v>-1.1399999999999999</c:v>
                </c:pt>
                <c:pt idx="52">
                  <c:v>-2.6</c:v>
                </c:pt>
                <c:pt idx="53">
                  <c:v>-3.8</c:v>
                </c:pt>
                <c:pt idx="54">
                  <c:v>-1.17</c:v>
                </c:pt>
                <c:pt idx="55">
                  <c:v>-1.47</c:v>
                </c:pt>
                <c:pt idx="56">
                  <c:v>-2.74</c:v>
                </c:pt>
                <c:pt idx="57">
                  <c:v>-1.64</c:v>
                </c:pt>
                <c:pt idx="58">
                  <c:v>-2.57</c:v>
                </c:pt>
                <c:pt idx="59">
                  <c:v>-2.54</c:v>
                </c:pt>
                <c:pt idx="60">
                  <c:v>-4.7549999999999999</c:v>
                </c:pt>
                <c:pt idx="61">
                  <c:v>0.46</c:v>
                </c:pt>
                <c:pt idx="62">
                  <c:v>-5.51</c:v>
                </c:pt>
                <c:pt idx="63">
                  <c:v>-1.87</c:v>
                </c:pt>
                <c:pt idx="64">
                  <c:v>-0.51</c:v>
                </c:pt>
                <c:pt idx="65">
                  <c:v>-1.52</c:v>
                </c:pt>
                <c:pt idx="66">
                  <c:v>-0.62</c:v>
                </c:pt>
                <c:pt idx="67">
                  <c:v>-1.08</c:v>
                </c:pt>
                <c:pt idx="68">
                  <c:v>-0.28000000000000003</c:v>
                </c:pt>
                <c:pt idx="69">
                  <c:v>-3.63</c:v>
                </c:pt>
                <c:pt idx="70">
                  <c:v>-2.34</c:v>
                </c:pt>
                <c:pt idx="71">
                  <c:v>-1.85</c:v>
                </c:pt>
                <c:pt idx="72">
                  <c:v>-0.24</c:v>
                </c:pt>
                <c:pt idx="73">
                  <c:v>-1.94</c:v>
                </c:pt>
                <c:pt idx="74">
                  <c:v>-2.33</c:v>
                </c:pt>
                <c:pt idx="75">
                  <c:v>-1.64</c:v>
                </c:pt>
                <c:pt idx="76">
                  <c:v>-0.66</c:v>
                </c:pt>
                <c:pt idx="77">
                  <c:v>-0.15</c:v>
                </c:pt>
                <c:pt idx="78">
                  <c:v>0.7</c:v>
                </c:pt>
                <c:pt idx="79">
                  <c:v>-3.01</c:v>
                </c:pt>
                <c:pt idx="80">
                  <c:v>-2.42</c:v>
                </c:pt>
                <c:pt idx="81">
                  <c:v>-1.36</c:v>
                </c:pt>
                <c:pt idx="82">
                  <c:v>-1.6</c:v>
                </c:pt>
                <c:pt idx="83">
                  <c:v>-4.8600000000000003</c:v>
                </c:pt>
                <c:pt idx="84">
                  <c:v>-1.46</c:v>
                </c:pt>
                <c:pt idx="85">
                  <c:v>0.28000000000000003</c:v>
                </c:pt>
                <c:pt idx="86">
                  <c:v>-1.62</c:v>
                </c:pt>
                <c:pt idx="87">
                  <c:v>-0.43</c:v>
                </c:pt>
                <c:pt idx="88">
                  <c:v>-0.59</c:v>
                </c:pt>
                <c:pt idx="89">
                  <c:v>-1.17</c:v>
                </c:pt>
                <c:pt idx="90">
                  <c:v>-8.3339999999999996</c:v>
                </c:pt>
                <c:pt idx="91">
                  <c:v>-0.49</c:v>
                </c:pt>
                <c:pt idx="92">
                  <c:v>-4.2300000000000004</c:v>
                </c:pt>
                <c:pt idx="93">
                  <c:v>-0.92</c:v>
                </c:pt>
                <c:pt idx="94">
                  <c:v>-0.24</c:v>
                </c:pt>
                <c:pt idx="95">
                  <c:v>0.47</c:v>
                </c:pt>
                <c:pt idx="96">
                  <c:v>-3.68</c:v>
                </c:pt>
                <c:pt idx="97">
                  <c:v>-0.8</c:v>
                </c:pt>
                <c:pt idx="98">
                  <c:v>-1.3</c:v>
                </c:pt>
                <c:pt idx="99">
                  <c:v>-3.39</c:v>
                </c:pt>
                <c:pt idx="100">
                  <c:v>-2.73</c:v>
                </c:pt>
                <c:pt idx="101">
                  <c:v>-2.5099999999999998</c:v>
                </c:pt>
                <c:pt idx="102">
                  <c:v>-1.73</c:v>
                </c:pt>
                <c:pt idx="103">
                  <c:v>-1.91</c:v>
                </c:pt>
                <c:pt idx="104">
                  <c:v>-4.0999999999999996</c:v>
                </c:pt>
                <c:pt idx="105">
                  <c:v>-1.92</c:v>
                </c:pt>
                <c:pt idx="106">
                  <c:v>-5.19</c:v>
                </c:pt>
                <c:pt idx="107">
                  <c:v>-1.4</c:v>
                </c:pt>
                <c:pt idx="108">
                  <c:v>-5.05</c:v>
                </c:pt>
                <c:pt idx="109">
                  <c:v>-0.8</c:v>
                </c:pt>
                <c:pt idx="110">
                  <c:v>-0.72</c:v>
                </c:pt>
                <c:pt idx="111">
                  <c:v>-2.54</c:v>
                </c:pt>
                <c:pt idx="112">
                  <c:v>-2.58</c:v>
                </c:pt>
                <c:pt idx="113">
                  <c:v>-0.28999999999999998</c:v>
                </c:pt>
                <c:pt idx="114">
                  <c:v>-1.3</c:v>
                </c:pt>
                <c:pt idx="115">
                  <c:v>-1.01</c:v>
                </c:pt>
                <c:pt idx="116">
                  <c:v>-0.74</c:v>
                </c:pt>
                <c:pt idx="117">
                  <c:v>-2.25</c:v>
                </c:pt>
                <c:pt idx="118">
                  <c:v>-5.14</c:v>
                </c:pt>
                <c:pt idx="119">
                  <c:v>-0.19</c:v>
                </c:pt>
                <c:pt idx="120">
                  <c:v>0.26</c:v>
                </c:pt>
                <c:pt idx="121">
                  <c:v>-2.0299999999999998</c:v>
                </c:pt>
                <c:pt idx="122">
                  <c:v>-1.9</c:v>
                </c:pt>
                <c:pt idx="123">
                  <c:v>-1.41</c:v>
                </c:pt>
                <c:pt idx="124">
                  <c:v>-2.1680000000000001</c:v>
                </c:pt>
                <c:pt idx="125">
                  <c:v>-2.2400000000000002</c:v>
                </c:pt>
                <c:pt idx="126">
                  <c:v>-3.74</c:v>
                </c:pt>
                <c:pt idx="127">
                  <c:v>-2.35</c:v>
                </c:pt>
                <c:pt idx="128">
                  <c:v>-1.17</c:v>
                </c:pt>
                <c:pt idx="129">
                  <c:v>-3.37</c:v>
                </c:pt>
                <c:pt idx="130">
                  <c:v>0.15</c:v>
                </c:pt>
                <c:pt idx="131">
                  <c:v>-1.75</c:v>
                </c:pt>
                <c:pt idx="132">
                  <c:v>-2.4</c:v>
                </c:pt>
                <c:pt idx="133">
                  <c:v>0.52</c:v>
                </c:pt>
                <c:pt idx="134">
                  <c:v>-3.73</c:v>
                </c:pt>
                <c:pt idx="135">
                  <c:v>-2.2200000000000002</c:v>
                </c:pt>
                <c:pt idx="136">
                  <c:v>-2.13</c:v>
                </c:pt>
                <c:pt idx="137">
                  <c:v>-4.28</c:v>
                </c:pt>
                <c:pt idx="138">
                  <c:v>-1.3</c:v>
                </c:pt>
                <c:pt idx="139">
                  <c:v>0.28999999999999998</c:v>
                </c:pt>
                <c:pt idx="140">
                  <c:v>-4.43</c:v>
                </c:pt>
                <c:pt idx="141">
                  <c:v>0.1</c:v>
                </c:pt>
                <c:pt idx="142">
                  <c:v>-2.09</c:v>
                </c:pt>
                <c:pt idx="143">
                  <c:v>-2.58</c:v>
                </c:pt>
                <c:pt idx="144">
                  <c:v>-2.5179999999999998</c:v>
                </c:pt>
                <c:pt idx="145">
                  <c:v>-0.41</c:v>
                </c:pt>
                <c:pt idx="146">
                  <c:v>-1.29</c:v>
                </c:pt>
                <c:pt idx="147">
                  <c:v>-2.31</c:v>
                </c:pt>
                <c:pt idx="148">
                  <c:v>-8.4</c:v>
                </c:pt>
                <c:pt idx="149">
                  <c:v>-2.0299999999999998</c:v>
                </c:pt>
                <c:pt idx="150">
                  <c:v>1.1000000000000001</c:v>
                </c:pt>
                <c:pt idx="151">
                  <c:v>-4</c:v>
                </c:pt>
                <c:pt idx="152">
                  <c:v>0.32</c:v>
                </c:pt>
                <c:pt idx="153">
                  <c:v>-1.28</c:v>
                </c:pt>
                <c:pt idx="154">
                  <c:v>-4.8</c:v>
                </c:pt>
                <c:pt idx="155">
                  <c:v>-1.94</c:v>
                </c:pt>
                <c:pt idx="156">
                  <c:v>-4.6900000000000004</c:v>
                </c:pt>
                <c:pt idx="157">
                  <c:v>-0.4</c:v>
                </c:pt>
                <c:pt idx="158">
                  <c:v>-2.73</c:v>
                </c:pt>
                <c:pt idx="159">
                  <c:v>-0.22</c:v>
                </c:pt>
                <c:pt idx="160">
                  <c:v>0.43</c:v>
                </c:pt>
                <c:pt idx="161">
                  <c:v>-4.1100000000000003</c:v>
                </c:pt>
                <c:pt idx="162">
                  <c:v>-0.6</c:v>
                </c:pt>
                <c:pt idx="163">
                  <c:v>-9.1999999999999998E-2</c:v>
                </c:pt>
                <c:pt idx="164">
                  <c:v>0.57999999999999996</c:v>
                </c:pt>
                <c:pt idx="165">
                  <c:v>-5.88</c:v>
                </c:pt>
                <c:pt idx="166">
                  <c:v>-1.9950000000000001</c:v>
                </c:pt>
                <c:pt idx="167">
                  <c:v>-3.8959999999999999</c:v>
                </c:pt>
                <c:pt idx="168">
                  <c:v>-1.87</c:v>
                </c:pt>
                <c:pt idx="169">
                  <c:v>-5.08</c:v>
                </c:pt>
                <c:pt idx="170">
                  <c:v>-0.49</c:v>
                </c:pt>
                <c:pt idx="171">
                  <c:v>-4.88</c:v>
                </c:pt>
                <c:pt idx="172">
                  <c:v>-0.98</c:v>
                </c:pt>
                <c:pt idx="173">
                  <c:v>-1.52</c:v>
                </c:pt>
                <c:pt idx="174">
                  <c:v>-1.96</c:v>
                </c:pt>
                <c:pt idx="175">
                  <c:v>-0.66</c:v>
                </c:pt>
                <c:pt idx="176">
                  <c:v>0.15</c:v>
                </c:pt>
                <c:pt idx="177">
                  <c:v>0.85</c:v>
                </c:pt>
                <c:pt idx="178">
                  <c:v>-4.92</c:v>
                </c:pt>
                <c:pt idx="179">
                  <c:v>0.96</c:v>
                </c:pt>
                <c:pt idx="180">
                  <c:v>-1.08</c:v>
                </c:pt>
                <c:pt idx="181">
                  <c:v>-1.34</c:v>
                </c:pt>
                <c:pt idx="182">
                  <c:v>-0.4</c:v>
                </c:pt>
                <c:pt idx="183">
                  <c:v>-3.23</c:v>
                </c:pt>
                <c:pt idx="184">
                  <c:v>-2.73</c:v>
                </c:pt>
                <c:pt idx="185">
                  <c:v>-0.18</c:v>
                </c:pt>
                <c:pt idx="186">
                  <c:v>-5.05</c:v>
                </c:pt>
                <c:pt idx="187">
                  <c:v>0.54</c:v>
                </c:pt>
                <c:pt idx="188">
                  <c:v>-1.44</c:v>
                </c:pt>
                <c:pt idx="189">
                  <c:v>-0.31</c:v>
                </c:pt>
                <c:pt idx="190">
                  <c:v>-1.34</c:v>
                </c:pt>
                <c:pt idx="191">
                  <c:v>-1.1000000000000001</c:v>
                </c:pt>
                <c:pt idx="192">
                  <c:v>0.56999999999999995</c:v>
                </c:pt>
                <c:pt idx="193">
                  <c:v>1.1200000000000001</c:v>
                </c:pt>
                <c:pt idx="194">
                  <c:v>-3.68</c:v>
                </c:pt>
                <c:pt idx="195">
                  <c:v>-1.52</c:v>
                </c:pt>
                <c:pt idx="196">
                  <c:v>-8.1720000000000006</c:v>
                </c:pt>
                <c:pt idx="197">
                  <c:v>-3.12</c:v>
                </c:pt>
                <c:pt idx="198">
                  <c:v>0.57999999999999996</c:v>
                </c:pt>
                <c:pt idx="199">
                  <c:v>-1.34</c:v>
                </c:pt>
                <c:pt idx="200">
                  <c:v>-3.84</c:v>
                </c:pt>
                <c:pt idx="201">
                  <c:v>-0.89</c:v>
                </c:pt>
                <c:pt idx="202">
                  <c:v>1.34</c:v>
                </c:pt>
                <c:pt idx="203">
                  <c:v>-4.8</c:v>
                </c:pt>
                <c:pt idx="204">
                  <c:v>0.94</c:v>
                </c:pt>
                <c:pt idx="205">
                  <c:v>-0.22</c:v>
                </c:pt>
                <c:pt idx="206">
                  <c:v>-0.7</c:v>
                </c:pt>
                <c:pt idx="207">
                  <c:v>-0.6</c:v>
                </c:pt>
                <c:pt idx="208">
                  <c:v>-4.2300000000000004</c:v>
                </c:pt>
                <c:pt idx="209">
                  <c:v>-0.85</c:v>
                </c:pt>
                <c:pt idx="210">
                  <c:v>-1.48</c:v>
                </c:pt>
                <c:pt idx="211">
                  <c:v>-0.79</c:v>
                </c:pt>
                <c:pt idx="212">
                  <c:v>0.106</c:v>
                </c:pt>
                <c:pt idx="213">
                  <c:v>-4.3600000000000003</c:v>
                </c:pt>
                <c:pt idx="214">
                  <c:v>-2.11</c:v>
                </c:pt>
                <c:pt idx="215">
                  <c:v>-4.6900000000000004</c:v>
                </c:pt>
                <c:pt idx="216">
                  <c:v>-1.21</c:v>
                </c:pt>
                <c:pt idx="217">
                  <c:v>0.57499999999999996</c:v>
                </c:pt>
                <c:pt idx="218">
                  <c:v>-0.14000000000000001</c:v>
                </c:pt>
                <c:pt idx="219">
                  <c:v>-1.71</c:v>
                </c:pt>
                <c:pt idx="220">
                  <c:v>-4.3600000000000003</c:v>
                </c:pt>
                <c:pt idx="221">
                  <c:v>-0.82</c:v>
                </c:pt>
                <c:pt idx="222">
                  <c:v>-0.36</c:v>
                </c:pt>
                <c:pt idx="223">
                  <c:v>-2.46</c:v>
                </c:pt>
                <c:pt idx="224">
                  <c:v>-2.96</c:v>
                </c:pt>
                <c:pt idx="225">
                  <c:v>-8.4</c:v>
                </c:pt>
                <c:pt idx="226">
                  <c:v>-0.01</c:v>
                </c:pt>
                <c:pt idx="227">
                  <c:v>-2.68</c:v>
                </c:pt>
                <c:pt idx="228">
                  <c:v>-1.62</c:v>
                </c:pt>
                <c:pt idx="229">
                  <c:v>-2</c:v>
                </c:pt>
                <c:pt idx="230">
                  <c:v>-1.74</c:v>
                </c:pt>
                <c:pt idx="231">
                  <c:v>-6.35</c:v>
                </c:pt>
                <c:pt idx="232">
                  <c:v>-2.09</c:v>
                </c:pt>
                <c:pt idx="233">
                  <c:v>-1.81</c:v>
                </c:pt>
                <c:pt idx="234">
                  <c:v>-0.82</c:v>
                </c:pt>
                <c:pt idx="235">
                  <c:v>-1.72</c:v>
                </c:pt>
                <c:pt idx="236">
                  <c:v>-2.94</c:v>
                </c:pt>
                <c:pt idx="237">
                  <c:v>-3.17</c:v>
                </c:pt>
                <c:pt idx="238">
                  <c:v>-4.26</c:v>
                </c:pt>
                <c:pt idx="239">
                  <c:v>0.43</c:v>
                </c:pt>
                <c:pt idx="240">
                  <c:v>-1</c:v>
                </c:pt>
                <c:pt idx="241">
                  <c:v>-1.06</c:v>
                </c:pt>
                <c:pt idx="242">
                  <c:v>-1.59</c:v>
                </c:pt>
                <c:pt idx="243">
                  <c:v>-3.53</c:v>
                </c:pt>
                <c:pt idx="244">
                  <c:v>-3.39</c:v>
                </c:pt>
                <c:pt idx="245">
                  <c:v>-1.3</c:v>
                </c:pt>
                <c:pt idx="246">
                  <c:v>-2.1800000000000002</c:v>
                </c:pt>
                <c:pt idx="247">
                  <c:v>-1.24</c:v>
                </c:pt>
                <c:pt idx="248">
                  <c:v>-0.72</c:v>
                </c:pt>
                <c:pt idx="249">
                  <c:v>-1.45</c:v>
                </c:pt>
                <c:pt idx="250">
                  <c:v>-2.29</c:v>
                </c:pt>
                <c:pt idx="251">
                  <c:v>-7.96</c:v>
                </c:pt>
                <c:pt idx="252">
                  <c:v>-3.55</c:v>
                </c:pt>
                <c:pt idx="253">
                  <c:v>-1.54</c:v>
                </c:pt>
                <c:pt idx="254">
                  <c:v>-2.5499999999999998</c:v>
                </c:pt>
                <c:pt idx="255">
                  <c:v>-4.4400000000000004</c:v>
                </c:pt>
                <c:pt idx="256">
                  <c:v>-0.62</c:v>
                </c:pt>
                <c:pt idx="257">
                  <c:v>-0.63</c:v>
                </c:pt>
                <c:pt idx="258">
                  <c:v>-2</c:v>
                </c:pt>
                <c:pt idx="259">
                  <c:v>1.58</c:v>
                </c:pt>
                <c:pt idx="260">
                  <c:v>-4.74</c:v>
                </c:pt>
                <c:pt idx="261">
                  <c:v>-0.22</c:v>
                </c:pt>
                <c:pt idx="262">
                  <c:v>-0.99</c:v>
                </c:pt>
                <c:pt idx="263">
                  <c:v>-3.9</c:v>
                </c:pt>
                <c:pt idx="264">
                  <c:v>0.32</c:v>
                </c:pt>
                <c:pt idx="265">
                  <c:v>-2.56</c:v>
                </c:pt>
                <c:pt idx="266">
                  <c:v>-0.67</c:v>
                </c:pt>
                <c:pt idx="267">
                  <c:v>-0.45</c:v>
                </c:pt>
                <c:pt idx="268">
                  <c:v>-0.42</c:v>
                </c:pt>
                <c:pt idx="269">
                  <c:v>-3.18</c:v>
                </c:pt>
                <c:pt idx="270">
                  <c:v>-0.85</c:v>
                </c:pt>
                <c:pt idx="271">
                  <c:v>-1.0900000000000001</c:v>
                </c:pt>
                <c:pt idx="272">
                  <c:v>-5.0599999999999996</c:v>
                </c:pt>
                <c:pt idx="273">
                  <c:v>-2.74</c:v>
                </c:pt>
                <c:pt idx="274">
                  <c:v>-0.6</c:v>
                </c:pt>
                <c:pt idx="275">
                  <c:v>-0.39</c:v>
                </c:pt>
                <c:pt idx="276">
                  <c:v>-1.24</c:v>
                </c:pt>
                <c:pt idx="277">
                  <c:v>-3.81</c:v>
                </c:pt>
                <c:pt idx="278">
                  <c:v>0.32</c:v>
                </c:pt>
                <c:pt idx="279">
                  <c:v>-3.08</c:v>
                </c:pt>
                <c:pt idx="280">
                  <c:v>-1.62</c:v>
                </c:pt>
                <c:pt idx="281">
                  <c:v>-0.77</c:v>
                </c:pt>
                <c:pt idx="282">
                  <c:v>-3.01</c:v>
                </c:pt>
                <c:pt idx="283">
                  <c:v>-4.24</c:v>
                </c:pt>
                <c:pt idx="284">
                  <c:v>-1.89</c:v>
                </c:pt>
                <c:pt idx="285">
                  <c:v>-1.99</c:v>
                </c:pt>
                <c:pt idx="286">
                  <c:v>-3.04</c:v>
                </c:pt>
                <c:pt idx="287">
                  <c:v>-3.38</c:v>
                </c:pt>
                <c:pt idx="288">
                  <c:v>-1.1100000000000001</c:v>
                </c:pt>
                <c:pt idx="289">
                  <c:v>-4.2859999999999996</c:v>
                </c:pt>
                <c:pt idx="290">
                  <c:v>-5.24</c:v>
                </c:pt>
                <c:pt idx="291">
                  <c:v>-1.98</c:v>
                </c:pt>
                <c:pt idx="292">
                  <c:v>0.15</c:v>
                </c:pt>
                <c:pt idx="293">
                  <c:v>-0.9</c:v>
                </c:pt>
                <c:pt idx="294">
                  <c:v>-0.47</c:v>
                </c:pt>
                <c:pt idx="295">
                  <c:v>-3.82</c:v>
                </c:pt>
                <c:pt idx="296">
                  <c:v>-1.96</c:v>
                </c:pt>
                <c:pt idx="297">
                  <c:v>-0.28999999999999998</c:v>
                </c:pt>
                <c:pt idx="298">
                  <c:v>-1.32</c:v>
                </c:pt>
                <c:pt idx="299">
                  <c:v>-2.54</c:v>
                </c:pt>
                <c:pt idx="300">
                  <c:v>-1.6</c:v>
                </c:pt>
                <c:pt idx="301">
                  <c:v>-3.65</c:v>
                </c:pt>
                <c:pt idx="302">
                  <c:v>-2.58</c:v>
                </c:pt>
                <c:pt idx="303">
                  <c:v>-2.39</c:v>
                </c:pt>
                <c:pt idx="304">
                  <c:v>0.62</c:v>
                </c:pt>
                <c:pt idx="305">
                  <c:v>-5.54</c:v>
                </c:pt>
                <c:pt idx="306">
                  <c:v>-1.6</c:v>
                </c:pt>
                <c:pt idx="307">
                  <c:v>-1.22</c:v>
                </c:pt>
                <c:pt idx="308">
                  <c:v>-1.68</c:v>
                </c:pt>
                <c:pt idx="309">
                  <c:v>1.57</c:v>
                </c:pt>
                <c:pt idx="310">
                  <c:v>-3.18</c:v>
                </c:pt>
                <c:pt idx="311">
                  <c:v>-1.36</c:v>
                </c:pt>
                <c:pt idx="312">
                  <c:v>-4.8099999999999996</c:v>
                </c:pt>
                <c:pt idx="313">
                  <c:v>-2.06</c:v>
                </c:pt>
                <c:pt idx="314">
                  <c:v>-0.8</c:v>
                </c:pt>
                <c:pt idx="315">
                  <c:v>-1.47</c:v>
                </c:pt>
                <c:pt idx="316">
                  <c:v>-2.2999999999999998</c:v>
                </c:pt>
                <c:pt idx="317">
                  <c:v>-0.17</c:v>
                </c:pt>
                <c:pt idx="318">
                  <c:v>-4.5220000000000002</c:v>
                </c:pt>
                <c:pt idx="319">
                  <c:v>-4.07</c:v>
                </c:pt>
                <c:pt idx="320">
                  <c:v>-2.617</c:v>
                </c:pt>
                <c:pt idx="321">
                  <c:v>-2.35</c:v>
                </c:pt>
                <c:pt idx="322">
                  <c:v>-2.5499999999999998</c:v>
                </c:pt>
                <c:pt idx="323">
                  <c:v>-4.57</c:v>
                </c:pt>
                <c:pt idx="324">
                  <c:v>0.62</c:v>
                </c:pt>
                <c:pt idx="325">
                  <c:v>-2.77</c:v>
                </c:pt>
                <c:pt idx="326">
                  <c:v>-2.82</c:v>
                </c:pt>
                <c:pt idx="327">
                  <c:v>-3.4830000000000001</c:v>
                </c:pt>
                <c:pt idx="328">
                  <c:v>-0.92</c:v>
                </c:pt>
                <c:pt idx="329">
                  <c:v>-3.76</c:v>
                </c:pt>
                <c:pt idx="330">
                  <c:v>-1.25</c:v>
                </c:pt>
                <c:pt idx="331">
                  <c:v>-4.59</c:v>
                </c:pt>
                <c:pt idx="332">
                  <c:v>-4.7699999999999996</c:v>
                </c:pt>
                <c:pt idx="333">
                  <c:v>-4.66</c:v>
                </c:pt>
                <c:pt idx="334">
                  <c:v>-1.82</c:v>
                </c:pt>
                <c:pt idx="335">
                  <c:v>-3.33</c:v>
                </c:pt>
                <c:pt idx="336">
                  <c:v>-4.194</c:v>
                </c:pt>
                <c:pt idx="337">
                  <c:v>-2.73</c:v>
                </c:pt>
                <c:pt idx="338">
                  <c:v>-1.97</c:v>
                </c:pt>
                <c:pt idx="339">
                  <c:v>-2.23</c:v>
                </c:pt>
                <c:pt idx="340">
                  <c:v>-3.77</c:v>
                </c:pt>
                <c:pt idx="341">
                  <c:v>-3.28</c:v>
                </c:pt>
                <c:pt idx="342">
                  <c:v>-3.55</c:v>
                </c:pt>
                <c:pt idx="343">
                  <c:v>-2</c:v>
                </c:pt>
                <c:pt idx="344">
                  <c:v>-3.2</c:v>
                </c:pt>
                <c:pt idx="345">
                  <c:v>-4.5599999999999996</c:v>
                </c:pt>
                <c:pt idx="346">
                  <c:v>-1.03</c:v>
                </c:pt>
                <c:pt idx="347">
                  <c:v>-3.0819999999999999</c:v>
                </c:pt>
                <c:pt idx="348">
                  <c:v>-3.9239999999999999</c:v>
                </c:pt>
                <c:pt idx="349">
                  <c:v>-3.13</c:v>
                </c:pt>
                <c:pt idx="350">
                  <c:v>-2.581</c:v>
                </c:pt>
                <c:pt idx="351">
                  <c:v>-5.6</c:v>
                </c:pt>
                <c:pt idx="352">
                  <c:v>-2.41</c:v>
                </c:pt>
                <c:pt idx="353">
                  <c:v>-2.64</c:v>
                </c:pt>
                <c:pt idx="354">
                  <c:v>-1.85</c:v>
                </c:pt>
                <c:pt idx="355">
                  <c:v>-5.7519999999999998</c:v>
                </c:pt>
                <c:pt idx="356">
                  <c:v>-3</c:v>
                </c:pt>
                <c:pt idx="357">
                  <c:v>-2.35</c:v>
                </c:pt>
                <c:pt idx="358">
                  <c:v>-4.8620000000000001</c:v>
                </c:pt>
                <c:pt idx="359">
                  <c:v>-1.24</c:v>
                </c:pt>
                <c:pt idx="360">
                  <c:v>-1.79</c:v>
                </c:pt>
                <c:pt idx="361">
                  <c:v>-3.15</c:v>
                </c:pt>
                <c:pt idx="362">
                  <c:v>-2.5499999999999998</c:v>
                </c:pt>
                <c:pt idx="363">
                  <c:v>-6.6369999999999996</c:v>
                </c:pt>
                <c:pt idx="364">
                  <c:v>-1.19</c:v>
                </c:pt>
                <c:pt idx="365">
                  <c:v>-0.73</c:v>
                </c:pt>
                <c:pt idx="366">
                  <c:v>-3.48</c:v>
                </c:pt>
                <c:pt idx="367">
                  <c:v>-2.1539999999999999</c:v>
                </c:pt>
                <c:pt idx="368">
                  <c:v>-2.17</c:v>
                </c:pt>
                <c:pt idx="369">
                  <c:v>-1.28</c:v>
                </c:pt>
                <c:pt idx="370">
                  <c:v>-3.61</c:v>
                </c:pt>
                <c:pt idx="371">
                  <c:v>-1.8</c:v>
                </c:pt>
                <c:pt idx="372">
                  <c:v>-1.96</c:v>
                </c:pt>
                <c:pt idx="373">
                  <c:v>-4</c:v>
                </c:pt>
                <c:pt idx="374">
                  <c:v>-6.96</c:v>
                </c:pt>
                <c:pt idx="375">
                  <c:v>-3.21</c:v>
                </c:pt>
                <c:pt idx="376">
                  <c:v>-4.04</c:v>
                </c:pt>
                <c:pt idx="377">
                  <c:v>-2.34</c:v>
                </c:pt>
                <c:pt idx="378">
                  <c:v>-1.3</c:v>
                </c:pt>
                <c:pt idx="379">
                  <c:v>-1.21</c:v>
                </c:pt>
                <c:pt idx="380">
                  <c:v>-2.6160000000000001</c:v>
                </c:pt>
                <c:pt idx="381">
                  <c:v>-3.84</c:v>
                </c:pt>
                <c:pt idx="382">
                  <c:v>-0.7</c:v>
                </c:pt>
                <c:pt idx="383">
                  <c:v>-0.62</c:v>
                </c:pt>
                <c:pt idx="384">
                  <c:v>-4.4320000000000004</c:v>
                </c:pt>
                <c:pt idx="385">
                  <c:v>-3.22</c:v>
                </c:pt>
                <c:pt idx="386">
                  <c:v>-3.11</c:v>
                </c:pt>
                <c:pt idx="387">
                  <c:v>-0.7</c:v>
                </c:pt>
                <c:pt idx="388">
                  <c:v>-3</c:v>
                </c:pt>
                <c:pt idx="389">
                  <c:v>-0.98499999999999999</c:v>
                </c:pt>
                <c:pt idx="390">
                  <c:v>0.81</c:v>
                </c:pt>
                <c:pt idx="391">
                  <c:v>-1.4</c:v>
                </c:pt>
                <c:pt idx="392">
                  <c:v>-2.7</c:v>
                </c:pt>
                <c:pt idx="393">
                  <c:v>-3.8</c:v>
                </c:pt>
                <c:pt idx="394">
                  <c:v>-2.59</c:v>
                </c:pt>
                <c:pt idx="395">
                  <c:v>-2.21</c:v>
                </c:pt>
                <c:pt idx="396">
                  <c:v>-1.52</c:v>
                </c:pt>
                <c:pt idx="397">
                  <c:v>-5.82</c:v>
                </c:pt>
                <c:pt idx="398">
                  <c:v>-3.37</c:v>
                </c:pt>
                <c:pt idx="399">
                  <c:v>-1.0900000000000001</c:v>
                </c:pt>
                <c:pt idx="400">
                  <c:v>-5.68</c:v>
                </c:pt>
                <c:pt idx="401">
                  <c:v>-4.57</c:v>
                </c:pt>
                <c:pt idx="402">
                  <c:v>-6.1239999999999997</c:v>
                </c:pt>
                <c:pt idx="403">
                  <c:v>-2.46</c:v>
                </c:pt>
                <c:pt idx="404">
                  <c:v>-1.77</c:v>
                </c:pt>
                <c:pt idx="405">
                  <c:v>-1.55</c:v>
                </c:pt>
                <c:pt idx="406">
                  <c:v>-1.56</c:v>
                </c:pt>
                <c:pt idx="407">
                  <c:v>-5.16</c:v>
                </c:pt>
                <c:pt idx="408">
                  <c:v>-2.33</c:v>
                </c:pt>
                <c:pt idx="409">
                  <c:v>-2.12</c:v>
                </c:pt>
                <c:pt idx="410">
                  <c:v>-1.19</c:v>
                </c:pt>
                <c:pt idx="411">
                  <c:v>-1.28</c:v>
                </c:pt>
                <c:pt idx="412">
                  <c:v>-1.83</c:v>
                </c:pt>
                <c:pt idx="413">
                  <c:v>-4.1500000000000004</c:v>
                </c:pt>
                <c:pt idx="414">
                  <c:v>-1.06</c:v>
                </c:pt>
                <c:pt idx="415">
                  <c:v>-2.44</c:v>
                </c:pt>
                <c:pt idx="416">
                  <c:v>-6.1440000000000001</c:v>
                </c:pt>
                <c:pt idx="417">
                  <c:v>-1.38</c:v>
                </c:pt>
                <c:pt idx="418">
                  <c:v>-3.37</c:v>
                </c:pt>
                <c:pt idx="419">
                  <c:v>-4.4000000000000004</c:v>
                </c:pt>
                <c:pt idx="420">
                  <c:v>-3.19</c:v>
                </c:pt>
                <c:pt idx="421">
                  <c:v>-2.452</c:v>
                </c:pt>
                <c:pt idx="422">
                  <c:v>-3.05</c:v>
                </c:pt>
                <c:pt idx="423">
                  <c:v>-3.39</c:v>
                </c:pt>
                <c:pt idx="424">
                  <c:v>-2.92</c:v>
                </c:pt>
                <c:pt idx="425">
                  <c:v>-2.21</c:v>
                </c:pt>
                <c:pt idx="426">
                  <c:v>-2.4900000000000002</c:v>
                </c:pt>
                <c:pt idx="427">
                  <c:v>-3.1</c:v>
                </c:pt>
                <c:pt idx="428">
                  <c:v>-1.01</c:v>
                </c:pt>
                <c:pt idx="429">
                  <c:v>-2.09</c:v>
                </c:pt>
                <c:pt idx="430">
                  <c:v>-4.12</c:v>
                </c:pt>
                <c:pt idx="431">
                  <c:v>-1.34</c:v>
                </c:pt>
                <c:pt idx="432">
                  <c:v>-2.5640000000000001</c:v>
                </c:pt>
                <c:pt idx="433">
                  <c:v>7.0000000000000007E-2</c:v>
                </c:pt>
                <c:pt idx="434">
                  <c:v>-3.1</c:v>
                </c:pt>
                <c:pt idx="435">
                  <c:v>-4.1900000000000004</c:v>
                </c:pt>
                <c:pt idx="436">
                  <c:v>-2.08</c:v>
                </c:pt>
                <c:pt idx="437">
                  <c:v>-4.2</c:v>
                </c:pt>
                <c:pt idx="438">
                  <c:v>-1.456</c:v>
                </c:pt>
                <c:pt idx="439">
                  <c:v>-1.8</c:v>
                </c:pt>
                <c:pt idx="440">
                  <c:v>-3.08</c:v>
                </c:pt>
                <c:pt idx="441">
                  <c:v>-3.9</c:v>
                </c:pt>
                <c:pt idx="442">
                  <c:v>-2.78</c:v>
                </c:pt>
                <c:pt idx="443">
                  <c:v>-5.1150000000000002</c:v>
                </c:pt>
                <c:pt idx="444">
                  <c:v>-2.67</c:v>
                </c:pt>
                <c:pt idx="445">
                  <c:v>-1.96</c:v>
                </c:pt>
                <c:pt idx="446">
                  <c:v>-2.0499999999999998</c:v>
                </c:pt>
                <c:pt idx="447">
                  <c:v>-0.4</c:v>
                </c:pt>
                <c:pt idx="448">
                  <c:v>-5.65</c:v>
                </c:pt>
                <c:pt idx="449">
                  <c:v>-1.66</c:v>
                </c:pt>
                <c:pt idx="450">
                  <c:v>-0.7</c:v>
                </c:pt>
                <c:pt idx="451">
                  <c:v>-2.2200000000000002</c:v>
                </c:pt>
                <c:pt idx="452">
                  <c:v>-4.6399999999999997</c:v>
                </c:pt>
                <c:pt idx="453">
                  <c:v>-1.85</c:v>
                </c:pt>
                <c:pt idx="454">
                  <c:v>-3.19</c:v>
                </c:pt>
                <c:pt idx="455">
                  <c:v>-6.98</c:v>
                </c:pt>
                <c:pt idx="456">
                  <c:v>-0.8</c:v>
                </c:pt>
                <c:pt idx="457">
                  <c:v>-5.23</c:v>
                </c:pt>
                <c:pt idx="458">
                  <c:v>-2.29</c:v>
                </c:pt>
                <c:pt idx="459">
                  <c:v>-5.21</c:v>
                </c:pt>
                <c:pt idx="460">
                  <c:v>-1.827</c:v>
                </c:pt>
                <c:pt idx="461">
                  <c:v>-2.35</c:v>
                </c:pt>
                <c:pt idx="462">
                  <c:v>-3.75</c:v>
                </c:pt>
                <c:pt idx="463">
                  <c:v>-3.66</c:v>
                </c:pt>
                <c:pt idx="464">
                  <c:v>-2.843</c:v>
                </c:pt>
                <c:pt idx="465">
                  <c:v>-5.47</c:v>
                </c:pt>
                <c:pt idx="466">
                  <c:v>-2.8</c:v>
                </c:pt>
                <c:pt idx="467">
                  <c:v>-2.89</c:v>
                </c:pt>
                <c:pt idx="468">
                  <c:v>-2.39</c:v>
                </c:pt>
                <c:pt idx="469">
                  <c:v>-3.63</c:v>
                </c:pt>
                <c:pt idx="470">
                  <c:v>-1.33</c:v>
                </c:pt>
                <c:pt idx="471">
                  <c:v>-1.6</c:v>
                </c:pt>
                <c:pt idx="472">
                  <c:v>-1.8029999999999999</c:v>
                </c:pt>
                <c:pt idx="473">
                  <c:v>-6.49</c:v>
                </c:pt>
                <c:pt idx="474">
                  <c:v>-2.3199999999999998</c:v>
                </c:pt>
                <c:pt idx="475">
                  <c:v>-1.92</c:v>
                </c:pt>
                <c:pt idx="476">
                  <c:v>-3.31</c:v>
                </c:pt>
                <c:pt idx="477">
                  <c:v>-2.67</c:v>
                </c:pt>
                <c:pt idx="478">
                  <c:v>-2.33</c:v>
                </c:pt>
                <c:pt idx="479">
                  <c:v>-1.601</c:v>
                </c:pt>
                <c:pt idx="480">
                  <c:v>-2.82</c:v>
                </c:pt>
                <c:pt idx="481">
                  <c:v>-2.863</c:v>
                </c:pt>
                <c:pt idx="482">
                  <c:v>-2.6920000000000002</c:v>
                </c:pt>
                <c:pt idx="483">
                  <c:v>-2.34</c:v>
                </c:pt>
                <c:pt idx="484">
                  <c:v>-0.72</c:v>
                </c:pt>
                <c:pt idx="485">
                  <c:v>-5.53</c:v>
                </c:pt>
                <c:pt idx="486">
                  <c:v>-2.36</c:v>
                </c:pt>
                <c:pt idx="487">
                  <c:v>-1.74</c:v>
                </c:pt>
                <c:pt idx="488">
                  <c:v>-1.66</c:v>
                </c:pt>
                <c:pt idx="489">
                  <c:v>-3.21</c:v>
                </c:pt>
                <c:pt idx="490">
                  <c:v>-3</c:v>
                </c:pt>
                <c:pt idx="491">
                  <c:v>-3.38</c:v>
                </c:pt>
                <c:pt idx="492">
                  <c:v>-4.24</c:v>
                </c:pt>
                <c:pt idx="493">
                  <c:v>-3.5</c:v>
                </c:pt>
                <c:pt idx="494">
                  <c:v>-1.37</c:v>
                </c:pt>
                <c:pt idx="495">
                  <c:v>-4.37</c:v>
                </c:pt>
                <c:pt idx="496">
                  <c:v>-5.56</c:v>
                </c:pt>
                <c:pt idx="497">
                  <c:v>-0.85</c:v>
                </c:pt>
                <c:pt idx="498">
                  <c:v>-1.64</c:v>
                </c:pt>
                <c:pt idx="499">
                  <c:v>-4.03</c:v>
                </c:pt>
                <c:pt idx="500">
                  <c:v>-3.927</c:v>
                </c:pt>
                <c:pt idx="501">
                  <c:v>-5.72</c:v>
                </c:pt>
                <c:pt idx="502">
                  <c:v>-2.67</c:v>
                </c:pt>
                <c:pt idx="503">
                  <c:v>-1.49</c:v>
                </c:pt>
                <c:pt idx="504">
                  <c:v>-2.39</c:v>
                </c:pt>
                <c:pt idx="505">
                  <c:v>-2.37</c:v>
                </c:pt>
                <c:pt idx="506">
                  <c:v>-2.82</c:v>
                </c:pt>
                <c:pt idx="507">
                  <c:v>-2.93</c:v>
                </c:pt>
                <c:pt idx="508">
                  <c:v>-1.96</c:v>
                </c:pt>
                <c:pt idx="509">
                  <c:v>-3.26</c:v>
                </c:pt>
                <c:pt idx="510">
                  <c:v>-2.77</c:v>
                </c:pt>
                <c:pt idx="511">
                  <c:v>-2.19</c:v>
                </c:pt>
                <c:pt idx="512">
                  <c:v>-5.7359999999999998</c:v>
                </c:pt>
                <c:pt idx="513">
                  <c:v>-3.54</c:v>
                </c:pt>
                <c:pt idx="514">
                  <c:v>-2.92</c:v>
                </c:pt>
                <c:pt idx="515">
                  <c:v>-2.48</c:v>
                </c:pt>
                <c:pt idx="516">
                  <c:v>-3.59</c:v>
                </c:pt>
                <c:pt idx="517">
                  <c:v>-3.43</c:v>
                </c:pt>
                <c:pt idx="518">
                  <c:v>-0.95</c:v>
                </c:pt>
                <c:pt idx="519">
                  <c:v>-3.27</c:v>
                </c:pt>
                <c:pt idx="520">
                  <c:v>-3.536</c:v>
                </c:pt>
                <c:pt idx="521">
                  <c:v>-4.5</c:v>
                </c:pt>
                <c:pt idx="522">
                  <c:v>-4.4800000000000004</c:v>
                </c:pt>
                <c:pt idx="523">
                  <c:v>-0.41</c:v>
                </c:pt>
                <c:pt idx="524">
                  <c:v>-2.41</c:v>
                </c:pt>
                <c:pt idx="525">
                  <c:v>-1.34</c:v>
                </c:pt>
                <c:pt idx="526">
                  <c:v>-4.28</c:v>
                </c:pt>
                <c:pt idx="527">
                  <c:v>-6.09</c:v>
                </c:pt>
                <c:pt idx="528">
                  <c:v>-4</c:v>
                </c:pt>
                <c:pt idx="529">
                  <c:v>-4.0599999999999996</c:v>
                </c:pt>
                <c:pt idx="530">
                  <c:v>-2.86</c:v>
                </c:pt>
                <c:pt idx="531">
                  <c:v>-0.68</c:v>
                </c:pt>
                <c:pt idx="532">
                  <c:v>-3.5920000000000001</c:v>
                </c:pt>
                <c:pt idx="533">
                  <c:v>-4.63</c:v>
                </c:pt>
                <c:pt idx="534">
                  <c:v>-2.38</c:v>
                </c:pt>
                <c:pt idx="535">
                  <c:v>-2.38</c:v>
                </c:pt>
                <c:pt idx="536">
                  <c:v>-1</c:v>
                </c:pt>
                <c:pt idx="537">
                  <c:v>-4.3099999999999996</c:v>
                </c:pt>
                <c:pt idx="538">
                  <c:v>-2.1110000000000002</c:v>
                </c:pt>
                <c:pt idx="539">
                  <c:v>-2.21</c:v>
                </c:pt>
                <c:pt idx="540">
                  <c:v>-1.7</c:v>
                </c:pt>
                <c:pt idx="541">
                  <c:v>-3.54</c:v>
                </c:pt>
                <c:pt idx="542">
                  <c:v>-2.89</c:v>
                </c:pt>
                <c:pt idx="543">
                  <c:v>-3.03</c:v>
                </c:pt>
                <c:pt idx="544">
                  <c:v>-2.5099999999999998</c:v>
                </c:pt>
                <c:pt idx="545">
                  <c:v>-3.52</c:v>
                </c:pt>
                <c:pt idx="546">
                  <c:v>-3.24</c:v>
                </c:pt>
                <c:pt idx="547">
                  <c:v>-3.4</c:v>
                </c:pt>
                <c:pt idx="548">
                  <c:v>-0.74</c:v>
                </c:pt>
                <c:pt idx="549">
                  <c:v>-2.57</c:v>
                </c:pt>
                <c:pt idx="550">
                  <c:v>-2.78</c:v>
                </c:pt>
                <c:pt idx="551">
                  <c:v>-3.0830000000000002</c:v>
                </c:pt>
                <c:pt idx="552">
                  <c:v>-1.78</c:v>
                </c:pt>
                <c:pt idx="553">
                  <c:v>-2.77</c:v>
                </c:pt>
                <c:pt idx="554">
                  <c:v>-1.29</c:v>
                </c:pt>
                <c:pt idx="555">
                  <c:v>-0.96</c:v>
                </c:pt>
                <c:pt idx="556">
                  <c:v>-1.99</c:v>
                </c:pt>
                <c:pt idx="557">
                  <c:v>-3.2</c:v>
                </c:pt>
                <c:pt idx="558">
                  <c:v>-3.01</c:v>
                </c:pt>
                <c:pt idx="559">
                  <c:v>-6.62</c:v>
                </c:pt>
                <c:pt idx="560">
                  <c:v>-2.0499999999999998</c:v>
                </c:pt>
                <c:pt idx="561">
                  <c:v>-0.96</c:v>
                </c:pt>
                <c:pt idx="562">
                  <c:v>-4.0199999999999996</c:v>
                </c:pt>
                <c:pt idx="563">
                  <c:v>-3.27</c:v>
                </c:pt>
                <c:pt idx="564">
                  <c:v>-3.04</c:v>
                </c:pt>
                <c:pt idx="565">
                  <c:v>-3.38</c:v>
                </c:pt>
                <c:pt idx="566">
                  <c:v>0</c:v>
                </c:pt>
                <c:pt idx="567">
                  <c:v>-5.64</c:v>
                </c:pt>
                <c:pt idx="568">
                  <c:v>-1.74</c:v>
                </c:pt>
                <c:pt idx="569">
                  <c:v>-7.25</c:v>
                </c:pt>
                <c:pt idx="570">
                  <c:v>-6.47</c:v>
                </c:pt>
                <c:pt idx="571">
                  <c:v>-6.39</c:v>
                </c:pt>
                <c:pt idx="572">
                  <c:v>-4.54</c:v>
                </c:pt>
                <c:pt idx="573">
                  <c:v>-6.14</c:v>
                </c:pt>
                <c:pt idx="574">
                  <c:v>-11.6</c:v>
                </c:pt>
                <c:pt idx="575">
                  <c:v>-7.66</c:v>
                </c:pt>
                <c:pt idx="576">
                  <c:v>-7.39</c:v>
                </c:pt>
                <c:pt idx="577">
                  <c:v>-4.88</c:v>
                </c:pt>
                <c:pt idx="578">
                  <c:v>-7.21</c:v>
                </c:pt>
                <c:pt idx="579">
                  <c:v>-8.7100000000000009</c:v>
                </c:pt>
                <c:pt idx="580">
                  <c:v>-7.82</c:v>
                </c:pt>
                <c:pt idx="581">
                  <c:v>-8.6</c:v>
                </c:pt>
                <c:pt idx="582">
                  <c:v>-7.92</c:v>
                </c:pt>
                <c:pt idx="583">
                  <c:v>-7.92</c:v>
                </c:pt>
                <c:pt idx="584">
                  <c:v>-7.68</c:v>
                </c:pt>
                <c:pt idx="585">
                  <c:v>-8.01</c:v>
                </c:pt>
                <c:pt idx="586">
                  <c:v>-5.28</c:v>
                </c:pt>
                <c:pt idx="587">
                  <c:v>-7.28</c:v>
                </c:pt>
                <c:pt idx="588">
                  <c:v>-8.56</c:v>
                </c:pt>
                <c:pt idx="589">
                  <c:v>-3.48</c:v>
                </c:pt>
                <c:pt idx="590">
                  <c:v>-7.42</c:v>
                </c:pt>
                <c:pt idx="591">
                  <c:v>-4.62</c:v>
                </c:pt>
                <c:pt idx="592">
                  <c:v>-7.43</c:v>
                </c:pt>
                <c:pt idx="593">
                  <c:v>-8.94</c:v>
                </c:pt>
                <c:pt idx="594">
                  <c:v>-2.7</c:v>
                </c:pt>
                <c:pt idx="595">
                  <c:v>-7.32</c:v>
                </c:pt>
                <c:pt idx="596">
                  <c:v>-5.21</c:v>
                </c:pt>
                <c:pt idx="597">
                  <c:v>-6.57</c:v>
                </c:pt>
                <c:pt idx="598">
                  <c:v>-5.27</c:v>
                </c:pt>
                <c:pt idx="599">
                  <c:v>-7.39</c:v>
                </c:pt>
                <c:pt idx="600">
                  <c:v>-6.25</c:v>
                </c:pt>
                <c:pt idx="601">
                  <c:v>-6.56</c:v>
                </c:pt>
                <c:pt idx="602">
                  <c:v>-6.01</c:v>
                </c:pt>
                <c:pt idx="603">
                  <c:v>-6.29</c:v>
                </c:pt>
                <c:pt idx="604">
                  <c:v>-9.15</c:v>
                </c:pt>
                <c:pt idx="605">
                  <c:v>-9.16</c:v>
                </c:pt>
                <c:pt idx="606">
                  <c:v>-7.8</c:v>
                </c:pt>
                <c:pt idx="607">
                  <c:v>-4.3449999999999998</c:v>
                </c:pt>
                <c:pt idx="608">
                  <c:v>-3.54</c:v>
                </c:pt>
                <c:pt idx="609">
                  <c:v>-3.57</c:v>
                </c:pt>
                <c:pt idx="610">
                  <c:v>-4.72</c:v>
                </c:pt>
                <c:pt idx="611">
                  <c:v>-3.2240000000000002</c:v>
                </c:pt>
                <c:pt idx="612">
                  <c:v>-4.1399999999999997</c:v>
                </c:pt>
                <c:pt idx="613">
                  <c:v>-4.29</c:v>
                </c:pt>
                <c:pt idx="614">
                  <c:v>-4.55</c:v>
                </c:pt>
                <c:pt idx="615">
                  <c:v>-4.6789999999999896</c:v>
                </c:pt>
                <c:pt idx="616">
                  <c:v>-4.1399999999999997</c:v>
                </c:pt>
                <c:pt idx="617">
                  <c:v>-4.29</c:v>
                </c:pt>
                <c:pt idx="618">
                  <c:v>-3.6</c:v>
                </c:pt>
                <c:pt idx="619">
                  <c:v>-4.17</c:v>
                </c:pt>
                <c:pt idx="620">
                  <c:v>-3.7</c:v>
                </c:pt>
                <c:pt idx="621">
                  <c:v>-3.77</c:v>
                </c:pt>
                <c:pt idx="622">
                  <c:v>-2.2200000000000002</c:v>
                </c:pt>
                <c:pt idx="623">
                  <c:v>-1.92</c:v>
                </c:pt>
                <c:pt idx="624">
                  <c:v>-2.2799999999999998</c:v>
                </c:pt>
                <c:pt idx="625">
                  <c:v>-4.8899999999999997</c:v>
                </c:pt>
                <c:pt idx="626">
                  <c:v>-4.4000000000000004</c:v>
                </c:pt>
                <c:pt idx="627">
                  <c:v>-4.3499999999999996</c:v>
                </c:pt>
                <c:pt idx="628">
                  <c:v>-3.93</c:v>
                </c:pt>
                <c:pt idx="629">
                  <c:v>-2.593</c:v>
                </c:pt>
                <c:pt idx="630">
                  <c:v>-2.077</c:v>
                </c:pt>
                <c:pt idx="631">
                  <c:v>-2.39</c:v>
                </c:pt>
                <c:pt idx="632">
                  <c:v>-2.39</c:v>
                </c:pt>
                <c:pt idx="633">
                  <c:v>-2.5630000000000002</c:v>
                </c:pt>
                <c:pt idx="634">
                  <c:v>-2.016</c:v>
                </c:pt>
                <c:pt idx="635">
                  <c:v>-2.6469999999999998</c:v>
                </c:pt>
                <c:pt idx="636">
                  <c:v>-2.4</c:v>
                </c:pt>
                <c:pt idx="637">
                  <c:v>-1.708</c:v>
                </c:pt>
                <c:pt idx="638">
                  <c:v>-1.742</c:v>
                </c:pt>
                <c:pt idx="639">
                  <c:v>-1.228</c:v>
                </c:pt>
                <c:pt idx="640">
                  <c:v>-1.1599999999999999</c:v>
                </c:pt>
                <c:pt idx="641">
                  <c:v>-2.1789999999999998</c:v>
                </c:pt>
                <c:pt idx="642">
                  <c:v>-1.661</c:v>
                </c:pt>
                <c:pt idx="643">
                  <c:v>-2.23</c:v>
                </c:pt>
                <c:pt idx="644">
                  <c:v>-2.2530000000000001</c:v>
                </c:pt>
                <c:pt idx="645">
                  <c:v>-2.766</c:v>
                </c:pt>
                <c:pt idx="646">
                  <c:v>-1.6140000000000001</c:v>
                </c:pt>
                <c:pt idx="647">
                  <c:v>-2.3559999999999999</c:v>
                </c:pt>
                <c:pt idx="648">
                  <c:v>-4.0199999999999996</c:v>
                </c:pt>
                <c:pt idx="649">
                  <c:v>-3.43</c:v>
                </c:pt>
                <c:pt idx="650">
                  <c:v>-3.9990000000000001</c:v>
                </c:pt>
                <c:pt idx="651">
                  <c:v>-3.85</c:v>
                </c:pt>
                <c:pt idx="652">
                  <c:v>-5.37</c:v>
                </c:pt>
                <c:pt idx="653">
                  <c:v>-3.45</c:v>
                </c:pt>
                <c:pt idx="654">
                  <c:v>-5.66</c:v>
                </c:pt>
                <c:pt idx="655">
                  <c:v>-4.88</c:v>
                </c:pt>
                <c:pt idx="656">
                  <c:v>-3.09</c:v>
                </c:pt>
                <c:pt idx="657">
                  <c:v>-3.8170000000000002</c:v>
                </c:pt>
                <c:pt idx="658">
                  <c:v>-5.1840000000000002</c:v>
                </c:pt>
                <c:pt idx="659">
                  <c:v>-4.63</c:v>
                </c:pt>
                <c:pt idx="660">
                  <c:v>-4.57</c:v>
                </c:pt>
                <c:pt idx="661">
                  <c:v>-4.42</c:v>
                </c:pt>
                <c:pt idx="662">
                  <c:v>-3.24</c:v>
                </c:pt>
                <c:pt idx="663">
                  <c:v>-4.8</c:v>
                </c:pt>
                <c:pt idx="664">
                  <c:v>-5.2839999999999998</c:v>
                </c:pt>
                <c:pt idx="665">
                  <c:v>-3.85</c:v>
                </c:pt>
                <c:pt idx="666">
                  <c:v>-2.0840000000000001</c:v>
                </c:pt>
                <c:pt idx="667">
                  <c:v>-2.6760000000000002</c:v>
                </c:pt>
                <c:pt idx="668">
                  <c:v>-3.7850000000000001</c:v>
                </c:pt>
                <c:pt idx="669">
                  <c:v>-3.04</c:v>
                </c:pt>
                <c:pt idx="670">
                  <c:v>-3.3639999999999999</c:v>
                </c:pt>
                <c:pt idx="671">
                  <c:v>-4</c:v>
                </c:pt>
                <c:pt idx="672">
                  <c:v>-3.15</c:v>
                </c:pt>
                <c:pt idx="673">
                  <c:v>-4.43</c:v>
                </c:pt>
                <c:pt idx="674">
                  <c:v>-4.0599999999999996</c:v>
                </c:pt>
                <c:pt idx="675">
                  <c:v>-2.9279999999999999</c:v>
                </c:pt>
                <c:pt idx="676">
                  <c:v>-4.0999999999999996</c:v>
                </c:pt>
                <c:pt idx="677">
                  <c:v>-3.2389999999999999</c:v>
                </c:pt>
                <c:pt idx="678">
                  <c:v>-2.4780000000000002</c:v>
                </c:pt>
                <c:pt idx="679">
                  <c:v>-4.55</c:v>
                </c:pt>
                <c:pt idx="680">
                  <c:v>-4.4109999999999996</c:v>
                </c:pt>
                <c:pt idx="681">
                  <c:v>0.51</c:v>
                </c:pt>
                <c:pt idx="682">
                  <c:v>1.02</c:v>
                </c:pt>
                <c:pt idx="683">
                  <c:v>0.45</c:v>
                </c:pt>
                <c:pt idx="684">
                  <c:v>-3.76</c:v>
                </c:pt>
                <c:pt idx="685">
                  <c:v>-5.67</c:v>
                </c:pt>
                <c:pt idx="686">
                  <c:v>8.9999999999999993E-3</c:v>
                </c:pt>
                <c:pt idx="687">
                  <c:v>-0.46</c:v>
                </c:pt>
                <c:pt idx="688">
                  <c:v>0.38</c:v>
                </c:pt>
                <c:pt idx="689">
                  <c:v>0.76</c:v>
                </c:pt>
                <c:pt idx="690">
                  <c:v>1.02</c:v>
                </c:pt>
                <c:pt idx="691">
                  <c:v>0.61</c:v>
                </c:pt>
                <c:pt idx="692">
                  <c:v>0.38</c:v>
                </c:pt>
                <c:pt idx="693">
                  <c:v>0.36</c:v>
                </c:pt>
                <c:pt idx="694">
                  <c:v>0.38</c:v>
                </c:pt>
                <c:pt idx="695">
                  <c:v>-7.2</c:v>
                </c:pt>
                <c:pt idx="696">
                  <c:v>-4.08</c:v>
                </c:pt>
                <c:pt idx="697">
                  <c:v>-4.53</c:v>
                </c:pt>
                <c:pt idx="698">
                  <c:v>-6.89</c:v>
                </c:pt>
                <c:pt idx="699">
                  <c:v>-2.5499999999999998</c:v>
                </c:pt>
                <c:pt idx="700">
                  <c:v>-7.15</c:v>
                </c:pt>
                <c:pt idx="701">
                  <c:v>-2.98</c:v>
                </c:pt>
                <c:pt idx="702">
                  <c:v>-6.51</c:v>
                </c:pt>
                <c:pt idx="703">
                  <c:v>-4.93</c:v>
                </c:pt>
                <c:pt idx="704">
                  <c:v>-3.9529999999999998</c:v>
                </c:pt>
                <c:pt idx="705">
                  <c:v>-5.6660000000000004</c:v>
                </c:pt>
                <c:pt idx="706">
                  <c:v>-4.25</c:v>
                </c:pt>
                <c:pt idx="707">
                  <c:v>-3.85</c:v>
                </c:pt>
                <c:pt idx="708">
                  <c:v>-2.5299999999999998</c:v>
                </c:pt>
                <c:pt idx="709">
                  <c:v>-4.6399999999999997</c:v>
                </c:pt>
                <c:pt idx="710">
                  <c:v>-3.4</c:v>
                </c:pt>
                <c:pt idx="711">
                  <c:v>-0.44</c:v>
                </c:pt>
                <c:pt idx="712">
                  <c:v>-4.3</c:v>
                </c:pt>
                <c:pt idx="713">
                  <c:v>-3.1</c:v>
                </c:pt>
                <c:pt idx="714">
                  <c:v>-4.47</c:v>
                </c:pt>
                <c:pt idx="715">
                  <c:v>0.35</c:v>
                </c:pt>
                <c:pt idx="716">
                  <c:v>-1.9470000000000001</c:v>
                </c:pt>
                <c:pt idx="717">
                  <c:v>-0.12</c:v>
                </c:pt>
                <c:pt idx="718">
                  <c:v>-0.85399999999999998</c:v>
                </c:pt>
                <c:pt idx="719">
                  <c:v>0.02</c:v>
                </c:pt>
                <c:pt idx="720">
                  <c:v>-0.91</c:v>
                </c:pt>
                <c:pt idx="721">
                  <c:v>-0.46600000000000003</c:v>
                </c:pt>
                <c:pt idx="722">
                  <c:v>-1.1100000000000001</c:v>
                </c:pt>
                <c:pt idx="723">
                  <c:v>-1.1100000000000001</c:v>
                </c:pt>
                <c:pt idx="724">
                  <c:v>-1.139</c:v>
                </c:pt>
                <c:pt idx="725">
                  <c:v>-4.0990000000000002</c:v>
                </c:pt>
                <c:pt idx="726">
                  <c:v>-4.13</c:v>
                </c:pt>
                <c:pt idx="727">
                  <c:v>-4.37</c:v>
                </c:pt>
                <c:pt idx="728">
                  <c:v>-4.9000000000000004</c:v>
                </c:pt>
                <c:pt idx="729">
                  <c:v>-3.68</c:v>
                </c:pt>
                <c:pt idx="730">
                  <c:v>-5.6130000000000004</c:v>
                </c:pt>
                <c:pt idx="731">
                  <c:v>-3.18</c:v>
                </c:pt>
                <c:pt idx="732">
                  <c:v>-3.59</c:v>
                </c:pt>
                <c:pt idx="733">
                  <c:v>-4.71</c:v>
                </c:pt>
                <c:pt idx="734">
                  <c:v>-6.5229999999999997</c:v>
                </c:pt>
                <c:pt idx="735">
                  <c:v>-6.3010000000000002</c:v>
                </c:pt>
                <c:pt idx="736">
                  <c:v>-5.0709999999999997</c:v>
                </c:pt>
                <c:pt idx="737">
                  <c:v>-4.6779999999999999</c:v>
                </c:pt>
                <c:pt idx="738">
                  <c:v>-4.0970000000000004</c:v>
                </c:pt>
                <c:pt idx="739">
                  <c:v>-4.907</c:v>
                </c:pt>
                <c:pt idx="740">
                  <c:v>-4.47</c:v>
                </c:pt>
                <c:pt idx="741">
                  <c:v>-5.8860000000000001</c:v>
                </c:pt>
                <c:pt idx="742">
                  <c:v>-8.1760000000000002</c:v>
                </c:pt>
                <c:pt idx="743">
                  <c:v>-8.4019999999999992</c:v>
                </c:pt>
                <c:pt idx="744">
                  <c:v>-8.0169999999999995</c:v>
                </c:pt>
                <c:pt idx="745">
                  <c:v>-6.2910000000000004</c:v>
                </c:pt>
                <c:pt idx="746">
                  <c:v>-6.0250000000000004</c:v>
                </c:pt>
                <c:pt idx="747">
                  <c:v>-7.3369999999999997</c:v>
                </c:pt>
                <c:pt idx="748">
                  <c:v>-5.24</c:v>
                </c:pt>
                <c:pt idx="749">
                  <c:v>-1.488</c:v>
                </c:pt>
                <c:pt idx="750">
                  <c:v>-0.80700000000000005</c:v>
                </c:pt>
                <c:pt idx="751">
                  <c:v>-1.506</c:v>
                </c:pt>
                <c:pt idx="752">
                  <c:v>-2.484</c:v>
                </c:pt>
                <c:pt idx="753">
                  <c:v>-1.9810000000000001</c:v>
                </c:pt>
                <c:pt idx="754">
                  <c:v>-2.5230000000000001</c:v>
                </c:pt>
                <c:pt idx="755">
                  <c:v>-1.077</c:v>
                </c:pt>
                <c:pt idx="756">
                  <c:v>-3.7959999999999998</c:v>
                </c:pt>
                <c:pt idx="757">
                  <c:v>-3.754</c:v>
                </c:pt>
                <c:pt idx="758">
                  <c:v>-3.7959999999999998</c:v>
                </c:pt>
                <c:pt idx="759">
                  <c:v>-3.4990000000000001</c:v>
                </c:pt>
                <c:pt idx="760">
                  <c:v>-3.6040000000000001</c:v>
                </c:pt>
                <c:pt idx="761">
                  <c:v>-3.952</c:v>
                </c:pt>
                <c:pt idx="762">
                  <c:v>-4.8899999999999997</c:v>
                </c:pt>
                <c:pt idx="763">
                  <c:v>-4.16</c:v>
                </c:pt>
                <c:pt idx="764">
                  <c:v>-4.46</c:v>
                </c:pt>
                <c:pt idx="765">
                  <c:v>-5.46</c:v>
                </c:pt>
                <c:pt idx="766">
                  <c:v>-4.7</c:v>
                </c:pt>
                <c:pt idx="767">
                  <c:v>-3.96</c:v>
                </c:pt>
                <c:pt idx="768">
                  <c:v>-4.7300000000000004</c:v>
                </c:pt>
                <c:pt idx="769">
                  <c:v>-5.17</c:v>
                </c:pt>
                <c:pt idx="770">
                  <c:v>-5.89</c:v>
                </c:pt>
                <c:pt idx="771">
                  <c:v>-6.96</c:v>
                </c:pt>
                <c:pt idx="772">
                  <c:v>-6.57</c:v>
                </c:pt>
                <c:pt idx="773">
                  <c:v>-6.35</c:v>
                </c:pt>
                <c:pt idx="774">
                  <c:v>-4.5539999999999896</c:v>
                </c:pt>
                <c:pt idx="775">
                  <c:v>-2.62</c:v>
                </c:pt>
                <c:pt idx="776">
                  <c:v>-4.2069999999999999</c:v>
                </c:pt>
                <c:pt idx="777">
                  <c:v>-4.1139999999999999</c:v>
                </c:pt>
                <c:pt idx="778">
                  <c:v>-3.36</c:v>
                </c:pt>
                <c:pt idx="779">
                  <c:v>-2.86</c:v>
                </c:pt>
                <c:pt idx="780">
                  <c:v>-1.3</c:v>
                </c:pt>
                <c:pt idx="781">
                  <c:v>-1.94</c:v>
                </c:pt>
                <c:pt idx="782">
                  <c:v>-2.54</c:v>
                </c:pt>
                <c:pt idx="783">
                  <c:v>-2.16</c:v>
                </c:pt>
                <c:pt idx="784">
                  <c:v>-2.42</c:v>
                </c:pt>
                <c:pt idx="785">
                  <c:v>-3.64</c:v>
                </c:pt>
                <c:pt idx="786">
                  <c:v>1.1000000000000001</c:v>
                </c:pt>
                <c:pt idx="787">
                  <c:v>-1.95</c:v>
                </c:pt>
                <c:pt idx="788">
                  <c:v>-4.16</c:v>
                </c:pt>
                <c:pt idx="789">
                  <c:v>-2.2400000000000002</c:v>
                </c:pt>
                <c:pt idx="790">
                  <c:v>-6.2</c:v>
                </c:pt>
                <c:pt idx="791">
                  <c:v>-8.0570000000000004</c:v>
                </c:pt>
                <c:pt idx="792">
                  <c:v>-7.01</c:v>
                </c:pt>
                <c:pt idx="793">
                  <c:v>-6.59</c:v>
                </c:pt>
                <c:pt idx="794">
                  <c:v>-6.57</c:v>
                </c:pt>
                <c:pt idx="795">
                  <c:v>-4.21</c:v>
                </c:pt>
                <c:pt idx="796">
                  <c:v>-3.79</c:v>
                </c:pt>
                <c:pt idx="797">
                  <c:v>-3.59</c:v>
                </c:pt>
                <c:pt idx="798">
                  <c:v>-4.7</c:v>
                </c:pt>
                <c:pt idx="799">
                  <c:v>-3.3239999999999998</c:v>
                </c:pt>
                <c:pt idx="800">
                  <c:v>-5.1529999999999996</c:v>
                </c:pt>
                <c:pt idx="801">
                  <c:v>-5.36</c:v>
                </c:pt>
                <c:pt idx="802">
                  <c:v>-4.8710000000000004</c:v>
                </c:pt>
                <c:pt idx="803">
                  <c:v>-0.17</c:v>
                </c:pt>
                <c:pt idx="804">
                  <c:v>-1.39</c:v>
                </c:pt>
                <c:pt idx="805">
                  <c:v>-2.5230000000000001</c:v>
                </c:pt>
                <c:pt idx="806">
                  <c:v>-0.875999999999999</c:v>
                </c:pt>
                <c:pt idx="807">
                  <c:v>-3.3</c:v>
                </c:pt>
                <c:pt idx="808">
                  <c:v>-2.64</c:v>
                </c:pt>
                <c:pt idx="809">
                  <c:v>-6.08</c:v>
                </c:pt>
                <c:pt idx="810">
                  <c:v>-4.74</c:v>
                </c:pt>
                <c:pt idx="811">
                  <c:v>0.11</c:v>
                </c:pt>
                <c:pt idx="812">
                  <c:v>0.49</c:v>
                </c:pt>
                <c:pt idx="813">
                  <c:v>0.64</c:v>
                </c:pt>
                <c:pt idx="814">
                  <c:v>-5.64</c:v>
                </c:pt>
                <c:pt idx="815">
                  <c:v>-6.3170000000000002</c:v>
                </c:pt>
                <c:pt idx="816">
                  <c:v>-5.46</c:v>
                </c:pt>
                <c:pt idx="817">
                  <c:v>-4.0460000000000003</c:v>
                </c:pt>
                <c:pt idx="818">
                  <c:v>-2.8780000000000001</c:v>
                </c:pt>
                <c:pt idx="819">
                  <c:v>-3.1269999999999998</c:v>
                </c:pt>
                <c:pt idx="820">
                  <c:v>-1.155</c:v>
                </c:pt>
                <c:pt idx="821">
                  <c:v>-1.458</c:v>
                </c:pt>
                <c:pt idx="822">
                  <c:v>-0.97199999999999998</c:v>
                </c:pt>
                <c:pt idx="823">
                  <c:v>-2.19</c:v>
                </c:pt>
                <c:pt idx="824">
                  <c:v>-0.82</c:v>
                </c:pt>
                <c:pt idx="825">
                  <c:v>-0.1</c:v>
                </c:pt>
                <c:pt idx="826">
                  <c:v>-5.85</c:v>
                </c:pt>
                <c:pt idx="827">
                  <c:v>-5.26</c:v>
                </c:pt>
                <c:pt idx="828">
                  <c:v>-5.84</c:v>
                </c:pt>
                <c:pt idx="829">
                  <c:v>-4.62</c:v>
                </c:pt>
                <c:pt idx="830">
                  <c:v>-1.93</c:v>
                </c:pt>
                <c:pt idx="831">
                  <c:v>-4.43</c:v>
                </c:pt>
                <c:pt idx="832">
                  <c:v>-0.624</c:v>
                </c:pt>
                <c:pt idx="833">
                  <c:v>0.71499999999999997</c:v>
                </c:pt>
                <c:pt idx="834">
                  <c:v>-0.36399999999999999</c:v>
                </c:pt>
                <c:pt idx="835">
                  <c:v>-3.42</c:v>
                </c:pt>
                <c:pt idx="836">
                  <c:v>-4.71</c:v>
                </c:pt>
                <c:pt idx="837">
                  <c:v>-2.8</c:v>
                </c:pt>
                <c:pt idx="838">
                  <c:v>0.39</c:v>
                </c:pt>
                <c:pt idx="839">
                  <c:v>-0.03</c:v>
                </c:pt>
                <c:pt idx="840">
                  <c:v>0.74</c:v>
                </c:pt>
                <c:pt idx="841">
                  <c:v>-1.29</c:v>
                </c:pt>
                <c:pt idx="842">
                  <c:v>-2.218</c:v>
                </c:pt>
                <c:pt idx="843">
                  <c:v>-4.1500000000000004</c:v>
                </c:pt>
                <c:pt idx="844">
                  <c:v>-3.81</c:v>
                </c:pt>
                <c:pt idx="845">
                  <c:v>-3.27</c:v>
                </c:pt>
                <c:pt idx="846">
                  <c:v>-3.73</c:v>
                </c:pt>
                <c:pt idx="847">
                  <c:v>-0.85</c:v>
                </c:pt>
                <c:pt idx="848">
                  <c:v>-1.06</c:v>
                </c:pt>
                <c:pt idx="849">
                  <c:v>-2.06</c:v>
                </c:pt>
                <c:pt idx="850">
                  <c:v>-4.3</c:v>
                </c:pt>
                <c:pt idx="851">
                  <c:v>-5.03</c:v>
                </c:pt>
                <c:pt idx="852">
                  <c:v>-4.9550000000000001</c:v>
                </c:pt>
                <c:pt idx="853">
                  <c:v>-2.59</c:v>
                </c:pt>
                <c:pt idx="854">
                  <c:v>-4.26</c:v>
                </c:pt>
                <c:pt idx="855">
                  <c:v>-3.27</c:v>
                </c:pt>
                <c:pt idx="856">
                  <c:v>-1.5</c:v>
                </c:pt>
                <c:pt idx="857">
                  <c:v>-3.18</c:v>
                </c:pt>
                <c:pt idx="858">
                  <c:v>-3.81</c:v>
                </c:pt>
                <c:pt idx="859">
                  <c:v>-6.34</c:v>
                </c:pt>
                <c:pt idx="860">
                  <c:v>-2.61</c:v>
                </c:pt>
                <c:pt idx="861">
                  <c:v>-3.35</c:v>
                </c:pt>
                <c:pt idx="862">
                  <c:v>-2.3220000000000001</c:v>
                </c:pt>
                <c:pt idx="863">
                  <c:v>-2.3690000000000002</c:v>
                </c:pt>
                <c:pt idx="864">
                  <c:v>1.1000000000000001</c:v>
                </c:pt>
                <c:pt idx="865">
                  <c:v>-1.716</c:v>
                </c:pt>
                <c:pt idx="866">
                  <c:v>-5.8390000000000004</c:v>
                </c:pt>
                <c:pt idx="867">
                  <c:v>-3.8929999999999998</c:v>
                </c:pt>
                <c:pt idx="868">
                  <c:v>-6.02</c:v>
                </c:pt>
                <c:pt idx="869">
                  <c:v>-7.28</c:v>
                </c:pt>
                <c:pt idx="870">
                  <c:v>-4.0810000000000004</c:v>
                </c:pt>
                <c:pt idx="871">
                  <c:v>-5.2929999999999904</c:v>
                </c:pt>
                <c:pt idx="872">
                  <c:v>-5.3819999999999997</c:v>
                </c:pt>
                <c:pt idx="873">
                  <c:v>-4.3140000000000001</c:v>
                </c:pt>
                <c:pt idx="874">
                  <c:v>-4.21</c:v>
                </c:pt>
                <c:pt idx="875">
                  <c:v>-3.11</c:v>
                </c:pt>
                <c:pt idx="876">
                  <c:v>-4.8049999999999997</c:v>
                </c:pt>
                <c:pt idx="877">
                  <c:v>-4.6319999999999997</c:v>
                </c:pt>
                <c:pt idx="878">
                  <c:v>-7.92</c:v>
                </c:pt>
                <c:pt idx="879">
                  <c:v>-7.85</c:v>
                </c:pt>
                <c:pt idx="880">
                  <c:v>-5.35</c:v>
                </c:pt>
                <c:pt idx="881">
                  <c:v>-5.27</c:v>
                </c:pt>
                <c:pt idx="882">
                  <c:v>-2.68</c:v>
                </c:pt>
                <c:pt idx="883">
                  <c:v>-2.63</c:v>
                </c:pt>
                <c:pt idx="884">
                  <c:v>-0.6</c:v>
                </c:pt>
                <c:pt idx="885">
                  <c:v>-2.35</c:v>
                </c:pt>
                <c:pt idx="886">
                  <c:v>-5</c:v>
                </c:pt>
                <c:pt idx="887">
                  <c:v>-5.22</c:v>
                </c:pt>
                <c:pt idx="888">
                  <c:v>-3.46</c:v>
                </c:pt>
                <c:pt idx="889">
                  <c:v>-3.36</c:v>
                </c:pt>
                <c:pt idx="890">
                  <c:v>-2.831</c:v>
                </c:pt>
                <c:pt idx="891">
                  <c:v>-5.2329999999999997</c:v>
                </c:pt>
                <c:pt idx="892">
                  <c:v>-1.84</c:v>
                </c:pt>
              </c:numCache>
            </c:numRef>
          </c:yVal>
          <c:smooth val="0"/>
          <c:extLst>
            <c:ext xmlns:c16="http://schemas.microsoft.com/office/drawing/2014/chart" uri="{C3380CC4-5D6E-409C-BE32-E72D297353CC}">
              <c16:uniqueId val="{00000001-B672-4A72-88D1-A2B51D3B20EB}"/>
            </c:ext>
          </c:extLst>
        </c:ser>
        <c:ser>
          <c:idx val="1"/>
          <c:order val="1"/>
          <c:tx>
            <c:v>Valid</c:v>
          </c:tx>
          <c:spPr>
            <a:ln w="25400" cap="rnd">
              <a:noFill/>
              <a:round/>
            </a:ln>
            <a:effectLst/>
          </c:spPr>
          <c:marker>
            <c:symbol val="circle"/>
            <c:size val="5"/>
            <c:spPr>
              <a:solidFill>
                <a:srgbClr val="0000FF"/>
              </a:solidFill>
              <a:ln w="9525">
                <a:noFill/>
              </a:ln>
              <a:effectLst/>
            </c:spPr>
          </c:marker>
          <c:trendline>
            <c:spPr>
              <a:ln w="19050" cap="rnd">
                <a:solidFill>
                  <a:srgbClr val="0000FF"/>
                </a:solidFill>
                <a:prstDash val="sysDot"/>
              </a:ln>
              <a:effectLst/>
            </c:spPr>
            <c:trendlineType val="linear"/>
            <c:dispRSqr val="0"/>
            <c:dispEq val="0"/>
          </c:trendline>
          <c:xVal>
            <c:numRef>
              <c:f>'test-XG'!$J$1:$J$112</c:f>
              <c:numCache>
                <c:formatCode>General</c:formatCode>
                <c:ptCount val="112"/>
                <c:pt idx="0">
                  <c:v>-4.9508478937591196</c:v>
                </c:pt>
                <c:pt idx="1">
                  <c:v>-4.0210693113986897</c:v>
                </c:pt>
                <c:pt idx="2">
                  <c:v>-4.18934550456758</c:v>
                </c:pt>
                <c:pt idx="3">
                  <c:v>-3.98417095001885</c:v>
                </c:pt>
                <c:pt idx="4">
                  <c:v>-2.8123988519079299</c:v>
                </c:pt>
                <c:pt idx="5">
                  <c:v>-0.71387873641027699</c:v>
                </c:pt>
                <c:pt idx="6">
                  <c:v>-1.1326327788255299</c:v>
                </c:pt>
                <c:pt idx="7">
                  <c:v>-3.6511001865847201</c:v>
                </c:pt>
                <c:pt idx="8">
                  <c:v>-4.3200788965463701</c:v>
                </c:pt>
                <c:pt idx="9">
                  <c:v>-2.4840861066932698</c:v>
                </c:pt>
                <c:pt idx="10">
                  <c:v>-3.93772009803026</c:v>
                </c:pt>
                <c:pt idx="11">
                  <c:v>-3.6527985514004602</c:v>
                </c:pt>
                <c:pt idx="12">
                  <c:v>-3.5329040327900101</c:v>
                </c:pt>
                <c:pt idx="13">
                  <c:v>0.132032783621442</c:v>
                </c:pt>
                <c:pt idx="14">
                  <c:v>-4.4748028775564697</c:v>
                </c:pt>
                <c:pt idx="15">
                  <c:v>-4.3616166752507199</c:v>
                </c:pt>
                <c:pt idx="16">
                  <c:v>-1.13334550778268</c:v>
                </c:pt>
                <c:pt idx="17">
                  <c:v>-1.5530514784337499</c:v>
                </c:pt>
                <c:pt idx="18">
                  <c:v>-1.9892920368010401</c:v>
                </c:pt>
                <c:pt idx="19">
                  <c:v>-3.3434142593343901</c:v>
                </c:pt>
                <c:pt idx="20">
                  <c:v>-2.79597737199258</c:v>
                </c:pt>
                <c:pt idx="21">
                  <c:v>-2.6896381866171</c:v>
                </c:pt>
                <c:pt idx="22">
                  <c:v>-0.121577127996083</c:v>
                </c:pt>
                <c:pt idx="23">
                  <c:v>-0.86821370648493201</c:v>
                </c:pt>
                <c:pt idx="24">
                  <c:v>-2.0039732670582602</c:v>
                </c:pt>
                <c:pt idx="25">
                  <c:v>-2.5934541092397798</c:v>
                </c:pt>
                <c:pt idx="26">
                  <c:v>-3.0947109291626398</c:v>
                </c:pt>
                <c:pt idx="27">
                  <c:v>-4.4997183038823403</c:v>
                </c:pt>
                <c:pt idx="28">
                  <c:v>-3.2138391611486399</c:v>
                </c:pt>
                <c:pt idx="29">
                  <c:v>-2.7687007891127502</c:v>
                </c:pt>
                <c:pt idx="30">
                  <c:v>-5.9544747590577902</c:v>
                </c:pt>
                <c:pt idx="31">
                  <c:v>-1.2284476953119201</c:v>
                </c:pt>
                <c:pt idx="32">
                  <c:v>-4.8805143171320999</c:v>
                </c:pt>
                <c:pt idx="33">
                  <c:v>-2.4894397510915001</c:v>
                </c:pt>
                <c:pt idx="34">
                  <c:v>-4.5054059034321501</c:v>
                </c:pt>
                <c:pt idx="35">
                  <c:v>-3.4719231978960199</c:v>
                </c:pt>
                <c:pt idx="36">
                  <c:v>-7.6162920223839299</c:v>
                </c:pt>
                <c:pt idx="37">
                  <c:v>-1.90723869426379</c:v>
                </c:pt>
                <c:pt idx="38">
                  <c:v>-3.5909925039636899</c:v>
                </c:pt>
                <c:pt idx="39">
                  <c:v>-3.0396105763265702</c:v>
                </c:pt>
                <c:pt idx="40">
                  <c:v>-1.1824593868136499</c:v>
                </c:pt>
                <c:pt idx="41">
                  <c:v>-10.309609983026901</c:v>
                </c:pt>
                <c:pt idx="42">
                  <c:v>-3.8165484350457199</c:v>
                </c:pt>
                <c:pt idx="43">
                  <c:v>-4.1033081707042598</c:v>
                </c:pt>
                <c:pt idx="44">
                  <c:v>-7.1019985920877096</c:v>
                </c:pt>
                <c:pt idx="45">
                  <c:v>-6.7197431636147797</c:v>
                </c:pt>
                <c:pt idx="46">
                  <c:v>-1.3683921321650301</c:v>
                </c:pt>
                <c:pt idx="47">
                  <c:v>-5.3557319984601603</c:v>
                </c:pt>
                <c:pt idx="48">
                  <c:v>-4.4725342297005701</c:v>
                </c:pt>
                <c:pt idx="49">
                  <c:v>-3.1144086651688099</c:v>
                </c:pt>
                <c:pt idx="50">
                  <c:v>-8.5769163255040297</c:v>
                </c:pt>
                <c:pt idx="51">
                  <c:v>0.44288248337696301</c:v>
                </c:pt>
                <c:pt idx="52">
                  <c:v>-6.0550178562753301</c:v>
                </c:pt>
                <c:pt idx="53">
                  <c:v>-7.3231965020739</c:v>
                </c:pt>
                <c:pt idx="54">
                  <c:v>-4.1796254745893302</c:v>
                </c:pt>
                <c:pt idx="55">
                  <c:v>-4.4107114532954599</c:v>
                </c:pt>
                <c:pt idx="56">
                  <c:v>-5.78343678799608</c:v>
                </c:pt>
                <c:pt idx="57">
                  <c:v>-3.9611618770255599</c:v>
                </c:pt>
                <c:pt idx="58">
                  <c:v>-0.16658079938013701</c:v>
                </c:pt>
                <c:pt idx="59">
                  <c:v>-6.8632267760163801</c:v>
                </c:pt>
                <c:pt idx="60">
                  <c:v>-3.5177608208361799</c:v>
                </c:pt>
                <c:pt idx="61">
                  <c:v>-4.1245462202282601</c:v>
                </c:pt>
                <c:pt idx="62">
                  <c:v>-2.2056195698251599</c:v>
                </c:pt>
                <c:pt idx="63">
                  <c:v>-1.8876422059689899</c:v>
                </c:pt>
                <c:pt idx="64">
                  <c:v>-4.1742841896527896</c:v>
                </c:pt>
                <c:pt idx="65">
                  <c:v>-2.8100750234251102</c:v>
                </c:pt>
                <c:pt idx="66">
                  <c:v>0.368119225744926</c:v>
                </c:pt>
                <c:pt idx="67">
                  <c:v>-3.7370493812566399</c:v>
                </c:pt>
                <c:pt idx="68">
                  <c:v>-1.8855924079750399</c:v>
                </c:pt>
                <c:pt idx="69">
                  <c:v>-3.7966946452303998</c:v>
                </c:pt>
                <c:pt idx="70">
                  <c:v>-4.6532080865266403</c:v>
                </c:pt>
                <c:pt idx="71">
                  <c:v>-6.2905652261204903</c:v>
                </c:pt>
                <c:pt idx="72">
                  <c:v>-4.4312321546695603</c:v>
                </c:pt>
                <c:pt idx="73">
                  <c:v>-7.3140240337011901</c:v>
                </c:pt>
                <c:pt idx="74">
                  <c:v>-1.83899311760319</c:v>
                </c:pt>
                <c:pt idx="75">
                  <c:v>-2.6990411152551599</c:v>
                </c:pt>
                <c:pt idx="76">
                  <c:v>-9.5731893484528995E-3</c:v>
                </c:pt>
                <c:pt idx="77">
                  <c:v>-6.99416565965105</c:v>
                </c:pt>
                <c:pt idx="78">
                  <c:v>-2.9947617103211899</c:v>
                </c:pt>
                <c:pt idx="79">
                  <c:v>-2.76123654815652</c:v>
                </c:pt>
                <c:pt idx="80">
                  <c:v>-7.1131520699352997</c:v>
                </c:pt>
                <c:pt idx="81">
                  <c:v>-6.4408677657667104</c:v>
                </c:pt>
                <c:pt idx="82">
                  <c:v>-5.2483594871820101</c:v>
                </c:pt>
                <c:pt idx="83">
                  <c:v>-4.2850234682310697</c:v>
                </c:pt>
                <c:pt idx="84">
                  <c:v>-2.8257982561768</c:v>
                </c:pt>
                <c:pt idx="85">
                  <c:v>-5.19854411506814</c:v>
                </c:pt>
                <c:pt idx="86">
                  <c:v>0.28011062016441302</c:v>
                </c:pt>
                <c:pt idx="87">
                  <c:v>-0.83806960365120298</c:v>
                </c:pt>
                <c:pt idx="88">
                  <c:v>-4.1051614671938998E-2</c:v>
                </c:pt>
                <c:pt idx="89">
                  <c:v>-4.0397583155825103</c:v>
                </c:pt>
                <c:pt idx="90">
                  <c:v>-3.4148457057195398</c:v>
                </c:pt>
                <c:pt idx="91">
                  <c:v>-2.0727883152792099</c:v>
                </c:pt>
                <c:pt idx="92">
                  <c:v>-5.51810086831596</c:v>
                </c:pt>
                <c:pt idx="93">
                  <c:v>-4.0152236605509701</c:v>
                </c:pt>
                <c:pt idx="94">
                  <c:v>-4.3079476479521803</c:v>
                </c:pt>
                <c:pt idx="95">
                  <c:v>-4.0670674824977002</c:v>
                </c:pt>
                <c:pt idx="96">
                  <c:v>1.9455815386612198E-2</c:v>
                </c:pt>
                <c:pt idx="97">
                  <c:v>-3.4560781183301499</c:v>
                </c:pt>
                <c:pt idx="98">
                  <c:v>-4.2728422824179502</c:v>
                </c:pt>
                <c:pt idx="99">
                  <c:v>-2.4668387900198998</c:v>
                </c:pt>
                <c:pt idx="100">
                  <c:v>-4.4117236807231297</c:v>
                </c:pt>
                <c:pt idx="101">
                  <c:v>-3.58492812809707</c:v>
                </c:pt>
                <c:pt idx="102">
                  <c:v>-4.2748177987987397</c:v>
                </c:pt>
                <c:pt idx="103">
                  <c:v>-2.87562511385102</c:v>
                </c:pt>
                <c:pt idx="104">
                  <c:v>-1.19306130807817</c:v>
                </c:pt>
                <c:pt idx="105">
                  <c:v>-6.0085702502059801</c:v>
                </c:pt>
                <c:pt idx="106">
                  <c:v>-1.80953939682114</c:v>
                </c:pt>
                <c:pt idx="107">
                  <c:v>-4.0557377262673002</c:v>
                </c:pt>
                <c:pt idx="108">
                  <c:v>-1.9555182472095201</c:v>
                </c:pt>
                <c:pt idx="109">
                  <c:v>-2.29712265714321</c:v>
                </c:pt>
                <c:pt idx="110">
                  <c:v>-2.2991501082316899</c:v>
                </c:pt>
                <c:pt idx="111">
                  <c:v>-2.3267923563971298</c:v>
                </c:pt>
              </c:numCache>
            </c:numRef>
          </c:xVal>
          <c:yVal>
            <c:numRef>
              <c:f>'test-XG'!$K$1:$K$112</c:f>
              <c:numCache>
                <c:formatCode>General</c:formatCode>
                <c:ptCount val="112"/>
                <c:pt idx="0">
                  <c:v>-5.6959999999999997</c:v>
                </c:pt>
                <c:pt idx="1">
                  <c:v>-4.3280000000000003</c:v>
                </c:pt>
                <c:pt idx="2">
                  <c:v>-3.67</c:v>
                </c:pt>
                <c:pt idx="3">
                  <c:v>-4.22</c:v>
                </c:pt>
                <c:pt idx="4">
                  <c:v>-3.028</c:v>
                </c:pt>
                <c:pt idx="5">
                  <c:v>-2.2730000000000001</c:v>
                </c:pt>
                <c:pt idx="6">
                  <c:v>-0.88</c:v>
                </c:pt>
                <c:pt idx="7">
                  <c:v>-3.51</c:v>
                </c:pt>
                <c:pt idx="8">
                  <c:v>-5.03</c:v>
                </c:pt>
                <c:pt idx="9">
                  <c:v>-3.03</c:v>
                </c:pt>
                <c:pt idx="10">
                  <c:v>-3.0430000000000001</c:v>
                </c:pt>
                <c:pt idx="11">
                  <c:v>-3.6720000000000002</c:v>
                </c:pt>
                <c:pt idx="12">
                  <c:v>-3.6579999999999999</c:v>
                </c:pt>
                <c:pt idx="13">
                  <c:v>0.52200000000000002</c:v>
                </c:pt>
                <c:pt idx="14">
                  <c:v>-3.9279999999999999</c:v>
                </c:pt>
                <c:pt idx="15">
                  <c:v>-3.68</c:v>
                </c:pt>
                <c:pt idx="16">
                  <c:v>-2.12</c:v>
                </c:pt>
                <c:pt idx="17">
                  <c:v>-3.4009999999999998</c:v>
                </c:pt>
                <c:pt idx="18">
                  <c:v>-1.99</c:v>
                </c:pt>
                <c:pt idx="19">
                  <c:v>-4.37</c:v>
                </c:pt>
                <c:pt idx="20">
                  <c:v>-1.96</c:v>
                </c:pt>
                <c:pt idx="21">
                  <c:v>-1.85</c:v>
                </c:pt>
                <c:pt idx="22">
                  <c:v>-0.4</c:v>
                </c:pt>
                <c:pt idx="23">
                  <c:v>-1.6</c:v>
                </c:pt>
                <c:pt idx="24">
                  <c:v>-1.52</c:v>
                </c:pt>
                <c:pt idx="25">
                  <c:v>-2.42</c:v>
                </c:pt>
                <c:pt idx="26">
                  <c:v>-3.0939999999999999</c:v>
                </c:pt>
                <c:pt idx="27">
                  <c:v>-3.8</c:v>
                </c:pt>
                <c:pt idx="28">
                  <c:v>-1.69</c:v>
                </c:pt>
                <c:pt idx="29">
                  <c:v>-4.16</c:v>
                </c:pt>
                <c:pt idx="30">
                  <c:v>-8.0399999999999991</c:v>
                </c:pt>
                <c:pt idx="31">
                  <c:v>-2.36</c:v>
                </c:pt>
                <c:pt idx="32">
                  <c:v>-4.38</c:v>
                </c:pt>
                <c:pt idx="33">
                  <c:v>-2.17</c:v>
                </c:pt>
                <c:pt idx="34">
                  <c:v>-3.5859999999999999</c:v>
                </c:pt>
                <c:pt idx="35">
                  <c:v>-3.59</c:v>
                </c:pt>
                <c:pt idx="36">
                  <c:v>-7.87</c:v>
                </c:pt>
                <c:pt idx="37">
                  <c:v>-2.9319999999999999</c:v>
                </c:pt>
                <c:pt idx="38">
                  <c:v>-3.37</c:v>
                </c:pt>
                <c:pt idx="39">
                  <c:v>-2.4609999999999999</c:v>
                </c:pt>
                <c:pt idx="40">
                  <c:v>-1.9890000000000001</c:v>
                </c:pt>
                <c:pt idx="41">
                  <c:v>-6.8</c:v>
                </c:pt>
                <c:pt idx="42">
                  <c:v>-3.15</c:v>
                </c:pt>
                <c:pt idx="43">
                  <c:v>-5.19</c:v>
                </c:pt>
                <c:pt idx="44">
                  <c:v>-8.0030000000000001</c:v>
                </c:pt>
                <c:pt idx="45">
                  <c:v>-6.29</c:v>
                </c:pt>
                <c:pt idx="46">
                  <c:v>-2.2959999999999998</c:v>
                </c:pt>
                <c:pt idx="47">
                  <c:v>-5.931</c:v>
                </c:pt>
                <c:pt idx="48">
                  <c:v>-4.63</c:v>
                </c:pt>
                <c:pt idx="49">
                  <c:v>-3.04</c:v>
                </c:pt>
                <c:pt idx="50">
                  <c:v>-5.2590000000000003</c:v>
                </c:pt>
                <c:pt idx="51">
                  <c:v>-0.24399999999999999</c:v>
                </c:pt>
                <c:pt idx="52">
                  <c:v>-7.11</c:v>
                </c:pt>
                <c:pt idx="53">
                  <c:v>-4.4450000000000003</c:v>
                </c:pt>
                <c:pt idx="54">
                  <c:v>-3.48</c:v>
                </c:pt>
                <c:pt idx="55">
                  <c:v>-4.0469999999999997</c:v>
                </c:pt>
                <c:pt idx="56">
                  <c:v>-6</c:v>
                </c:pt>
                <c:pt idx="57">
                  <c:v>-5.27</c:v>
                </c:pt>
                <c:pt idx="58">
                  <c:v>-0.59</c:v>
                </c:pt>
                <c:pt idx="59">
                  <c:v>-7.02</c:v>
                </c:pt>
                <c:pt idx="60">
                  <c:v>-2.68</c:v>
                </c:pt>
                <c:pt idx="61">
                  <c:v>-4.9249999999999998</c:v>
                </c:pt>
                <c:pt idx="62">
                  <c:v>-2.06</c:v>
                </c:pt>
                <c:pt idx="63">
                  <c:v>-1.899</c:v>
                </c:pt>
                <c:pt idx="64">
                  <c:v>-3.35</c:v>
                </c:pt>
                <c:pt idx="65">
                  <c:v>-2.85</c:v>
                </c:pt>
                <c:pt idx="66">
                  <c:v>1.07</c:v>
                </c:pt>
                <c:pt idx="67">
                  <c:v>-3.5379999999999998</c:v>
                </c:pt>
                <c:pt idx="68">
                  <c:v>-1.04</c:v>
                </c:pt>
                <c:pt idx="69">
                  <c:v>-4.5759999999999996</c:v>
                </c:pt>
                <c:pt idx="70">
                  <c:v>-3.59</c:v>
                </c:pt>
                <c:pt idx="71">
                  <c:v>-6.86</c:v>
                </c:pt>
                <c:pt idx="72">
                  <c:v>-3.19</c:v>
                </c:pt>
                <c:pt idx="73">
                  <c:v>-8.8040000000000003</c:v>
                </c:pt>
                <c:pt idx="74">
                  <c:v>-1.8859999999999999</c:v>
                </c:pt>
                <c:pt idx="75">
                  <c:v>-2.3199999999999998</c:v>
                </c:pt>
                <c:pt idx="76">
                  <c:v>-0.36</c:v>
                </c:pt>
                <c:pt idx="77">
                  <c:v>-8.49</c:v>
                </c:pt>
                <c:pt idx="78">
                  <c:v>-2.56</c:v>
                </c:pt>
                <c:pt idx="79">
                  <c:v>-3.3</c:v>
                </c:pt>
                <c:pt idx="80">
                  <c:v>-7.3209999999999997</c:v>
                </c:pt>
                <c:pt idx="81">
                  <c:v>-6.3070000000000004</c:v>
                </c:pt>
                <c:pt idx="82">
                  <c:v>-4.4450000000000003</c:v>
                </c:pt>
                <c:pt idx="83">
                  <c:v>-2.9</c:v>
                </c:pt>
                <c:pt idx="84">
                  <c:v>-2.9430000000000001</c:v>
                </c:pt>
                <c:pt idx="85">
                  <c:v>-5.5069999999999997</c:v>
                </c:pt>
                <c:pt idx="86">
                  <c:v>0.79</c:v>
                </c:pt>
                <c:pt idx="87">
                  <c:v>-0.74199999999999999</c:v>
                </c:pt>
                <c:pt idx="88">
                  <c:v>0.3</c:v>
                </c:pt>
                <c:pt idx="89">
                  <c:v>-3.5710000000000002</c:v>
                </c:pt>
                <c:pt idx="90">
                  <c:v>-3.09</c:v>
                </c:pt>
                <c:pt idx="91">
                  <c:v>-3.38</c:v>
                </c:pt>
                <c:pt idx="92">
                  <c:v>-4.09</c:v>
                </c:pt>
                <c:pt idx="93">
                  <c:v>-4.883</c:v>
                </c:pt>
                <c:pt idx="94">
                  <c:v>-4.3099999999999996</c:v>
                </c:pt>
                <c:pt idx="95">
                  <c:v>-4.95</c:v>
                </c:pt>
                <c:pt idx="96">
                  <c:v>-0.41</c:v>
                </c:pt>
                <c:pt idx="97">
                  <c:v>-3.1709999999999998</c:v>
                </c:pt>
                <c:pt idx="98">
                  <c:v>-4.12</c:v>
                </c:pt>
                <c:pt idx="99">
                  <c:v>-2.3370000000000002</c:v>
                </c:pt>
                <c:pt idx="100">
                  <c:v>-4.7990000000000004</c:v>
                </c:pt>
                <c:pt idx="101">
                  <c:v>-2.0699999999999998</c:v>
                </c:pt>
                <c:pt idx="102">
                  <c:v>-4.1500000000000004</c:v>
                </c:pt>
                <c:pt idx="103">
                  <c:v>-3.6850000000000001</c:v>
                </c:pt>
                <c:pt idx="104">
                  <c:v>-0.77</c:v>
                </c:pt>
                <c:pt idx="105">
                  <c:v>-6.68</c:v>
                </c:pt>
                <c:pt idx="106">
                  <c:v>-1.45</c:v>
                </c:pt>
                <c:pt idx="107">
                  <c:v>-4.1100000000000003</c:v>
                </c:pt>
                <c:pt idx="108">
                  <c:v>-1.63</c:v>
                </c:pt>
                <c:pt idx="109">
                  <c:v>-4.7350000000000003</c:v>
                </c:pt>
                <c:pt idx="110">
                  <c:v>-3.62</c:v>
                </c:pt>
                <c:pt idx="111">
                  <c:v>-1.1299999999999999</c:v>
                </c:pt>
              </c:numCache>
            </c:numRef>
          </c:yVal>
          <c:smooth val="0"/>
          <c:extLst>
            <c:ext xmlns:c16="http://schemas.microsoft.com/office/drawing/2014/chart" uri="{C3380CC4-5D6E-409C-BE32-E72D297353CC}">
              <c16:uniqueId val="{00000003-B672-4A72-88D1-A2B51D3B20EB}"/>
            </c:ext>
          </c:extLst>
        </c:ser>
        <c:ser>
          <c:idx val="2"/>
          <c:order val="2"/>
          <c:tx>
            <c:v>Test</c:v>
          </c:tx>
          <c:spPr>
            <a:ln w="25400" cap="rnd">
              <a:noFill/>
              <a:round/>
            </a:ln>
            <a:effectLst/>
          </c:spPr>
          <c:marker>
            <c:symbol val="circle"/>
            <c:size val="5"/>
            <c:spPr>
              <a:solidFill>
                <a:srgbClr val="FF0000"/>
              </a:solidFill>
              <a:ln w="9525">
                <a:noFill/>
              </a:ln>
              <a:effectLst/>
            </c:spPr>
          </c:marker>
          <c:trendline>
            <c:spPr>
              <a:ln w="19050" cap="rnd">
                <a:solidFill>
                  <a:srgbClr val="FF0000"/>
                </a:solidFill>
                <a:prstDash val="sysDot"/>
              </a:ln>
              <a:effectLst/>
            </c:spPr>
            <c:trendlineType val="linear"/>
            <c:dispRSqr val="0"/>
            <c:dispEq val="0"/>
          </c:trendline>
          <c:xVal>
            <c:numRef>
              <c:f>'test-XG'!$M$1:$M$112</c:f>
              <c:numCache>
                <c:formatCode>General</c:formatCode>
                <c:ptCount val="112"/>
                <c:pt idx="0">
                  <c:v>-4.8987845977352098</c:v>
                </c:pt>
                <c:pt idx="1">
                  <c:v>-2.0911841879879201</c:v>
                </c:pt>
                <c:pt idx="2">
                  <c:v>-4.69850339126923</c:v>
                </c:pt>
                <c:pt idx="3">
                  <c:v>-4.4466704955872602</c:v>
                </c:pt>
                <c:pt idx="4">
                  <c:v>-4.3449628624243104</c:v>
                </c:pt>
                <c:pt idx="5">
                  <c:v>-6.0475003073379101</c:v>
                </c:pt>
                <c:pt idx="6">
                  <c:v>-0.21861737899192399</c:v>
                </c:pt>
                <c:pt idx="7">
                  <c:v>-2.8453366924545902</c:v>
                </c:pt>
                <c:pt idx="8">
                  <c:v>-0.95435116447221102</c:v>
                </c:pt>
                <c:pt idx="9">
                  <c:v>-2.4385984188147498</c:v>
                </c:pt>
                <c:pt idx="10">
                  <c:v>-4.2187115855304098</c:v>
                </c:pt>
                <c:pt idx="11">
                  <c:v>-0.68714634437371203</c:v>
                </c:pt>
                <c:pt idx="12">
                  <c:v>-1.5510463742507401</c:v>
                </c:pt>
                <c:pt idx="13">
                  <c:v>-2.6167625558605399</c:v>
                </c:pt>
                <c:pt idx="14">
                  <c:v>-6.7854385713477701</c:v>
                </c:pt>
                <c:pt idx="15">
                  <c:v>-1.6772688124007</c:v>
                </c:pt>
                <c:pt idx="16">
                  <c:v>-3.0724266949020902</c:v>
                </c:pt>
                <c:pt idx="17">
                  <c:v>-0.99613351070626399</c:v>
                </c:pt>
                <c:pt idx="18">
                  <c:v>-2.0917766930905102</c:v>
                </c:pt>
                <c:pt idx="19">
                  <c:v>-4.4044702996738296</c:v>
                </c:pt>
                <c:pt idx="20">
                  <c:v>-4.26956440336751</c:v>
                </c:pt>
                <c:pt idx="21">
                  <c:v>-5.7441656596588704</c:v>
                </c:pt>
                <c:pt idx="22">
                  <c:v>-3.92642030413122</c:v>
                </c:pt>
                <c:pt idx="23">
                  <c:v>-0.92886445636180703</c:v>
                </c:pt>
                <c:pt idx="24">
                  <c:v>-3.8626334969056599</c:v>
                </c:pt>
                <c:pt idx="25">
                  <c:v>-6.9816828530355997</c:v>
                </c:pt>
                <c:pt idx="26">
                  <c:v>-2.4553332547788802</c:v>
                </c:pt>
                <c:pt idx="27">
                  <c:v>-0.55024395805464899</c:v>
                </c:pt>
                <c:pt idx="28">
                  <c:v>-7.3051112388669104</c:v>
                </c:pt>
                <c:pt idx="29">
                  <c:v>-2.7896141218706698</c:v>
                </c:pt>
                <c:pt idx="30">
                  <c:v>-4.8995119333288999</c:v>
                </c:pt>
                <c:pt idx="31">
                  <c:v>-6.2011256695315904</c:v>
                </c:pt>
                <c:pt idx="32">
                  <c:v>-6.74750925608316</c:v>
                </c:pt>
                <c:pt idx="33">
                  <c:v>-7.3201488336027198</c:v>
                </c:pt>
                <c:pt idx="34">
                  <c:v>-4.6316971301011902</c:v>
                </c:pt>
                <c:pt idx="35">
                  <c:v>-5.8321100959130598</c:v>
                </c:pt>
                <c:pt idx="36">
                  <c:v>-3.28671953594099</c:v>
                </c:pt>
                <c:pt idx="37">
                  <c:v>-4.30459336495678</c:v>
                </c:pt>
                <c:pt idx="38">
                  <c:v>-1.41512263257962</c:v>
                </c:pt>
                <c:pt idx="39">
                  <c:v>-4.5807529271534602</c:v>
                </c:pt>
                <c:pt idx="40">
                  <c:v>-4.3211795128515398</c:v>
                </c:pt>
                <c:pt idx="41">
                  <c:v>-3.10259751414794</c:v>
                </c:pt>
                <c:pt idx="42">
                  <c:v>-3.5651799554997798</c:v>
                </c:pt>
                <c:pt idx="43">
                  <c:v>-6.9084808825533504</c:v>
                </c:pt>
                <c:pt idx="44">
                  <c:v>-3.4531887508429802</c:v>
                </c:pt>
                <c:pt idx="45">
                  <c:v>-4.4022945350451304</c:v>
                </c:pt>
                <c:pt idx="46">
                  <c:v>-3.4492756703677698</c:v>
                </c:pt>
                <c:pt idx="47">
                  <c:v>-4.6624125147194597</c:v>
                </c:pt>
                <c:pt idx="48">
                  <c:v>-6.2290350818182896</c:v>
                </c:pt>
                <c:pt idx="49">
                  <c:v>-1.83612122814264</c:v>
                </c:pt>
                <c:pt idx="50">
                  <c:v>-0.63332825447666796</c:v>
                </c:pt>
                <c:pt idx="51">
                  <c:v>-1.7342547946235001</c:v>
                </c:pt>
                <c:pt idx="52">
                  <c:v>-3.8604270208873301</c:v>
                </c:pt>
                <c:pt idx="53">
                  <c:v>-1.8708991303637501</c:v>
                </c:pt>
                <c:pt idx="54">
                  <c:v>-1.5478525145711499</c:v>
                </c:pt>
                <c:pt idx="55">
                  <c:v>-3.4231907143746101</c:v>
                </c:pt>
                <c:pt idx="56">
                  <c:v>-4.2555335429653001</c:v>
                </c:pt>
                <c:pt idx="57">
                  <c:v>-4.0507237798008298</c:v>
                </c:pt>
                <c:pt idx="58">
                  <c:v>-4.16629223713554</c:v>
                </c:pt>
                <c:pt idx="59">
                  <c:v>-3.04305362272861</c:v>
                </c:pt>
                <c:pt idx="60">
                  <c:v>-8.0305562094453595</c:v>
                </c:pt>
                <c:pt idx="61">
                  <c:v>-6.4538035029578298</c:v>
                </c:pt>
                <c:pt idx="62">
                  <c:v>-4.3313237595045901</c:v>
                </c:pt>
                <c:pt idx="63">
                  <c:v>-4.47867550888434</c:v>
                </c:pt>
                <c:pt idx="64">
                  <c:v>-4.7619676040605201</c:v>
                </c:pt>
                <c:pt idx="65">
                  <c:v>-3.6330383938706299</c:v>
                </c:pt>
                <c:pt idx="66">
                  <c:v>-2.4372710875356498</c:v>
                </c:pt>
                <c:pt idx="67">
                  <c:v>-8.8840631804760406</c:v>
                </c:pt>
                <c:pt idx="68">
                  <c:v>-0.34430236782317802</c:v>
                </c:pt>
                <c:pt idx="69">
                  <c:v>-5.2838004308274398</c:v>
                </c:pt>
                <c:pt idx="70">
                  <c:v>-2.13502344826962</c:v>
                </c:pt>
                <c:pt idx="71">
                  <c:v>-2.7448746183747499</c:v>
                </c:pt>
                <c:pt idx="72">
                  <c:v>-5.5369002337536104</c:v>
                </c:pt>
                <c:pt idx="73">
                  <c:v>-4.4644249247188501</c:v>
                </c:pt>
                <c:pt idx="74">
                  <c:v>-1.93516233865788</c:v>
                </c:pt>
                <c:pt idx="75">
                  <c:v>-1.1574323508034801</c:v>
                </c:pt>
                <c:pt idx="76">
                  <c:v>-2.2903395598531699</c:v>
                </c:pt>
                <c:pt idx="77">
                  <c:v>-3.6296149478270201</c:v>
                </c:pt>
                <c:pt idx="78">
                  <c:v>-4.4742400850991597</c:v>
                </c:pt>
                <c:pt idx="79">
                  <c:v>-3.5611173130538898</c:v>
                </c:pt>
                <c:pt idx="80">
                  <c:v>-4.6081771993582699</c:v>
                </c:pt>
                <c:pt idx="81">
                  <c:v>-4.9261494446495</c:v>
                </c:pt>
                <c:pt idx="82">
                  <c:v>-5.7101978639718203</c:v>
                </c:pt>
                <c:pt idx="83">
                  <c:v>-3.3198448907447302</c:v>
                </c:pt>
                <c:pt idx="84">
                  <c:v>-1.84512003983652</c:v>
                </c:pt>
                <c:pt idx="85">
                  <c:v>-4.4625330531797598</c:v>
                </c:pt>
                <c:pt idx="86">
                  <c:v>-1.8525313473406799</c:v>
                </c:pt>
                <c:pt idx="87">
                  <c:v>-3.8238013167228302</c:v>
                </c:pt>
                <c:pt idx="88">
                  <c:v>-2.3204262348851299</c:v>
                </c:pt>
                <c:pt idx="89">
                  <c:v>-2.2278954396015398</c:v>
                </c:pt>
                <c:pt idx="90">
                  <c:v>-4.2702195796798499</c:v>
                </c:pt>
                <c:pt idx="91">
                  <c:v>-7.5429627119934102</c:v>
                </c:pt>
                <c:pt idx="92">
                  <c:v>-5.6086290562774899</c:v>
                </c:pt>
                <c:pt idx="93">
                  <c:v>-2.68838401336372</c:v>
                </c:pt>
                <c:pt idx="94">
                  <c:v>-5.3091890123026504</c:v>
                </c:pt>
                <c:pt idx="95">
                  <c:v>-1.70711940923018</c:v>
                </c:pt>
                <c:pt idx="96">
                  <c:v>-2.11839510342487</c:v>
                </c:pt>
                <c:pt idx="97">
                  <c:v>-1.6364577450747999</c:v>
                </c:pt>
                <c:pt idx="98">
                  <c:v>-5.94107860070815</c:v>
                </c:pt>
                <c:pt idx="99">
                  <c:v>-4.05725307117567</c:v>
                </c:pt>
                <c:pt idx="100">
                  <c:v>-3.08506355783793</c:v>
                </c:pt>
                <c:pt idx="101">
                  <c:v>-4.4910037598072101</c:v>
                </c:pt>
                <c:pt idx="102">
                  <c:v>-3.9558315782771798</c:v>
                </c:pt>
                <c:pt idx="103">
                  <c:v>-4.5041624666808397</c:v>
                </c:pt>
                <c:pt idx="104">
                  <c:v>-3.3730512497099001</c:v>
                </c:pt>
                <c:pt idx="105">
                  <c:v>-5.0743169185004504</c:v>
                </c:pt>
                <c:pt idx="106">
                  <c:v>-2.8936153714989898</c:v>
                </c:pt>
                <c:pt idx="107">
                  <c:v>-0.57970591847782105</c:v>
                </c:pt>
                <c:pt idx="108">
                  <c:v>-4.7238670041349797</c:v>
                </c:pt>
                <c:pt idx="109">
                  <c:v>-6.4887255988985899</c:v>
                </c:pt>
                <c:pt idx="110">
                  <c:v>-3.2653109508143499</c:v>
                </c:pt>
                <c:pt idx="111">
                  <c:v>-0.119409603008511</c:v>
                </c:pt>
              </c:numCache>
            </c:numRef>
          </c:xVal>
          <c:yVal>
            <c:numRef>
              <c:f>'test-XG'!$N$1:$N$112</c:f>
              <c:numCache>
                <c:formatCode>General</c:formatCode>
                <c:ptCount val="112"/>
                <c:pt idx="0">
                  <c:v>-4.38</c:v>
                </c:pt>
                <c:pt idx="1">
                  <c:v>-2.3490000000000002</c:v>
                </c:pt>
                <c:pt idx="2">
                  <c:v>-4.173</c:v>
                </c:pt>
                <c:pt idx="3">
                  <c:v>-3.9550000000000001</c:v>
                </c:pt>
                <c:pt idx="4">
                  <c:v>-5.43</c:v>
                </c:pt>
                <c:pt idx="5">
                  <c:v>-8.6</c:v>
                </c:pt>
                <c:pt idx="6">
                  <c:v>-0.85</c:v>
                </c:pt>
                <c:pt idx="7">
                  <c:v>-2.7</c:v>
                </c:pt>
                <c:pt idx="8">
                  <c:v>-2.2530000000000001</c:v>
                </c:pt>
                <c:pt idx="9">
                  <c:v>-3.05</c:v>
                </c:pt>
                <c:pt idx="10">
                  <c:v>-2.78</c:v>
                </c:pt>
                <c:pt idx="11">
                  <c:v>-0.4</c:v>
                </c:pt>
                <c:pt idx="12">
                  <c:v>-2.16</c:v>
                </c:pt>
                <c:pt idx="13">
                  <c:v>-2.2810000000000001</c:v>
                </c:pt>
                <c:pt idx="14">
                  <c:v>-6.726</c:v>
                </c:pt>
                <c:pt idx="15">
                  <c:v>-0.78</c:v>
                </c:pt>
                <c:pt idx="16">
                  <c:v>-2.4039999999999999</c:v>
                </c:pt>
                <c:pt idx="17">
                  <c:v>-1.25</c:v>
                </c:pt>
                <c:pt idx="18">
                  <c:v>-2.81</c:v>
                </c:pt>
                <c:pt idx="19">
                  <c:v>-6.0049999999999999</c:v>
                </c:pt>
                <c:pt idx="20">
                  <c:v>-4.2809999999999997</c:v>
                </c:pt>
                <c:pt idx="21">
                  <c:v>-4.8</c:v>
                </c:pt>
                <c:pt idx="22">
                  <c:v>-3.4510000000000001</c:v>
                </c:pt>
                <c:pt idx="23">
                  <c:v>-1.95</c:v>
                </c:pt>
                <c:pt idx="24">
                  <c:v>-4.5999999999999996</c:v>
                </c:pt>
                <c:pt idx="25">
                  <c:v>-8</c:v>
                </c:pt>
                <c:pt idx="26">
                  <c:v>-2.9820000000000002</c:v>
                </c:pt>
                <c:pt idx="27">
                  <c:v>-1.23</c:v>
                </c:pt>
                <c:pt idx="28">
                  <c:v>-7.8</c:v>
                </c:pt>
                <c:pt idx="29">
                  <c:v>-3.14</c:v>
                </c:pt>
                <c:pt idx="30">
                  <c:v>-2.84</c:v>
                </c:pt>
                <c:pt idx="31">
                  <c:v>-6.1760000000000002</c:v>
                </c:pt>
                <c:pt idx="32">
                  <c:v>-8.6</c:v>
                </c:pt>
                <c:pt idx="33">
                  <c:v>-8.6989999999999998</c:v>
                </c:pt>
                <c:pt idx="34">
                  <c:v>-4.8730000000000002</c:v>
                </c:pt>
                <c:pt idx="35">
                  <c:v>-5.41</c:v>
                </c:pt>
                <c:pt idx="36">
                  <c:v>-3.6379999999999999</c:v>
                </c:pt>
                <c:pt idx="37">
                  <c:v>-3.69</c:v>
                </c:pt>
                <c:pt idx="38">
                  <c:v>-2.4359999999999999</c:v>
                </c:pt>
                <c:pt idx="39">
                  <c:v>-3.96</c:v>
                </c:pt>
                <c:pt idx="40">
                  <c:v>-3.4929999999999999</c:v>
                </c:pt>
                <c:pt idx="41">
                  <c:v>-3.12</c:v>
                </c:pt>
                <c:pt idx="42">
                  <c:v>-2.92</c:v>
                </c:pt>
                <c:pt idx="43">
                  <c:v>-8.23</c:v>
                </c:pt>
                <c:pt idx="44">
                  <c:v>-3.504</c:v>
                </c:pt>
                <c:pt idx="45">
                  <c:v>-4.7430000000000003</c:v>
                </c:pt>
                <c:pt idx="46">
                  <c:v>-4.5939999999999896</c:v>
                </c:pt>
                <c:pt idx="47">
                  <c:v>-3.0209999999999999</c:v>
                </c:pt>
                <c:pt idx="48">
                  <c:v>-6.9</c:v>
                </c:pt>
                <c:pt idx="49">
                  <c:v>-1.99</c:v>
                </c:pt>
                <c:pt idx="50">
                  <c:v>-1.33</c:v>
                </c:pt>
                <c:pt idx="51">
                  <c:v>-1.1599999999999999</c:v>
                </c:pt>
                <c:pt idx="52">
                  <c:v>-4.76</c:v>
                </c:pt>
                <c:pt idx="53">
                  <c:v>-3.5830000000000002</c:v>
                </c:pt>
                <c:pt idx="54">
                  <c:v>-2.266</c:v>
                </c:pt>
                <c:pt idx="55">
                  <c:v>-2.3380000000000001</c:v>
                </c:pt>
                <c:pt idx="56">
                  <c:v>-5.282</c:v>
                </c:pt>
                <c:pt idx="57">
                  <c:v>-3.78</c:v>
                </c:pt>
                <c:pt idx="58">
                  <c:v>-4.1900000000000004</c:v>
                </c:pt>
                <c:pt idx="59">
                  <c:v>-3.18</c:v>
                </c:pt>
                <c:pt idx="60">
                  <c:v>-9.0180000000000007</c:v>
                </c:pt>
                <c:pt idx="61">
                  <c:v>-6.78</c:v>
                </c:pt>
                <c:pt idx="62">
                  <c:v>-4.6340000000000003</c:v>
                </c:pt>
                <c:pt idx="63">
                  <c:v>-4.3760000000000003</c:v>
                </c:pt>
                <c:pt idx="64">
                  <c:v>-3.246</c:v>
                </c:pt>
                <c:pt idx="65">
                  <c:v>-3.6640000000000001</c:v>
                </c:pt>
                <c:pt idx="66">
                  <c:v>-2.09</c:v>
                </c:pt>
                <c:pt idx="67">
                  <c:v>-9.3320000000000007</c:v>
                </c:pt>
                <c:pt idx="68">
                  <c:v>-1.24</c:v>
                </c:pt>
                <c:pt idx="69">
                  <c:v>-5.915</c:v>
                </c:pt>
                <c:pt idx="70">
                  <c:v>-1.6</c:v>
                </c:pt>
                <c:pt idx="71">
                  <c:v>-3.1680000000000001</c:v>
                </c:pt>
                <c:pt idx="72">
                  <c:v>-4.42</c:v>
                </c:pt>
                <c:pt idx="73">
                  <c:v>-5.19</c:v>
                </c:pt>
                <c:pt idx="74">
                  <c:v>-3.22</c:v>
                </c:pt>
                <c:pt idx="75">
                  <c:v>-2.15</c:v>
                </c:pt>
                <c:pt idx="76">
                  <c:v>-3.93</c:v>
                </c:pt>
                <c:pt idx="77">
                  <c:v>-2.5960000000000001</c:v>
                </c:pt>
                <c:pt idx="78">
                  <c:v>-3.88</c:v>
                </c:pt>
                <c:pt idx="79">
                  <c:v>-4.45</c:v>
                </c:pt>
                <c:pt idx="80">
                  <c:v>-5.4</c:v>
                </c:pt>
                <c:pt idx="81">
                  <c:v>-4.7060000000000004</c:v>
                </c:pt>
                <c:pt idx="82">
                  <c:v>-6.2370000000000001</c:v>
                </c:pt>
                <c:pt idx="83">
                  <c:v>-2.6960000000000002</c:v>
                </c:pt>
                <c:pt idx="84">
                  <c:v>-1.8</c:v>
                </c:pt>
                <c:pt idx="85">
                  <c:v>-5.4</c:v>
                </c:pt>
                <c:pt idx="86">
                  <c:v>-1.877</c:v>
                </c:pt>
                <c:pt idx="87">
                  <c:v>-2.9249999999999998</c:v>
                </c:pt>
                <c:pt idx="88">
                  <c:v>-1.57</c:v>
                </c:pt>
                <c:pt idx="89">
                  <c:v>-3.06</c:v>
                </c:pt>
                <c:pt idx="90">
                  <c:v>-4.5709999999999997</c:v>
                </c:pt>
                <c:pt idx="91">
                  <c:v>-7.2779999999999996</c:v>
                </c:pt>
                <c:pt idx="92">
                  <c:v>-7.32</c:v>
                </c:pt>
                <c:pt idx="93">
                  <c:v>-2.6760000000000002</c:v>
                </c:pt>
                <c:pt idx="94">
                  <c:v>-3.931</c:v>
                </c:pt>
                <c:pt idx="95">
                  <c:v>-1.655</c:v>
                </c:pt>
                <c:pt idx="96">
                  <c:v>-2.64</c:v>
                </c:pt>
                <c:pt idx="97">
                  <c:v>-2.1</c:v>
                </c:pt>
                <c:pt idx="98">
                  <c:v>-6.01</c:v>
                </c:pt>
                <c:pt idx="99">
                  <c:v>-3.46</c:v>
                </c:pt>
                <c:pt idx="100">
                  <c:v>-3.0830000000000002</c:v>
                </c:pt>
                <c:pt idx="101">
                  <c:v>-4.7489999999999997</c:v>
                </c:pt>
                <c:pt idx="102">
                  <c:v>-4.07</c:v>
                </c:pt>
                <c:pt idx="103">
                  <c:v>-4.6500000000000004</c:v>
                </c:pt>
                <c:pt idx="104">
                  <c:v>-3.61</c:v>
                </c:pt>
                <c:pt idx="105">
                  <c:v>-5.47</c:v>
                </c:pt>
                <c:pt idx="106">
                  <c:v>-3.29</c:v>
                </c:pt>
                <c:pt idx="107">
                  <c:v>-1.77</c:v>
                </c:pt>
                <c:pt idx="108">
                  <c:v>-5.24</c:v>
                </c:pt>
                <c:pt idx="109">
                  <c:v>-6.8760000000000003</c:v>
                </c:pt>
                <c:pt idx="110">
                  <c:v>-2.82</c:v>
                </c:pt>
                <c:pt idx="111">
                  <c:v>-0.66700000000000004</c:v>
                </c:pt>
              </c:numCache>
            </c:numRef>
          </c:yVal>
          <c:smooth val="0"/>
          <c:extLst>
            <c:ext xmlns:c16="http://schemas.microsoft.com/office/drawing/2014/chart" uri="{C3380CC4-5D6E-409C-BE32-E72D297353CC}">
              <c16:uniqueId val="{00000005-B672-4A72-88D1-A2B51D3B20EB}"/>
            </c:ext>
          </c:extLst>
        </c:ser>
        <c:dLbls>
          <c:showLegendKey val="0"/>
          <c:showVal val="0"/>
          <c:showCatName val="0"/>
          <c:showSerName val="0"/>
          <c:showPercent val="0"/>
          <c:showBubbleSize val="0"/>
        </c:dLbls>
        <c:axId val="2106320847"/>
        <c:axId val="2106322927"/>
      </c:scatterChart>
      <c:valAx>
        <c:axId val="2106320847"/>
        <c:scaling>
          <c:orientation val="minMax"/>
          <c:max val="2"/>
          <c:min val="-12"/>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2927"/>
        <c:crossesAt val="-12"/>
        <c:crossBetween val="midCat"/>
        <c:majorUnit val="2"/>
      </c:valAx>
      <c:valAx>
        <c:axId val="2106322927"/>
        <c:scaling>
          <c:orientation val="minMax"/>
          <c:max val="2"/>
          <c:min val="-12"/>
        </c:scaling>
        <c:delete val="0"/>
        <c:axPos val="l"/>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106320847"/>
        <c:crossesAt val="-12"/>
        <c:crossBetween val="midCat"/>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97924-244B-4893-8835-46CCE13779D0}" type="doc">
      <dgm:prSet loTypeId="urn:microsoft.com/office/officeart/2005/8/layout/hChevron3" loCatId="process" qsTypeId="urn:microsoft.com/office/officeart/2005/8/quickstyle/simple2" qsCatId="simple" csTypeId="urn:microsoft.com/office/officeart/2005/8/colors/accent5_2" csCatId="accent5" phldr="1"/>
      <dgm:spPr/>
      <dgm:t>
        <a:bodyPr/>
        <a:lstStyle/>
        <a:p>
          <a:endParaRPr lang="en-US"/>
        </a:p>
      </dgm:t>
    </dgm:pt>
    <dgm:pt modelId="{A6A5014B-6F61-4902-81A2-4DFAA7AEE93D}">
      <dgm:prSet phldrT="[Text]" custT="1"/>
      <dgm:spPr>
        <a:solidFill>
          <a:schemeClr val="accent6">
            <a:lumMod val="40000"/>
            <a:lumOff val="60000"/>
          </a:schemeClr>
        </a:solidFill>
      </dgm:spPr>
      <dgm:t>
        <a:bodyPr lIns="18288" rIns="18288"/>
        <a:lstStyle/>
        <a:p>
          <a:pPr algn="ctr"/>
          <a:r>
            <a:rPr lang="en-US" sz="1400" b="1" dirty="0">
              <a:solidFill>
                <a:schemeClr val="tx1"/>
              </a:solidFill>
            </a:rPr>
            <a:t>Data Ingestion &amp; </a:t>
          </a:r>
        </a:p>
        <a:p>
          <a:pPr algn="ctr"/>
          <a:r>
            <a:rPr lang="en-US" sz="1400" b="1" dirty="0">
              <a:solidFill>
                <a:schemeClr val="tx1"/>
              </a:solidFill>
            </a:rPr>
            <a:t>Curation</a:t>
          </a:r>
        </a:p>
      </dgm:t>
    </dgm:pt>
    <dgm:pt modelId="{45EE9C52-942D-4F12-8055-7B6A88672250}" type="parTrans" cxnId="{DC0381AA-732A-4B77-AA3A-2302A8D1C5B1}">
      <dgm:prSet/>
      <dgm:spPr/>
      <dgm:t>
        <a:bodyPr/>
        <a:lstStyle/>
        <a:p>
          <a:endParaRPr lang="en-US">
            <a:solidFill>
              <a:schemeClr val="tx1"/>
            </a:solidFill>
          </a:endParaRPr>
        </a:p>
      </dgm:t>
    </dgm:pt>
    <dgm:pt modelId="{30577164-03E4-4B4F-AEF5-7B5CAC206B34}" type="sibTrans" cxnId="{DC0381AA-732A-4B77-AA3A-2302A8D1C5B1}">
      <dgm:prSet/>
      <dgm:spPr/>
      <dgm:t>
        <a:bodyPr/>
        <a:lstStyle/>
        <a:p>
          <a:endParaRPr lang="en-US">
            <a:solidFill>
              <a:schemeClr val="tx1"/>
            </a:solidFill>
          </a:endParaRPr>
        </a:p>
      </dgm:t>
    </dgm:pt>
    <dgm:pt modelId="{B9366CD7-3BE5-4D55-A0F8-9BA5CC886991}">
      <dgm:prSet phldrT="[Text]" custT="1"/>
      <dgm:spPr>
        <a:solidFill>
          <a:schemeClr val="accent6">
            <a:lumMod val="40000"/>
            <a:lumOff val="60000"/>
          </a:schemeClr>
        </a:solidFill>
      </dgm:spPr>
      <dgm:t>
        <a:bodyPr lIns="18288" rIns="18288"/>
        <a:lstStyle/>
        <a:p>
          <a:pPr algn="l"/>
          <a:r>
            <a:rPr lang="en-US" sz="1000" b="1" dirty="0">
              <a:solidFill>
                <a:schemeClr val="tx1"/>
              </a:solidFill>
            </a:rPr>
            <a:t>Granular Access Control</a:t>
          </a:r>
        </a:p>
      </dgm:t>
    </dgm:pt>
    <dgm:pt modelId="{1D965EA9-AF0F-4E63-A0D9-066E4DAFDAAA}" type="parTrans" cxnId="{8EDFE150-D365-479B-BA4A-7187F0035624}">
      <dgm:prSet/>
      <dgm:spPr/>
      <dgm:t>
        <a:bodyPr/>
        <a:lstStyle/>
        <a:p>
          <a:endParaRPr lang="en-US">
            <a:solidFill>
              <a:schemeClr val="tx1"/>
            </a:solidFill>
          </a:endParaRPr>
        </a:p>
      </dgm:t>
    </dgm:pt>
    <dgm:pt modelId="{CBD70C68-FBF6-475D-ABCA-A754ED10CB86}" type="sibTrans" cxnId="{8EDFE150-D365-479B-BA4A-7187F0035624}">
      <dgm:prSet/>
      <dgm:spPr/>
      <dgm:t>
        <a:bodyPr/>
        <a:lstStyle/>
        <a:p>
          <a:endParaRPr lang="en-US">
            <a:solidFill>
              <a:schemeClr val="tx1"/>
            </a:solidFill>
          </a:endParaRPr>
        </a:p>
      </dgm:t>
    </dgm:pt>
    <dgm:pt modelId="{AF2844C5-5B18-40B0-881B-538CD1D85093}">
      <dgm:prSet phldrT="[Text]" custT="1"/>
      <dgm:spPr>
        <a:solidFill>
          <a:schemeClr val="accent2">
            <a:lumMod val="40000"/>
            <a:lumOff val="60000"/>
          </a:schemeClr>
        </a:solidFill>
      </dgm:spPr>
      <dgm:t>
        <a:bodyPr lIns="18288" rIns="18288"/>
        <a:lstStyle/>
        <a:p>
          <a:pPr marL="0" lvl="0" algn="ctr" defTabSz="622300">
            <a:lnSpc>
              <a:spcPct val="90000"/>
            </a:lnSpc>
            <a:spcBef>
              <a:spcPct val="0"/>
            </a:spcBef>
            <a:spcAft>
              <a:spcPct val="35000"/>
            </a:spcAft>
            <a:buNone/>
          </a:pPr>
          <a:r>
            <a:rPr lang="en-US" sz="1400" b="1" kern="1200" dirty="0">
              <a:solidFill>
                <a:schemeClr val="tx1">
                  <a:lumMod val="75000"/>
                </a:schemeClr>
              </a:solidFill>
            </a:rPr>
            <a:t>Visualization &amp; Analysis</a:t>
          </a:r>
        </a:p>
      </dgm:t>
    </dgm:pt>
    <dgm:pt modelId="{B6B80467-1D95-4053-AEE3-427237BA5B5A}" type="parTrans" cxnId="{5A481450-45A5-47C3-9DEE-EDEAE91FCE4A}">
      <dgm:prSet/>
      <dgm:spPr/>
      <dgm:t>
        <a:bodyPr/>
        <a:lstStyle/>
        <a:p>
          <a:endParaRPr lang="en-US">
            <a:solidFill>
              <a:schemeClr val="tx1"/>
            </a:solidFill>
          </a:endParaRPr>
        </a:p>
      </dgm:t>
    </dgm:pt>
    <dgm:pt modelId="{1B7282D8-AFCC-402C-B7B2-1A0DC819E191}" type="sibTrans" cxnId="{5A481450-45A5-47C3-9DEE-EDEAE91FCE4A}">
      <dgm:prSet/>
      <dgm:spPr/>
      <dgm:t>
        <a:bodyPr/>
        <a:lstStyle/>
        <a:p>
          <a:endParaRPr lang="en-US">
            <a:solidFill>
              <a:schemeClr val="tx1"/>
            </a:solidFill>
          </a:endParaRPr>
        </a:p>
      </dgm:t>
    </dgm:pt>
    <dgm:pt modelId="{BFB804CD-66E4-4455-9E49-5B3B897E189F}">
      <dgm:prSet phldrT="[Text]" custT="1"/>
      <dgm:spPr>
        <a:solidFill>
          <a:schemeClr val="accent2">
            <a:lumMod val="40000"/>
            <a:lumOff val="60000"/>
          </a:schemeClr>
        </a:solidFill>
      </dgm:spPr>
      <dgm:t>
        <a:bodyPr lIns="18288" rIns="18288"/>
        <a:lstStyle/>
        <a:p>
          <a:pPr marL="57150" lvl="1" indent="0" algn="l" defTabSz="400050">
            <a:lnSpc>
              <a:spcPct val="90000"/>
            </a:lnSpc>
            <a:spcBef>
              <a:spcPct val="0"/>
            </a:spcBef>
            <a:spcAft>
              <a:spcPct val="15000"/>
            </a:spcAft>
          </a:pPr>
          <a:r>
            <a:rPr lang="en-US" sz="1000" b="1" kern="1200" dirty="0">
              <a:solidFill>
                <a:schemeClr val="tx1">
                  <a:lumMod val="75000"/>
                </a:schemeClr>
              </a:solidFill>
            </a:rPr>
            <a:t>Train/Test/Valid ROC AUC/R</a:t>
          </a:r>
          <a:r>
            <a:rPr lang="en-US" sz="1000" b="1" kern="1200" baseline="30000" dirty="0">
              <a:solidFill>
                <a:schemeClr val="tx1">
                  <a:lumMod val="75000"/>
                </a:schemeClr>
              </a:solidFill>
            </a:rPr>
            <a:t>2</a:t>
          </a:r>
          <a:endParaRPr lang="en-US" sz="1000" b="1" kern="1200" dirty="0">
            <a:solidFill>
              <a:schemeClr val="tx1">
                <a:lumMod val="75000"/>
              </a:schemeClr>
            </a:solidFill>
          </a:endParaRPr>
        </a:p>
      </dgm:t>
    </dgm:pt>
    <dgm:pt modelId="{4EDE6D29-4135-4A13-8454-7B2B1B5A5C5A}" type="parTrans" cxnId="{94F71ED1-EAD1-43AE-A9DE-2DA4C4F557D8}">
      <dgm:prSet/>
      <dgm:spPr/>
      <dgm:t>
        <a:bodyPr/>
        <a:lstStyle/>
        <a:p>
          <a:endParaRPr lang="en-US">
            <a:solidFill>
              <a:schemeClr val="tx1"/>
            </a:solidFill>
          </a:endParaRPr>
        </a:p>
      </dgm:t>
    </dgm:pt>
    <dgm:pt modelId="{5C975A2F-EE6C-46BC-8C4E-49A4A2954B80}" type="sibTrans" cxnId="{94F71ED1-EAD1-43AE-A9DE-2DA4C4F557D8}">
      <dgm:prSet/>
      <dgm:spPr/>
      <dgm:t>
        <a:bodyPr/>
        <a:lstStyle/>
        <a:p>
          <a:endParaRPr lang="en-US">
            <a:solidFill>
              <a:schemeClr val="tx1"/>
            </a:solidFill>
          </a:endParaRPr>
        </a:p>
      </dgm:t>
    </dgm:pt>
    <dgm:pt modelId="{D6B8B852-8B3F-4A2C-8CA4-ABDB900D7461}">
      <dgm:prSet phldrT="[Text]" custT="1"/>
      <dgm:spPr>
        <a:solidFill>
          <a:schemeClr val="accent2">
            <a:lumMod val="40000"/>
            <a:lumOff val="60000"/>
          </a:schemeClr>
        </a:solidFill>
      </dgm:spPr>
      <dgm:t>
        <a:bodyPr lIns="18288" rIns="18288"/>
        <a:lstStyle/>
        <a:p>
          <a:r>
            <a:rPr lang="en-US" sz="1400" b="1" dirty="0">
              <a:solidFill>
                <a:schemeClr val="tx1">
                  <a:lumMod val="75000"/>
                </a:schemeClr>
              </a:solidFill>
            </a:rPr>
            <a:t>Prediction Pipeline</a:t>
          </a:r>
        </a:p>
      </dgm:t>
    </dgm:pt>
    <dgm:pt modelId="{D295B7F0-E34B-4A96-8ECA-329CE2E2D9EC}" type="parTrans" cxnId="{4EC14983-763E-4C01-885E-19ADBA0E48A5}">
      <dgm:prSet/>
      <dgm:spPr/>
      <dgm:t>
        <a:bodyPr/>
        <a:lstStyle/>
        <a:p>
          <a:endParaRPr lang="en-US">
            <a:solidFill>
              <a:schemeClr val="tx1"/>
            </a:solidFill>
          </a:endParaRPr>
        </a:p>
      </dgm:t>
    </dgm:pt>
    <dgm:pt modelId="{BAE8A5C5-0B52-426E-B84B-FF3130282310}" type="sibTrans" cxnId="{4EC14983-763E-4C01-885E-19ADBA0E48A5}">
      <dgm:prSet/>
      <dgm:spPr/>
      <dgm:t>
        <a:bodyPr/>
        <a:lstStyle/>
        <a:p>
          <a:endParaRPr lang="en-US">
            <a:solidFill>
              <a:schemeClr val="tx1"/>
            </a:solidFill>
          </a:endParaRPr>
        </a:p>
      </dgm:t>
    </dgm:pt>
    <dgm:pt modelId="{3EEA81CF-52BF-411E-B8A9-DF3C5A1D780F}">
      <dgm:prSet phldrT="[Text]" custT="1"/>
      <dgm:spPr>
        <a:solidFill>
          <a:schemeClr val="accent2">
            <a:lumMod val="40000"/>
            <a:lumOff val="60000"/>
          </a:schemeClr>
        </a:solidFill>
      </dgm:spPr>
      <dgm:t>
        <a:bodyPr lIns="18288" rIns="18288"/>
        <a:lstStyle/>
        <a:p>
          <a:r>
            <a:rPr lang="en-US" sz="1000" b="1" dirty="0">
              <a:solidFill>
                <a:schemeClr val="tx1">
                  <a:lumMod val="75000"/>
                </a:schemeClr>
              </a:solidFill>
            </a:rPr>
            <a:t>Single/Batch Prediction</a:t>
          </a:r>
        </a:p>
      </dgm:t>
    </dgm:pt>
    <dgm:pt modelId="{7646182C-1A5D-4176-9604-F5A3E2D1CF50}" type="parTrans" cxnId="{807AF228-E1CA-4437-BD02-3B4BCC5C4FDA}">
      <dgm:prSet/>
      <dgm:spPr/>
      <dgm:t>
        <a:bodyPr/>
        <a:lstStyle/>
        <a:p>
          <a:endParaRPr lang="en-US">
            <a:solidFill>
              <a:schemeClr val="tx1"/>
            </a:solidFill>
          </a:endParaRPr>
        </a:p>
      </dgm:t>
    </dgm:pt>
    <dgm:pt modelId="{F8FA8A50-BF44-4C16-97E4-1E9BED8BBE28}" type="sibTrans" cxnId="{807AF228-E1CA-4437-BD02-3B4BCC5C4FDA}">
      <dgm:prSet/>
      <dgm:spPr/>
      <dgm:t>
        <a:bodyPr/>
        <a:lstStyle/>
        <a:p>
          <a:endParaRPr lang="en-US">
            <a:solidFill>
              <a:schemeClr val="tx1"/>
            </a:solidFill>
          </a:endParaRPr>
        </a:p>
      </dgm:t>
    </dgm:pt>
    <dgm:pt modelId="{B4170337-498A-41AF-B594-C424544FA9A5}">
      <dgm:prSet custT="1"/>
      <dgm:spPr/>
      <dgm:t>
        <a:bodyPr lIns="18288" rIns="18288"/>
        <a:lstStyle/>
        <a:p>
          <a:pPr algn="ctr"/>
          <a:r>
            <a:rPr lang="en-US" sz="1400" b="1" dirty="0">
              <a:solidFill>
                <a:schemeClr val="tx1">
                  <a:lumMod val="75000"/>
                </a:schemeClr>
              </a:solidFill>
            </a:rPr>
            <a:t>Splitting</a:t>
          </a:r>
        </a:p>
      </dgm:t>
    </dgm:pt>
    <dgm:pt modelId="{57154A78-8A64-47EA-B6E0-0DE9CAAA1E2D}" type="parTrans" cxnId="{23646C95-BDE5-41B3-AA75-9C21438A937C}">
      <dgm:prSet/>
      <dgm:spPr/>
      <dgm:t>
        <a:bodyPr/>
        <a:lstStyle/>
        <a:p>
          <a:endParaRPr lang="en-US">
            <a:solidFill>
              <a:schemeClr val="tx1"/>
            </a:solidFill>
          </a:endParaRPr>
        </a:p>
      </dgm:t>
    </dgm:pt>
    <dgm:pt modelId="{F65F6545-9F41-4F38-BF43-67E1DD5B67E6}" type="sibTrans" cxnId="{23646C95-BDE5-41B3-AA75-9C21438A937C}">
      <dgm:prSet/>
      <dgm:spPr/>
      <dgm:t>
        <a:bodyPr/>
        <a:lstStyle/>
        <a:p>
          <a:endParaRPr lang="en-US">
            <a:solidFill>
              <a:schemeClr val="tx1"/>
            </a:solidFill>
          </a:endParaRPr>
        </a:p>
      </dgm:t>
    </dgm:pt>
    <dgm:pt modelId="{7D1607E5-A1AD-4172-BAE1-C92E2AC32C2A}">
      <dgm:prSet custT="1"/>
      <dgm:spPr/>
      <dgm:t>
        <a:bodyPr lIns="18288" rIns="18288"/>
        <a:lstStyle/>
        <a:p>
          <a:pPr algn="ctr"/>
          <a:r>
            <a:rPr lang="en-US" sz="1400" b="1" dirty="0">
              <a:solidFill>
                <a:schemeClr val="tx1">
                  <a:lumMod val="75000"/>
                </a:schemeClr>
              </a:solidFill>
            </a:rPr>
            <a:t>Featurization</a:t>
          </a:r>
        </a:p>
      </dgm:t>
    </dgm:pt>
    <dgm:pt modelId="{38969D44-23BF-47F1-9D07-27750995CA8B}" type="parTrans" cxnId="{AE93C025-1A04-421E-B951-CE96E0B1E489}">
      <dgm:prSet/>
      <dgm:spPr/>
      <dgm:t>
        <a:bodyPr/>
        <a:lstStyle/>
        <a:p>
          <a:endParaRPr lang="en-US">
            <a:solidFill>
              <a:schemeClr val="tx1"/>
            </a:solidFill>
          </a:endParaRPr>
        </a:p>
      </dgm:t>
    </dgm:pt>
    <dgm:pt modelId="{C34AF466-9549-48AD-956C-0E7B5CBCDF25}" type="sibTrans" cxnId="{AE93C025-1A04-421E-B951-CE96E0B1E489}">
      <dgm:prSet/>
      <dgm:spPr/>
      <dgm:t>
        <a:bodyPr/>
        <a:lstStyle/>
        <a:p>
          <a:endParaRPr lang="en-US">
            <a:solidFill>
              <a:schemeClr val="tx1"/>
            </a:solidFill>
          </a:endParaRPr>
        </a:p>
      </dgm:t>
    </dgm:pt>
    <dgm:pt modelId="{49F07B9B-D2C9-48C8-8975-F30CBD630FE7}">
      <dgm:prSet custT="1"/>
      <dgm:spPr/>
      <dgm:t>
        <a:bodyPr lIns="18288" rIns="18288"/>
        <a:lstStyle/>
        <a:p>
          <a:pPr algn="ctr"/>
          <a:r>
            <a:rPr lang="en-US" sz="1400" b="1" dirty="0">
              <a:solidFill>
                <a:schemeClr val="tx1">
                  <a:lumMod val="75000"/>
                </a:schemeClr>
              </a:solidFill>
            </a:rPr>
            <a:t>Architecture</a:t>
          </a:r>
        </a:p>
      </dgm:t>
    </dgm:pt>
    <dgm:pt modelId="{55A1EB32-9D79-458F-8499-1298BDBCF89D}" type="parTrans" cxnId="{9BABC708-8A22-4824-99F2-92EC4DA02FDF}">
      <dgm:prSet/>
      <dgm:spPr/>
      <dgm:t>
        <a:bodyPr/>
        <a:lstStyle/>
        <a:p>
          <a:endParaRPr lang="en-US">
            <a:solidFill>
              <a:schemeClr val="tx1"/>
            </a:solidFill>
          </a:endParaRPr>
        </a:p>
      </dgm:t>
    </dgm:pt>
    <dgm:pt modelId="{0845F0AD-EA6D-474B-80E5-4B22CBDFD2F1}" type="sibTrans" cxnId="{9BABC708-8A22-4824-99F2-92EC4DA02FDF}">
      <dgm:prSet/>
      <dgm:spPr/>
      <dgm:t>
        <a:bodyPr/>
        <a:lstStyle/>
        <a:p>
          <a:endParaRPr lang="en-US">
            <a:solidFill>
              <a:schemeClr val="tx1"/>
            </a:solidFill>
          </a:endParaRPr>
        </a:p>
      </dgm:t>
    </dgm:pt>
    <dgm:pt modelId="{63455657-29E9-4B9C-AD38-F15C2DF52BFD}">
      <dgm:prSet custT="1"/>
      <dgm:spPr/>
      <dgm:t>
        <a:bodyPr lIns="18288" rIns="18288"/>
        <a:lstStyle/>
        <a:p>
          <a:r>
            <a:rPr lang="en-US" sz="1400" b="1" dirty="0">
              <a:solidFill>
                <a:schemeClr val="tx1">
                  <a:lumMod val="75000"/>
                </a:schemeClr>
              </a:solidFill>
            </a:rPr>
            <a:t>Model Training</a:t>
          </a:r>
        </a:p>
      </dgm:t>
    </dgm:pt>
    <dgm:pt modelId="{6209B59C-F736-4F04-907E-D0E1EFCBBAA4}" type="parTrans" cxnId="{9D3B5454-6E3C-46E4-B4DA-1EFD6C59D9AF}">
      <dgm:prSet/>
      <dgm:spPr/>
      <dgm:t>
        <a:bodyPr/>
        <a:lstStyle/>
        <a:p>
          <a:endParaRPr lang="en-US">
            <a:solidFill>
              <a:schemeClr val="tx1"/>
            </a:solidFill>
          </a:endParaRPr>
        </a:p>
      </dgm:t>
    </dgm:pt>
    <dgm:pt modelId="{A6484BB2-3989-4340-9072-AC0CE4A4A08B}" type="sibTrans" cxnId="{9D3B5454-6E3C-46E4-B4DA-1EFD6C59D9AF}">
      <dgm:prSet/>
      <dgm:spPr/>
      <dgm:t>
        <a:bodyPr/>
        <a:lstStyle/>
        <a:p>
          <a:endParaRPr lang="en-US">
            <a:solidFill>
              <a:schemeClr val="tx1"/>
            </a:solidFill>
          </a:endParaRPr>
        </a:p>
      </dgm:t>
    </dgm:pt>
    <dgm:pt modelId="{D60E8C60-6326-45EF-B0DE-097242908C15}">
      <dgm:prSet phldrT="[Text]" custT="1"/>
      <dgm:spPr>
        <a:solidFill>
          <a:schemeClr val="accent6">
            <a:lumMod val="40000"/>
            <a:lumOff val="60000"/>
          </a:schemeClr>
        </a:solidFill>
      </dgm:spPr>
      <dgm:t>
        <a:bodyPr lIns="18288" rIns="18288"/>
        <a:lstStyle/>
        <a:p>
          <a:pPr algn="l"/>
          <a:r>
            <a:rPr lang="en-US" sz="1000" b="1" dirty="0">
              <a:solidFill>
                <a:schemeClr val="tx1"/>
              </a:solidFill>
            </a:rPr>
            <a:t>Python Query/Access APIs</a:t>
          </a:r>
        </a:p>
      </dgm:t>
    </dgm:pt>
    <dgm:pt modelId="{C120CA10-33FA-44F6-A2F5-DEB0AC818A45}" type="parTrans" cxnId="{09769BF0-E206-4372-BA08-93635DBD176B}">
      <dgm:prSet/>
      <dgm:spPr/>
      <dgm:t>
        <a:bodyPr/>
        <a:lstStyle/>
        <a:p>
          <a:endParaRPr lang="en-US">
            <a:solidFill>
              <a:schemeClr val="tx1"/>
            </a:solidFill>
          </a:endParaRPr>
        </a:p>
      </dgm:t>
    </dgm:pt>
    <dgm:pt modelId="{85D13531-8E84-4C6D-A9AC-3455A8FD139D}" type="sibTrans" cxnId="{09769BF0-E206-4372-BA08-93635DBD176B}">
      <dgm:prSet/>
      <dgm:spPr/>
      <dgm:t>
        <a:bodyPr/>
        <a:lstStyle/>
        <a:p>
          <a:endParaRPr lang="en-US">
            <a:solidFill>
              <a:schemeClr val="tx1"/>
            </a:solidFill>
          </a:endParaRPr>
        </a:p>
      </dgm:t>
    </dgm:pt>
    <dgm:pt modelId="{7B11B2F9-87ED-441B-BD4A-75D94E4D0CE8}">
      <dgm:prSet phldrT="[Text]" custT="1"/>
      <dgm:spPr>
        <a:solidFill>
          <a:schemeClr val="accent6">
            <a:lumMod val="40000"/>
            <a:lumOff val="60000"/>
          </a:schemeClr>
        </a:solidFill>
      </dgm:spPr>
      <dgm:t>
        <a:bodyPr lIns="18288" rIns="18288"/>
        <a:lstStyle/>
        <a:p>
          <a:pPr algn="l"/>
          <a:r>
            <a:rPr lang="en-US" sz="1000" b="1" dirty="0">
              <a:solidFill>
                <a:schemeClr val="tx1"/>
              </a:solidFill>
            </a:rPr>
            <a:t>Data Taxonomy</a:t>
          </a:r>
        </a:p>
      </dgm:t>
    </dgm:pt>
    <dgm:pt modelId="{FFF9C50D-A20F-45A7-BF15-508A0C119574}" type="parTrans" cxnId="{84330E46-27C7-4855-836B-A71056A9D8B7}">
      <dgm:prSet/>
      <dgm:spPr/>
      <dgm:t>
        <a:bodyPr/>
        <a:lstStyle/>
        <a:p>
          <a:endParaRPr lang="en-US">
            <a:solidFill>
              <a:schemeClr val="tx1"/>
            </a:solidFill>
          </a:endParaRPr>
        </a:p>
      </dgm:t>
    </dgm:pt>
    <dgm:pt modelId="{BF91D070-9FDA-4BCD-86DA-CBA6505D31A4}" type="sibTrans" cxnId="{84330E46-27C7-4855-836B-A71056A9D8B7}">
      <dgm:prSet/>
      <dgm:spPr/>
      <dgm:t>
        <a:bodyPr/>
        <a:lstStyle/>
        <a:p>
          <a:endParaRPr lang="en-US">
            <a:solidFill>
              <a:schemeClr val="tx1"/>
            </a:solidFill>
          </a:endParaRPr>
        </a:p>
      </dgm:t>
    </dgm:pt>
    <dgm:pt modelId="{A267A376-118C-45EF-8008-82FEABCBBFEB}">
      <dgm:prSet phldrT="[Text]" custT="1"/>
      <dgm:spPr>
        <a:solidFill>
          <a:schemeClr val="accent6">
            <a:lumMod val="40000"/>
            <a:lumOff val="60000"/>
          </a:schemeClr>
        </a:solidFill>
      </dgm:spPr>
      <dgm:t>
        <a:bodyPr lIns="18288" rIns="18288"/>
        <a:lstStyle/>
        <a:p>
          <a:pPr algn="l"/>
          <a:r>
            <a:rPr lang="en-US" sz="1000" b="1" dirty="0">
              <a:solidFill>
                <a:schemeClr val="tx1"/>
              </a:solidFill>
            </a:rPr>
            <a:t>Web Interface</a:t>
          </a:r>
        </a:p>
      </dgm:t>
    </dgm:pt>
    <dgm:pt modelId="{E7226C2E-0765-4271-832D-2165BF336D88}" type="parTrans" cxnId="{B86FFE39-39F2-4855-81CD-DD0293BD641B}">
      <dgm:prSet/>
      <dgm:spPr/>
      <dgm:t>
        <a:bodyPr/>
        <a:lstStyle/>
        <a:p>
          <a:endParaRPr lang="en-US">
            <a:solidFill>
              <a:schemeClr val="tx1"/>
            </a:solidFill>
          </a:endParaRPr>
        </a:p>
      </dgm:t>
    </dgm:pt>
    <dgm:pt modelId="{85482D31-125B-4BC9-88B6-9EEC36993408}" type="sibTrans" cxnId="{B86FFE39-39F2-4855-81CD-DD0293BD641B}">
      <dgm:prSet/>
      <dgm:spPr/>
      <dgm:t>
        <a:bodyPr/>
        <a:lstStyle/>
        <a:p>
          <a:endParaRPr lang="en-US">
            <a:solidFill>
              <a:schemeClr val="tx1"/>
            </a:solidFill>
          </a:endParaRPr>
        </a:p>
      </dgm:t>
    </dgm:pt>
    <dgm:pt modelId="{FB6212A7-B400-4CFF-B057-44718F5E75B3}">
      <dgm:prSet phldrT="[Text]" custT="1"/>
      <dgm:spPr>
        <a:solidFill>
          <a:schemeClr val="accent6">
            <a:lumMod val="40000"/>
            <a:lumOff val="60000"/>
          </a:schemeClr>
        </a:solidFill>
      </dgm:spPr>
      <dgm:t>
        <a:bodyPr lIns="18288" rIns="18288"/>
        <a:lstStyle/>
        <a:p>
          <a:pPr algn="l"/>
          <a:r>
            <a:rPr lang="en-US" sz="1000" b="1" dirty="0">
              <a:solidFill>
                <a:schemeClr val="tx1"/>
              </a:solidFill>
            </a:rPr>
            <a:t>Audit trail/ versioning</a:t>
          </a:r>
        </a:p>
      </dgm:t>
    </dgm:pt>
    <dgm:pt modelId="{C01A032F-0F35-410F-B699-2C2618654528}" type="parTrans" cxnId="{EAF48974-9F1B-4496-9AEE-DBA883F8CAF0}">
      <dgm:prSet/>
      <dgm:spPr/>
      <dgm:t>
        <a:bodyPr/>
        <a:lstStyle/>
        <a:p>
          <a:endParaRPr lang="en-US">
            <a:solidFill>
              <a:schemeClr val="tx1"/>
            </a:solidFill>
          </a:endParaRPr>
        </a:p>
      </dgm:t>
    </dgm:pt>
    <dgm:pt modelId="{916FF3FA-2A5A-47EC-B289-50F707D2F841}" type="sibTrans" cxnId="{EAF48974-9F1B-4496-9AEE-DBA883F8CAF0}">
      <dgm:prSet/>
      <dgm:spPr/>
      <dgm:t>
        <a:bodyPr/>
        <a:lstStyle/>
        <a:p>
          <a:endParaRPr lang="en-US">
            <a:solidFill>
              <a:schemeClr val="tx1"/>
            </a:solidFill>
          </a:endParaRPr>
        </a:p>
      </dgm:t>
    </dgm:pt>
    <dgm:pt modelId="{B43830D1-D917-4E2A-B4ED-78AF9AC6906C}">
      <dgm:prSet custT="1"/>
      <dgm:spPr/>
      <dgm:t>
        <a:bodyPr lIns="18288" rIns="18288"/>
        <a:lstStyle/>
        <a:p>
          <a:pPr algn="l"/>
          <a:r>
            <a:rPr lang="en-US" sz="1000" b="1" dirty="0">
              <a:solidFill>
                <a:schemeClr val="tx1">
                  <a:lumMod val="75000"/>
                </a:schemeClr>
              </a:solidFill>
            </a:rPr>
            <a:t>Random</a:t>
          </a:r>
        </a:p>
      </dgm:t>
    </dgm:pt>
    <dgm:pt modelId="{166AF9CE-5AD0-4413-99AC-4D6D2D7ABC2E}" type="parTrans" cxnId="{3AC6CD64-24DC-4C2A-B93E-5C3FA87C3379}">
      <dgm:prSet/>
      <dgm:spPr/>
      <dgm:t>
        <a:bodyPr/>
        <a:lstStyle/>
        <a:p>
          <a:endParaRPr lang="en-US">
            <a:solidFill>
              <a:schemeClr val="tx1"/>
            </a:solidFill>
          </a:endParaRPr>
        </a:p>
      </dgm:t>
    </dgm:pt>
    <dgm:pt modelId="{B00EAB14-9227-4A2A-A451-55D8C244E669}" type="sibTrans" cxnId="{3AC6CD64-24DC-4C2A-B93E-5C3FA87C3379}">
      <dgm:prSet/>
      <dgm:spPr/>
      <dgm:t>
        <a:bodyPr/>
        <a:lstStyle/>
        <a:p>
          <a:endParaRPr lang="en-US">
            <a:solidFill>
              <a:schemeClr val="tx1"/>
            </a:solidFill>
          </a:endParaRPr>
        </a:p>
      </dgm:t>
    </dgm:pt>
    <dgm:pt modelId="{2B7D0DD7-C35A-4A11-8D9F-49DC673C18CD}">
      <dgm:prSet custT="1"/>
      <dgm:spPr/>
      <dgm:t>
        <a:bodyPr lIns="18288" rIns="18288"/>
        <a:lstStyle/>
        <a:p>
          <a:pPr algn="l"/>
          <a:r>
            <a:rPr lang="en-US" sz="1000" b="1" dirty="0">
              <a:solidFill>
                <a:schemeClr val="tx1">
                  <a:lumMod val="75000"/>
                </a:schemeClr>
              </a:solidFill>
            </a:rPr>
            <a:t>Scaffold</a:t>
          </a:r>
        </a:p>
      </dgm:t>
    </dgm:pt>
    <dgm:pt modelId="{C67A9464-EEB8-425C-B148-C728916E9C09}" type="parTrans" cxnId="{5F347AB5-237F-488C-A388-5791FCE95789}">
      <dgm:prSet/>
      <dgm:spPr/>
      <dgm:t>
        <a:bodyPr/>
        <a:lstStyle/>
        <a:p>
          <a:endParaRPr lang="en-US">
            <a:solidFill>
              <a:schemeClr val="tx1"/>
            </a:solidFill>
          </a:endParaRPr>
        </a:p>
      </dgm:t>
    </dgm:pt>
    <dgm:pt modelId="{1DB42C4C-B032-4D7A-A32A-8FAB6482F28F}" type="sibTrans" cxnId="{5F347AB5-237F-488C-A388-5791FCE95789}">
      <dgm:prSet/>
      <dgm:spPr/>
      <dgm:t>
        <a:bodyPr/>
        <a:lstStyle/>
        <a:p>
          <a:endParaRPr lang="en-US">
            <a:solidFill>
              <a:schemeClr val="tx1"/>
            </a:solidFill>
          </a:endParaRPr>
        </a:p>
      </dgm:t>
    </dgm:pt>
    <dgm:pt modelId="{59D32C86-C5E5-4427-9656-11DE74A2287A}">
      <dgm:prSet custT="1"/>
      <dgm:spPr/>
      <dgm:t>
        <a:bodyPr lIns="18288" rIns="18288"/>
        <a:lstStyle/>
        <a:p>
          <a:pPr algn="l"/>
          <a:r>
            <a:rPr lang="en-US" sz="1000" b="1" dirty="0">
              <a:solidFill>
                <a:schemeClr val="tx1">
                  <a:lumMod val="75000"/>
                </a:schemeClr>
              </a:solidFill>
            </a:rPr>
            <a:t>Index</a:t>
          </a:r>
        </a:p>
      </dgm:t>
    </dgm:pt>
    <dgm:pt modelId="{18B13DFE-DC38-4E1F-93C3-8201243686C4}" type="parTrans" cxnId="{0AECB25C-5DF3-45C8-89D6-7EE17726F362}">
      <dgm:prSet/>
      <dgm:spPr/>
      <dgm:t>
        <a:bodyPr/>
        <a:lstStyle/>
        <a:p>
          <a:endParaRPr lang="en-US">
            <a:solidFill>
              <a:schemeClr val="tx1"/>
            </a:solidFill>
          </a:endParaRPr>
        </a:p>
      </dgm:t>
    </dgm:pt>
    <dgm:pt modelId="{208A0669-2DD3-48A0-9BD1-9478FAE8E7D2}" type="sibTrans" cxnId="{0AECB25C-5DF3-45C8-89D6-7EE17726F362}">
      <dgm:prSet/>
      <dgm:spPr/>
      <dgm:t>
        <a:bodyPr/>
        <a:lstStyle/>
        <a:p>
          <a:endParaRPr lang="en-US">
            <a:solidFill>
              <a:schemeClr val="tx1"/>
            </a:solidFill>
          </a:endParaRPr>
        </a:p>
      </dgm:t>
    </dgm:pt>
    <dgm:pt modelId="{8345E680-D1D9-4F45-823D-8C4125C32C85}">
      <dgm:prSet custT="1"/>
      <dgm:spPr/>
      <dgm:t>
        <a:bodyPr lIns="18288" rIns="18288"/>
        <a:lstStyle/>
        <a:p>
          <a:pPr algn="l"/>
          <a:r>
            <a:rPr lang="en-US" sz="1000" i="1" dirty="0">
              <a:solidFill>
                <a:schemeClr val="tx1">
                  <a:lumMod val="75000"/>
                  <a:lumOff val="25000"/>
                </a:schemeClr>
              </a:solidFill>
            </a:rPr>
            <a:t>Stratified</a:t>
          </a:r>
        </a:p>
      </dgm:t>
    </dgm:pt>
    <dgm:pt modelId="{02B9850A-AD27-4250-905B-A8604A1BAF50}" type="parTrans" cxnId="{D1421DAA-E191-4568-AC9B-502A195FEAA0}">
      <dgm:prSet/>
      <dgm:spPr/>
      <dgm:t>
        <a:bodyPr/>
        <a:lstStyle/>
        <a:p>
          <a:endParaRPr lang="en-US">
            <a:solidFill>
              <a:schemeClr val="tx1"/>
            </a:solidFill>
          </a:endParaRPr>
        </a:p>
      </dgm:t>
    </dgm:pt>
    <dgm:pt modelId="{8E21EA87-ED0B-4C67-A19D-C4C0171661D2}" type="sibTrans" cxnId="{D1421DAA-E191-4568-AC9B-502A195FEAA0}">
      <dgm:prSet/>
      <dgm:spPr/>
      <dgm:t>
        <a:bodyPr/>
        <a:lstStyle/>
        <a:p>
          <a:endParaRPr lang="en-US">
            <a:solidFill>
              <a:schemeClr val="tx1"/>
            </a:solidFill>
          </a:endParaRPr>
        </a:p>
      </dgm:t>
    </dgm:pt>
    <dgm:pt modelId="{3BFDBEBE-8DBA-4428-9B38-7C21D7876E66}">
      <dgm:prSet custT="1"/>
      <dgm:spPr/>
      <dgm:t>
        <a:bodyPr lIns="18288" rIns="18288"/>
        <a:lstStyle/>
        <a:p>
          <a:pPr algn="l"/>
          <a:r>
            <a:rPr lang="en-US" sz="1000" i="1" dirty="0" err="1">
              <a:solidFill>
                <a:schemeClr val="tx1">
                  <a:lumMod val="75000"/>
                  <a:lumOff val="25000"/>
                </a:schemeClr>
              </a:solidFill>
            </a:rPr>
            <a:t>Butina</a:t>
          </a:r>
          <a:r>
            <a:rPr lang="en-US" sz="1000" i="1" dirty="0">
              <a:solidFill>
                <a:schemeClr val="tx1">
                  <a:lumMod val="75000"/>
                  <a:lumOff val="25000"/>
                </a:schemeClr>
              </a:solidFill>
            </a:rPr>
            <a:t> Clustering</a:t>
          </a:r>
        </a:p>
      </dgm:t>
    </dgm:pt>
    <dgm:pt modelId="{E0A9ACC5-7385-4686-8886-E132C0800598}" type="parTrans" cxnId="{5B935225-6A50-4485-BFF3-B131F75D2470}">
      <dgm:prSet/>
      <dgm:spPr/>
      <dgm:t>
        <a:bodyPr/>
        <a:lstStyle/>
        <a:p>
          <a:endParaRPr lang="en-US">
            <a:solidFill>
              <a:schemeClr val="tx1"/>
            </a:solidFill>
          </a:endParaRPr>
        </a:p>
      </dgm:t>
    </dgm:pt>
    <dgm:pt modelId="{C129A4A4-0AE8-4FA4-9F79-0B72BA786201}" type="sibTrans" cxnId="{5B935225-6A50-4485-BFF3-B131F75D2470}">
      <dgm:prSet/>
      <dgm:spPr/>
      <dgm:t>
        <a:bodyPr/>
        <a:lstStyle/>
        <a:p>
          <a:endParaRPr lang="en-US">
            <a:solidFill>
              <a:schemeClr val="tx1"/>
            </a:solidFill>
          </a:endParaRPr>
        </a:p>
      </dgm:t>
    </dgm:pt>
    <dgm:pt modelId="{6E974BD6-A47C-42BD-ADAC-CC3A981DAAAF}">
      <dgm:prSet custT="1"/>
      <dgm:spPr/>
      <dgm:t>
        <a:bodyPr lIns="18288" rIns="18288"/>
        <a:lstStyle/>
        <a:p>
          <a:pPr algn="l"/>
          <a:r>
            <a:rPr lang="en-US" sz="1000" i="1" dirty="0">
              <a:solidFill>
                <a:schemeClr val="tx1">
                  <a:lumMod val="75000"/>
                  <a:lumOff val="25000"/>
                </a:schemeClr>
              </a:solidFill>
            </a:rPr>
            <a:t>Asymmetric Validation Embedding (</a:t>
          </a:r>
          <a:r>
            <a:rPr lang="en-US" sz="1000" i="1" dirty="0" err="1">
              <a:solidFill>
                <a:schemeClr val="tx1">
                  <a:lumMod val="75000"/>
                  <a:lumOff val="25000"/>
                </a:schemeClr>
              </a:solidFill>
            </a:rPr>
            <a:t>ATOMwise</a:t>
          </a:r>
          <a:r>
            <a:rPr lang="en-US" sz="900" i="1" dirty="0">
              <a:solidFill>
                <a:schemeClr val="tx1">
                  <a:lumMod val="75000"/>
                  <a:lumOff val="25000"/>
                </a:schemeClr>
              </a:solidFill>
            </a:rPr>
            <a:t>)</a:t>
          </a:r>
        </a:p>
      </dgm:t>
    </dgm:pt>
    <dgm:pt modelId="{8CCCBEF8-4DED-4A46-B238-B8F6CFC796F2}" type="parTrans" cxnId="{B0397BA9-2187-4FAF-B194-2F0DC2C34D63}">
      <dgm:prSet/>
      <dgm:spPr/>
      <dgm:t>
        <a:bodyPr/>
        <a:lstStyle/>
        <a:p>
          <a:endParaRPr lang="en-US">
            <a:solidFill>
              <a:schemeClr val="tx1"/>
            </a:solidFill>
          </a:endParaRPr>
        </a:p>
      </dgm:t>
    </dgm:pt>
    <dgm:pt modelId="{BAA67307-DD5E-4EEF-8B72-DCDA46846504}" type="sibTrans" cxnId="{B0397BA9-2187-4FAF-B194-2F0DC2C34D63}">
      <dgm:prSet/>
      <dgm:spPr/>
      <dgm:t>
        <a:bodyPr/>
        <a:lstStyle/>
        <a:p>
          <a:endParaRPr lang="en-US">
            <a:solidFill>
              <a:schemeClr val="tx1"/>
            </a:solidFill>
          </a:endParaRPr>
        </a:p>
      </dgm:t>
    </dgm:pt>
    <dgm:pt modelId="{83F904BE-181E-490D-A59E-C008BA157C65}">
      <dgm:prSet custT="1"/>
      <dgm:spPr/>
      <dgm:t>
        <a:bodyPr lIns="18288" rIns="18288"/>
        <a:lstStyle/>
        <a:p>
          <a:pPr algn="l"/>
          <a:r>
            <a:rPr lang="en-US" sz="1000" b="1" dirty="0">
              <a:solidFill>
                <a:schemeClr val="tx1">
                  <a:lumMod val="75000"/>
                </a:schemeClr>
              </a:solidFill>
            </a:rPr>
            <a:t>ECFP</a:t>
          </a:r>
        </a:p>
      </dgm:t>
    </dgm:pt>
    <dgm:pt modelId="{67AE4BF5-FAE3-4D56-AEBB-0B8E7A27DA19}" type="parTrans" cxnId="{54E727BD-071C-4E94-8188-223AF4C4CC6E}">
      <dgm:prSet/>
      <dgm:spPr/>
      <dgm:t>
        <a:bodyPr/>
        <a:lstStyle/>
        <a:p>
          <a:endParaRPr lang="en-US">
            <a:solidFill>
              <a:schemeClr val="tx1"/>
            </a:solidFill>
          </a:endParaRPr>
        </a:p>
      </dgm:t>
    </dgm:pt>
    <dgm:pt modelId="{99354864-114E-4785-9EE5-1477C6798C7D}" type="sibTrans" cxnId="{54E727BD-071C-4E94-8188-223AF4C4CC6E}">
      <dgm:prSet/>
      <dgm:spPr/>
      <dgm:t>
        <a:bodyPr/>
        <a:lstStyle/>
        <a:p>
          <a:endParaRPr lang="en-US">
            <a:solidFill>
              <a:schemeClr val="tx1"/>
            </a:solidFill>
          </a:endParaRPr>
        </a:p>
      </dgm:t>
    </dgm:pt>
    <dgm:pt modelId="{A7B0FDB3-AB9A-4557-85D0-D1DB4E0BD6D2}">
      <dgm:prSet custT="1"/>
      <dgm:spPr/>
      <dgm:t>
        <a:bodyPr lIns="18288" rIns="18288"/>
        <a:lstStyle/>
        <a:p>
          <a:pPr algn="l"/>
          <a:r>
            <a:rPr lang="en-US" sz="1000" b="1" dirty="0">
              <a:solidFill>
                <a:schemeClr val="tx1">
                  <a:lumMod val="75000"/>
                </a:schemeClr>
              </a:solidFill>
            </a:rPr>
            <a:t>MOE</a:t>
          </a:r>
        </a:p>
      </dgm:t>
    </dgm:pt>
    <dgm:pt modelId="{5104C5CA-2072-4F75-83BB-FD34DF6CF7E6}" type="parTrans" cxnId="{CC770508-57A4-4B79-9FB4-43E68C39C676}">
      <dgm:prSet/>
      <dgm:spPr/>
      <dgm:t>
        <a:bodyPr/>
        <a:lstStyle/>
        <a:p>
          <a:endParaRPr lang="en-US">
            <a:solidFill>
              <a:schemeClr val="tx1"/>
            </a:solidFill>
          </a:endParaRPr>
        </a:p>
      </dgm:t>
    </dgm:pt>
    <dgm:pt modelId="{46B844E8-1244-4555-B1F8-3097603FBCF1}" type="sibTrans" cxnId="{CC770508-57A4-4B79-9FB4-43E68C39C676}">
      <dgm:prSet/>
      <dgm:spPr/>
      <dgm:t>
        <a:bodyPr/>
        <a:lstStyle/>
        <a:p>
          <a:endParaRPr lang="en-US">
            <a:solidFill>
              <a:schemeClr val="tx1"/>
            </a:solidFill>
          </a:endParaRPr>
        </a:p>
      </dgm:t>
    </dgm:pt>
    <dgm:pt modelId="{48B60FF6-FB49-48FB-892C-2FFE1B25B567}">
      <dgm:prSet custT="1"/>
      <dgm:spPr/>
      <dgm:t>
        <a:bodyPr lIns="18288" rIns="18288"/>
        <a:lstStyle/>
        <a:p>
          <a:pPr algn="l"/>
          <a:r>
            <a:rPr lang="en-US" sz="1000" b="1" dirty="0">
              <a:solidFill>
                <a:schemeClr val="tx1">
                  <a:lumMod val="75000"/>
                </a:schemeClr>
              </a:solidFill>
            </a:rPr>
            <a:t>Graph Convolution</a:t>
          </a:r>
        </a:p>
      </dgm:t>
    </dgm:pt>
    <dgm:pt modelId="{81F1548B-0C6B-4168-AA9C-3A838A62087A}" type="parTrans" cxnId="{BC36164C-D025-4537-9571-1E8D63320F4E}">
      <dgm:prSet/>
      <dgm:spPr/>
      <dgm:t>
        <a:bodyPr/>
        <a:lstStyle/>
        <a:p>
          <a:endParaRPr lang="en-US">
            <a:solidFill>
              <a:schemeClr val="tx1"/>
            </a:solidFill>
          </a:endParaRPr>
        </a:p>
      </dgm:t>
    </dgm:pt>
    <dgm:pt modelId="{5082051C-AA92-4038-97F1-7ED6E3769454}" type="sibTrans" cxnId="{BC36164C-D025-4537-9571-1E8D63320F4E}">
      <dgm:prSet/>
      <dgm:spPr/>
      <dgm:t>
        <a:bodyPr/>
        <a:lstStyle/>
        <a:p>
          <a:endParaRPr lang="en-US">
            <a:solidFill>
              <a:schemeClr val="tx1"/>
            </a:solidFill>
          </a:endParaRPr>
        </a:p>
      </dgm:t>
    </dgm:pt>
    <dgm:pt modelId="{834AF1AB-0068-4A91-8621-3482CA1BEB45}">
      <dgm:prSet custT="1"/>
      <dgm:spPr/>
      <dgm:t>
        <a:bodyPr lIns="18288" rIns="18288"/>
        <a:lstStyle/>
        <a:p>
          <a:pPr algn="l"/>
          <a:r>
            <a:rPr lang="en-US" sz="1000" b="1" i="0" dirty="0" err="1">
              <a:solidFill>
                <a:schemeClr val="tx1"/>
              </a:solidFill>
            </a:rPr>
            <a:t>Variational</a:t>
          </a:r>
          <a:r>
            <a:rPr lang="en-US" sz="1000" b="1" i="0" dirty="0">
              <a:solidFill>
                <a:schemeClr val="tx1"/>
              </a:solidFill>
            </a:rPr>
            <a:t> Autoen</a:t>
          </a:r>
          <a:r>
            <a:rPr lang="en-US" sz="900" b="1" i="0" dirty="0">
              <a:solidFill>
                <a:schemeClr val="tx1"/>
              </a:solidFill>
            </a:rPr>
            <a:t>coder</a:t>
          </a:r>
        </a:p>
      </dgm:t>
    </dgm:pt>
    <dgm:pt modelId="{EBBF44E3-7B19-4F82-9C4A-55AAFF17296C}" type="parTrans" cxnId="{6682ABCC-4262-4E56-BC2E-973471D5E714}">
      <dgm:prSet/>
      <dgm:spPr/>
      <dgm:t>
        <a:bodyPr/>
        <a:lstStyle/>
        <a:p>
          <a:endParaRPr lang="en-US">
            <a:solidFill>
              <a:schemeClr val="tx1"/>
            </a:solidFill>
          </a:endParaRPr>
        </a:p>
      </dgm:t>
    </dgm:pt>
    <dgm:pt modelId="{4C514FA8-A04E-47D4-812B-CB0003BA6767}" type="sibTrans" cxnId="{6682ABCC-4262-4E56-BC2E-973471D5E714}">
      <dgm:prSet/>
      <dgm:spPr/>
      <dgm:t>
        <a:bodyPr/>
        <a:lstStyle/>
        <a:p>
          <a:endParaRPr lang="en-US">
            <a:solidFill>
              <a:schemeClr val="tx1"/>
            </a:solidFill>
          </a:endParaRPr>
        </a:p>
      </dgm:t>
    </dgm:pt>
    <dgm:pt modelId="{5374088A-3C02-4CA4-99D2-545ECBD5EC86}">
      <dgm:prSet custT="1"/>
      <dgm:spPr/>
      <dgm:t>
        <a:bodyPr lIns="18288" rIns="18288"/>
        <a:lstStyle/>
        <a:p>
          <a:pPr algn="l"/>
          <a:r>
            <a:rPr lang="en-US" sz="1000" b="1" i="0" dirty="0">
              <a:solidFill>
                <a:schemeClr val="tx1"/>
              </a:solidFill>
            </a:rPr>
            <a:t>Dragon 7</a:t>
          </a:r>
        </a:p>
      </dgm:t>
    </dgm:pt>
    <dgm:pt modelId="{8F1F29F7-CD96-4BB9-9E77-877493F52963}" type="parTrans" cxnId="{0A0B36EE-D50F-44B2-94E8-AD024E6C7DC2}">
      <dgm:prSet/>
      <dgm:spPr/>
      <dgm:t>
        <a:bodyPr/>
        <a:lstStyle/>
        <a:p>
          <a:endParaRPr lang="en-US">
            <a:solidFill>
              <a:schemeClr val="tx1"/>
            </a:solidFill>
          </a:endParaRPr>
        </a:p>
      </dgm:t>
    </dgm:pt>
    <dgm:pt modelId="{46A8C6E1-6FE7-43B6-9337-63C6D7E8D417}" type="sibTrans" cxnId="{0A0B36EE-D50F-44B2-94E8-AD024E6C7DC2}">
      <dgm:prSet/>
      <dgm:spPr/>
      <dgm:t>
        <a:bodyPr/>
        <a:lstStyle/>
        <a:p>
          <a:endParaRPr lang="en-US">
            <a:solidFill>
              <a:schemeClr val="tx1"/>
            </a:solidFill>
          </a:endParaRPr>
        </a:p>
      </dgm:t>
    </dgm:pt>
    <dgm:pt modelId="{2F2FDA6A-E0F5-434A-A46C-F7C729582EF9}">
      <dgm:prSet custT="1"/>
      <dgm:spPr/>
      <dgm:t>
        <a:bodyPr lIns="18288" rIns="18288"/>
        <a:lstStyle/>
        <a:p>
          <a:pPr algn="l"/>
          <a:r>
            <a:rPr lang="en-US" sz="1000" b="1" dirty="0">
              <a:solidFill>
                <a:schemeClr val="tx1">
                  <a:lumMod val="75000"/>
                </a:schemeClr>
              </a:solidFill>
            </a:rPr>
            <a:t>Deep Neural Network</a:t>
          </a:r>
          <a:endParaRPr lang="en-US" sz="1000" dirty="0">
            <a:solidFill>
              <a:schemeClr val="tx1"/>
            </a:solidFill>
          </a:endParaRPr>
        </a:p>
      </dgm:t>
    </dgm:pt>
    <dgm:pt modelId="{4C8839F6-584A-4ED1-99CF-F8BAE9EDA52B}" type="parTrans" cxnId="{555BEBAD-F873-4722-9488-72B456D50B19}">
      <dgm:prSet/>
      <dgm:spPr/>
      <dgm:t>
        <a:bodyPr/>
        <a:lstStyle/>
        <a:p>
          <a:endParaRPr lang="en-US">
            <a:solidFill>
              <a:schemeClr val="tx1"/>
            </a:solidFill>
          </a:endParaRPr>
        </a:p>
      </dgm:t>
    </dgm:pt>
    <dgm:pt modelId="{1E0C9C57-1BE3-4648-A807-170FCC0B4D25}" type="sibTrans" cxnId="{555BEBAD-F873-4722-9488-72B456D50B19}">
      <dgm:prSet/>
      <dgm:spPr/>
      <dgm:t>
        <a:bodyPr/>
        <a:lstStyle/>
        <a:p>
          <a:endParaRPr lang="en-US">
            <a:solidFill>
              <a:schemeClr val="tx1"/>
            </a:solidFill>
          </a:endParaRPr>
        </a:p>
      </dgm:t>
    </dgm:pt>
    <dgm:pt modelId="{B197F9D5-E87C-45F6-94CB-71992C8BE9CA}">
      <dgm:prSet custT="1"/>
      <dgm:spPr/>
      <dgm:t>
        <a:bodyPr lIns="18288" rIns="18288"/>
        <a:lstStyle/>
        <a:p>
          <a:pPr algn="l"/>
          <a:r>
            <a:rPr lang="en-US" sz="1000" b="0" i="1" dirty="0" err="1">
              <a:solidFill>
                <a:schemeClr val="tx1">
                  <a:lumMod val="75000"/>
                  <a:lumOff val="25000"/>
                </a:schemeClr>
              </a:solidFill>
            </a:rPr>
            <a:t>kNN</a:t>
          </a:r>
          <a:r>
            <a:rPr lang="en-US" sz="1000" b="0" i="1" dirty="0">
              <a:solidFill>
                <a:schemeClr val="tx1">
                  <a:lumMod val="75000"/>
                  <a:lumOff val="25000"/>
                </a:schemeClr>
              </a:solidFill>
            </a:rPr>
            <a:t>-classifier</a:t>
          </a:r>
        </a:p>
      </dgm:t>
    </dgm:pt>
    <dgm:pt modelId="{7C410C37-5DA8-4078-822F-893F004F7FE9}" type="parTrans" cxnId="{8AD53A0C-13EB-47A0-B995-1AFF3C5E0D85}">
      <dgm:prSet/>
      <dgm:spPr/>
      <dgm:t>
        <a:bodyPr/>
        <a:lstStyle/>
        <a:p>
          <a:endParaRPr lang="en-US">
            <a:solidFill>
              <a:schemeClr val="tx1"/>
            </a:solidFill>
          </a:endParaRPr>
        </a:p>
      </dgm:t>
    </dgm:pt>
    <dgm:pt modelId="{4A6F55CF-A684-4CFA-934A-E707ED5461A9}" type="sibTrans" cxnId="{8AD53A0C-13EB-47A0-B995-1AFF3C5E0D85}">
      <dgm:prSet/>
      <dgm:spPr/>
      <dgm:t>
        <a:bodyPr/>
        <a:lstStyle/>
        <a:p>
          <a:endParaRPr lang="en-US">
            <a:solidFill>
              <a:schemeClr val="tx1"/>
            </a:solidFill>
          </a:endParaRPr>
        </a:p>
      </dgm:t>
    </dgm:pt>
    <dgm:pt modelId="{0D03408C-F0D5-4B77-88EA-B686EFE32877}">
      <dgm:prSet custT="1"/>
      <dgm:spPr/>
      <dgm:t>
        <a:bodyPr lIns="18288" rIns="18288"/>
        <a:lstStyle/>
        <a:p>
          <a:pPr algn="l"/>
          <a:r>
            <a:rPr lang="en-US" sz="1000" b="0" i="1" dirty="0">
              <a:solidFill>
                <a:schemeClr val="tx1">
                  <a:lumMod val="75000"/>
                  <a:lumOff val="25000"/>
                </a:schemeClr>
              </a:solidFill>
            </a:rPr>
            <a:t>SVM (SVC &amp; SVR)</a:t>
          </a:r>
        </a:p>
      </dgm:t>
    </dgm:pt>
    <dgm:pt modelId="{1F78393F-B8AB-41EC-B8D3-C8FCFF579F9B}" type="parTrans" cxnId="{75C61A28-E120-445C-8E7B-781043370C82}">
      <dgm:prSet/>
      <dgm:spPr/>
      <dgm:t>
        <a:bodyPr/>
        <a:lstStyle/>
        <a:p>
          <a:endParaRPr lang="en-US">
            <a:solidFill>
              <a:schemeClr val="tx1"/>
            </a:solidFill>
          </a:endParaRPr>
        </a:p>
      </dgm:t>
    </dgm:pt>
    <dgm:pt modelId="{AFE9FDCD-E55C-4526-B536-779987AF1DCC}" type="sibTrans" cxnId="{75C61A28-E120-445C-8E7B-781043370C82}">
      <dgm:prSet/>
      <dgm:spPr/>
      <dgm:t>
        <a:bodyPr/>
        <a:lstStyle/>
        <a:p>
          <a:endParaRPr lang="en-US">
            <a:solidFill>
              <a:schemeClr val="tx1"/>
            </a:solidFill>
          </a:endParaRPr>
        </a:p>
      </dgm:t>
    </dgm:pt>
    <dgm:pt modelId="{742CBDE4-3EE0-4A36-BC4B-68B182442290}">
      <dgm:prSet custT="1"/>
      <dgm:spPr/>
      <dgm:t>
        <a:bodyPr lIns="18288" rIns="18288"/>
        <a:lstStyle/>
        <a:p>
          <a:pPr algn="l"/>
          <a:r>
            <a:rPr lang="en-US" sz="1000" b="0" i="1" dirty="0">
              <a:solidFill>
                <a:schemeClr val="tx1">
                  <a:lumMod val="75000"/>
                  <a:lumOff val="25000"/>
                </a:schemeClr>
              </a:solidFill>
            </a:rPr>
            <a:t>Native Bayes</a:t>
          </a:r>
        </a:p>
      </dgm:t>
    </dgm:pt>
    <dgm:pt modelId="{9B043ADA-AE40-4432-9DD9-9B79B0736342}" type="parTrans" cxnId="{662CFCFB-76F8-44E1-8C29-17F27E0416F0}">
      <dgm:prSet/>
      <dgm:spPr/>
      <dgm:t>
        <a:bodyPr/>
        <a:lstStyle/>
        <a:p>
          <a:endParaRPr lang="en-US">
            <a:solidFill>
              <a:schemeClr val="tx1"/>
            </a:solidFill>
          </a:endParaRPr>
        </a:p>
      </dgm:t>
    </dgm:pt>
    <dgm:pt modelId="{9A355B0A-F662-4646-A21F-8653C7C3528C}" type="sibTrans" cxnId="{662CFCFB-76F8-44E1-8C29-17F27E0416F0}">
      <dgm:prSet/>
      <dgm:spPr/>
      <dgm:t>
        <a:bodyPr/>
        <a:lstStyle/>
        <a:p>
          <a:endParaRPr lang="en-US">
            <a:solidFill>
              <a:schemeClr val="tx1"/>
            </a:solidFill>
          </a:endParaRPr>
        </a:p>
      </dgm:t>
    </dgm:pt>
    <dgm:pt modelId="{068F1C92-D419-4DC8-A343-4D8DAE732214}">
      <dgm:prSet custT="1"/>
      <dgm:spPr/>
      <dgm:t>
        <a:bodyPr lIns="18288" rIns="18288"/>
        <a:lstStyle/>
        <a:p>
          <a:pPr algn="l"/>
          <a:r>
            <a:rPr lang="en-US" sz="1000" b="0" i="1" dirty="0">
              <a:solidFill>
                <a:schemeClr val="tx1">
                  <a:lumMod val="75000"/>
                  <a:lumOff val="25000"/>
                </a:schemeClr>
              </a:solidFill>
            </a:rPr>
            <a:t>SGD Classifier</a:t>
          </a:r>
          <a:endParaRPr lang="en-US" sz="900" b="0" i="1" dirty="0">
            <a:solidFill>
              <a:schemeClr val="tx1">
                <a:lumMod val="75000"/>
                <a:lumOff val="25000"/>
              </a:schemeClr>
            </a:solidFill>
          </a:endParaRPr>
        </a:p>
      </dgm:t>
    </dgm:pt>
    <dgm:pt modelId="{A22765B2-D963-4B71-9C99-9C55BE0DE887}" type="parTrans" cxnId="{89C1A54A-47D1-4619-84A3-CAC60E397720}">
      <dgm:prSet/>
      <dgm:spPr/>
      <dgm:t>
        <a:bodyPr/>
        <a:lstStyle/>
        <a:p>
          <a:endParaRPr lang="en-US">
            <a:solidFill>
              <a:schemeClr val="tx1"/>
            </a:solidFill>
          </a:endParaRPr>
        </a:p>
      </dgm:t>
    </dgm:pt>
    <dgm:pt modelId="{349DCD03-E775-4830-81C8-079E1B65EFCA}" type="sibTrans" cxnId="{89C1A54A-47D1-4619-84A3-CAC60E397720}">
      <dgm:prSet/>
      <dgm:spPr/>
      <dgm:t>
        <a:bodyPr/>
        <a:lstStyle/>
        <a:p>
          <a:endParaRPr lang="en-US">
            <a:solidFill>
              <a:schemeClr val="tx1"/>
            </a:solidFill>
          </a:endParaRPr>
        </a:p>
      </dgm:t>
    </dgm:pt>
    <dgm:pt modelId="{DEACDF73-4F85-4AB1-8EA0-3898F0263DBE}">
      <dgm:prSet custT="1"/>
      <dgm:spPr/>
      <dgm:t>
        <a:bodyPr lIns="18288" rIns="18288"/>
        <a:lstStyle/>
        <a:p>
          <a:r>
            <a:rPr lang="en-US" sz="1000" b="1" dirty="0">
              <a:solidFill>
                <a:schemeClr val="tx1">
                  <a:lumMod val="75000"/>
                </a:schemeClr>
              </a:solidFill>
            </a:rPr>
            <a:t>Grid Search</a:t>
          </a:r>
        </a:p>
      </dgm:t>
    </dgm:pt>
    <dgm:pt modelId="{9ACE4699-E522-4F2D-BCB3-2F5E827CD48D}" type="parTrans" cxnId="{B7F75F19-C2A3-407F-A489-CE5B2959CDF7}">
      <dgm:prSet/>
      <dgm:spPr/>
      <dgm:t>
        <a:bodyPr/>
        <a:lstStyle/>
        <a:p>
          <a:endParaRPr lang="en-US">
            <a:solidFill>
              <a:schemeClr val="tx1"/>
            </a:solidFill>
          </a:endParaRPr>
        </a:p>
      </dgm:t>
    </dgm:pt>
    <dgm:pt modelId="{295E54FB-A33D-48D9-961A-ED3152FD16C9}" type="sibTrans" cxnId="{B7F75F19-C2A3-407F-A489-CE5B2959CDF7}">
      <dgm:prSet/>
      <dgm:spPr/>
      <dgm:t>
        <a:bodyPr/>
        <a:lstStyle/>
        <a:p>
          <a:endParaRPr lang="en-US">
            <a:solidFill>
              <a:schemeClr val="tx1"/>
            </a:solidFill>
          </a:endParaRPr>
        </a:p>
      </dgm:t>
    </dgm:pt>
    <dgm:pt modelId="{0372598B-6B5D-4995-B8F6-93EFD530044C}">
      <dgm:prSet custT="1"/>
      <dgm:spPr/>
      <dgm:t>
        <a:bodyPr lIns="18288" rIns="18288"/>
        <a:lstStyle/>
        <a:p>
          <a:r>
            <a:rPr lang="en-US" sz="1000" b="1" dirty="0">
              <a:solidFill>
                <a:schemeClr val="tx1">
                  <a:lumMod val="75000"/>
                </a:schemeClr>
              </a:solidFill>
            </a:rPr>
            <a:t>Random Search</a:t>
          </a:r>
        </a:p>
      </dgm:t>
    </dgm:pt>
    <dgm:pt modelId="{788D3536-918A-4FE5-8C6B-DD977459E4A5}" type="parTrans" cxnId="{EE0215E8-D13D-4CCE-AC9D-C870564B5612}">
      <dgm:prSet/>
      <dgm:spPr/>
      <dgm:t>
        <a:bodyPr/>
        <a:lstStyle/>
        <a:p>
          <a:endParaRPr lang="en-US">
            <a:solidFill>
              <a:schemeClr val="tx1"/>
            </a:solidFill>
          </a:endParaRPr>
        </a:p>
      </dgm:t>
    </dgm:pt>
    <dgm:pt modelId="{E2677DC5-E949-477E-AF67-30EDAE381E12}" type="sibTrans" cxnId="{EE0215E8-D13D-4CCE-AC9D-C870564B5612}">
      <dgm:prSet/>
      <dgm:spPr/>
      <dgm:t>
        <a:bodyPr/>
        <a:lstStyle/>
        <a:p>
          <a:endParaRPr lang="en-US">
            <a:solidFill>
              <a:schemeClr val="tx1"/>
            </a:solidFill>
          </a:endParaRPr>
        </a:p>
      </dgm:t>
    </dgm:pt>
    <dgm:pt modelId="{DBF2EFCF-0900-460F-A34F-098FCC94A4E2}">
      <dgm:prSet custT="1"/>
      <dgm:spPr/>
      <dgm:t>
        <a:bodyPr lIns="18288" rIns="18288"/>
        <a:lstStyle/>
        <a:p>
          <a:r>
            <a:rPr lang="en-US" sz="1000" i="1" dirty="0">
              <a:solidFill>
                <a:schemeClr val="tx1">
                  <a:lumMod val="75000"/>
                  <a:lumOff val="25000"/>
                </a:schemeClr>
              </a:solidFill>
            </a:rPr>
            <a:t>Bayesian Optimization</a:t>
          </a:r>
        </a:p>
      </dgm:t>
    </dgm:pt>
    <dgm:pt modelId="{B06A3FD4-0D6E-4F6A-A2C0-8E2F4E23A6EC}" type="parTrans" cxnId="{9E10A5D9-CCA6-4DCE-A2B8-D42C48DC8C61}">
      <dgm:prSet/>
      <dgm:spPr/>
      <dgm:t>
        <a:bodyPr/>
        <a:lstStyle/>
        <a:p>
          <a:endParaRPr lang="en-US">
            <a:solidFill>
              <a:schemeClr val="tx1"/>
            </a:solidFill>
          </a:endParaRPr>
        </a:p>
      </dgm:t>
    </dgm:pt>
    <dgm:pt modelId="{97759BAD-9741-46B7-881D-053790BFA9C8}" type="sibTrans" cxnId="{9E10A5D9-CCA6-4DCE-A2B8-D42C48DC8C61}">
      <dgm:prSet/>
      <dgm:spPr/>
      <dgm:t>
        <a:bodyPr/>
        <a:lstStyle/>
        <a:p>
          <a:endParaRPr lang="en-US">
            <a:solidFill>
              <a:schemeClr val="tx1"/>
            </a:solidFill>
          </a:endParaRPr>
        </a:p>
      </dgm:t>
    </dgm:pt>
    <dgm:pt modelId="{DAC34303-F8DD-4446-89FD-1ACBD9EF3AA6}">
      <dgm:prSet custT="1"/>
      <dgm:spPr/>
      <dgm:t>
        <a:bodyPr lIns="18288" rIns="18288"/>
        <a:lstStyle/>
        <a:p>
          <a:r>
            <a:rPr lang="en-US" sz="1000" i="1" dirty="0">
              <a:solidFill>
                <a:schemeClr val="tx1">
                  <a:lumMod val="75000"/>
                  <a:lumOff val="25000"/>
                </a:schemeClr>
              </a:solidFill>
            </a:rPr>
            <a:t>Genetic Optimization</a:t>
          </a:r>
        </a:p>
      </dgm:t>
    </dgm:pt>
    <dgm:pt modelId="{57202654-BAE6-4DE8-B102-97A80F2ACB0F}" type="parTrans" cxnId="{118E0748-2829-45DD-A6B4-FD82413E7F81}">
      <dgm:prSet/>
      <dgm:spPr/>
      <dgm:t>
        <a:bodyPr/>
        <a:lstStyle/>
        <a:p>
          <a:endParaRPr lang="en-US">
            <a:solidFill>
              <a:schemeClr val="tx1"/>
            </a:solidFill>
          </a:endParaRPr>
        </a:p>
      </dgm:t>
    </dgm:pt>
    <dgm:pt modelId="{955C402E-C451-417A-921C-4827EAC16013}" type="sibTrans" cxnId="{118E0748-2829-45DD-A6B4-FD82413E7F81}">
      <dgm:prSet/>
      <dgm:spPr/>
      <dgm:t>
        <a:bodyPr/>
        <a:lstStyle/>
        <a:p>
          <a:endParaRPr lang="en-US">
            <a:solidFill>
              <a:schemeClr val="tx1"/>
            </a:solidFill>
          </a:endParaRPr>
        </a:p>
      </dgm:t>
    </dgm:pt>
    <dgm:pt modelId="{E8A70BE3-6641-4250-848C-44E7B7B647B6}">
      <dgm:prSet phldrT="[Text]" custT="1"/>
      <dgm:spPr>
        <a:solidFill>
          <a:schemeClr val="accent2">
            <a:lumMod val="40000"/>
            <a:lumOff val="60000"/>
          </a:schemeClr>
        </a:solidFill>
      </dgm:spPr>
      <dgm:t>
        <a:bodyPr lIns="18288" rIns="18288"/>
        <a:lstStyle/>
        <a:p>
          <a:pPr marL="57150" lvl="1" indent="0" algn="l" defTabSz="400050">
            <a:lnSpc>
              <a:spcPct val="90000"/>
            </a:lnSpc>
            <a:spcBef>
              <a:spcPct val="0"/>
            </a:spcBef>
            <a:spcAft>
              <a:spcPct val="15000"/>
            </a:spcAft>
          </a:pPr>
          <a:r>
            <a:rPr lang="en-US" sz="1000" b="1" kern="1200" dirty="0">
              <a:solidFill>
                <a:schemeClr val="tx1">
                  <a:lumMod val="75000"/>
                </a:schemeClr>
              </a:solidFill>
            </a:rPr>
            <a:t>k-Fold Validation</a:t>
          </a:r>
        </a:p>
      </dgm:t>
    </dgm:pt>
    <dgm:pt modelId="{FCA7B20E-ADCA-412A-A68D-31B2E91F5997}" type="parTrans" cxnId="{687D11EF-E2BB-41DA-8318-E81C7B00CB07}">
      <dgm:prSet/>
      <dgm:spPr/>
      <dgm:t>
        <a:bodyPr/>
        <a:lstStyle/>
        <a:p>
          <a:endParaRPr lang="en-US">
            <a:solidFill>
              <a:schemeClr val="tx1"/>
            </a:solidFill>
          </a:endParaRPr>
        </a:p>
      </dgm:t>
    </dgm:pt>
    <dgm:pt modelId="{59D829DE-EE4A-425C-87AC-7897AE7B49CE}" type="sibTrans" cxnId="{687D11EF-E2BB-41DA-8318-E81C7B00CB07}">
      <dgm:prSet/>
      <dgm:spPr/>
      <dgm:t>
        <a:bodyPr/>
        <a:lstStyle/>
        <a:p>
          <a:endParaRPr lang="en-US">
            <a:solidFill>
              <a:schemeClr val="tx1"/>
            </a:solidFill>
          </a:endParaRPr>
        </a:p>
      </dgm:t>
    </dgm:pt>
    <dgm:pt modelId="{507DAD36-2377-428F-9AF7-421288F09A26}">
      <dgm:prSet phldrT="[Text]" custT="1"/>
      <dgm:spPr>
        <a:solidFill>
          <a:schemeClr val="accent2">
            <a:lumMod val="40000"/>
            <a:lumOff val="60000"/>
          </a:schemeClr>
        </a:solidFill>
      </dgm:spPr>
      <dgm:t>
        <a:bodyPr lIns="18288" rIns="18288"/>
        <a:lstStyle/>
        <a:p>
          <a:pPr marL="57150" lvl="1" indent="0" algn="l" defTabSz="400050">
            <a:lnSpc>
              <a:spcPct val="90000"/>
            </a:lnSpc>
            <a:spcBef>
              <a:spcPct val="0"/>
            </a:spcBef>
            <a:spcAft>
              <a:spcPct val="15000"/>
            </a:spcAft>
          </a:pPr>
          <a:r>
            <a:rPr lang="en-US" sz="1000" b="1" kern="1200" dirty="0">
              <a:solidFill>
                <a:schemeClr val="tx1">
                  <a:lumMod val="75000"/>
                </a:schemeClr>
              </a:solidFill>
            </a:rPr>
            <a:t>PCA, </a:t>
          </a:r>
          <a:r>
            <a:rPr lang="en-US" sz="1000" b="1" kern="1200" dirty="0" err="1">
              <a:solidFill>
                <a:schemeClr val="tx1">
                  <a:lumMod val="75000"/>
                </a:schemeClr>
              </a:solidFill>
            </a:rPr>
            <a:t>tSNE</a:t>
          </a:r>
          <a:r>
            <a:rPr lang="en-US" sz="1000" b="1" kern="1200" dirty="0">
              <a:solidFill>
                <a:schemeClr val="tx1">
                  <a:lumMod val="75000"/>
                </a:schemeClr>
              </a:solidFill>
            </a:rPr>
            <a:t>, UMAP</a:t>
          </a:r>
        </a:p>
      </dgm:t>
    </dgm:pt>
    <dgm:pt modelId="{8908A46B-2174-4CD1-9FC9-72C4D739D929}" type="parTrans" cxnId="{873D76BA-F376-4663-AC67-E3C53105C2C9}">
      <dgm:prSet/>
      <dgm:spPr/>
      <dgm:t>
        <a:bodyPr/>
        <a:lstStyle/>
        <a:p>
          <a:endParaRPr lang="en-US">
            <a:solidFill>
              <a:schemeClr val="tx1"/>
            </a:solidFill>
          </a:endParaRPr>
        </a:p>
      </dgm:t>
    </dgm:pt>
    <dgm:pt modelId="{66D3BEC2-5967-41EB-A0AA-A203122A980C}" type="sibTrans" cxnId="{873D76BA-F376-4663-AC67-E3C53105C2C9}">
      <dgm:prSet/>
      <dgm:spPr/>
      <dgm:t>
        <a:bodyPr/>
        <a:lstStyle/>
        <a:p>
          <a:endParaRPr lang="en-US">
            <a:solidFill>
              <a:schemeClr val="tx1"/>
            </a:solidFill>
          </a:endParaRPr>
        </a:p>
      </dgm:t>
    </dgm:pt>
    <dgm:pt modelId="{6F301701-2EFA-4299-8717-A7C577E493F5}">
      <dgm:prSet phldrT="[Text]" custT="1"/>
      <dgm:spPr>
        <a:solidFill>
          <a:schemeClr val="accent2">
            <a:lumMod val="40000"/>
            <a:lumOff val="60000"/>
          </a:schemeClr>
        </a:solidFill>
      </dgm:spPr>
      <dgm:t>
        <a:bodyPr lIns="18288" rIns="18288"/>
        <a:lstStyle/>
        <a:p>
          <a:endParaRPr lang="en-US" sz="800" dirty="0">
            <a:solidFill>
              <a:schemeClr val="tx1"/>
            </a:solidFill>
          </a:endParaRPr>
        </a:p>
      </dgm:t>
    </dgm:pt>
    <dgm:pt modelId="{0488A8DA-F0CD-49B3-875E-3AB14C892F02}" type="parTrans" cxnId="{817D530F-7B62-4E64-9121-3ACC7780FC66}">
      <dgm:prSet/>
      <dgm:spPr/>
      <dgm:t>
        <a:bodyPr/>
        <a:lstStyle/>
        <a:p>
          <a:endParaRPr lang="en-US">
            <a:solidFill>
              <a:schemeClr val="tx1"/>
            </a:solidFill>
          </a:endParaRPr>
        </a:p>
      </dgm:t>
    </dgm:pt>
    <dgm:pt modelId="{30C95C4D-6C1A-4852-AD30-290072826489}" type="sibTrans" cxnId="{817D530F-7B62-4E64-9121-3ACC7780FC66}">
      <dgm:prSet/>
      <dgm:spPr/>
      <dgm:t>
        <a:bodyPr/>
        <a:lstStyle/>
        <a:p>
          <a:endParaRPr lang="en-US">
            <a:solidFill>
              <a:schemeClr val="tx1"/>
            </a:solidFill>
          </a:endParaRPr>
        </a:p>
      </dgm:t>
    </dgm:pt>
    <dgm:pt modelId="{DC150550-5B7F-4807-AA7A-46701F428924}">
      <dgm:prSet phldrT="[Text]" custT="1"/>
      <dgm:spPr>
        <a:solidFill>
          <a:schemeClr val="accent2">
            <a:lumMod val="40000"/>
            <a:lumOff val="60000"/>
          </a:schemeClr>
        </a:solidFill>
      </dgm:spPr>
      <dgm:t>
        <a:bodyPr lIns="18288" rIns="18288"/>
        <a:lstStyle/>
        <a:p>
          <a:r>
            <a:rPr lang="en-US" sz="1000" b="1" dirty="0">
              <a:solidFill>
                <a:schemeClr val="tx1">
                  <a:lumMod val="75000"/>
                </a:schemeClr>
              </a:solidFill>
            </a:rPr>
            <a:t>Model Streaming</a:t>
          </a:r>
        </a:p>
      </dgm:t>
    </dgm:pt>
    <dgm:pt modelId="{BBCE49AB-41DC-4D19-B33E-CB144EEB98F7}" type="parTrans" cxnId="{D128DC71-B6C3-474B-97E7-C08F22172232}">
      <dgm:prSet/>
      <dgm:spPr/>
      <dgm:t>
        <a:bodyPr/>
        <a:lstStyle/>
        <a:p>
          <a:endParaRPr lang="en-US">
            <a:solidFill>
              <a:schemeClr val="tx1"/>
            </a:solidFill>
          </a:endParaRPr>
        </a:p>
      </dgm:t>
    </dgm:pt>
    <dgm:pt modelId="{8871802E-2D0D-4F5E-955A-45FA6A57311F}" type="sibTrans" cxnId="{D128DC71-B6C3-474B-97E7-C08F22172232}">
      <dgm:prSet/>
      <dgm:spPr/>
      <dgm:t>
        <a:bodyPr/>
        <a:lstStyle/>
        <a:p>
          <a:endParaRPr lang="en-US">
            <a:solidFill>
              <a:schemeClr val="tx1"/>
            </a:solidFill>
          </a:endParaRPr>
        </a:p>
      </dgm:t>
    </dgm:pt>
    <dgm:pt modelId="{449DA32A-9CF3-4CEC-ABAD-7B8B3B102D1C}">
      <dgm:prSet phldrT="[Text]" custT="1"/>
      <dgm:spPr>
        <a:solidFill>
          <a:schemeClr val="accent2">
            <a:lumMod val="40000"/>
            <a:lumOff val="60000"/>
          </a:schemeClr>
        </a:solidFill>
      </dgm:spPr>
      <dgm:t>
        <a:bodyPr lIns="18288" rIns="18288"/>
        <a:lstStyle/>
        <a:p>
          <a:r>
            <a:rPr lang="en-US" sz="1000" b="1" i="0" dirty="0">
              <a:solidFill>
                <a:schemeClr val="tx1"/>
              </a:solidFill>
            </a:rPr>
            <a:t>Model </a:t>
          </a:r>
          <a:r>
            <a:rPr lang="en-US" sz="1000" b="1" i="0" dirty="0" err="1">
              <a:solidFill>
                <a:schemeClr val="tx1"/>
              </a:solidFill>
            </a:rPr>
            <a:t>Ensembling</a:t>
          </a:r>
          <a:endParaRPr lang="en-US" sz="1000" b="1" i="0" dirty="0">
            <a:solidFill>
              <a:schemeClr val="tx1"/>
            </a:solidFill>
          </a:endParaRPr>
        </a:p>
      </dgm:t>
    </dgm:pt>
    <dgm:pt modelId="{3F698BF3-D106-4B2F-AF37-0FB7DDE0CA3E}" type="parTrans" cxnId="{8C73941E-521C-46A7-8716-2387C294CED9}">
      <dgm:prSet/>
      <dgm:spPr/>
      <dgm:t>
        <a:bodyPr/>
        <a:lstStyle/>
        <a:p>
          <a:endParaRPr lang="en-US">
            <a:solidFill>
              <a:schemeClr val="tx1"/>
            </a:solidFill>
          </a:endParaRPr>
        </a:p>
      </dgm:t>
    </dgm:pt>
    <dgm:pt modelId="{DC006A2E-27B0-4B99-96EB-ABA06DA1603D}" type="sibTrans" cxnId="{8C73941E-521C-46A7-8716-2387C294CED9}">
      <dgm:prSet/>
      <dgm:spPr/>
      <dgm:t>
        <a:bodyPr/>
        <a:lstStyle/>
        <a:p>
          <a:endParaRPr lang="en-US">
            <a:solidFill>
              <a:schemeClr val="tx1"/>
            </a:solidFill>
          </a:endParaRPr>
        </a:p>
      </dgm:t>
    </dgm:pt>
    <dgm:pt modelId="{D419AF2C-69DE-4C14-A36C-726EC72AF365}">
      <dgm:prSet custT="1"/>
      <dgm:spPr/>
      <dgm:t>
        <a:bodyPr lIns="18288" rIns="18288"/>
        <a:lstStyle/>
        <a:p>
          <a:r>
            <a:rPr lang="en-US" sz="1000" i="1" dirty="0">
              <a:solidFill>
                <a:schemeClr val="tx1">
                  <a:lumMod val="75000"/>
                  <a:lumOff val="25000"/>
                </a:schemeClr>
              </a:solidFill>
            </a:rPr>
            <a:t>GAN Optimization</a:t>
          </a:r>
        </a:p>
      </dgm:t>
    </dgm:pt>
    <dgm:pt modelId="{B63FEAF6-857A-4F86-940F-68683AB190DA}" type="parTrans" cxnId="{717EFD25-D3C2-4261-B833-62C533B6E97B}">
      <dgm:prSet/>
      <dgm:spPr/>
      <dgm:t>
        <a:bodyPr/>
        <a:lstStyle/>
        <a:p>
          <a:endParaRPr lang="en-US"/>
        </a:p>
      </dgm:t>
    </dgm:pt>
    <dgm:pt modelId="{ECA0DB3F-EDAE-4942-A2EB-E077FECA3BA4}" type="sibTrans" cxnId="{717EFD25-D3C2-4261-B833-62C533B6E97B}">
      <dgm:prSet/>
      <dgm:spPr/>
      <dgm:t>
        <a:bodyPr/>
        <a:lstStyle/>
        <a:p>
          <a:endParaRPr lang="en-US"/>
        </a:p>
      </dgm:t>
    </dgm:pt>
    <dgm:pt modelId="{F17F9307-5CA2-4AF9-B3D6-1F7B10776DDF}">
      <dgm:prSet custT="1"/>
      <dgm:spPr/>
      <dgm:t>
        <a:bodyPr lIns="18288" rIns="18288"/>
        <a:lstStyle/>
        <a:p>
          <a:pPr algn="l"/>
          <a:r>
            <a:rPr lang="en-US" sz="900" b="1" i="0" dirty="0">
              <a:solidFill>
                <a:schemeClr val="tx1"/>
              </a:solidFill>
            </a:rPr>
            <a:t>3D Features (E3FP)</a:t>
          </a:r>
        </a:p>
      </dgm:t>
    </dgm:pt>
    <dgm:pt modelId="{BB8F0DA5-0BD9-4C19-80AF-2A0D05E1A12A}" type="parTrans" cxnId="{335D9238-409E-4F36-A7FB-56A033ABE214}">
      <dgm:prSet/>
      <dgm:spPr/>
      <dgm:t>
        <a:bodyPr/>
        <a:lstStyle/>
        <a:p>
          <a:endParaRPr lang="en-US"/>
        </a:p>
      </dgm:t>
    </dgm:pt>
    <dgm:pt modelId="{5540071C-31BE-4FF7-987E-1568BF96F6F4}" type="sibTrans" cxnId="{335D9238-409E-4F36-A7FB-56A033ABE214}">
      <dgm:prSet/>
      <dgm:spPr/>
      <dgm:t>
        <a:bodyPr/>
        <a:lstStyle/>
        <a:p>
          <a:endParaRPr lang="en-US"/>
        </a:p>
      </dgm:t>
    </dgm:pt>
    <dgm:pt modelId="{535322C9-E02A-4053-892A-415FB6BA3CC2}">
      <dgm:prSet custT="1"/>
      <dgm:spPr/>
      <dgm:t>
        <a:bodyPr lIns="18288" rIns="18288"/>
        <a:lstStyle/>
        <a:p>
          <a:pPr algn="l"/>
          <a:r>
            <a:rPr lang="en-US" sz="900" b="1" i="0" dirty="0">
              <a:solidFill>
                <a:schemeClr val="tx1"/>
              </a:solidFill>
            </a:rPr>
            <a:t>UMAP reduced features</a:t>
          </a:r>
        </a:p>
      </dgm:t>
    </dgm:pt>
    <dgm:pt modelId="{E6729752-BC83-4621-8546-F99C5EF9FE27}" type="parTrans" cxnId="{0E22571D-4A42-49CF-96A9-E40BAC1245EE}">
      <dgm:prSet/>
      <dgm:spPr/>
      <dgm:t>
        <a:bodyPr/>
        <a:lstStyle/>
        <a:p>
          <a:endParaRPr lang="en-US"/>
        </a:p>
      </dgm:t>
    </dgm:pt>
    <dgm:pt modelId="{96F60389-FDC5-459B-B5C9-A1A7E38565D1}" type="sibTrans" cxnId="{0E22571D-4A42-49CF-96A9-E40BAC1245EE}">
      <dgm:prSet/>
      <dgm:spPr/>
      <dgm:t>
        <a:bodyPr/>
        <a:lstStyle/>
        <a:p>
          <a:endParaRPr lang="en-US"/>
        </a:p>
      </dgm:t>
    </dgm:pt>
    <dgm:pt modelId="{BA36F4D6-C5CB-479E-9BD8-CBA0EF79FE86}">
      <dgm:prSet custT="1"/>
      <dgm:spPr/>
      <dgm:t>
        <a:bodyPr lIns="18288" rIns="18288"/>
        <a:lstStyle/>
        <a:p>
          <a:pPr algn="l"/>
          <a:r>
            <a:rPr lang="en-US" sz="900" i="1" dirty="0">
              <a:solidFill>
                <a:schemeClr val="tx1">
                  <a:lumMod val="75000"/>
                  <a:lumOff val="25000"/>
                </a:schemeClr>
              </a:solidFill>
            </a:rPr>
            <a:t>Dataset balancing</a:t>
          </a:r>
        </a:p>
      </dgm:t>
    </dgm:pt>
    <dgm:pt modelId="{040815C9-6F57-4CCF-8A83-3131966D845B}" type="parTrans" cxnId="{60A20872-6972-4000-A887-FC1EED7AABB3}">
      <dgm:prSet/>
      <dgm:spPr/>
      <dgm:t>
        <a:bodyPr/>
        <a:lstStyle/>
        <a:p>
          <a:endParaRPr lang="en-US"/>
        </a:p>
      </dgm:t>
    </dgm:pt>
    <dgm:pt modelId="{9A55A81A-C9FE-4FD2-8D60-25F52767BCD6}" type="sibTrans" cxnId="{60A20872-6972-4000-A887-FC1EED7AABB3}">
      <dgm:prSet/>
      <dgm:spPr/>
      <dgm:t>
        <a:bodyPr/>
        <a:lstStyle/>
        <a:p>
          <a:endParaRPr lang="en-US"/>
        </a:p>
      </dgm:t>
    </dgm:pt>
    <dgm:pt modelId="{9A18B70A-F7CA-4543-8BB8-175BEFDE1C7F}">
      <dgm:prSet phldrT="[Text]" custT="1"/>
      <dgm:spPr>
        <a:solidFill>
          <a:schemeClr val="accent2">
            <a:lumMod val="40000"/>
            <a:lumOff val="60000"/>
          </a:schemeClr>
        </a:solidFill>
      </dgm:spPr>
      <dgm:t>
        <a:bodyPr/>
        <a:lstStyle/>
        <a:p>
          <a:pPr marL="57150" lvl="1" indent="0" algn="l" defTabSz="400050">
            <a:lnSpc>
              <a:spcPct val="90000"/>
            </a:lnSpc>
            <a:spcBef>
              <a:spcPct val="0"/>
            </a:spcBef>
            <a:spcAft>
              <a:spcPct val="15000"/>
            </a:spcAft>
          </a:pPr>
          <a:r>
            <a:rPr lang="en-US" sz="1000" b="1" kern="1200" dirty="0">
              <a:solidFill>
                <a:schemeClr val="tx1">
                  <a:lumMod val="75000"/>
                </a:schemeClr>
              </a:solidFill>
            </a:rPr>
            <a:t>Confusion Matrix</a:t>
          </a:r>
        </a:p>
      </dgm:t>
    </dgm:pt>
    <dgm:pt modelId="{61D8AEEC-E665-4F7A-9E67-AD0BB741AE02}" type="parTrans" cxnId="{0571C9EC-F994-4751-B3C9-DDDBA3ADD013}">
      <dgm:prSet/>
      <dgm:spPr/>
      <dgm:t>
        <a:bodyPr/>
        <a:lstStyle/>
        <a:p>
          <a:endParaRPr lang="en-US"/>
        </a:p>
      </dgm:t>
    </dgm:pt>
    <dgm:pt modelId="{1F7AFE34-1F9B-48FF-B097-D7C7D7BDD18D}" type="sibTrans" cxnId="{0571C9EC-F994-4751-B3C9-DDDBA3ADD013}">
      <dgm:prSet/>
      <dgm:spPr/>
      <dgm:t>
        <a:bodyPr/>
        <a:lstStyle/>
        <a:p>
          <a:endParaRPr lang="en-US"/>
        </a:p>
      </dgm:t>
    </dgm:pt>
    <dgm:pt modelId="{E9CEDDFA-BBFB-4AC8-A44C-A031A14D9791}">
      <dgm:prSet phldrT="[Text]" custT="1"/>
      <dgm:spPr>
        <a:solidFill>
          <a:schemeClr val="accent2">
            <a:lumMod val="40000"/>
            <a:lumOff val="60000"/>
          </a:schemeClr>
        </a:solidFill>
      </dgm:spPr>
      <dgm:t>
        <a:bodyPr/>
        <a:lstStyle/>
        <a:p>
          <a:pPr marL="57150" lvl="1" indent="0" algn="l" defTabSz="400050">
            <a:lnSpc>
              <a:spcPct val="90000"/>
            </a:lnSpc>
            <a:spcBef>
              <a:spcPct val="0"/>
            </a:spcBef>
            <a:spcAft>
              <a:spcPct val="15000"/>
            </a:spcAft>
            <a:buChar char="•"/>
          </a:pPr>
          <a:r>
            <a:rPr lang="en-US" sz="1000" b="1" i="0" kern="1200" dirty="0">
              <a:solidFill>
                <a:schemeClr val="tx1"/>
              </a:solidFill>
              <a:latin typeface="Arial" panose="020B0604020202020204"/>
              <a:ea typeface="+mn-ea"/>
              <a:cs typeface="+mn-cs"/>
            </a:rPr>
            <a:t>Uncertainty Quantification</a:t>
          </a:r>
          <a:endParaRPr lang="en-US" sz="1000" b="1" i="0" kern="1200" dirty="0">
            <a:solidFill>
              <a:schemeClr val="tx1"/>
            </a:solidFill>
          </a:endParaRPr>
        </a:p>
      </dgm:t>
    </dgm:pt>
    <dgm:pt modelId="{891D09A9-E8E4-432B-846D-2D30876C214D}" type="parTrans" cxnId="{69EC4262-6F14-45A1-BF0A-C483A63F6F7C}">
      <dgm:prSet/>
      <dgm:spPr/>
      <dgm:t>
        <a:bodyPr/>
        <a:lstStyle/>
        <a:p>
          <a:endParaRPr lang="en-US"/>
        </a:p>
      </dgm:t>
    </dgm:pt>
    <dgm:pt modelId="{DA629E88-716B-42C8-8444-BC197EEDF86C}" type="sibTrans" cxnId="{69EC4262-6F14-45A1-BF0A-C483A63F6F7C}">
      <dgm:prSet/>
      <dgm:spPr/>
      <dgm:t>
        <a:bodyPr/>
        <a:lstStyle/>
        <a:p>
          <a:endParaRPr lang="en-US"/>
        </a:p>
      </dgm:t>
    </dgm:pt>
    <dgm:pt modelId="{8E9A251D-2979-3D43-AAA7-CD326EAEEF10}">
      <dgm:prSet custT="1"/>
      <dgm:spPr/>
      <dgm:t>
        <a:bodyPr lIns="18288" rIns="18288"/>
        <a:lstStyle/>
        <a:p>
          <a:pPr algn="l"/>
          <a:r>
            <a:rPr lang="en-US" sz="1000" b="1" dirty="0">
              <a:solidFill>
                <a:schemeClr val="tx1">
                  <a:lumMod val="75000"/>
                </a:schemeClr>
              </a:solidFill>
            </a:rPr>
            <a:t>Random Forest</a:t>
          </a:r>
          <a:endParaRPr lang="en-US" sz="1000" dirty="0">
            <a:solidFill>
              <a:schemeClr val="tx1"/>
            </a:solidFill>
          </a:endParaRPr>
        </a:p>
      </dgm:t>
    </dgm:pt>
    <dgm:pt modelId="{102F0D03-462F-0447-B556-B565A59EE126}" type="parTrans" cxnId="{017BBAA5-80A9-B345-8A85-60128A7AB4A9}">
      <dgm:prSet/>
      <dgm:spPr/>
      <dgm:t>
        <a:bodyPr/>
        <a:lstStyle/>
        <a:p>
          <a:endParaRPr lang="en-US"/>
        </a:p>
      </dgm:t>
    </dgm:pt>
    <dgm:pt modelId="{4FD8BA9F-90F8-EE45-9C86-BC342F5E3AB7}" type="sibTrans" cxnId="{017BBAA5-80A9-B345-8A85-60128A7AB4A9}">
      <dgm:prSet/>
      <dgm:spPr/>
      <dgm:t>
        <a:bodyPr/>
        <a:lstStyle/>
        <a:p>
          <a:endParaRPr lang="en-US"/>
        </a:p>
      </dgm:t>
    </dgm:pt>
    <dgm:pt modelId="{CCFAC67F-370E-4A5D-A6B0-BDB339DECF85}" type="pres">
      <dgm:prSet presAssocID="{29C97924-244B-4893-8835-46CCE13779D0}" presName="Name0" presStyleCnt="0">
        <dgm:presLayoutVars>
          <dgm:dir/>
          <dgm:resizeHandles val="exact"/>
        </dgm:presLayoutVars>
      </dgm:prSet>
      <dgm:spPr/>
    </dgm:pt>
    <dgm:pt modelId="{85E05B40-098F-47DE-84FB-9A4E385A3E9F}" type="pres">
      <dgm:prSet presAssocID="{A6A5014B-6F61-4902-81A2-4DFAA7AEE93D}" presName="parAndChTx" presStyleLbl="node1" presStyleIdx="0" presStyleCnt="7" custScaleY="104929">
        <dgm:presLayoutVars>
          <dgm:bulletEnabled val="1"/>
        </dgm:presLayoutVars>
      </dgm:prSet>
      <dgm:spPr/>
    </dgm:pt>
    <dgm:pt modelId="{96D48CAB-4E35-469C-BBDE-0BAB168B4B08}" type="pres">
      <dgm:prSet presAssocID="{30577164-03E4-4B4F-AEF5-7B5CAC206B34}" presName="parAndChSpace" presStyleCnt="0"/>
      <dgm:spPr/>
    </dgm:pt>
    <dgm:pt modelId="{90F74C37-57D7-4A12-9C82-189EF59936A0}" type="pres">
      <dgm:prSet presAssocID="{B4170337-498A-41AF-B594-C424544FA9A5}" presName="parAndChTx" presStyleLbl="node1" presStyleIdx="1" presStyleCnt="7" custScaleX="98693" custScaleY="104929">
        <dgm:presLayoutVars>
          <dgm:bulletEnabled val="1"/>
        </dgm:presLayoutVars>
      </dgm:prSet>
      <dgm:spPr/>
    </dgm:pt>
    <dgm:pt modelId="{09A680B0-891F-4A3E-9ACE-C020A97190AC}" type="pres">
      <dgm:prSet presAssocID="{F65F6545-9F41-4F38-BF43-67E1DD5B67E6}" presName="parAndChSpace" presStyleCnt="0"/>
      <dgm:spPr/>
    </dgm:pt>
    <dgm:pt modelId="{915C911D-F75F-4F35-B92D-45C36C8177C2}" type="pres">
      <dgm:prSet presAssocID="{7D1607E5-A1AD-4172-BAE1-C92E2AC32C2A}" presName="parAndChTx" presStyleLbl="node1" presStyleIdx="2" presStyleCnt="7" custScaleX="105526" custScaleY="104929">
        <dgm:presLayoutVars>
          <dgm:bulletEnabled val="1"/>
        </dgm:presLayoutVars>
      </dgm:prSet>
      <dgm:spPr/>
    </dgm:pt>
    <dgm:pt modelId="{400F7667-E042-4A25-ACE5-E5AC460ED60E}" type="pres">
      <dgm:prSet presAssocID="{C34AF466-9549-48AD-956C-0E7B5CBCDF25}" presName="parAndChSpace" presStyleCnt="0"/>
      <dgm:spPr/>
    </dgm:pt>
    <dgm:pt modelId="{F748AF63-0370-4D22-8B81-D1B643C53F10}" type="pres">
      <dgm:prSet presAssocID="{49F07B9B-D2C9-48C8-8975-F30CBD630FE7}" presName="parAndChTx" presStyleLbl="node1" presStyleIdx="3" presStyleCnt="7" custScaleX="102684" custScaleY="104929">
        <dgm:presLayoutVars>
          <dgm:bulletEnabled val="1"/>
        </dgm:presLayoutVars>
      </dgm:prSet>
      <dgm:spPr/>
    </dgm:pt>
    <dgm:pt modelId="{513B816B-A27D-40F4-807C-EC1ECE6CC571}" type="pres">
      <dgm:prSet presAssocID="{0845F0AD-EA6D-474B-80E5-4B22CBDFD2F1}" presName="parAndChSpace" presStyleCnt="0"/>
      <dgm:spPr/>
    </dgm:pt>
    <dgm:pt modelId="{F4E5025E-F84A-4043-B4B1-9DF45BFCB79B}" type="pres">
      <dgm:prSet presAssocID="{63455657-29E9-4B9C-AD38-F15C2DF52BFD}" presName="parAndChTx" presStyleLbl="node1" presStyleIdx="4" presStyleCnt="7" custScaleY="104929">
        <dgm:presLayoutVars>
          <dgm:bulletEnabled val="1"/>
        </dgm:presLayoutVars>
      </dgm:prSet>
      <dgm:spPr/>
    </dgm:pt>
    <dgm:pt modelId="{12DB0D42-DB9F-4902-A51D-B6EA8AC3CA19}" type="pres">
      <dgm:prSet presAssocID="{A6484BB2-3989-4340-9072-AC0CE4A4A08B}" presName="parAndChSpace" presStyleCnt="0"/>
      <dgm:spPr/>
    </dgm:pt>
    <dgm:pt modelId="{1CE6C306-45C4-49C3-834E-7B4D52D2B651}" type="pres">
      <dgm:prSet presAssocID="{AF2844C5-5B18-40B0-881B-538CD1D85093}" presName="parAndChTx" presStyleLbl="node1" presStyleIdx="5" presStyleCnt="7" custScaleX="111318" custScaleY="104929">
        <dgm:presLayoutVars>
          <dgm:bulletEnabled val="1"/>
        </dgm:presLayoutVars>
      </dgm:prSet>
      <dgm:spPr/>
    </dgm:pt>
    <dgm:pt modelId="{4B1B5085-F0C6-40CE-B4D6-1DBE0711801B}" type="pres">
      <dgm:prSet presAssocID="{1B7282D8-AFCC-402C-B7B2-1A0DC819E191}" presName="parAndChSpace" presStyleCnt="0"/>
      <dgm:spPr/>
    </dgm:pt>
    <dgm:pt modelId="{7250EA44-3D65-47DD-A77C-055B0E711A9E}" type="pres">
      <dgm:prSet presAssocID="{D6B8B852-8B3F-4A2C-8CA4-ABDB900D7461}" presName="parAndChTx" presStyleLbl="node1" presStyleIdx="6" presStyleCnt="7" custScaleY="104929">
        <dgm:presLayoutVars>
          <dgm:bulletEnabled val="1"/>
        </dgm:presLayoutVars>
      </dgm:prSet>
      <dgm:spPr/>
    </dgm:pt>
  </dgm:ptLst>
  <dgm:cxnLst>
    <dgm:cxn modelId="{CC770508-57A4-4B79-9FB4-43E68C39C676}" srcId="{7D1607E5-A1AD-4172-BAE1-C92E2AC32C2A}" destId="{A7B0FDB3-AB9A-4557-85D0-D1DB4E0BD6D2}" srcOrd="1" destOrd="0" parTransId="{5104C5CA-2072-4F75-83BB-FD34DF6CF7E6}" sibTransId="{46B844E8-1244-4555-B1F8-3097603FBCF1}"/>
    <dgm:cxn modelId="{9BABC708-8A22-4824-99F2-92EC4DA02FDF}" srcId="{29C97924-244B-4893-8835-46CCE13779D0}" destId="{49F07B9B-D2C9-48C8-8975-F30CBD630FE7}" srcOrd="3" destOrd="0" parTransId="{55A1EB32-9D79-458F-8499-1298BDBCF89D}" sibTransId="{0845F0AD-EA6D-474B-80E5-4B22CBDFD2F1}"/>
    <dgm:cxn modelId="{8AD53A0C-13EB-47A0-B995-1AFF3C5E0D85}" srcId="{49F07B9B-D2C9-48C8-8975-F30CBD630FE7}" destId="{B197F9D5-E87C-45F6-94CB-71992C8BE9CA}" srcOrd="2" destOrd="0" parTransId="{7C410C37-5DA8-4078-822F-893F004F7FE9}" sibTransId="{4A6F55CF-A684-4CFA-934A-E707ED5461A9}"/>
    <dgm:cxn modelId="{E2CE580C-EF54-4AA1-8254-CFB4BDBB1CE7}" type="presOf" srcId="{535322C9-E02A-4053-892A-415FB6BA3CC2}" destId="{915C911D-F75F-4F35-B92D-45C36C8177C2}" srcOrd="0" destOrd="7" presId="urn:microsoft.com/office/officeart/2005/8/layout/hChevron3"/>
    <dgm:cxn modelId="{817D530F-7B62-4E64-9121-3ACC7780FC66}" srcId="{D6B8B852-8B3F-4A2C-8CA4-ABDB900D7461}" destId="{6F301701-2EFA-4299-8717-A7C577E493F5}" srcOrd="3" destOrd="0" parTransId="{0488A8DA-F0CD-49B3-875E-3AB14C892F02}" sibTransId="{30C95C4D-6C1A-4852-AD30-290072826489}"/>
    <dgm:cxn modelId="{BE209818-4D95-4111-B6AE-C2F8B82878CE}" type="presOf" srcId="{83F904BE-181E-490D-A59E-C008BA157C65}" destId="{915C911D-F75F-4F35-B92D-45C36C8177C2}" srcOrd="0" destOrd="1" presId="urn:microsoft.com/office/officeart/2005/8/layout/hChevron3"/>
    <dgm:cxn modelId="{B7F75F19-C2A3-407F-A489-CE5B2959CDF7}" srcId="{63455657-29E9-4B9C-AD38-F15C2DF52BFD}" destId="{DEACDF73-4F85-4AB1-8EA0-3898F0263DBE}" srcOrd="0" destOrd="0" parTransId="{9ACE4699-E522-4F2D-BCB3-2F5E827CD48D}" sibTransId="{295E54FB-A33D-48D9-961A-ED3152FD16C9}"/>
    <dgm:cxn modelId="{B7DCEA1B-2311-49DE-8E45-08BB8430FE2B}" type="presOf" srcId="{A267A376-118C-45EF-8008-82FEABCBBFEB}" destId="{85E05B40-098F-47DE-84FB-9A4E385A3E9F}" srcOrd="0" destOrd="4" presId="urn:microsoft.com/office/officeart/2005/8/layout/hChevron3"/>
    <dgm:cxn modelId="{0E22571D-4A42-49CF-96A9-E40BAC1245EE}" srcId="{7D1607E5-A1AD-4172-BAE1-C92E2AC32C2A}" destId="{535322C9-E02A-4053-892A-415FB6BA3CC2}" srcOrd="6" destOrd="0" parTransId="{E6729752-BC83-4621-8546-F99C5EF9FE27}" sibTransId="{96F60389-FDC5-459B-B5C9-A1A7E38565D1}"/>
    <dgm:cxn modelId="{8C73941E-521C-46A7-8716-2387C294CED9}" srcId="{D6B8B852-8B3F-4A2C-8CA4-ABDB900D7461}" destId="{449DA32A-9CF3-4CEC-ABAD-7B8B3B102D1C}" srcOrd="2" destOrd="0" parTransId="{3F698BF3-D106-4B2F-AF37-0FB7DDE0CA3E}" sibTransId="{DC006A2E-27B0-4B99-96EB-ABA06DA1603D}"/>
    <dgm:cxn modelId="{5B935225-6A50-4485-BFF3-B131F75D2470}" srcId="{B4170337-498A-41AF-B594-C424544FA9A5}" destId="{3BFDBEBE-8DBA-4428-9B38-7C21D7876E66}" srcOrd="4" destOrd="0" parTransId="{E0A9ACC5-7385-4686-8886-E132C0800598}" sibTransId="{C129A4A4-0AE8-4FA4-9F79-0B72BA786201}"/>
    <dgm:cxn modelId="{AE93C025-1A04-421E-B951-CE96E0B1E489}" srcId="{29C97924-244B-4893-8835-46CCE13779D0}" destId="{7D1607E5-A1AD-4172-BAE1-C92E2AC32C2A}" srcOrd="2" destOrd="0" parTransId="{38969D44-23BF-47F1-9D07-27750995CA8B}" sibTransId="{C34AF466-9549-48AD-956C-0E7B5CBCDF25}"/>
    <dgm:cxn modelId="{717EFD25-D3C2-4261-B833-62C533B6E97B}" srcId="{63455657-29E9-4B9C-AD38-F15C2DF52BFD}" destId="{D419AF2C-69DE-4C14-A36C-726EC72AF365}" srcOrd="4" destOrd="0" parTransId="{B63FEAF6-857A-4F86-940F-68683AB190DA}" sibTransId="{ECA0DB3F-EDAE-4942-A2EB-E077FECA3BA4}"/>
    <dgm:cxn modelId="{75C61A28-E120-445C-8E7B-781043370C82}" srcId="{49F07B9B-D2C9-48C8-8975-F30CBD630FE7}" destId="{0D03408C-F0D5-4B77-88EA-B686EFE32877}" srcOrd="3" destOrd="0" parTransId="{1F78393F-B8AB-41EC-B8D3-C8FCFF579F9B}" sibTransId="{AFE9FDCD-E55C-4526-B536-779987AF1DCC}"/>
    <dgm:cxn modelId="{5BEF8F28-8193-4205-9B2E-9EB1959428CE}" type="presOf" srcId="{B9366CD7-3BE5-4D55-A0F8-9BA5CC886991}" destId="{85E05B40-098F-47DE-84FB-9A4E385A3E9F}" srcOrd="0" destOrd="1" presId="urn:microsoft.com/office/officeart/2005/8/layout/hChevron3"/>
    <dgm:cxn modelId="{807AF228-E1CA-4437-BD02-3B4BCC5C4FDA}" srcId="{D6B8B852-8B3F-4A2C-8CA4-ABDB900D7461}" destId="{3EEA81CF-52BF-411E-B8A9-DF3C5A1D780F}" srcOrd="0" destOrd="0" parTransId="{7646182C-1A5D-4176-9604-F5A3E2D1CF50}" sibTransId="{F8FA8A50-BF44-4C16-97E4-1E9BED8BBE28}"/>
    <dgm:cxn modelId="{ACF1A82A-5AFD-463C-A313-09D64466A481}" type="presOf" srcId="{7B11B2F9-87ED-441B-BD4A-75D94E4D0CE8}" destId="{85E05B40-098F-47DE-84FB-9A4E385A3E9F}" srcOrd="0" destOrd="3" presId="urn:microsoft.com/office/officeart/2005/8/layout/hChevron3"/>
    <dgm:cxn modelId="{47B0B435-24F7-4074-94FA-8176F77E1D63}" type="presOf" srcId="{DEACDF73-4F85-4AB1-8EA0-3898F0263DBE}" destId="{F4E5025E-F84A-4043-B4B1-9DF45BFCB79B}" srcOrd="0" destOrd="1" presId="urn:microsoft.com/office/officeart/2005/8/layout/hChevron3"/>
    <dgm:cxn modelId="{335D9238-409E-4F36-A7FB-56A033ABE214}" srcId="{7D1607E5-A1AD-4172-BAE1-C92E2AC32C2A}" destId="{F17F9307-5CA2-4AF9-B3D6-1F7B10776DDF}" srcOrd="5" destOrd="0" parTransId="{BB8F0DA5-0BD9-4C19-80AF-2A0D05E1A12A}" sibTransId="{5540071C-31BE-4FF7-987E-1568BF96F6F4}"/>
    <dgm:cxn modelId="{B86FFE39-39F2-4855-81CD-DD0293BD641B}" srcId="{A6A5014B-6F61-4902-81A2-4DFAA7AEE93D}" destId="{A267A376-118C-45EF-8008-82FEABCBBFEB}" srcOrd="3" destOrd="0" parTransId="{E7226C2E-0765-4271-832D-2165BF336D88}" sibTransId="{85482D31-125B-4BC9-88B6-9EEC36993408}"/>
    <dgm:cxn modelId="{8AEF793A-CA61-4719-8370-8CE0368B0CCE}" type="presOf" srcId="{6F301701-2EFA-4299-8717-A7C577E493F5}" destId="{7250EA44-3D65-47DD-A77C-055B0E711A9E}" srcOrd="0" destOrd="4" presId="urn:microsoft.com/office/officeart/2005/8/layout/hChevron3"/>
    <dgm:cxn modelId="{4EE8F93C-DBE3-403D-83B5-54D48E44E6D9}" type="presOf" srcId="{E8A70BE3-6641-4250-848C-44E7B7B647B6}" destId="{1CE6C306-45C4-49C3-834E-7B4D52D2B651}" srcOrd="0" destOrd="2" presId="urn:microsoft.com/office/officeart/2005/8/layout/hChevron3"/>
    <dgm:cxn modelId="{3CCF9540-2D1B-4FCD-8BEA-32D4C9F91F3B}" type="presOf" srcId="{DBF2EFCF-0900-460F-A34F-098FCC94A4E2}" destId="{F4E5025E-F84A-4043-B4B1-9DF45BFCB79B}" srcOrd="0" destOrd="3" presId="urn:microsoft.com/office/officeart/2005/8/layout/hChevron3"/>
    <dgm:cxn modelId="{0AECB25C-5DF3-45C8-89D6-7EE17726F362}" srcId="{B4170337-498A-41AF-B594-C424544FA9A5}" destId="{59D32C86-C5E5-4427-9656-11DE74A2287A}" srcOrd="2" destOrd="0" parTransId="{18B13DFE-DC38-4E1F-93C3-8201243686C4}" sibTransId="{208A0669-2DD3-48A0-9BD1-9478FAE8E7D2}"/>
    <dgm:cxn modelId="{69EC4262-6F14-45A1-BF0A-C483A63F6F7C}" srcId="{AF2844C5-5B18-40B0-881B-538CD1D85093}" destId="{E9CEDDFA-BBFB-4AC8-A44C-A031A14D9791}" srcOrd="4" destOrd="0" parTransId="{891D09A9-E8E4-432B-846D-2D30876C214D}" sibTransId="{DA629E88-716B-42C8-8444-BC197EEDF86C}"/>
    <dgm:cxn modelId="{FDB12C44-FB15-485C-8D08-80A379706D97}" type="presOf" srcId="{2F2FDA6A-E0F5-434A-A46C-F7C729582EF9}" destId="{F748AF63-0370-4D22-8B81-D1B643C53F10}" srcOrd="0" destOrd="1" presId="urn:microsoft.com/office/officeart/2005/8/layout/hChevron3"/>
    <dgm:cxn modelId="{3AC6CD64-24DC-4C2A-B93E-5C3FA87C3379}" srcId="{B4170337-498A-41AF-B594-C424544FA9A5}" destId="{B43830D1-D917-4E2A-B4ED-78AF9AC6906C}" srcOrd="0" destOrd="0" parTransId="{166AF9CE-5AD0-4413-99AC-4D6D2D7ABC2E}" sibTransId="{B00EAB14-9227-4A2A-A451-55D8C244E669}"/>
    <dgm:cxn modelId="{84330E46-27C7-4855-836B-A71056A9D8B7}" srcId="{A6A5014B-6F61-4902-81A2-4DFAA7AEE93D}" destId="{7B11B2F9-87ED-441B-BD4A-75D94E4D0CE8}" srcOrd="2" destOrd="0" parTransId="{FFF9C50D-A20F-45A7-BF15-508A0C119574}" sibTransId="{BF91D070-9FDA-4BCD-86DA-CBA6505D31A4}"/>
    <dgm:cxn modelId="{118E0748-2829-45DD-A6B4-FD82413E7F81}" srcId="{63455657-29E9-4B9C-AD38-F15C2DF52BFD}" destId="{DAC34303-F8DD-4446-89FD-1ACBD9EF3AA6}" srcOrd="3" destOrd="0" parTransId="{57202654-BAE6-4DE8-B102-97A80F2ACB0F}" sibTransId="{955C402E-C451-417A-921C-4827EAC16013}"/>
    <dgm:cxn modelId="{F93C8768-A6F6-4B1B-BBF9-BF060585C2AA}" type="presOf" srcId="{59D32C86-C5E5-4427-9656-11DE74A2287A}" destId="{90F74C37-57D7-4A12-9C82-189EF59936A0}" srcOrd="0" destOrd="3" presId="urn:microsoft.com/office/officeart/2005/8/layout/hChevron3"/>
    <dgm:cxn modelId="{89C1A54A-47D1-4619-84A3-CAC60E397720}" srcId="{49F07B9B-D2C9-48C8-8975-F30CBD630FE7}" destId="{068F1C92-D419-4DC8-A343-4D8DAE732214}" srcOrd="5" destOrd="0" parTransId="{A22765B2-D963-4B71-9C99-9C55BE0DE887}" sibTransId="{349DCD03-E775-4830-81C8-079E1B65EFCA}"/>
    <dgm:cxn modelId="{BC36164C-D025-4537-9571-1E8D63320F4E}" srcId="{7D1607E5-A1AD-4172-BAE1-C92E2AC32C2A}" destId="{48B60FF6-FB49-48FB-892C-2FFE1B25B567}" srcOrd="2" destOrd="0" parTransId="{81F1548B-0C6B-4168-AA9C-3A838A62087A}" sibTransId="{5082051C-AA92-4038-97F1-7ED6E3769454}"/>
    <dgm:cxn modelId="{39DB486C-85DA-4D16-80A3-70F327347A8F}" type="presOf" srcId="{DC150550-5B7F-4807-AA7A-46701F428924}" destId="{7250EA44-3D65-47DD-A77C-055B0E711A9E}" srcOrd="0" destOrd="2" presId="urn:microsoft.com/office/officeart/2005/8/layout/hChevron3"/>
    <dgm:cxn modelId="{CE40F36C-7CEF-4AA4-97E2-3C109C15C4A3}" type="presOf" srcId="{0D03408C-F0D5-4B77-88EA-B686EFE32877}" destId="{F748AF63-0370-4D22-8B81-D1B643C53F10}" srcOrd="0" destOrd="4" presId="urn:microsoft.com/office/officeart/2005/8/layout/hChevron3"/>
    <dgm:cxn modelId="{5A481450-45A5-47C3-9DEE-EDEAE91FCE4A}" srcId="{29C97924-244B-4893-8835-46CCE13779D0}" destId="{AF2844C5-5B18-40B0-881B-538CD1D85093}" srcOrd="5" destOrd="0" parTransId="{B6B80467-1D95-4053-AEE3-427237BA5B5A}" sibTransId="{1B7282D8-AFCC-402C-B7B2-1A0DC819E191}"/>
    <dgm:cxn modelId="{D1044070-3ACB-4EFB-BDE1-A10D49E1103E}" type="presOf" srcId="{FB6212A7-B400-4CFF-B057-44718F5E75B3}" destId="{85E05B40-098F-47DE-84FB-9A4E385A3E9F}" srcOrd="0" destOrd="5" presId="urn:microsoft.com/office/officeart/2005/8/layout/hChevron3"/>
    <dgm:cxn modelId="{1D138570-4143-4D2B-AAE9-C297C8D57ACF}" type="presOf" srcId="{AF2844C5-5B18-40B0-881B-538CD1D85093}" destId="{1CE6C306-45C4-49C3-834E-7B4D52D2B651}" srcOrd="0" destOrd="0" presId="urn:microsoft.com/office/officeart/2005/8/layout/hChevron3"/>
    <dgm:cxn modelId="{8EDFE150-D365-479B-BA4A-7187F0035624}" srcId="{A6A5014B-6F61-4902-81A2-4DFAA7AEE93D}" destId="{B9366CD7-3BE5-4D55-A0F8-9BA5CC886991}" srcOrd="0" destOrd="0" parTransId="{1D965EA9-AF0F-4E63-A0D9-066E4DAFDAAA}" sibTransId="{CBD70C68-FBF6-475D-ABCA-A754ED10CB86}"/>
    <dgm:cxn modelId="{976ABE71-8D77-4447-BCD5-D71BAE1B52B1}" type="presOf" srcId="{63455657-29E9-4B9C-AD38-F15C2DF52BFD}" destId="{F4E5025E-F84A-4043-B4B1-9DF45BFCB79B}" srcOrd="0" destOrd="0" presId="urn:microsoft.com/office/officeart/2005/8/layout/hChevron3"/>
    <dgm:cxn modelId="{D128DC71-B6C3-474B-97E7-C08F22172232}" srcId="{D6B8B852-8B3F-4A2C-8CA4-ABDB900D7461}" destId="{DC150550-5B7F-4807-AA7A-46701F428924}" srcOrd="1" destOrd="0" parTransId="{BBCE49AB-41DC-4D19-B33E-CB144EEB98F7}" sibTransId="{8871802E-2D0D-4F5E-955A-45FA6A57311F}"/>
    <dgm:cxn modelId="{60A20872-6972-4000-A887-FC1EED7AABB3}" srcId="{B4170337-498A-41AF-B594-C424544FA9A5}" destId="{BA36F4D6-C5CB-479E-9BD8-CBA0EF79FE86}" srcOrd="6" destOrd="0" parTransId="{040815C9-6F57-4CCF-8A83-3131966D845B}" sibTransId="{9A55A81A-C9FE-4FD2-8D60-25F52767BCD6}"/>
    <dgm:cxn modelId="{5D910F72-9905-412D-8EDE-16993BB341A7}" type="presOf" srcId="{D419AF2C-69DE-4C14-A36C-726EC72AF365}" destId="{F4E5025E-F84A-4043-B4B1-9DF45BFCB79B}" srcOrd="0" destOrd="5" presId="urn:microsoft.com/office/officeart/2005/8/layout/hChevron3"/>
    <dgm:cxn modelId="{9D3B5454-6E3C-46E4-B4DA-1EFD6C59D9AF}" srcId="{29C97924-244B-4893-8835-46CCE13779D0}" destId="{63455657-29E9-4B9C-AD38-F15C2DF52BFD}" srcOrd="4" destOrd="0" parTransId="{6209B59C-F736-4F04-907E-D0E1EFCBBAA4}" sibTransId="{A6484BB2-3989-4340-9072-AC0CE4A4A08B}"/>
    <dgm:cxn modelId="{EAF48974-9F1B-4496-9AEE-DBA883F8CAF0}" srcId="{A6A5014B-6F61-4902-81A2-4DFAA7AEE93D}" destId="{FB6212A7-B400-4CFF-B057-44718F5E75B3}" srcOrd="4" destOrd="0" parTransId="{C01A032F-0F35-410F-B699-2C2618654528}" sibTransId="{916FF3FA-2A5A-47EC-B289-50F707D2F841}"/>
    <dgm:cxn modelId="{5BD09F7A-2ADB-45C7-9243-5BB8C6A1BACF}" type="presOf" srcId="{B43830D1-D917-4E2A-B4ED-78AF9AC6906C}" destId="{90F74C37-57D7-4A12-9C82-189EF59936A0}" srcOrd="0" destOrd="1" presId="urn:microsoft.com/office/officeart/2005/8/layout/hChevron3"/>
    <dgm:cxn modelId="{B12E2D7E-B29B-4E03-8D68-8BFA65FC4D96}" type="presOf" srcId="{A6A5014B-6F61-4902-81A2-4DFAA7AEE93D}" destId="{85E05B40-098F-47DE-84FB-9A4E385A3E9F}" srcOrd="0" destOrd="0" presId="urn:microsoft.com/office/officeart/2005/8/layout/hChevron3"/>
    <dgm:cxn modelId="{35F73B83-41E2-4483-AEE0-714656DEB72D}" type="presOf" srcId="{DAC34303-F8DD-4446-89FD-1ACBD9EF3AA6}" destId="{F4E5025E-F84A-4043-B4B1-9DF45BFCB79B}" srcOrd="0" destOrd="4" presId="urn:microsoft.com/office/officeart/2005/8/layout/hChevron3"/>
    <dgm:cxn modelId="{4EC14983-763E-4C01-885E-19ADBA0E48A5}" srcId="{29C97924-244B-4893-8835-46CCE13779D0}" destId="{D6B8B852-8B3F-4A2C-8CA4-ABDB900D7461}" srcOrd="6" destOrd="0" parTransId="{D295B7F0-E34B-4A96-8ECA-329CE2E2D9EC}" sibTransId="{BAE8A5C5-0B52-426E-B84B-FF3130282310}"/>
    <dgm:cxn modelId="{F173CA84-0BB5-471C-9524-33AF40C94B98}" type="presOf" srcId="{B4170337-498A-41AF-B594-C424544FA9A5}" destId="{90F74C37-57D7-4A12-9C82-189EF59936A0}" srcOrd="0" destOrd="0" presId="urn:microsoft.com/office/officeart/2005/8/layout/hChevron3"/>
    <dgm:cxn modelId="{13478788-ECBC-4CB3-B1EC-110D235CC1DB}" type="presOf" srcId="{3BFDBEBE-8DBA-4428-9B38-7C21D7876E66}" destId="{90F74C37-57D7-4A12-9C82-189EF59936A0}" srcOrd="0" destOrd="5" presId="urn:microsoft.com/office/officeart/2005/8/layout/hChevron3"/>
    <dgm:cxn modelId="{A2B81992-CBC6-4BAE-A519-F72A5172E3DD}" type="presOf" srcId="{29C97924-244B-4893-8835-46CCE13779D0}" destId="{CCFAC67F-370E-4A5D-A6B0-BDB339DECF85}" srcOrd="0" destOrd="0" presId="urn:microsoft.com/office/officeart/2005/8/layout/hChevron3"/>
    <dgm:cxn modelId="{23646C95-BDE5-41B3-AA75-9C21438A937C}" srcId="{29C97924-244B-4893-8835-46CCE13779D0}" destId="{B4170337-498A-41AF-B594-C424544FA9A5}" srcOrd="1" destOrd="0" parTransId="{57154A78-8A64-47EA-B6E0-0DE9CAAA1E2D}" sibTransId="{F65F6545-9F41-4F38-BF43-67E1DD5B67E6}"/>
    <dgm:cxn modelId="{0E665B98-9006-4B40-AC19-C4C367D259C6}" type="presOf" srcId="{5374088A-3C02-4CA4-99D2-545ECBD5EC86}" destId="{915C911D-F75F-4F35-B92D-45C36C8177C2}" srcOrd="0" destOrd="4" presId="urn:microsoft.com/office/officeart/2005/8/layout/hChevron3"/>
    <dgm:cxn modelId="{C361899A-86D5-4C6B-AAC3-8A252C7EE615}" type="presOf" srcId="{A7B0FDB3-AB9A-4557-85D0-D1DB4E0BD6D2}" destId="{915C911D-F75F-4F35-B92D-45C36C8177C2}" srcOrd="0" destOrd="2" presId="urn:microsoft.com/office/officeart/2005/8/layout/hChevron3"/>
    <dgm:cxn modelId="{F192C8A1-2B5F-4711-806A-062F99BA6573}" type="presOf" srcId="{2B7D0DD7-C35A-4A11-8D9F-49DC673C18CD}" destId="{90F74C37-57D7-4A12-9C82-189EF59936A0}" srcOrd="0" destOrd="2" presId="urn:microsoft.com/office/officeart/2005/8/layout/hChevron3"/>
    <dgm:cxn modelId="{219E39A3-A4CF-4425-B7ED-FFAB3937D168}" type="presOf" srcId="{48B60FF6-FB49-48FB-892C-2FFE1B25B567}" destId="{915C911D-F75F-4F35-B92D-45C36C8177C2}" srcOrd="0" destOrd="3" presId="urn:microsoft.com/office/officeart/2005/8/layout/hChevron3"/>
    <dgm:cxn modelId="{017BBAA5-80A9-B345-8A85-60128A7AB4A9}" srcId="{49F07B9B-D2C9-48C8-8975-F30CBD630FE7}" destId="{8E9A251D-2979-3D43-AAA7-CD326EAEEF10}" srcOrd="1" destOrd="0" parTransId="{102F0D03-462F-0447-B556-B565A59EE126}" sibTransId="{4FD8BA9F-90F8-EE45-9C86-BC342F5E3AB7}"/>
    <dgm:cxn modelId="{B0397BA9-2187-4FAF-B194-2F0DC2C34D63}" srcId="{B4170337-498A-41AF-B594-C424544FA9A5}" destId="{6E974BD6-A47C-42BD-ADAC-CC3A981DAAAF}" srcOrd="5" destOrd="0" parTransId="{8CCCBEF8-4DED-4A46-B238-B8F6CFC796F2}" sibTransId="{BAA67307-DD5E-4EEF-8B72-DCDA46846504}"/>
    <dgm:cxn modelId="{D1421DAA-E191-4568-AC9B-502A195FEAA0}" srcId="{B4170337-498A-41AF-B594-C424544FA9A5}" destId="{8345E680-D1D9-4F45-823D-8C4125C32C85}" srcOrd="3" destOrd="0" parTransId="{02B9850A-AD27-4250-905B-A8604A1BAF50}" sibTransId="{8E21EA87-ED0B-4C67-A19D-C4C0171661D2}"/>
    <dgm:cxn modelId="{DC0381AA-732A-4B77-AA3A-2302A8D1C5B1}" srcId="{29C97924-244B-4893-8835-46CCE13779D0}" destId="{A6A5014B-6F61-4902-81A2-4DFAA7AEE93D}" srcOrd="0" destOrd="0" parTransId="{45EE9C52-942D-4F12-8055-7B6A88672250}" sibTransId="{30577164-03E4-4B4F-AEF5-7B5CAC206B34}"/>
    <dgm:cxn modelId="{8EBBAEAA-617C-49F9-B8F8-A814F10A15D3}" type="presOf" srcId="{B197F9D5-E87C-45F6-94CB-71992C8BE9CA}" destId="{F748AF63-0370-4D22-8B81-D1B643C53F10}" srcOrd="0" destOrd="3" presId="urn:microsoft.com/office/officeart/2005/8/layout/hChevron3"/>
    <dgm:cxn modelId="{5A1189AB-D507-4283-A079-DAB31681B8D0}" type="presOf" srcId="{D60E8C60-6326-45EF-B0DE-097242908C15}" destId="{85E05B40-098F-47DE-84FB-9A4E385A3E9F}" srcOrd="0" destOrd="2" presId="urn:microsoft.com/office/officeart/2005/8/layout/hChevron3"/>
    <dgm:cxn modelId="{555BEBAD-F873-4722-9488-72B456D50B19}" srcId="{49F07B9B-D2C9-48C8-8975-F30CBD630FE7}" destId="{2F2FDA6A-E0F5-434A-A46C-F7C729582EF9}" srcOrd="0" destOrd="0" parTransId="{4C8839F6-584A-4ED1-99CF-F8BAE9EDA52B}" sibTransId="{1E0C9C57-1BE3-4648-A807-170FCC0B4D25}"/>
    <dgm:cxn modelId="{BCDE22B1-4F8F-4D72-9549-43CAA9CB82CE}" type="presOf" srcId="{3EEA81CF-52BF-411E-B8A9-DF3C5A1D780F}" destId="{7250EA44-3D65-47DD-A77C-055B0E711A9E}" srcOrd="0" destOrd="1" presId="urn:microsoft.com/office/officeart/2005/8/layout/hChevron3"/>
    <dgm:cxn modelId="{5F347AB5-237F-488C-A388-5791FCE95789}" srcId="{B4170337-498A-41AF-B594-C424544FA9A5}" destId="{2B7D0DD7-C35A-4A11-8D9F-49DC673C18CD}" srcOrd="1" destOrd="0" parTransId="{C67A9464-EEB8-425C-B148-C728916E9C09}" sibTransId="{1DB42C4C-B032-4D7A-A32A-8FAB6482F28F}"/>
    <dgm:cxn modelId="{5E1191B7-4FAF-41F2-B409-9DB2162140DB}" type="presOf" srcId="{8345E680-D1D9-4F45-823D-8C4125C32C85}" destId="{90F74C37-57D7-4A12-9C82-189EF59936A0}" srcOrd="0" destOrd="4" presId="urn:microsoft.com/office/officeart/2005/8/layout/hChevron3"/>
    <dgm:cxn modelId="{873D76BA-F376-4663-AC67-E3C53105C2C9}" srcId="{AF2844C5-5B18-40B0-881B-538CD1D85093}" destId="{507DAD36-2377-428F-9AF7-421288F09A26}" srcOrd="3" destOrd="0" parTransId="{8908A46B-2174-4CD1-9FC9-72C4D739D929}" sibTransId="{66D3BEC2-5967-41EB-A0AA-A203122A980C}"/>
    <dgm:cxn modelId="{54E727BD-071C-4E94-8188-223AF4C4CC6E}" srcId="{7D1607E5-A1AD-4172-BAE1-C92E2AC32C2A}" destId="{83F904BE-181E-490D-A59E-C008BA157C65}" srcOrd="0" destOrd="0" parTransId="{67AE4BF5-FAE3-4D56-AEBB-0B8E7A27DA19}" sibTransId="{99354864-114E-4785-9EE5-1477C6798C7D}"/>
    <dgm:cxn modelId="{C38972C2-8221-4081-B789-D3CFE9EC468C}" type="presOf" srcId="{F17F9307-5CA2-4AF9-B3D6-1F7B10776DDF}" destId="{915C911D-F75F-4F35-B92D-45C36C8177C2}" srcOrd="0" destOrd="6" presId="urn:microsoft.com/office/officeart/2005/8/layout/hChevron3"/>
    <dgm:cxn modelId="{2AA96CC7-7040-4869-964B-D451C163AB91}" type="presOf" srcId="{6E974BD6-A47C-42BD-ADAC-CC3A981DAAAF}" destId="{90F74C37-57D7-4A12-9C82-189EF59936A0}" srcOrd="0" destOrd="6" presId="urn:microsoft.com/office/officeart/2005/8/layout/hChevron3"/>
    <dgm:cxn modelId="{6682ABCC-4262-4E56-BC2E-973471D5E714}" srcId="{7D1607E5-A1AD-4172-BAE1-C92E2AC32C2A}" destId="{834AF1AB-0068-4A91-8621-3482CA1BEB45}" srcOrd="4" destOrd="0" parTransId="{EBBF44E3-7B19-4F82-9C4A-55AAFF17296C}" sibTransId="{4C514FA8-A04E-47D4-812B-CB0003BA6767}"/>
    <dgm:cxn modelId="{A0E8D4CC-C546-45BB-92C1-DAE573329E89}" type="presOf" srcId="{BFB804CD-66E4-4455-9E49-5B3B897E189F}" destId="{1CE6C306-45C4-49C3-834E-7B4D52D2B651}" srcOrd="0" destOrd="1" presId="urn:microsoft.com/office/officeart/2005/8/layout/hChevron3"/>
    <dgm:cxn modelId="{2C7030CE-12F1-4475-B75D-043E606E701A}" type="presOf" srcId="{49F07B9B-D2C9-48C8-8975-F30CBD630FE7}" destId="{F748AF63-0370-4D22-8B81-D1B643C53F10}" srcOrd="0" destOrd="0" presId="urn:microsoft.com/office/officeart/2005/8/layout/hChevron3"/>
    <dgm:cxn modelId="{0839E1CF-232A-5C49-94DD-D644593B8136}" type="presOf" srcId="{8E9A251D-2979-3D43-AAA7-CD326EAEEF10}" destId="{F748AF63-0370-4D22-8B81-D1B643C53F10}" srcOrd="0" destOrd="2" presId="urn:microsoft.com/office/officeart/2005/8/layout/hChevron3"/>
    <dgm:cxn modelId="{94F71ED1-EAD1-43AE-A9DE-2DA4C4F557D8}" srcId="{AF2844C5-5B18-40B0-881B-538CD1D85093}" destId="{BFB804CD-66E4-4455-9E49-5B3B897E189F}" srcOrd="0" destOrd="0" parTransId="{4EDE6D29-4135-4A13-8454-7B2B1B5A5C5A}" sibTransId="{5C975A2F-EE6C-46BC-8C4E-49A4A2954B80}"/>
    <dgm:cxn modelId="{ED8733D2-8C16-4926-8E68-298B77B91C4A}" type="presOf" srcId="{BA36F4D6-C5CB-479E-9BD8-CBA0EF79FE86}" destId="{90F74C37-57D7-4A12-9C82-189EF59936A0}" srcOrd="0" destOrd="7" presId="urn:microsoft.com/office/officeart/2005/8/layout/hChevron3"/>
    <dgm:cxn modelId="{EFCD70D5-1227-4910-8618-2481225125F0}" type="presOf" srcId="{9A18B70A-F7CA-4543-8BB8-175BEFDE1C7F}" destId="{1CE6C306-45C4-49C3-834E-7B4D52D2B651}" srcOrd="0" destOrd="3" presId="urn:microsoft.com/office/officeart/2005/8/layout/hChevron3"/>
    <dgm:cxn modelId="{FADF52D9-03AD-4478-A200-02DAD6BF4F1D}" type="presOf" srcId="{0372598B-6B5D-4995-B8F6-93EFD530044C}" destId="{F4E5025E-F84A-4043-B4B1-9DF45BFCB79B}" srcOrd="0" destOrd="2" presId="urn:microsoft.com/office/officeart/2005/8/layout/hChevron3"/>
    <dgm:cxn modelId="{9E10A5D9-CCA6-4DCE-A2B8-D42C48DC8C61}" srcId="{63455657-29E9-4B9C-AD38-F15C2DF52BFD}" destId="{DBF2EFCF-0900-460F-A34F-098FCC94A4E2}" srcOrd="2" destOrd="0" parTransId="{B06A3FD4-0D6E-4F6A-A2C0-8E2F4E23A6EC}" sibTransId="{97759BAD-9741-46B7-881D-053790BFA9C8}"/>
    <dgm:cxn modelId="{151C68DA-92F7-4481-A5A7-829C09EAFDE5}" type="presOf" srcId="{834AF1AB-0068-4A91-8621-3482CA1BEB45}" destId="{915C911D-F75F-4F35-B92D-45C36C8177C2}" srcOrd="0" destOrd="5" presId="urn:microsoft.com/office/officeart/2005/8/layout/hChevron3"/>
    <dgm:cxn modelId="{56079AE1-6386-461A-A137-163EEE4BD4B3}" type="presOf" srcId="{507DAD36-2377-428F-9AF7-421288F09A26}" destId="{1CE6C306-45C4-49C3-834E-7B4D52D2B651}" srcOrd="0" destOrd="4" presId="urn:microsoft.com/office/officeart/2005/8/layout/hChevron3"/>
    <dgm:cxn modelId="{BF8B46E4-C975-46A5-8FA4-F246D5A0B5E0}" type="presOf" srcId="{E9CEDDFA-BBFB-4AC8-A44C-A031A14D9791}" destId="{1CE6C306-45C4-49C3-834E-7B4D52D2B651}" srcOrd="0" destOrd="5" presId="urn:microsoft.com/office/officeart/2005/8/layout/hChevron3"/>
    <dgm:cxn modelId="{C92B13E6-72DC-4632-9924-D5973E59E6ED}" type="presOf" srcId="{D6B8B852-8B3F-4A2C-8CA4-ABDB900D7461}" destId="{7250EA44-3D65-47DD-A77C-055B0E711A9E}" srcOrd="0" destOrd="0" presId="urn:microsoft.com/office/officeart/2005/8/layout/hChevron3"/>
    <dgm:cxn modelId="{EE0215E8-D13D-4CCE-AC9D-C870564B5612}" srcId="{63455657-29E9-4B9C-AD38-F15C2DF52BFD}" destId="{0372598B-6B5D-4995-B8F6-93EFD530044C}" srcOrd="1" destOrd="0" parTransId="{788D3536-918A-4FE5-8C6B-DD977459E4A5}" sibTransId="{E2677DC5-E949-477E-AF67-30EDAE381E12}"/>
    <dgm:cxn modelId="{D7D583E9-E382-4AB8-AFDE-88B678420DF0}" type="presOf" srcId="{449DA32A-9CF3-4CEC-ABAD-7B8B3B102D1C}" destId="{7250EA44-3D65-47DD-A77C-055B0E711A9E}" srcOrd="0" destOrd="3" presId="urn:microsoft.com/office/officeart/2005/8/layout/hChevron3"/>
    <dgm:cxn modelId="{B3A024EA-816A-44D0-88E8-43C46E26245E}" type="presOf" srcId="{068F1C92-D419-4DC8-A343-4D8DAE732214}" destId="{F748AF63-0370-4D22-8B81-D1B643C53F10}" srcOrd="0" destOrd="6" presId="urn:microsoft.com/office/officeart/2005/8/layout/hChevron3"/>
    <dgm:cxn modelId="{0571C9EC-F994-4751-B3C9-DDDBA3ADD013}" srcId="{AF2844C5-5B18-40B0-881B-538CD1D85093}" destId="{9A18B70A-F7CA-4543-8BB8-175BEFDE1C7F}" srcOrd="2" destOrd="0" parTransId="{61D8AEEC-E665-4F7A-9E67-AD0BB741AE02}" sibTransId="{1F7AFE34-1F9B-48FF-B097-D7C7D7BDD18D}"/>
    <dgm:cxn modelId="{0A0B36EE-D50F-44B2-94E8-AD024E6C7DC2}" srcId="{7D1607E5-A1AD-4172-BAE1-C92E2AC32C2A}" destId="{5374088A-3C02-4CA4-99D2-545ECBD5EC86}" srcOrd="3" destOrd="0" parTransId="{8F1F29F7-CD96-4BB9-9E77-877493F52963}" sibTransId="{46A8C6E1-6FE7-43B6-9337-63C6D7E8D417}"/>
    <dgm:cxn modelId="{A58A9FEE-6665-4B34-BCAC-D490DFED1524}" type="presOf" srcId="{742CBDE4-3EE0-4A36-BC4B-68B182442290}" destId="{F748AF63-0370-4D22-8B81-D1B643C53F10}" srcOrd="0" destOrd="5" presId="urn:microsoft.com/office/officeart/2005/8/layout/hChevron3"/>
    <dgm:cxn modelId="{687D11EF-E2BB-41DA-8318-E81C7B00CB07}" srcId="{AF2844C5-5B18-40B0-881B-538CD1D85093}" destId="{E8A70BE3-6641-4250-848C-44E7B7B647B6}" srcOrd="1" destOrd="0" parTransId="{FCA7B20E-ADCA-412A-A68D-31B2E91F5997}" sibTransId="{59D829DE-EE4A-425C-87AC-7897AE7B49CE}"/>
    <dgm:cxn modelId="{09769BF0-E206-4372-BA08-93635DBD176B}" srcId="{A6A5014B-6F61-4902-81A2-4DFAA7AEE93D}" destId="{D60E8C60-6326-45EF-B0DE-097242908C15}" srcOrd="1" destOrd="0" parTransId="{C120CA10-33FA-44F6-A2F5-DEB0AC818A45}" sibTransId="{85D13531-8E84-4C6D-A9AC-3455A8FD139D}"/>
    <dgm:cxn modelId="{C47865F5-82FA-4E1E-ABB6-63CBE80F5605}" type="presOf" srcId="{7D1607E5-A1AD-4172-BAE1-C92E2AC32C2A}" destId="{915C911D-F75F-4F35-B92D-45C36C8177C2}" srcOrd="0" destOrd="0" presId="urn:microsoft.com/office/officeart/2005/8/layout/hChevron3"/>
    <dgm:cxn modelId="{662CFCFB-76F8-44E1-8C29-17F27E0416F0}" srcId="{49F07B9B-D2C9-48C8-8975-F30CBD630FE7}" destId="{742CBDE4-3EE0-4A36-BC4B-68B182442290}" srcOrd="4" destOrd="0" parTransId="{9B043ADA-AE40-4432-9DD9-9B79B0736342}" sibTransId="{9A355B0A-F662-4646-A21F-8653C7C3528C}"/>
    <dgm:cxn modelId="{736BC7EA-DF01-43D4-81C3-27B160BD545D}" type="presParOf" srcId="{CCFAC67F-370E-4A5D-A6B0-BDB339DECF85}" destId="{85E05B40-098F-47DE-84FB-9A4E385A3E9F}" srcOrd="0" destOrd="0" presId="urn:microsoft.com/office/officeart/2005/8/layout/hChevron3"/>
    <dgm:cxn modelId="{D3C5EAEF-1F7A-4F4C-B97F-BDFBCA0DFB21}" type="presParOf" srcId="{CCFAC67F-370E-4A5D-A6B0-BDB339DECF85}" destId="{96D48CAB-4E35-469C-BBDE-0BAB168B4B08}" srcOrd="1" destOrd="0" presId="urn:microsoft.com/office/officeart/2005/8/layout/hChevron3"/>
    <dgm:cxn modelId="{735D47A3-C2C1-42CE-9E33-5A2130E35BA3}" type="presParOf" srcId="{CCFAC67F-370E-4A5D-A6B0-BDB339DECF85}" destId="{90F74C37-57D7-4A12-9C82-189EF59936A0}" srcOrd="2" destOrd="0" presId="urn:microsoft.com/office/officeart/2005/8/layout/hChevron3"/>
    <dgm:cxn modelId="{3AFA4682-98E0-4AEC-9EDB-E52E244978E6}" type="presParOf" srcId="{CCFAC67F-370E-4A5D-A6B0-BDB339DECF85}" destId="{09A680B0-891F-4A3E-9ACE-C020A97190AC}" srcOrd="3" destOrd="0" presId="urn:microsoft.com/office/officeart/2005/8/layout/hChevron3"/>
    <dgm:cxn modelId="{0FC3A6E7-4282-4E62-8322-D2A4D180A937}" type="presParOf" srcId="{CCFAC67F-370E-4A5D-A6B0-BDB339DECF85}" destId="{915C911D-F75F-4F35-B92D-45C36C8177C2}" srcOrd="4" destOrd="0" presId="urn:microsoft.com/office/officeart/2005/8/layout/hChevron3"/>
    <dgm:cxn modelId="{AB8EEFD0-A992-428B-9524-C73D0FA7F525}" type="presParOf" srcId="{CCFAC67F-370E-4A5D-A6B0-BDB339DECF85}" destId="{400F7667-E042-4A25-ACE5-E5AC460ED60E}" srcOrd="5" destOrd="0" presId="urn:microsoft.com/office/officeart/2005/8/layout/hChevron3"/>
    <dgm:cxn modelId="{7BD76831-013C-4CF3-9C53-28F3317386EE}" type="presParOf" srcId="{CCFAC67F-370E-4A5D-A6B0-BDB339DECF85}" destId="{F748AF63-0370-4D22-8B81-D1B643C53F10}" srcOrd="6" destOrd="0" presId="urn:microsoft.com/office/officeart/2005/8/layout/hChevron3"/>
    <dgm:cxn modelId="{0C91829C-873D-452C-8F79-AFBDF84BC704}" type="presParOf" srcId="{CCFAC67F-370E-4A5D-A6B0-BDB339DECF85}" destId="{513B816B-A27D-40F4-807C-EC1ECE6CC571}" srcOrd="7" destOrd="0" presId="urn:microsoft.com/office/officeart/2005/8/layout/hChevron3"/>
    <dgm:cxn modelId="{4DB92C89-6B66-4292-84C5-A3CDAFB8AA42}" type="presParOf" srcId="{CCFAC67F-370E-4A5D-A6B0-BDB339DECF85}" destId="{F4E5025E-F84A-4043-B4B1-9DF45BFCB79B}" srcOrd="8" destOrd="0" presId="urn:microsoft.com/office/officeart/2005/8/layout/hChevron3"/>
    <dgm:cxn modelId="{321D199A-7210-4378-8865-504A565B8B86}" type="presParOf" srcId="{CCFAC67F-370E-4A5D-A6B0-BDB339DECF85}" destId="{12DB0D42-DB9F-4902-A51D-B6EA8AC3CA19}" srcOrd="9" destOrd="0" presId="urn:microsoft.com/office/officeart/2005/8/layout/hChevron3"/>
    <dgm:cxn modelId="{7C3ACE23-65FF-4109-9DE6-EE9B138080DD}" type="presParOf" srcId="{CCFAC67F-370E-4A5D-A6B0-BDB339DECF85}" destId="{1CE6C306-45C4-49C3-834E-7B4D52D2B651}" srcOrd="10" destOrd="0" presId="urn:microsoft.com/office/officeart/2005/8/layout/hChevron3"/>
    <dgm:cxn modelId="{4679262E-50E8-4BC8-BCFB-21216213F55F}" type="presParOf" srcId="{CCFAC67F-370E-4A5D-A6B0-BDB339DECF85}" destId="{4B1B5085-F0C6-40CE-B4D6-1DBE0711801B}" srcOrd="11" destOrd="0" presId="urn:microsoft.com/office/officeart/2005/8/layout/hChevron3"/>
    <dgm:cxn modelId="{7D2EBA0D-CF23-46FF-9569-0944094063C6}" type="presParOf" srcId="{CCFAC67F-370E-4A5D-A6B0-BDB339DECF85}" destId="{7250EA44-3D65-47DD-A77C-055B0E711A9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05B40-098F-47DE-84FB-9A4E385A3E9F}">
      <dsp:nvSpPr>
        <dsp:cNvPr id="0" name=""/>
        <dsp:cNvSpPr/>
      </dsp:nvSpPr>
      <dsp:spPr>
        <a:xfrm>
          <a:off x="6104" y="41172"/>
          <a:ext cx="2003489" cy="1681793"/>
        </a:xfrm>
        <a:prstGeom prst="homePlate">
          <a:avLst>
            <a:gd name="adj" fmla="val 25000"/>
          </a:avLst>
        </a:prstGeom>
        <a:solidFill>
          <a:schemeClr val="accent6">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Data Ingestion &amp; </a:t>
          </a:r>
        </a:p>
        <a:p>
          <a:pPr marL="0" lvl="0" indent="0" algn="ctr" defTabSz="622300">
            <a:lnSpc>
              <a:spcPct val="90000"/>
            </a:lnSpc>
            <a:spcBef>
              <a:spcPct val="0"/>
            </a:spcBef>
            <a:spcAft>
              <a:spcPct val="35000"/>
            </a:spcAft>
            <a:buNone/>
          </a:pPr>
          <a:r>
            <a:rPr lang="en-US" sz="1400" b="1" kern="1200" dirty="0">
              <a:solidFill>
                <a:schemeClr val="tx1"/>
              </a:solidFill>
            </a:rPr>
            <a:t>Curation</a:t>
          </a:r>
        </a:p>
        <a:p>
          <a:pPr marL="57150" lvl="1" indent="-57150" algn="l" defTabSz="444500">
            <a:lnSpc>
              <a:spcPct val="90000"/>
            </a:lnSpc>
            <a:spcBef>
              <a:spcPct val="0"/>
            </a:spcBef>
            <a:spcAft>
              <a:spcPct val="15000"/>
            </a:spcAft>
            <a:buChar char="•"/>
          </a:pPr>
          <a:r>
            <a:rPr lang="en-US" sz="1000" b="1" kern="1200" dirty="0">
              <a:solidFill>
                <a:schemeClr val="tx1"/>
              </a:solidFill>
            </a:rPr>
            <a:t>Granular Access Control</a:t>
          </a:r>
        </a:p>
        <a:p>
          <a:pPr marL="57150" lvl="1" indent="-57150" algn="l" defTabSz="444500">
            <a:lnSpc>
              <a:spcPct val="90000"/>
            </a:lnSpc>
            <a:spcBef>
              <a:spcPct val="0"/>
            </a:spcBef>
            <a:spcAft>
              <a:spcPct val="15000"/>
            </a:spcAft>
            <a:buChar char="•"/>
          </a:pPr>
          <a:r>
            <a:rPr lang="en-US" sz="1000" b="1" kern="1200" dirty="0">
              <a:solidFill>
                <a:schemeClr val="tx1"/>
              </a:solidFill>
            </a:rPr>
            <a:t>Python Query/Access APIs</a:t>
          </a:r>
        </a:p>
        <a:p>
          <a:pPr marL="57150" lvl="1" indent="-57150" algn="l" defTabSz="444500">
            <a:lnSpc>
              <a:spcPct val="90000"/>
            </a:lnSpc>
            <a:spcBef>
              <a:spcPct val="0"/>
            </a:spcBef>
            <a:spcAft>
              <a:spcPct val="15000"/>
            </a:spcAft>
            <a:buChar char="•"/>
          </a:pPr>
          <a:r>
            <a:rPr lang="en-US" sz="1000" b="1" kern="1200" dirty="0">
              <a:solidFill>
                <a:schemeClr val="tx1"/>
              </a:solidFill>
            </a:rPr>
            <a:t>Data Taxonomy</a:t>
          </a:r>
        </a:p>
        <a:p>
          <a:pPr marL="57150" lvl="1" indent="-57150" algn="l" defTabSz="444500">
            <a:lnSpc>
              <a:spcPct val="90000"/>
            </a:lnSpc>
            <a:spcBef>
              <a:spcPct val="0"/>
            </a:spcBef>
            <a:spcAft>
              <a:spcPct val="15000"/>
            </a:spcAft>
            <a:buChar char="•"/>
          </a:pPr>
          <a:r>
            <a:rPr lang="en-US" sz="1000" b="1" kern="1200" dirty="0">
              <a:solidFill>
                <a:schemeClr val="tx1"/>
              </a:solidFill>
            </a:rPr>
            <a:t>Web Interface</a:t>
          </a:r>
        </a:p>
        <a:p>
          <a:pPr marL="57150" lvl="1" indent="-57150" algn="l" defTabSz="444500">
            <a:lnSpc>
              <a:spcPct val="90000"/>
            </a:lnSpc>
            <a:spcBef>
              <a:spcPct val="0"/>
            </a:spcBef>
            <a:spcAft>
              <a:spcPct val="15000"/>
            </a:spcAft>
            <a:buChar char="•"/>
          </a:pPr>
          <a:r>
            <a:rPr lang="en-US" sz="1000" b="1" kern="1200" dirty="0">
              <a:solidFill>
                <a:schemeClr val="tx1"/>
              </a:solidFill>
            </a:rPr>
            <a:t>Audit trail/ versioning</a:t>
          </a:r>
        </a:p>
      </dsp:txBody>
      <dsp:txXfrm>
        <a:off x="6104" y="41172"/>
        <a:ext cx="1793265" cy="1681793"/>
      </dsp:txXfrm>
    </dsp:sp>
    <dsp:sp modelId="{90F74C37-57D7-4A12-9C82-189EF59936A0}">
      <dsp:nvSpPr>
        <dsp:cNvPr id="0" name=""/>
        <dsp:cNvSpPr/>
      </dsp:nvSpPr>
      <dsp:spPr>
        <a:xfrm>
          <a:off x="1608896" y="41172"/>
          <a:ext cx="1977304" cy="1681793"/>
        </a:xfrm>
        <a:prstGeom prst="chevron">
          <a:avLst>
            <a:gd name="adj" fmla="val 2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schemeClr>
              </a:solidFill>
            </a:rPr>
            <a:t>Splitting</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Random</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Scaffold</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Index</a:t>
          </a:r>
        </a:p>
        <a:p>
          <a:pPr marL="57150" lvl="1" indent="-57150" algn="l" defTabSz="444500">
            <a:lnSpc>
              <a:spcPct val="90000"/>
            </a:lnSpc>
            <a:spcBef>
              <a:spcPct val="0"/>
            </a:spcBef>
            <a:spcAft>
              <a:spcPct val="15000"/>
            </a:spcAft>
            <a:buChar char="•"/>
          </a:pPr>
          <a:r>
            <a:rPr lang="en-US" sz="1000" i="1" kern="1200" dirty="0">
              <a:solidFill>
                <a:schemeClr val="tx1">
                  <a:lumMod val="75000"/>
                  <a:lumOff val="25000"/>
                </a:schemeClr>
              </a:solidFill>
            </a:rPr>
            <a:t>Stratified</a:t>
          </a:r>
        </a:p>
        <a:p>
          <a:pPr marL="57150" lvl="1" indent="-57150" algn="l" defTabSz="444500">
            <a:lnSpc>
              <a:spcPct val="90000"/>
            </a:lnSpc>
            <a:spcBef>
              <a:spcPct val="0"/>
            </a:spcBef>
            <a:spcAft>
              <a:spcPct val="15000"/>
            </a:spcAft>
            <a:buChar char="•"/>
          </a:pPr>
          <a:r>
            <a:rPr lang="en-US" sz="1000" i="1" kern="1200" dirty="0" err="1">
              <a:solidFill>
                <a:schemeClr val="tx1">
                  <a:lumMod val="75000"/>
                  <a:lumOff val="25000"/>
                </a:schemeClr>
              </a:solidFill>
            </a:rPr>
            <a:t>Butina</a:t>
          </a:r>
          <a:r>
            <a:rPr lang="en-US" sz="1000" i="1" kern="1200" dirty="0">
              <a:solidFill>
                <a:schemeClr val="tx1">
                  <a:lumMod val="75000"/>
                  <a:lumOff val="25000"/>
                </a:schemeClr>
              </a:solidFill>
            </a:rPr>
            <a:t> Clustering</a:t>
          </a:r>
        </a:p>
        <a:p>
          <a:pPr marL="57150" lvl="1" indent="-57150" algn="l" defTabSz="444500">
            <a:lnSpc>
              <a:spcPct val="90000"/>
            </a:lnSpc>
            <a:spcBef>
              <a:spcPct val="0"/>
            </a:spcBef>
            <a:spcAft>
              <a:spcPct val="15000"/>
            </a:spcAft>
            <a:buChar char="•"/>
          </a:pPr>
          <a:r>
            <a:rPr lang="en-US" sz="1000" i="1" kern="1200" dirty="0">
              <a:solidFill>
                <a:schemeClr val="tx1">
                  <a:lumMod val="75000"/>
                  <a:lumOff val="25000"/>
                </a:schemeClr>
              </a:solidFill>
            </a:rPr>
            <a:t>Asymmetric Validation Embedding (</a:t>
          </a:r>
          <a:r>
            <a:rPr lang="en-US" sz="1000" i="1" kern="1200" dirty="0" err="1">
              <a:solidFill>
                <a:schemeClr val="tx1">
                  <a:lumMod val="75000"/>
                  <a:lumOff val="25000"/>
                </a:schemeClr>
              </a:solidFill>
            </a:rPr>
            <a:t>ATOMwise</a:t>
          </a:r>
          <a:r>
            <a:rPr lang="en-US" sz="900" i="1" kern="1200" dirty="0">
              <a:solidFill>
                <a:schemeClr val="tx1">
                  <a:lumMod val="75000"/>
                  <a:lumOff val="25000"/>
                </a:schemeClr>
              </a:solidFill>
            </a:rPr>
            <a:t>)</a:t>
          </a:r>
        </a:p>
        <a:p>
          <a:pPr marL="57150" lvl="1" indent="-57150" algn="l" defTabSz="400050">
            <a:lnSpc>
              <a:spcPct val="90000"/>
            </a:lnSpc>
            <a:spcBef>
              <a:spcPct val="0"/>
            </a:spcBef>
            <a:spcAft>
              <a:spcPct val="15000"/>
            </a:spcAft>
            <a:buChar char="•"/>
          </a:pPr>
          <a:r>
            <a:rPr lang="en-US" sz="900" i="1" kern="1200" dirty="0">
              <a:solidFill>
                <a:schemeClr val="tx1">
                  <a:lumMod val="75000"/>
                  <a:lumOff val="25000"/>
                </a:schemeClr>
              </a:solidFill>
            </a:rPr>
            <a:t>Dataset balancing</a:t>
          </a:r>
        </a:p>
      </dsp:txBody>
      <dsp:txXfrm>
        <a:off x="2029344" y="41172"/>
        <a:ext cx="1136408" cy="1681793"/>
      </dsp:txXfrm>
    </dsp:sp>
    <dsp:sp modelId="{915C911D-F75F-4F35-B92D-45C36C8177C2}">
      <dsp:nvSpPr>
        <dsp:cNvPr id="0" name=""/>
        <dsp:cNvSpPr/>
      </dsp:nvSpPr>
      <dsp:spPr>
        <a:xfrm>
          <a:off x="3185503" y="41172"/>
          <a:ext cx="2114202" cy="1681793"/>
        </a:xfrm>
        <a:prstGeom prst="chevron">
          <a:avLst>
            <a:gd name="adj" fmla="val 2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schemeClr>
              </a:solidFill>
            </a:rPr>
            <a:t>Featurization</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ECFP</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MOE</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Graph Convolution</a:t>
          </a:r>
        </a:p>
        <a:p>
          <a:pPr marL="57150" lvl="1" indent="-57150" algn="l" defTabSz="444500">
            <a:lnSpc>
              <a:spcPct val="90000"/>
            </a:lnSpc>
            <a:spcBef>
              <a:spcPct val="0"/>
            </a:spcBef>
            <a:spcAft>
              <a:spcPct val="15000"/>
            </a:spcAft>
            <a:buChar char="•"/>
          </a:pPr>
          <a:r>
            <a:rPr lang="en-US" sz="1000" b="1" i="0" kern="1200" dirty="0">
              <a:solidFill>
                <a:schemeClr val="tx1"/>
              </a:solidFill>
            </a:rPr>
            <a:t>Dragon 7</a:t>
          </a:r>
        </a:p>
        <a:p>
          <a:pPr marL="57150" lvl="1" indent="-57150" algn="l" defTabSz="444500">
            <a:lnSpc>
              <a:spcPct val="90000"/>
            </a:lnSpc>
            <a:spcBef>
              <a:spcPct val="0"/>
            </a:spcBef>
            <a:spcAft>
              <a:spcPct val="15000"/>
            </a:spcAft>
            <a:buChar char="•"/>
          </a:pPr>
          <a:r>
            <a:rPr lang="en-US" sz="1000" b="1" i="0" kern="1200" dirty="0" err="1">
              <a:solidFill>
                <a:schemeClr val="tx1"/>
              </a:solidFill>
            </a:rPr>
            <a:t>Variational</a:t>
          </a:r>
          <a:r>
            <a:rPr lang="en-US" sz="1000" b="1" i="0" kern="1200" dirty="0">
              <a:solidFill>
                <a:schemeClr val="tx1"/>
              </a:solidFill>
            </a:rPr>
            <a:t> Autoen</a:t>
          </a:r>
          <a:r>
            <a:rPr lang="en-US" sz="900" b="1" i="0" kern="1200" dirty="0">
              <a:solidFill>
                <a:schemeClr val="tx1"/>
              </a:solidFill>
            </a:rPr>
            <a:t>coder</a:t>
          </a:r>
        </a:p>
        <a:p>
          <a:pPr marL="57150" lvl="1" indent="-57150" algn="l" defTabSz="400050">
            <a:lnSpc>
              <a:spcPct val="90000"/>
            </a:lnSpc>
            <a:spcBef>
              <a:spcPct val="0"/>
            </a:spcBef>
            <a:spcAft>
              <a:spcPct val="15000"/>
            </a:spcAft>
            <a:buChar char="•"/>
          </a:pPr>
          <a:r>
            <a:rPr lang="en-US" sz="900" b="1" i="0" kern="1200" dirty="0">
              <a:solidFill>
                <a:schemeClr val="tx1"/>
              </a:solidFill>
            </a:rPr>
            <a:t>3D Features (E3FP)</a:t>
          </a:r>
        </a:p>
        <a:p>
          <a:pPr marL="57150" lvl="1" indent="-57150" algn="l" defTabSz="400050">
            <a:lnSpc>
              <a:spcPct val="90000"/>
            </a:lnSpc>
            <a:spcBef>
              <a:spcPct val="0"/>
            </a:spcBef>
            <a:spcAft>
              <a:spcPct val="15000"/>
            </a:spcAft>
            <a:buChar char="•"/>
          </a:pPr>
          <a:r>
            <a:rPr lang="en-US" sz="900" b="1" i="0" kern="1200" dirty="0">
              <a:solidFill>
                <a:schemeClr val="tx1"/>
              </a:solidFill>
            </a:rPr>
            <a:t>UMAP reduced features</a:t>
          </a:r>
        </a:p>
      </dsp:txBody>
      <dsp:txXfrm>
        <a:off x="3605951" y="41172"/>
        <a:ext cx="1273306" cy="1681793"/>
      </dsp:txXfrm>
    </dsp:sp>
    <dsp:sp modelId="{F748AF63-0370-4D22-8B81-D1B643C53F10}">
      <dsp:nvSpPr>
        <dsp:cNvPr id="0" name=""/>
        <dsp:cNvSpPr/>
      </dsp:nvSpPr>
      <dsp:spPr>
        <a:xfrm>
          <a:off x="4899007" y="41172"/>
          <a:ext cx="2057263" cy="1681793"/>
        </a:xfrm>
        <a:prstGeom prst="chevron">
          <a:avLst>
            <a:gd name="adj" fmla="val 2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schemeClr>
              </a:solidFill>
            </a:rPr>
            <a:t>Architecture</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Deep Neural Network</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Random Forest</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b="0" i="1" kern="1200" dirty="0" err="1">
              <a:solidFill>
                <a:schemeClr val="tx1">
                  <a:lumMod val="75000"/>
                  <a:lumOff val="25000"/>
                </a:schemeClr>
              </a:solidFill>
            </a:rPr>
            <a:t>kNN</a:t>
          </a:r>
          <a:r>
            <a:rPr lang="en-US" sz="1000" b="0" i="1" kern="1200" dirty="0">
              <a:solidFill>
                <a:schemeClr val="tx1">
                  <a:lumMod val="75000"/>
                  <a:lumOff val="25000"/>
                </a:schemeClr>
              </a:solidFill>
            </a:rPr>
            <a:t>-classifier</a:t>
          </a:r>
        </a:p>
        <a:p>
          <a:pPr marL="57150" lvl="1" indent="-57150" algn="l" defTabSz="444500">
            <a:lnSpc>
              <a:spcPct val="90000"/>
            </a:lnSpc>
            <a:spcBef>
              <a:spcPct val="0"/>
            </a:spcBef>
            <a:spcAft>
              <a:spcPct val="15000"/>
            </a:spcAft>
            <a:buChar char="•"/>
          </a:pPr>
          <a:r>
            <a:rPr lang="en-US" sz="1000" b="0" i="1" kern="1200" dirty="0">
              <a:solidFill>
                <a:schemeClr val="tx1">
                  <a:lumMod val="75000"/>
                  <a:lumOff val="25000"/>
                </a:schemeClr>
              </a:solidFill>
            </a:rPr>
            <a:t>SVM (SVC &amp; SVR)</a:t>
          </a:r>
        </a:p>
        <a:p>
          <a:pPr marL="57150" lvl="1" indent="-57150" algn="l" defTabSz="444500">
            <a:lnSpc>
              <a:spcPct val="90000"/>
            </a:lnSpc>
            <a:spcBef>
              <a:spcPct val="0"/>
            </a:spcBef>
            <a:spcAft>
              <a:spcPct val="15000"/>
            </a:spcAft>
            <a:buChar char="•"/>
          </a:pPr>
          <a:r>
            <a:rPr lang="en-US" sz="1000" b="0" i="1" kern="1200" dirty="0">
              <a:solidFill>
                <a:schemeClr val="tx1">
                  <a:lumMod val="75000"/>
                  <a:lumOff val="25000"/>
                </a:schemeClr>
              </a:solidFill>
            </a:rPr>
            <a:t>Native Bayes</a:t>
          </a:r>
        </a:p>
        <a:p>
          <a:pPr marL="57150" lvl="1" indent="-57150" algn="l" defTabSz="444500">
            <a:lnSpc>
              <a:spcPct val="90000"/>
            </a:lnSpc>
            <a:spcBef>
              <a:spcPct val="0"/>
            </a:spcBef>
            <a:spcAft>
              <a:spcPct val="15000"/>
            </a:spcAft>
            <a:buChar char="•"/>
          </a:pPr>
          <a:r>
            <a:rPr lang="en-US" sz="1000" b="0" i="1" kern="1200" dirty="0">
              <a:solidFill>
                <a:schemeClr val="tx1">
                  <a:lumMod val="75000"/>
                  <a:lumOff val="25000"/>
                </a:schemeClr>
              </a:solidFill>
            </a:rPr>
            <a:t>SGD Classifier</a:t>
          </a:r>
          <a:endParaRPr lang="en-US" sz="900" b="0" i="1" kern="1200" dirty="0">
            <a:solidFill>
              <a:schemeClr val="tx1">
                <a:lumMod val="75000"/>
                <a:lumOff val="25000"/>
              </a:schemeClr>
            </a:solidFill>
          </a:endParaRPr>
        </a:p>
      </dsp:txBody>
      <dsp:txXfrm>
        <a:off x="5319455" y="41172"/>
        <a:ext cx="1216367" cy="1681793"/>
      </dsp:txXfrm>
    </dsp:sp>
    <dsp:sp modelId="{F4E5025E-F84A-4043-B4B1-9DF45BFCB79B}">
      <dsp:nvSpPr>
        <dsp:cNvPr id="0" name=""/>
        <dsp:cNvSpPr/>
      </dsp:nvSpPr>
      <dsp:spPr>
        <a:xfrm>
          <a:off x="6555573" y="41172"/>
          <a:ext cx="2003489" cy="1681793"/>
        </a:xfrm>
        <a:prstGeom prst="chevron">
          <a:avLst>
            <a:gd name="adj" fmla="val 2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schemeClr>
              </a:solidFill>
            </a:rPr>
            <a:t>Model Training</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Grid Search</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Random Search</a:t>
          </a:r>
        </a:p>
        <a:p>
          <a:pPr marL="57150" lvl="1" indent="-57150" algn="l" defTabSz="444500">
            <a:lnSpc>
              <a:spcPct val="90000"/>
            </a:lnSpc>
            <a:spcBef>
              <a:spcPct val="0"/>
            </a:spcBef>
            <a:spcAft>
              <a:spcPct val="15000"/>
            </a:spcAft>
            <a:buChar char="•"/>
          </a:pPr>
          <a:r>
            <a:rPr lang="en-US" sz="1000" i="1" kern="1200" dirty="0">
              <a:solidFill>
                <a:schemeClr val="tx1">
                  <a:lumMod val="75000"/>
                  <a:lumOff val="25000"/>
                </a:schemeClr>
              </a:solidFill>
            </a:rPr>
            <a:t>Bayesian Optimization</a:t>
          </a:r>
        </a:p>
        <a:p>
          <a:pPr marL="57150" lvl="1" indent="-57150" algn="l" defTabSz="444500">
            <a:lnSpc>
              <a:spcPct val="90000"/>
            </a:lnSpc>
            <a:spcBef>
              <a:spcPct val="0"/>
            </a:spcBef>
            <a:spcAft>
              <a:spcPct val="15000"/>
            </a:spcAft>
            <a:buChar char="•"/>
          </a:pPr>
          <a:r>
            <a:rPr lang="en-US" sz="1000" i="1" kern="1200" dirty="0">
              <a:solidFill>
                <a:schemeClr val="tx1">
                  <a:lumMod val="75000"/>
                  <a:lumOff val="25000"/>
                </a:schemeClr>
              </a:solidFill>
            </a:rPr>
            <a:t>Genetic Optimization</a:t>
          </a:r>
        </a:p>
        <a:p>
          <a:pPr marL="57150" lvl="1" indent="-57150" algn="l" defTabSz="444500">
            <a:lnSpc>
              <a:spcPct val="90000"/>
            </a:lnSpc>
            <a:spcBef>
              <a:spcPct val="0"/>
            </a:spcBef>
            <a:spcAft>
              <a:spcPct val="15000"/>
            </a:spcAft>
            <a:buChar char="•"/>
          </a:pPr>
          <a:r>
            <a:rPr lang="en-US" sz="1000" i="1" kern="1200" dirty="0">
              <a:solidFill>
                <a:schemeClr val="tx1">
                  <a:lumMod val="75000"/>
                  <a:lumOff val="25000"/>
                </a:schemeClr>
              </a:solidFill>
            </a:rPr>
            <a:t>GAN Optimization</a:t>
          </a:r>
        </a:p>
      </dsp:txBody>
      <dsp:txXfrm>
        <a:off x="6976021" y="41172"/>
        <a:ext cx="1162593" cy="1681793"/>
      </dsp:txXfrm>
    </dsp:sp>
    <dsp:sp modelId="{1CE6C306-45C4-49C3-834E-7B4D52D2B651}">
      <dsp:nvSpPr>
        <dsp:cNvPr id="0" name=""/>
        <dsp:cNvSpPr/>
      </dsp:nvSpPr>
      <dsp:spPr>
        <a:xfrm>
          <a:off x="8158365" y="41172"/>
          <a:ext cx="2230244" cy="1681793"/>
        </a:xfrm>
        <a:prstGeom prst="chevron">
          <a:avLst>
            <a:gd name="adj" fmla="val 25000"/>
          </a:avLst>
        </a:prstGeom>
        <a:solidFill>
          <a:schemeClr val="accent2">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schemeClr>
              </a:solidFill>
            </a:rPr>
            <a:t>Visualization &amp; Analysis</a:t>
          </a:r>
        </a:p>
        <a:p>
          <a:pPr marL="57150" lvl="1" indent="0" algn="l" defTabSz="400050">
            <a:lnSpc>
              <a:spcPct val="90000"/>
            </a:lnSpc>
            <a:spcBef>
              <a:spcPct val="0"/>
            </a:spcBef>
            <a:spcAft>
              <a:spcPct val="15000"/>
            </a:spcAft>
            <a:buChar char="•"/>
          </a:pPr>
          <a:r>
            <a:rPr lang="en-US" sz="1000" b="1" kern="1200" dirty="0">
              <a:solidFill>
                <a:schemeClr val="tx1">
                  <a:lumMod val="75000"/>
                </a:schemeClr>
              </a:solidFill>
            </a:rPr>
            <a:t>Train/Test/Valid ROC AUC/R</a:t>
          </a:r>
          <a:r>
            <a:rPr lang="en-US" sz="1000" b="1" kern="1200" baseline="30000" dirty="0">
              <a:solidFill>
                <a:schemeClr val="tx1">
                  <a:lumMod val="75000"/>
                </a:schemeClr>
              </a:solidFill>
            </a:rPr>
            <a:t>2</a:t>
          </a:r>
          <a:endParaRPr lang="en-US" sz="1000" b="1" kern="1200" dirty="0">
            <a:solidFill>
              <a:schemeClr val="tx1">
                <a:lumMod val="75000"/>
              </a:schemeClr>
            </a:solidFill>
          </a:endParaRPr>
        </a:p>
        <a:p>
          <a:pPr marL="57150" lvl="1" indent="0" algn="l" defTabSz="400050">
            <a:lnSpc>
              <a:spcPct val="90000"/>
            </a:lnSpc>
            <a:spcBef>
              <a:spcPct val="0"/>
            </a:spcBef>
            <a:spcAft>
              <a:spcPct val="15000"/>
            </a:spcAft>
            <a:buChar char="•"/>
          </a:pPr>
          <a:r>
            <a:rPr lang="en-US" sz="1000" b="1" kern="1200" dirty="0">
              <a:solidFill>
                <a:schemeClr val="tx1">
                  <a:lumMod val="75000"/>
                </a:schemeClr>
              </a:solidFill>
            </a:rPr>
            <a:t>k-Fold Validation</a:t>
          </a:r>
        </a:p>
        <a:p>
          <a:pPr marL="57150" lvl="1" indent="0" algn="l" defTabSz="400050">
            <a:lnSpc>
              <a:spcPct val="90000"/>
            </a:lnSpc>
            <a:spcBef>
              <a:spcPct val="0"/>
            </a:spcBef>
            <a:spcAft>
              <a:spcPct val="15000"/>
            </a:spcAft>
            <a:buChar char="•"/>
          </a:pPr>
          <a:r>
            <a:rPr lang="en-US" sz="1000" b="1" kern="1200" dirty="0">
              <a:solidFill>
                <a:schemeClr val="tx1">
                  <a:lumMod val="75000"/>
                </a:schemeClr>
              </a:solidFill>
            </a:rPr>
            <a:t>Confusion Matrix</a:t>
          </a:r>
        </a:p>
        <a:p>
          <a:pPr marL="57150" lvl="1" indent="0" algn="l" defTabSz="400050">
            <a:lnSpc>
              <a:spcPct val="90000"/>
            </a:lnSpc>
            <a:spcBef>
              <a:spcPct val="0"/>
            </a:spcBef>
            <a:spcAft>
              <a:spcPct val="15000"/>
            </a:spcAft>
            <a:buChar char="•"/>
          </a:pPr>
          <a:r>
            <a:rPr lang="en-US" sz="1000" b="1" kern="1200" dirty="0">
              <a:solidFill>
                <a:schemeClr val="tx1">
                  <a:lumMod val="75000"/>
                </a:schemeClr>
              </a:solidFill>
            </a:rPr>
            <a:t>PCA, </a:t>
          </a:r>
          <a:r>
            <a:rPr lang="en-US" sz="1000" b="1" kern="1200" dirty="0" err="1">
              <a:solidFill>
                <a:schemeClr val="tx1">
                  <a:lumMod val="75000"/>
                </a:schemeClr>
              </a:solidFill>
            </a:rPr>
            <a:t>tSNE</a:t>
          </a:r>
          <a:r>
            <a:rPr lang="en-US" sz="1000" b="1" kern="1200" dirty="0">
              <a:solidFill>
                <a:schemeClr val="tx1">
                  <a:lumMod val="75000"/>
                </a:schemeClr>
              </a:solidFill>
            </a:rPr>
            <a:t>, UMAP</a:t>
          </a:r>
        </a:p>
        <a:p>
          <a:pPr marL="57150" lvl="1" indent="0" algn="l" defTabSz="400050">
            <a:lnSpc>
              <a:spcPct val="90000"/>
            </a:lnSpc>
            <a:spcBef>
              <a:spcPct val="0"/>
            </a:spcBef>
            <a:spcAft>
              <a:spcPct val="15000"/>
            </a:spcAft>
            <a:buChar char="•"/>
          </a:pPr>
          <a:r>
            <a:rPr lang="en-US" sz="1000" b="1" i="0" kern="1200" dirty="0">
              <a:solidFill>
                <a:schemeClr val="tx1"/>
              </a:solidFill>
              <a:latin typeface="Arial" panose="020B0604020202020204"/>
              <a:ea typeface="+mn-ea"/>
              <a:cs typeface="+mn-cs"/>
            </a:rPr>
            <a:t>Uncertainty Quantification</a:t>
          </a:r>
          <a:endParaRPr lang="en-US" sz="1000" b="1" i="0" kern="1200" dirty="0">
            <a:solidFill>
              <a:schemeClr val="tx1"/>
            </a:solidFill>
          </a:endParaRPr>
        </a:p>
      </dsp:txBody>
      <dsp:txXfrm>
        <a:off x="8578813" y="41172"/>
        <a:ext cx="1389348" cy="1681793"/>
      </dsp:txXfrm>
    </dsp:sp>
    <dsp:sp modelId="{7250EA44-3D65-47DD-A77C-055B0E711A9E}">
      <dsp:nvSpPr>
        <dsp:cNvPr id="0" name=""/>
        <dsp:cNvSpPr/>
      </dsp:nvSpPr>
      <dsp:spPr>
        <a:xfrm>
          <a:off x="9987912" y="41172"/>
          <a:ext cx="2003489" cy="1681793"/>
        </a:xfrm>
        <a:prstGeom prst="chevron">
          <a:avLst>
            <a:gd name="adj" fmla="val 25000"/>
          </a:avLst>
        </a:prstGeom>
        <a:solidFill>
          <a:schemeClr val="accent2">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 tIns="35560" rIns="18288"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schemeClr>
              </a:solidFill>
            </a:rPr>
            <a:t>Prediction Pipeline</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Single/Batch Prediction</a:t>
          </a:r>
        </a:p>
        <a:p>
          <a:pPr marL="57150" lvl="1" indent="-57150" algn="l" defTabSz="444500">
            <a:lnSpc>
              <a:spcPct val="90000"/>
            </a:lnSpc>
            <a:spcBef>
              <a:spcPct val="0"/>
            </a:spcBef>
            <a:spcAft>
              <a:spcPct val="15000"/>
            </a:spcAft>
            <a:buChar char="•"/>
          </a:pPr>
          <a:r>
            <a:rPr lang="en-US" sz="1000" b="1" kern="1200" dirty="0">
              <a:solidFill>
                <a:schemeClr val="tx1">
                  <a:lumMod val="75000"/>
                </a:schemeClr>
              </a:solidFill>
            </a:rPr>
            <a:t>Model Streaming</a:t>
          </a:r>
        </a:p>
        <a:p>
          <a:pPr marL="57150" lvl="1" indent="-57150" algn="l" defTabSz="444500">
            <a:lnSpc>
              <a:spcPct val="90000"/>
            </a:lnSpc>
            <a:spcBef>
              <a:spcPct val="0"/>
            </a:spcBef>
            <a:spcAft>
              <a:spcPct val="15000"/>
            </a:spcAft>
            <a:buChar char="•"/>
          </a:pPr>
          <a:r>
            <a:rPr lang="en-US" sz="1000" b="1" i="0" kern="1200" dirty="0">
              <a:solidFill>
                <a:schemeClr val="tx1"/>
              </a:solidFill>
            </a:rPr>
            <a:t>Model </a:t>
          </a:r>
          <a:r>
            <a:rPr lang="en-US" sz="1000" b="1" i="0" kern="1200" dirty="0" err="1">
              <a:solidFill>
                <a:schemeClr val="tx1"/>
              </a:solidFill>
            </a:rPr>
            <a:t>Ensembling</a:t>
          </a:r>
          <a:endParaRPr lang="en-US" sz="1000" b="1" i="0" kern="1200" dirty="0">
            <a:solidFill>
              <a:schemeClr val="tx1"/>
            </a:solidFill>
          </a:endParaRPr>
        </a:p>
        <a:p>
          <a:pPr marL="57150" lvl="1" indent="-57150" algn="l" defTabSz="355600">
            <a:lnSpc>
              <a:spcPct val="90000"/>
            </a:lnSpc>
            <a:spcBef>
              <a:spcPct val="0"/>
            </a:spcBef>
            <a:spcAft>
              <a:spcPct val="15000"/>
            </a:spcAft>
            <a:buChar char="•"/>
          </a:pPr>
          <a:endParaRPr lang="en-US" sz="800" kern="1200" dirty="0">
            <a:solidFill>
              <a:schemeClr val="tx1"/>
            </a:solidFill>
          </a:endParaRPr>
        </a:p>
      </dsp:txBody>
      <dsp:txXfrm>
        <a:off x="10408360" y="41172"/>
        <a:ext cx="1162593" cy="168179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1FFE-1F7E-4242-9C52-ECE969CC9E37}"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93E9F-B9E9-4C46-BE86-4EC196712CCE}" type="slidenum">
              <a:rPr lang="en-US" smtClean="0"/>
              <a:t>‹#›</a:t>
            </a:fld>
            <a:endParaRPr lang="en-US"/>
          </a:p>
        </p:txBody>
      </p:sp>
    </p:spTree>
    <p:extLst>
      <p:ext uri="{BB962C8B-B14F-4D97-AF65-F5344CB8AC3E}">
        <p14:creationId xmlns:p14="http://schemas.microsoft.com/office/powerpoint/2010/main" val="258264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1:notes"/>
          <p:cNvSpPr>
            <a:spLocks noGrp="1" noRot="1" noChangeAspect="1"/>
          </p:cNvSpPr>
          <p:nvPr>
            <p:ph type="sldImg" idx="2"/>
          </p:nvPr>
        </p:nvSpPr>
        <p:spPr>
          <a:xfrm>
            <a:off x="390525" y="685800"/>
            <a:ext cx="622935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5:notes"/>
          <p:cNvSpPr>
            <a:spLocks noGrp="1" noRot="1" noChangeAspect="1"/>
          </p:cNvSpPr>
          <p:nvPr>
            <p:ph type="sldImg" idx="2"/>
          </p:nvPr>
        </p:nvSpPr>
        <p:spPr>
          <a:xfrm>
            <a:off x="1168400" y="685800"/>
            <a:ext cx="467360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7:notes"/>
          <p:cNvSpPr>
            <a:spLocks noGrp="1" noRot="1" noChangeAspect="1"/>
          </p:cNvSpPr>
          <p:nvPr>
            <p:ph type="sldImg" idx="2"/>
          </p:nvPr>
        </p:nvSpPr>
        <p:spPr>
          <a:xfrm>
            <a:off x="1168400" y="685800"/>
            <a:ext cx="467360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2E0A3-F0CB-49F7-8770-5AB703FF5D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3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1211d84204b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2" name="Google Shape;942;g1211d84204b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2E0A3-F0CB-49F7-8770-5AB703FF5D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3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390525" y="685800"/>
            <a:ext cx="622935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for training and applying predictive models is based on open source AI systems and is, in turn, being released as open source.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2E0A3-F0CB-49F7-8770-5AB703FF5D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40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9a72ec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9a72ec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9:notes"/>
          <p:cNvSpPr>
            <a:spLocks noGrp="1" noRot="1" noChangeAspect="1"/>
          </p:cNvSpPr>
          <p:nvPr>
            <p:ph type="sldImg" idx="2"/>
          </p:nvPr>
        </p:nvSpPr>
        <p:spPr>
          <a:xfrm>
            <a:off x="1168400" y="685800"/>
            <a:ext cx="467360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914400" y="4419600"/>
            <a:ext cx="5181600" cy="4191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10:notes"/>
          <p:cNvSpPr>
            <a:spLocks noGrp="1" noRot="1" noChangeAspect="1"/>
          </p:cNvSpPr>
          <p:nvPr>
            <p:ph type="sldImg" idx="2"/>
          </p:nvPr>
        </p:nvSpPr>
        <p:spPr>
          <a:xfrm>
            <a:off x="1168400" y="685800"/>
            <a:ext cx="4673600"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6606-6B09-47F7-8DB6-376611A5624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E9AA7-5F23-45AE-A032-E3697E71E62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9971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256380"/>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 name="Google Shape;18;p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9" name="Google Shape;19;p3"/>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20" name="Google Shape;20;p3"/>
          <p:cNvCxnSpPr/>
          <p:nvPr/>
        </p:nvCxnSpPr>
        <p:spPr>
          <a:xfrm>
            <a:off x="457200" y="11101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21" name="Google Shape;21;p3"/>
          <p:cNvSpPr txBox="1">
            <a:spLocks noGrp="1"/>
          </p:cNvSpPr>
          <p:nvPr>
            <p:ph type="body" idx="1"/>
          </p:nvPr>
        </p:nvSpPr>
        <p:spPr>
          <a:xfrm>
            <a:off x="839800" y="1194901"/>
            <a:ext cx="10514000" cy="49736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333"/>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pic>
        <p:nvPicPr>
          <p:cNvPr id="22" name="Google Shape;22;p3"/>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210504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rgbClr val="6B4791"/>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25" name="Google Shape;25;p4"/>
          <p:cNvSpPr/>
          <p:nvPr/>
        </p:nvSpPr>
        <p:spPr>
          <a:xfrm>
            <a:off x="5683752" y="1941387"/>
            <a:ext cx="92000" cy="1917600"/>
          </a:xfrm>
          <a:prstGeom prst="rect">
            <a:avLst/>
          </a:prstGeom>
          <a:solidFill>
            <a:srgbClr val="6B479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sp>
        <p:nvSpPr>
          <p:cNvPr id="26" name="Google Shape;26;p4"/>
          <p:cNvSpPr/>
          <p:nvPr/>
        </p:nvSpPr>
        <p:spPr>
          <a:xfrm rot="5400000">
            <a:off x="6642513" y="981224"/>
            <a:ext cx="92000" cy="1917600"/>
          </a:xfrm>
          <a:prstGeom prst="rect">
            <a:avLst/>
          </a:prstGeom>
          <a:solidFill>
            <a:srgbClr val="6B479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sp>
        <p:nvSpPr>
          <p:cNvPr id="27" name="Google Shape;27;p4"/>
          <p:cNvSpPr/>
          <p:nvPr/>
        </p:nvSpPr>
        <p:spPr>
          <a:xfrm>
            <a:off x="7642477" y="1897785"/>
            <a:ext cx="92000" cy="1917600"/>
          </a:xfrm>
          <a:prstGeom prst="rect">
            <a:avLst/>
          </a:prstGeom>
          <a:solidFill>
            <a:srgbClr val="6B479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pic>
        <p:nvPicPr>
          <p:cNvPr id="28" name="Google Shape;28;p4"/>
          <p:cNvPicPr preferRelativeResize="0"/>
          <p:nvPr/>
        </p:nvPicPr>
        <p:blipFill rotWithShape="1">
          <a:blip r:embed="rId2">
            <a:alphaModFix/>
          </a:blip>
          <a:srcRect l="23888" t="39421" r="23987" b="40898"/>
          <a:stretch/>
        </p:blipFill>
        <p:spPr>
          <a:xfrm>
            <a:off x="2389707" y="1810575"/>
            <a:ext cx="7387567" cy="2091939"/>
          </a:xfrm>
          <a:prstGeom prst="rect">
            <a:avLst/>
          </a:prstGeom>
          <a:noFill/>
          <a:ln>
            <a:noFill/>
          </a:ln>
        </p:spPr>
      </p:pic>
      <p:sp>
        <p:nvSpPr>
          <p:cNvPr id="29" name="Google Shape;29;p4"/>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0870201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3">
  <p:cSld name="Title Slide 3">
    <p:bg>
      <p:bgPr>
        <a:solidFill>
          <a:srgbClr val="333B4E"/>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33" name="Google Shape;33;p5"/>
          <p:cNvPicPr preferRelativeResize="0"/>
          <p:nvPr/>
        </p:nvPicPr>
        <p:blipFill rotWithShape="1">
          <a:blip r:embed="rId2">
            <a:alphaModFix/>
          </a:blip>
          <a:srcRect/>
          <a:stretch/>
        </p:blipFill>
        <p:spPr>
          <a:xfrm>
            <a:off x="2437569" y="1840744"/>
            <a:ext cx="7316865" cy="2099795"/>
          </a:xfrm>
          <a:prstGeom prst="rect">
            <a:avLst/>
          </a:prstGeom>
          <a:noFill/>
          <a:ln>
            <a:noFill/>
          </a:ln>
        </p:spPr>
      </p:pic>
      <p:sp>
        <p:nvSpPr>
          <p:cNvPr id="34" name="Google Shape;34;p5"/>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 name="Google Shape;35;p5"/>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32782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4">
  <p:cSld name="Title Slide 4">
    <p:bg>
      <p:bgPr>
        <a:solidFill>
          <a:srgbClr val="FFC617"/>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38" name="Google Shape;38;p6"/>
          <p:cNvPicPr preferRelativeResize="0"/>
          <p:nvPr/>
        </p:nvPicPr>
        <p:blipFill rotWithShape="1">
          <a:blip r:embed="rId2">
            <a:alphaModFix/>
          </a:blip>
          <a:srcRect/>
          <a:stretch/>
        </p:blipFill>
        <p:spPr>
          <a:xfrm>
            <a:off x="2439231" y="1721042"/>
            <a:ext cx="7313536" cy="2219497"/>
          </a:xfrm>
          <a:prstGeom prst="rect">
            <a:avLst/>
          </a:prstGeom>
          <a:noFill/>
          <a:ln>
            <a:noFill/>
          </a:ln>
        </p:spPr>
      </p:pic>
      <p:sp>
        <p:nvSpPr>
          <p:cNvPr id="39" name="Google Shape;39;p6"/>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 name="Google Shape;40;p6"/>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60183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5">
  <p:cSld name="Title Slide 5">
    <p:bg>
      <p:bgPr>
        <a:solidFill>
          <a:srgbClr val="000000"/>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43" name="Google Shape;43;p7"/>
          <p:cNvPicPr preferRelativeResize="0"/>
          <p:nvPr/>
        </p:nvPicPr>
        <p:blipFill rotWithShape="1">
          <a:blip r:embed="rId2">
            <a:alphaModFix/>
          </a:blip>
          <a:srcRect/>
          <a:stretch/>
        </p:blipFill>
        <p:spPr>
          <a:xfrm>
            <a:off x="2438400" y="1942432"/>
            <a:ext cx="7315197" cy="1891977"/>
          </a:xfrm>
          <a:prstGeom prst="rect">
            <a:avLst/>
          </a:prstGeom>
          <a:noFill/>
          <a:ln>
            <a:noFill/>
          </a:ln>
        </p:spPr>
      </p:pic>
      <p:sp>
        <p:nvSpPr>
          <p:cNvPr id="44" name="Google Shape;44;p7"/>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5" name="Google Shape;45;p7"/>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1262439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6">
  <p:cSld name="Title Slide 6">
    <p:bg>
      <p:bgPr>
        <a:solidFill>
          <a:srgbClr val="E9E8E6"/>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dk1"/>
              </a:buClr>
              <a:buSzPts val="1500"/>
              <a:buNone/>
              <a:defRPr sz="2000">
                <a:solidFill>
                  <a:schemeClr val="dk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48" name="Google Shape;48;p8"/>
          <p:cNvPicPr preferRelativeResize="0"/>
          <p:nvPr/>
        </p:nvPicPr>
        <p:blipFill rotWithShape="1">
          <a:blip r:embed="rId2">
            <a:alphaModFix/>
          </a:blip>
          <a:srcRect/>
          <a:stretch/>
        </p:blipFill>
        <p:spPr>
          <a:xfrm>
            <a:off x="2437569" y="1964788"/>
            <a:ext cx="7316860" cy="1828801"/>
          </a:xfrm>
          <a:prstGeom prst="rect">
            <a:avLst/>
          </a:prstGeom>
          <a:noFill/>
          <a:ln>
            <a:noFill/>
          </a:ln>
        </p:spPr>
      </p:pic>
      <p:sp>
        <p:nvSpPr>
          <p:cNvPr id="49" name="Google Shape;49;p8"/>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dk1"/>
              </a:buClr>
              <a:buSzPts val="1500"/>
              <a:buFont typeface="Arial"/>
              <a:buNone/>
              <a:defRPr sz="20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0" name="Google Shape;50;p8"/>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923529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7">
  <p:cSld name="Title Slide 7">
    <p:bg>
      <p:bgPr>
        <a:solidFill>
          <a:srgbClr val="70C7BF"/>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t="3025"/>
          <a:stretch/>
        </p:blipFill>
        <p:spPr>
          <a:xfrm>
            <a:off x="0" y="1"/>
            <a:ext cx="12192003" cy="5911817"/>
          </a:xfrm>
          <a:prstGeom prst="rect">
            <a:avLst/>
          </a:prstGeom>
          <a:noFill/>
          <a:ln>
            <a:noFill/>
          </a:ln>
        </p:spPr>
      </p:pic>
      <p:sp>
        <p:nvSpPr>
          <p:cNvPr id="53" name="Google Shape;53;p9"/>
          <p:cNvSpPr/>
          <p:nvPr/>
        </p:nvSpPr>
        <p:spPr>
          <a:xfrm>
            <a:off x="0" y="3726467"/>
            <a:ext cx="12192000" cy="3131600"/>
          </a:xfrm>
          <a:prstGeom prst="rect">
            <a:avLst/>
          </a:prstGeom>
          <a:solidFill>
            <a:srgbClr val="70C7BF"/>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sp>
        <p:nvSpPr>
          <p:cNvPr id="54" name="Google Shape;54;p9"/>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55" name="Google Shape;55;p9"/>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6" name="Google Shape;56;p9"/>
          <p:cNvSpPr/>
          <p:nvPr/>
        </p:nvSpPr>
        <p:spPr>
          <a:xfrm>
            <a:off x="0" y="0"/>
            <a:ext cx="12192000" cy="2057600"/>
          </a:xfrm>
          <a:prstGeom prst="rect">
            <a:avLst/>
          </a:prstGeom>
          <a:solidFill>
            <a:srgbClr val="70C7BF"/>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sp>
        <p:nvSpPr>
          <p:cNvPr id="57" name="Google Shape;57;p9"/>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55294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2 1">
  <p:cSld name="Title Slide 2 1">
    <p:bg>
      <p:bgPr>
        <a:solidFill>
          <a:srgbClr val="000000"/>
        </a:solidFill>
        <a:effectLst/>
      </p:bgPr>
    </p:bg>
    <p:spTree>
      <p:nvGrpSpPr>
        <p:cNvPr id="1" name="Shape 58"/>
        <p:cNvGrpSpPr/>
        <p:nvPr/>
      </p:nvGrpSpPr>
      <p:grpSpPr>
        <a:xfrm>
          <a:off x="0" y="0"/>
          <a:ext cx="0" cy="0"/>
          <a:chOff x="0" y="0"/>
          <a:chExt cx="0" cy="0"/>
        </a:xfrm>
      </p:grpSpPr>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1" name="Google Shape;61;p10"/>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62" name="Google Shape;62;p1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63" name="Google Shape;63;p10"/>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pic>
        <p:nvPicPr>
          <p:cNvPr id="64" name="Google Shape;64;p10"/>
          <p:cNvPicPr preferRelativeResize="0"/>
          <p:nvPr/>
        </p:nvPicPr>
        <p:blipFill rotWithShape="1">
          <a:blip r:embed="rId3">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472982865"/>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2 2">
  <p:cSld name="Title Slide 2 2">
    <p:bg>
      <p:bgPr>
        <a:solidFill>
          <a:srgbClr val="694790"/>
        </a:solidFill>
        <a:effectLst/>
      </p:bgPr>
    </p:bg>
    <p:spTree>
      <p:nvGrpSpPr>
        <p:cNvPr id="1" name="Shape 65"/>
        <p:cNvGrpSpPr/>
        <p:nvPr/>
      </p:nvGrpSpPr>
      <p:grpSpPr>
        <a:xfrm>
          <a:off x="0" y="0"/>
          <a:ext cx="0" cy="0"/>
          <a:chOff x="0" y="0"/>
          <a:chExt cx="0" cy="0"/>
        </a:xfrm>
      </p:grpSpPr>
      <p:pic>
        <p:nvPicPr>
          <p:cNvPr id="66" name="Google Shape;66;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7" name="Google Shape;67;p1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68" name="Google Shape;68;p11"/>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pic>
        <p:nvPicPr>
          <p:cNvPr id="69" name="Google Shape;69;p11"/>
          <p:cNvPicPr preferRelativeResize="0"/>
          <p:nvPr/>
        </p:nvPicPr>
        <p:blipFill rotWithShape="1">
          <a:blip r:embed="rId3">
            <a:alphaModFix/>
          </a:blip>
          <a:srcRect/>
          <a:stretch/>
        </p:blipFill>
        <p:spPr>
          <a:xfrm>
            <a:off x="457201" y="6391492"/>
            <a:ext cx="1271892" cy="294840"/>
          </a:xfrm>
          <a:prstGeom prst="rect">
            <a:avLst/>
          </a:prstGeom>
          <a:noFill/>
          <a:ln>
            <a:noFill/>
          </a:ln>
        </p:spPr>
      </p:pic>
      <p:sp>
        <p:nvSpPr>
          <p:cNvPr id="70" name="Google Shape;70;p11"/>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1"/>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Tree>
    <p:extLst>
      <p:ext uri="{BB962C8B-B14F-4D97-AF65-F5344CB8AC3E}">
        <p14:creationId xmlns:p14="http://schemas.microsoft.com/office/powerpoint/2010/main" val="360540108"/>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2 3">
  <p:cSld name="Title Slide 2 3">
    <p:bg>
      <p:bgPr>
        <a:solidFill>
          <a:srgbClr val="333C4F"/>
        </a:solidFill>
        <a:effectLst/>
      </p:bgPr>
    </p:bg>
    <p:spTree>
      <p:nvGrpSpPr>
        <p:cNvPr id="1" name="Shape 72"/>
        <p:cNvGrpSpPr/>
        <p:nvPr/>
      </p:nvGrpSpPr>
      <p:grpSpPr>
        <a:xfrm>
          <a:off x="0" y="0"/>
          <a:ext cx="0" cy="0"/>
          <a:chOff x="0" y="0"/>
          <a:chExt cx="0" cy="0"/>
        </a:xfrm>
      </p:grpSpPr>
      <p:pic>
        <p:nvPicPr>
          <p:cNvPr id="73" name="Google Shape;73;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4" name="Google Shape;74;p1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75" name="Google Shape;75;p12"/>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sp>
        <p:nvSpPr>
          <p:cNvPr id="76" name="Google Shape;76;p12"/>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7" name="Google Shape;77;p12"/>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78" name="Google Shape;78;p12"/>
          <p:cNvPicPr preferRelativeResize="0"/>
          <p:nvPr/>
        </p:nvPicPr>
        <p:blipFill rotWithShape="1">
          <a:blip r:embed="rId3">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490680764"/>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F3-75CB-4801-9149-E3050C603E18}"/>
              </a:ext>
            </a:extLst>
          </p:cNvPr>
          <p:cNvSpPr>
            <a:spLocks noGrp="1"/>
          </p:cNvSpPr>
          <p:nvPr>
            <p:ph type="title"/>
          </p:nvPr>
        </p:nvSpPr>
        <p:spPr>
          <a:xfrm>
            <a:off x="838200" y="154780"/>
            <a:ext cx="10515600" cy="556099"/>
          </a:xfrm>
        </p:spPr>
        <p:txBody>
          <a:bodyPr>
            <a:normAutofit/>
          </a:bodyPr>
          <a:lstStyle>
            <a:lvl1pPr>
              <a:defRPr sz="3200">
                <a:solidFill>
                  <a:schemeClr val="tx1"/>
                </a:solidFill>
              </a:defRPr>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06C87A2-4C8F-4383-8836-250921067D8B}"/>
              </a:ext>
            </a:extLst>
          </p:cNvPr>
          <p:cNvSpPr>
            <a:spLocks noGrp="1"/>
          </p:cNvSpPr>
          <p:nvPr>
            <p:ph type="sldNum" sz="quarter" idx="12"/>
          </p:nvPr>
        </p:nvSpPr>
        <p:spPr/>
        <p:txBody>
          <a:bodyPr/>
          <a:lstStyle/>
          <a:p>
            <a:fld id="{D5F11FED-66BC-4C03-9016-FD41D1C797D0}" type="slidenum">
              <a:rPr lang="en-US" smtClean="0"/>
              <a:t>‹#›</a:t>
            </a:fld>
            <a:endParaRPr lang="en-US"/>
          </a:p>
        </p:txBody>
      </p:sp>
      <p:cxnSp>
        <p:nvCxnSpPr>
          <p:cNvPr id="7" name="Straight Connector 6">
            <a:extLst>
              <a:ext uri="{FF2B5EF4-FFF2-40B4-BE49-F238E27FC236}">
                <a16:creationId xmlns:a16="http://schemas.microsoft.com/office/drawing/2014/main" id="{C651FC78-A2F6-4718-8336-21A959410FD9}"/>
              </a:ext>
            </a:extLst>
          </p:cNvPr>
          <p:cNvCxnSpPr>
            <a:cxnSpLocks/>
          </p:cNvCxnSpPr>
          <p:nvPr userDrawn="1"/>
        </p:nvCxnSpPr>
        <p:spPr>
          <a:xfrm>
            <a:off x="457200" y="6243851"/>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BC7D17-7C77-4131-A7C4-11DFA67FA060}"/>
              </a:ext>
            </a:extLst>
          </p:cNvPr>
          <p:cNvCxnSpPr>
            <a:cxnSpLocks/>
          </p:cNvCxnSpPr>
          <p:nvPr userDrawn="1"/>
        </p:nvCxnSpPr>
        <p:spPr>
          <a:xfrm>
            <a:off x="457200" y="1110124"/>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E8C9C09-68A9-49A2-83E3-4C839A5123DE}"/>
              </a:ext>
            </a:extLst>
          </p:cNvPr>
          <p:cNvSpPr>
            <a:spLocks noGrp="1"/>
          </p:cNvSpPr>
          <p:nvPr>
            <p:ph sz="half" idx="13"/>
          </p:nvPr>
        </p:nvSpPr>
        <p:spPr>
          <a:xfrm>
            <a:off x="838200" y="1231244"/>
            <a:ext cx="5181600" cy="484141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29685741-BCB8-45FB-A0BE-1FA61B961A1D}"/>
              </a:ext>
            </a:extLst>
          </p:cNvPr>
          <p:cNvSpPr>
            <a:spLocks noGrp="1"/>
          </p:cNvSpPr>
          <p:nvPr>
            <p:ph sz="half" idx="2"/>
          </p:nvPr>
        </p:nvSpPr>
        <p:spPr>
          <a:xfrm>
            <a:off x="6172200" y="1231244"/>
            <a:ext cx="5181600" cy="484141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4">
            <a:extLst>
              <a:ext uri="{FF2B5EF4-FFF2-40B4-BE49-F238E27FC236}">
                <a16:creationId xmlns:a16="http://schemas.microsoft.com/office/drawing/2014/main" id="{D91553E9-F6B2-4C40-82D4-06F237CF643F}"/>
              </a:ext>
            </a:extLst>
          </p:cNvPr>
          <p:cNvSpPr>
            <a:spLocks noGrp="1"/>
          </p:cNvSpPr>
          <p:nvPr>
            <p:ph type="body" sz="quarter" idx="14" hasCustomPrompt="1"/>
          </p:nvPr>
        </p:nvSpPr>
        <p:spPr>
          <a:xfrm>
            <a:off x="838200" y="710405"/>
            <a:ext cx="10515600" cy="358775"/>
          </a:xfrm>
        </p:spPr>
        <p:txBody>
          <a:bodyPr>
            <a:noAutofit/>
          </a:bodyPr>
          <a:lstStyle>
            <a:lvl1pPr marL="0" indent="0">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pic>
        <p:nvPicPr>
          <p:cNvPr id="14" name="Picture 13">
            <a:extLst>
              <a:ext uri="{FF2B5EF4-FFF2-40B4-BE49-F238E27FC236}">
                <a16:creationId xmlns:a16="http://schemas.microsoft.com/office/drawing/2014/main" id="{05F30BA3-587A-4239-8AA5-106391B9ACD1}"/>
              </a:ext>
            </a:extLst>
          </p:cNvPr>
          <p:cNvPicPr>
            <a:picLocks noChangeAspect="1"/>
          </p:cNvPicPr>
          <p:nvPr userDrawn="1"/>
        </p:nvPicPr>
        <p:blipFill>
          <a:blip r:embed="rId2"/>
          <a:stretch>
            <a:fillRect/>
          </a:stretch>
        </p:blipFill>
        <p:spPr>
          <a:xfrm>
            <a:off x="457200" y="6391492"/>
            <a:ext cx="1271890" cy="294840"/>
          </a:xfrm>
          <a:prstGeom prst="rect">
            <a:avLst/>
          </a:prstGeom>
        </p:spPr>
      </p:pic>
    </p:spTree>
    <p:extLst>
      <p:ext uri="{BB962C8B-B14F-4D97-AF65-F5344CB8AC3E}">
        <p14:creationId xmlns:p14="http://schemas.microsoft.com/office/powerpoint/2010/main" val="4099340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4">
  <p:cSld name="Title Slide 2 4">
    <p:bg>
      <p:bgPr>
        <a:solidFill>
          <a:srgbClr val="FFC519"/>
        </a:solidFill>
        <a:effectLst/>
      </p:bgPr>
    </p:bg>
    <p:spTree>
      <p:nvGrpSpPr>
        <p:cNvPr id="1" name="Shape 79"/>
        <p:cNvGrpSpPr/>
        <p:nvPr/>
      </p:nvGrpSpPr>
      <p:grpSpPr>
        <a:xfrm>
          <a:off x="0" y="0"/>
          <a:ext cx="0" cy="0"/>
          <a:chOff x="0" y="0"/>
          <a:chExt cx="0" cy="0"/>
        </a:xfrm>
      </p:grpSpPr>
      <p:pic>
        <p:nvPicPr>
          <p:cNvPr id="80" name="Google Shape;80;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1" name="Google Shape;81;p1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82" name="Google Shape;82;p13"/>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sp>
        <p:nvSpPr>
          <p:cNvPr id="83" name="Google Shape;83;p13"/>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4" name="Google Shape;84;p13"/>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85" name="Google Shape;85;p13"/>
          <p:cNvPicPr preferRelativeResize="0"/>
          <p:nvPr/>
        </p:nvPicPr>
        <p:blipFill rotWithShape="1">
          <a:blip r:embed="rId3">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876036281"/>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2 5">
  <p:cSld name="Title Slide 2 5">
    <p:bg>
      <p:bgPr>
        <a:solidFill>
          <a:srgbClr val="000000"/>
        </a:soli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88" name="Google Shape;88;p1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9" name="Google Shape;89;p1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90" name="Google Shape;90;p14"/>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sp>
        <p:nvSpPr>
          <p:cNvPr id="91" name="Google Shape;91;p14"/>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4"/>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93" name="Google Shape;93;p14"/>
          <p:cNvPicPr preferRelativeResize="0"/>
          <p:nvPr/>
        </p:nvPicPr>
        <p:blipFill rotWithShape="1">
          <a:blip r:embed="rId3">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2661337974"/>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2 6">
  <p:cSld name="Title Slide 2 6">
    <p:bg>
      <p:bgPr>
        <a:solidFill>
          <a:srgbClr val="EAE8E6"/>
        </a:solidFill>
        <a:effectLst/>
      </p:bgPr>
    </p:bg>
    <p:spTree>
      <p:nvGrpSpPr>
        <p:cNvPr id="1"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6" name="Google Shape;96;p15"/>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97" name="Google Shape;97;p15"/>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98" name="Google Shape;98;p15"/>
          <p:cNvPicPr preferRelativeResize="0"/>
          <p:nvPr/>
        </p:nvPicPr>
        <p:blipFill rotWithShape="1">
          <a:blip r:embed="rId3">
            <a:alphaModFix/>
          </a:blip>
          <a:srcRect/>
          <a:stretch/>
        </p:blipFill>
        <p:spPr>
          <a:xfrm>
            <a:off x="457201" y="6391492"/>
            <a:ext cx="1271892" cy="294840"/>
          </a:xfrm>
          <a:prstGeom prst="rect">
            <a:avLst/>
          </a:prstGeom>
          <a:noFill/>
          <a:ln>
            <a:noFill/>
          </a:ln>
        </p:spPr>
      </p:pic>
      <p:sp>
        <p:nvSpPr>
          <p:cNvPr id="99" name="Google Shape;99;p15"/>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1"/>
              </a:buClr>
              <a:buSzPts val="3800"/>
              <a:buFont typeface="Arial"/>
              <a:buNone/>
              <a:defRPr sz="5067">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15"/>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dk1"/>
              </a:buClr>
              <a:buSzPts val="1700"/>
              <a:buNone/>
              <a:defRPr sz="2267">
                <a:solidFill>
                  <a:schemeClr val="dk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Tree>
    <p:extLst>
      <p:ext uri="{BB962C8B-B14F-4D97-AF65-F5344CB8AC3E}">
        <p14:creationId xmlns:p14="http://schemas.microsoft.com/office/powerpoint/2010/main" val="3433033535"/>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2 7">
  <p:cSld name="Title Slide 2 7">
    <p:bg>
      <p:bgPr>
        <a:solidFill>
          <a:schemeClr val="accent5"/>
        </a:solidFill>
        <a:effectLst/>
      </p:bgPr>
    </p:bg>
    <p:spTree>
      <p:nvGrpSpPr>
        <p:cNvPr id="1" name="Shape 101"/>
        <p:cNvGrpSpPr/>
        <p:nvPr/>
      </p:nvGrpSpPr>
      <p:grpSpPr>
        <a:xfrm>
          <a:off x="0" y="0"/>
          <a:ext cx="0" cy="0"/>
          <a:chOff x="0" y="0"/>
          <a:chExt cx="0" cy="0"/>
        </a:xfrm>
      </p:grpSpPr>
      <p:pic>
        <p:nvPicPr>
          <p:cNvPr id="102" name="Google Shape;102;p1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3" name="Google Shape;103;p16"/>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104" name="Google Shape;104;p16"/>
          <p:cNvCxnSpPr/>
          <p:nvPr/>
        </p:nvCxnSpPr>
        <p:spPr>
          <a:xfrm>
            <a:off x="457200" y="6243851"/>
            <a:ext cx="11201200" cy="0"/>
          </a:xfrm>
          <a:prstGeom prst="straightConnector1">
            <a:avLst/>
          </a:prstGeom>
          <a:noFill/>
          <a:ln w="9525" cap="flat" cmpd="sng">
            <a:solidFill>
              <a:schemeClr val="lt1"/>
            </a:solidFill>
            <a:prstDash val="solid"/>
            <a:miter lim="800000"/>
            <a:headEnd type="none" w="sm" len="sm"/>
            <a:tailEnd type="none" w="sm" len="sm"/>
          </a:ln>
        </p:spPr>
      </p:cxnSp>
      <p:sp>
        <p:nvSpPr>
          <p:cNvPr id="105" name="Google Shape;105;p16"/>
          <p:cNvSpPr txBox="1">
            <a:spLocks noGrp="1"/>
          </p:cNvSpPr>
          <p:nvPr>
            <p:ph type="ctrTitle"/>
          </p:nvPr>
        </p:nvSpPr>
        <p:spPr>
          <a:xfrm>
            <a:off x="457200" y="3674227"/>
            <a:ext cx="5638800" cy="2126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lt1"/>
              </a:buClr>
              <a:buSzPts val="3800"/>
              <a:buFont typeface="Arial"/>
              <a:buNone/>
              <a:defRPr sz="50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6" name="Google Shape;106;p16"/>
          <p:cNvSpPr txBox="1">
            <a:spLocks noGrp="1"/>
          </p:cNvSpPr>
          <p:nvPr>
            <p:ph type="subTitle" idx="1"/>
          </p:nvPr>
        </p:nvSpPr>
        <p:spPr>
          <a:xfrm>
            <a:off x="457200" y="5800295"/>
            <a:ext cx="5638800" cy="3928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lt1"/>
              </a:buClr>
              <a:buSzPts val="1700"/>
              <a:buNone/>
              <a:defRPr sz="2267">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107" name="Google Shape;107;p16"/>
          <p:cNvPicPr preferRelativeResize="0"/>
          <p:nvPr/>
        </p:nvPicPr>
        <p:blipFill rotWithShape="1">
          <a:blip r:embed="rId3">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1259429224"/>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1851" y="1709739"/>
            <a:ext cx="10515600" cy="28528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3800"/>
              <a:buFont typeface="Arial"/>
              <a:buNone/>
              <a:defRPr sz="5067">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831851" y="4589464"/>
            <a:ext cx="10515600" cy="406400"/>
          </a:xfrm>
          <a:prstGeom prst="rect">
            <a:avLst/>
          </a:prstGeom>
          <a:noFill/>
          <a:ln>
            <a:noFill/>
          </a:ln>
        </p:spPr>
        <p:txBody>
          <a:bodyPr spcFirstLastPara="1" wrap="square" lIns="68575" tIns="34275" rIns="68575" bIns="34275" anchor="t" anchorCtr="0">
            <a:noAutofit/>
          </a:bodyPr>
          <a:lstStyle>
            <a:lvl1pPr marL="609585" lvl="0" indent="-304792" algn="l" rtl="0">
              <a:lnSpc>
                <a:spcPct val="90000"/>
              </a:lnSpc>
              <a:spcBef>
                <a:spcPts val="1067"/>
              </a:spcBef>
              <a:spcAft>
                <a:spcPts val="0"/>
              </a:spcAft>
              <a:buClr>
                <a:schemeClr val="dk1"/>
              </a:buClr>
              <a:buSzPts val="1700"/>
              <a:buNone/>
              <a:defRPr sz="2267">
                <a:solidFill>
                  <a:schemeClr val="dk1"/>
                </a:solidFill>
              </a:defRPr>
            </a:lvl1pPr>
            <a:lvl2pPr marL="1219170" lvl="1" indent="-304792" algn="l" rtl="0">
              <a:lnSpc>
                <a:spcPct val="90000"/>
              </a:lnSpc>
              <a:spcBef>
                <a:spcPts val="533"/>
              </a:spcBef>
              <a:spcAft>
                <a:spcPts val="0"/>
              </a:spcAft>
              <a:buClr>
                <a:srgbClr val="949494"/>
              </a:buClr>
              <a:buSzPts val="1500"/>
              <a:buNone/>
              <a:defRPr sz="2000">
                <a:solidFill>
                  <a:srgbClr val="949494"/>
                </a:solidFill>
              </a:defRPr>
            </a:lvl2pPr>
            <a:lvl3pPr marL="1828754" lvl="2" indent="-304792" algn="l" rtl="0">
              <a:lnSpc>
                <a:spcPct val="90000"/>
              </a:lnSpc>
              <a:spcBef>
                <a:spcPts val="533"/>
              </a:spcBef>
              <a:spcAft>
                <a:spcPts val="0"/>
              </a:spcAft>
              <a:buClr>
                <a:srgbClr val="949494"/>
              </a:buClr>
              <a:buSzPts val="1400"/>
              <a:buNone/>
              <a:defRPr sz="1867">
                <a:solidFill>
                  <a:srgbClr val="949494"/>
                </a:solidFill>
              </a:defRPr>
            </a:lvl3pPr>
            <a:lvl4pPr marL="2438339" lvl="3" indent="-304792" algn="l" rtl="0">
              <a:lnSpc>
                <a:spcPct val="90000"/>
              </a:lnSpc>
              <a:spcBef>
                <a:spcPts val="533"/>
              </a:spcBef>
              <a:spcAft>
                <a:spcPts val="0"/>
              </a:spcAft>
              <a:buClr>
                <a:srgbClr val="949494"/>
              </a:buClr>
              <a:buSzPts val="1200"/>
              <a:buNone/>
              <a:defRPr sz="1600">
                <a:solidFill>
                  <a:srgbClr val="949494"/>
                </a:solidFill>
              </a:defRPr>
            </a:lvl4pPr>
            <a:lvl5pPr marL="3047924" lvl="4" indent="-304792" algn="l" rtl="0">
              <a:lnSpc>
                <a:spcPct val="90000"/>
              </a:lnSpc>
              <a:spcBef>
                <a:spcPts val="533"/>
              </a:spcBef>
              <a:spcAft>
                <a:spcPts val="0"/>
              </a:spcAft>
              <a:buClr>
                <a:srgbClr val="949494"/>
              </a:buClr>
              <a:buSzPts val="1200"/>
              <a:buNone/>
              <a:defRPr sz="1600">
                <a:solidFill>
                  <a:srgbClr val="949494"/>
                </a:solidFill>
              </a:defRPr>
            </a:lvl5pPr>
            <a:lvl6pPr marL="3657509" lvl="5" indent="-304792" algn="l" rtl="0">
              <a:lnSpc>
                <a:spcPct val="90000"/>
              </a:lnSpc>
              <a:spcBef>
                <a:spcPts val="533"/>
              </a:spcBef>
              <a:spcAft>
                <a:spcPts val="0"/>
              </a:spcAft>
              <a:buClr>
                <a:srgbClr val="949494"/>
              </a:buClr>
              <a:buSzPts val="1200"/>
              <a:buNone/>
              <a:defRPr sz="1600">
                <a:solidFill>
                  <a:srgbClr val="949494"/>
                </a:solidFill>
              </a:defRPr>
            </a:lvl6pPr>
            <a:lvl7pPr marL="4267093" lvl="6" indent="-304792" algn="l" rtl="0">
              <a:lnSpc>
                <a:spcPct val="90000"/>
              </a:lnSpc>
              <a:spcBef>
                <a:spcPts val="533"/>
              </a:spcBef>
              <a:spcAft>
                <a:spcPts val="0"/>
              </a:spcAft>
              <a:buClr>
                <a:srgbClr val="949494"/>
              </a:buClr>
              <a:buSzPts val="1200"/>
              <a:buNone/>
              <a:defRPr sz="1600">
                <a:solidFill>
                  <a:srgbClr val="949494"/>
                </a:solidFill>
              </a:defRPr>
            </a:lvl7pPr>
            <a:lvl8pPr marL="4876678" lvl="7" indent="-304792" algn="l" rtl="0">
              <a:lnSpc>
                <a:spcPct val="90000"/>
              </a:lnSpc>
              <a:spcBef>
                <a:spcPts val="533"/>
              </a:spcBef>
              <a:spcAft>
                <a:spcPts val="0"/>
              </a:spcAft>
              <a:buClr>
                <a:srgbClr val="949494"/>
              </a:buClr>
              <a:buSzPts val="1200"/>
              <a:buNone/>
              <a:defRPr sz="1600">
                <a:solidFill>
                  <a:srgbClr val="949494"/>
                </a:solidFill>
              </a:defRPr>
            </a:lvl8pPr>
            <a:lvl9pPr marL="5486263" lvl="8" indent="-304792" algn="l" rtl="0">
              <a:lnSpc>
                <a:spcPct val="90000"/>
              </a:lnSpc>
              <a:spcBef>
                <a:spcPts val="533"/>
              </a:spcBef>
              <a:spcAft>
                <a:spcPts val="0"/>
              </a:spcAft>
              <a:buClr>
                <a:srgbClr val="949494"/>
              </a:buClr>
              <a:buSzPts val="1200"/>
              <a:buNone/>
              <a:defRPr sz="1600">
                <a:solidFill>
                  <a:srgbClr val="949494"/>
                </a:solidFill>
              </a:defRPr>
            </a:lvl9pPr>
          </a:lstStyle>
          <a:p>
            <a:endParaRPr/>
          </a:p>
        </p:txBody>
      </p:sp>
      <p:sp>
        <p:nvSpPr>
          <p:cNvPr id="111" name="Google Shape;111;p17"/>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12" name="Google Shape;112;p17"/>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13" name="Google Shape;113;p17"/>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1570466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2 Content">
  <p:cSld name="Title and 2 Content">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256380"/>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17" name="Google Shape;117;p18"/>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118" name="Google Shape;118;p18"/>
          <p:cNvCxnSpPr/>
          <p:nvPr/>
        </p:nvCxnSpPr>
        <p:spPr>
          <a:xfrm>
            <a:off x="457200" y="11101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119" name="Google Shape;119;p18"/>
          <p:cNvSpPr txBox="1">
            <a:spLocks noGrp="1"/>
          </p:cNvSpPr>
          <p:nvPr>
            <p:ph type="body" idx="1"/>
          </p:nvPr>
        </p:nvSpPr>
        <p:spPr>
          <a:xfrm>
            <a:off x="838200" y="1231244"/>
            <a:ext cx="5181600" cy="48416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067"/>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sp>
        <p:nvSpPr>
          <p:cNvPr id="120" name="Google Shape;120;p18"/>
          <p:cNvSpPr txBox="1">
            <a:spLocks noGrp="1"/>
          </p:cNvSpPr>
          <p:nvPr>
            <p:ph type="body" idx="2"/>
          </p:nvPr>
        </p:nvSpPr>
        <p:spPr>
          <a:xfrm>
            <a:off x="6172200" y="1231244"/>
            <a:ext cx="5181600" cy="48416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067"/>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pic>
        <p:nvPicPr>
          <p:cNvPr id="121" name="Google Shape;121;p18"/>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3520516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839788" y="457200"/>
            <a:ext cx="3932400" cy="1600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19"/>
          <p:cNvSpPr txBox="1">
            <a:spLocks noGrp="1"/>
          </p:cNvSpPr>
          <p:nvPr>
            <p:ph type="body" idx="1"/>
          </p:nvPr>
        </p:nvSpPr>
        <p:spPr>
          <a:xfrm>
            <a:off x="5183188" y="987425"/>
            <a:ext cx="6172000" cy="4873600"/>
          </a:xfrm>
          <a:prstGeom prst="rect">
            <a:avLst/>
          </a:prstGeom>
          <a:noFill/>
          <a:ln>
            <a:noFill/>
          </a:ln>
        </p:spPr>
        <p:txBody>
          <a:bodyPr spcFirstLastPara="1" wrap="square" lIns="68575" tIns="34275" rIns="68575" bIns="34275" anchor="t" anchorCtr="0">
            <a:noAutofit/>
          </a:bodyPr>
          <a:lstStyle>
            <a:lvl1pPr marL="609585" lvl="0" indent="-507987" algn="l" rtl="0">
              <a:lnSpc>
                <a:spcPct val="100000"/>
              </a:lnSpc>
              <a:spcBef>
                <a:spcPts val="1067"/>
              </a:spcBef>
              <a:spcAft>
                <a:spcPts val="0"/>
              </a:spcAft>
              <a:buClr>
                <a:schemeClr val="dk1"/>
              </a:buClr>
              <a:buSzPts val="2400"/>
              <a:buChar char="•"/>
              <a:defRPr sz="3200">
                <a:solidFill>
                  <a:schemeClr val="dk1"/>
                </a:solidFill>
              </a:defRPr>
            </a:lvl1pPr>
            <a:lvl2pPr marL="1219170" lvl="1" indent="-482588" algn="l" rtl="0">
              <a:lnSpc>
                <a:spcPct val="100000"/>
              </a:lnSpc>
              <a:spcBef>
                <a:spcPts val="533"/>
              </a:spcBef>
              <a:spcAft>
                <a:spcPts val="0"/>
              </a:spcAft>
              <a:buClr>
                <a:schemeClr val="dk1"/>
              </a:buClr>
              <a:buSzPts val="2100"/>
              <a:buChar char="•"/>
              <a:defRPr sz="2800">
                <a:solidFill>
                  <a:schemeClr val="dk1"/>
                </a:solidFill>
              </a:defRPr>
            </a:lvl2pPr>
            <a:lvl3pPr marL="1828754" lvl="2" indent="-457189" algn="l" rtl="0">
              <a:lnSpc>
                <a:spcPct val="100000"/>
              </a:lnSpc>
              <a:spcBef>
                <a:spcPts val="533"/>
              </a:spcBef>
              <a:spcAft>
                <a:spcPts val="0"/>
              </a:spcAft>
              <a:buClr>
                <a:schemeClr val="dk1"/>
              </a:buClr>
              <a:buSzPts val="1800"/>
              <a:buChar char="•"/>
              <a:defRPr sz="2400">
                <a:solidFill>
                  <a:schemeClr val="dk1"/>
                </a:solidFill>
              </a:defRPr>
            </a:lvl3pPr>
            <a:lvl4pPr marL="2438339" lvl="3" indent="-431789" algn="l" rtl="0">
              <a:lnSpc>
                <a:spcPct val="100000"/>
              </a:lnSpc>
              <a:spcBef>
                <a:spcPts val="533"/>
              </a:spcBef>
              <a:spcAft>
                <a:spcPts val="0"/>
              </a:spcAft>
              <a:buClr>
                <a:schemeClr val="dk1"/>
              </a:buClr>
              <a:buSzPts val="1500"/>
              <a:buChar char="•"/>
              <a:defRPr sz="2000">
                <a:solidFill>
                  <a:schemeClr val="dk1"/>
                </a:solidFill>
              </a:defRPr>
            </a:lvl4pPr>
            <a:lvl5pPr marL="3047924" lvl="4" indent="-431789" algn="l" rtl="0">
              <a:lnSpc>
                <a:spcPct val="100000"/>
              </a:lnSpc>
              <a:spcBef>
                <a:spcPts val="533"/>
              </a:spcBef>
              <a:spcAft>
                <a:spcPts val="0"/>
              </a:spcAft>
              <a:buClr>
                <a:schemeClr val="dk1"/>
              </a:buClr>
              <a:buSzPts val="1500"/>
              <a:buChar char="•"/>
              <a:defRPr sz="2000">
                <a:solidFill>
                  <a:schemeClr val="dk1"/>
                </a:solidFill>
              </a:defRPr>
            </a:lvl5pPr>
            <a:lvl6pPr marL="3657509" lvl="5" indent="-431789" algn="l" rtl="0">
              <a:lnSpc>
                <a:spcPct val="100000"/>
              </a:lnSpc>
              <a:spcBef>
                <a:spcPts val="533"/>
              </a:spcBef>
              <a:spcAft>
                <a:spcPts val="0"/>
              </a:spcAft>
              <a:buClr>
                <a:schemeClr val="dk1"/>
              </a:buClr>
              <a:buSzPts val="1500"/>
              <a:buChar char="•"/>
              <a:defRPr sz="2000"/>
            </a:lvl6pPr>
            <a:lvl7pPr marL="4267093" lvl="6" indent="-431789" algn="l" rtl="0">
              <a:lnSpc>
                <a:spcPct val="100000"/>
              </a:lnSpc>
              <a:spcBef>
                <a:spcPts val="533"/>
              </a:spcBef>
              <a:spcAft>
                <a:spcPts val="0"/>
              </a:spcAft>
              <a:buClr>
                <a:schemeClr val="dk1"/>
              </a:buClr>
              <a:buSzPts val="1500"/>
              <a:buChar char="•"/>
              <a:defRPr sz="2000"/>
            </a:lvl7pPr>
            <a:lvl8pPr marL="4876678" lvl="7" indent="-431789" algn="l" rtl="0">
              <a:lnSpc>
                <a:spcPct val="100000"/>
              </a:lnSpc>
              <a:spcBef>
                <a:spcPts val="533"/>
              </a:spcBef>
              <a:spcAft>
                <a:spcPts val="0"/>
              </a:spcAft>
              <a:buClr>
                <a:schemeClr val="dk1"/>
              </a:buClr>
              <a:buSzPts val="1500"/>
              <a:buChar char="•"/>
              <a:defRPr sz="2000"/>
            </a:lvl8pPr>
            <a:lvl9pPr marL="5486263" lvl="8" indent="-431789" algn="l" rtl="0">
              <a:lnSpc>
                <a:spcPct val="100000"/>
              </a:lnSpc>
              <a:spcBef>
                <a:spcPts val="533"/>
              </a:spcBef>
              <a:spcAft>
                <a:spcPts val="0"/>
              </a:spcAft>
              <a:buClr>
                <a:schemeClr val="dk1"/>
              </a:buClr>
              <a:buSzPts val="1500"/>
              <a:buChar char="•"/>
              <a:defRPr sz="2000"/>
            </a:lvl9pPr>
          </a:lstStyle>
          <a:p>
            <a:endParaRPr/>
          </a:p>
        </p:txBody>
      </p:sp>
      <p:sp>
        <p:nvSpPr>
          <p:cNvPr id="125" name="Google Shape;125;p19"/>
          <p:cNvSpPr txBox="1">
            <a:spLocks noGrp="1"/>
          </p:cNvSpPr>
          <p:nvPr>
            <p:ph type="body" idx="2"/>
          </p:nvPr>
        </p:nvSpPr>
        <p:spPr>
          <a:xfrm>
            <a:off x="839788" y="2057400"/>
            <a:ext cx="3932400" cy="3811600"/>
          </a:xfrm>
          <a:prstGeom prst="rect">
            <a:avLst/>
          </a:prstGeom>
          <a:noFill/>
          <a:ln>
            <a:noFill/>
          </a:ln>
        </p:spPr>
        <p:txBody>
          <a:bodyPr spcFirstLastPara="1" wrap="square" lIns="68575" tIns="34275" rIns="68575" bIns="34275" anchor="t" anchorCtr="0">
            <a:noAutofit/>
          </a:bodyPr>
          <a:lstStyle>
            <a:lvl1pPr marL="609585" lvl="0" indent="-304792" algn="l" rtl="0">
              <a:lnSpc>
                <a:spcPct val="100000"/>
              </a:lnSpc>
              <a:spcBef>
                <a:spcPts val="1067"/>
              </a:spcBef>
              <a:spcAft>
                <a:spcPts val="0"/>
              </a:spcAft>
              <a:buClr>
                <a:schemeClr val="dk1"/>
              </a:buClr>
              <a:buSzPts val="1700"/>
              <a:buNone/>
              <a:defRPr sz="2267">
                <a:solidFill>
                  <a:schemeClr val="dk1"/>
                </a:solidFill>
              </a:defRPr>
            </a:lvl1pPr>
            <a:lvl2pPr marL="1219170" lvl="1" indent="-304792" algn="l" rtl="0">
              <a:lnSpc>
                <a:spcPct val="100000"/>
              </a:lnSpc>
              <a:spcBef>
                <a:spcPts val="533"/>
              </a:spcBef>
              <a:spcAft>
                <a:spcPts val="0"/>
              </a:spcAft>
              <a:buClr>
                <a:schemeClr val="dk1"/>
              </a:buClr>
              <a:buSzPts val="1100"/>
              <a:buNone/>
              <a:defRPr sz="1467"/>
            </a:lvl2pPr>
            <a:lvl3pPr marL="1828754" lvl="2" indent="-304792" algn="l" rtl="0">
              <a:lnSpc>
                <a:spcPct val="100000"/>
              </a:lnSpc>
              <a:spcBef>
                <a:spcPts val="533"/>
              </a:spcBef>
              <a:spcAft>
                <a:spcPts val="0"/>
              </a:spcAft>
              <a:buClr>
                <a:schemeClr val="dk1"/>
              </a:buClr>
              <a:buSzPts val="900"/>
              <a:buNone/>
              <a:defRPr sz="1200"/>
            </a:lvl3pPr>
            <a:lvl4pPr marL="2438339" lvl="3" indent="-304792" algn="l" rtl="0">
              <a:lnSpc>
                <a:spcPct val="100000"/>
              </a:lnSpc>
              <a:spcBef>
                <a:spcPts val="533"/>
              </a:spcBef>
              <a:spcAft>
                <a:spcPts val="0"/>
              </a:spcAft>
              <a:buClr>
                <a:schemeClr val="dk1"/>
              </a:buClr>
              <a:buSzPts val="800"/>
              <a:buNone/>
              <a:defRPr sz="1067"/>
            </a:lvl4pPr>
            <a:lvl5pPr marL="3047924" lvl="4" indent="-304792" algn="l" rtl="0">
              <a:lnSpc>
                <a:spcPct val="100000"/>
              </a:lnSpc>
              <a:spcBef>
                <a:spcPts val="533"/>
              </a:spcBef>
              <a:spcAft>
                <a:spcPts val="0"/>
              </a:spcAft>
              <a:buClr>
                <a:schemeClr val="dk1"/>
              </a:buClr>
              <a:buSzPts val="800"/>
              <a:buNone/>
              <a:defRPr sz="1067"/>
            </a:lvl5pPr>
            <a:lvl6pPr marL="3657509" lvl="5" indent="-304792" algn="l" rtl="0">
              <a:lnSpc>
                <a:spcPct val="100000"/>
              </a:lnSpc>
              <a:spcBef>
                <a:spcPts val="533"/>
              </a:spcBef>
              <a:spcAft>
                <a:spcPts val="0"/>
              </a:spcAft>
              <a:buClr>
                <a:schemeClr val="dk1"/>
              </a:buClr>
              <a:buSzPts val="800"/>
              <a:buNone/>
              <a:defRPr sz="1067"/>
            </a:lvl6pPr>
            <a:lvl7pPr marL="4267093" lvl="6" indent="-304792" algn="l" rtl="0">
              <a:lnSpc>
                <a:spcPct val="100000"/>
              </a:lnSpc>
              <a:spcBef>
                <a:spcPts val="533"/>
              </a:spcBef>
              <a:spcAft>
                <a:spcPts val="0"/>
              </a:spcAft>
              <a:buClr>
                <a:schemeClr val="dk1"/>
              </a:buClr>
              <a:buSzPts val="800"/>
              <a:buNone/>
              <a:defRPr sz="1067"/>
            </a:lvl7pPr>
            <a:lvl8pPr marL="4876678" lvl="7" indent="-304792" algn="l" rtl="0">
              <a:lnSpc>
                <a:spcPct val="100000"/>
              </a:lnSpc>
              <a:spcBef>
                <a:spcPts val="533"/>
              </a:spcBef>
              <a:spcAft>
                <a:spcPts val="0"/>
              </a:spcAft>
              <a:buClr>
                <a:schemeClr val="dk1"/>
              </a:buClr>
              <a:buSzPts val="800"/>
              <a:buNone/>
              <a:defRPr sz="1067"/>
            </a:lvl8pPr>
            <a:lvl9pPr marL="5486263" lvl="8" indent="-304792" algn="l" rtl="0">
              <a:lnSpc>
                <a:spcPct val="100000"/>
              </a:lnSpc>
              <a:spcBef>
                <a:spcPts val="533"/>
              </a:spcBef>
              <a:spcAft>
                <a:spcPts val="0"/>
              </a:spcAft>
              <a:buClr>
                <a:schemeClr val="dk1"/>
              </a:buClr>
              <a:buSzPts val="800"/>
              <a:buNone/>
              <a:defRPr sz="1067"/>
            </a:lvl9pPr>
          </a:lstStyle>
          <a:p>
            <a:endParaRPr/>
          </a:p>
        </p:txBody>
      </p:sp>
      <p:sp>
        <p:nvSpPr>
          <p:cNvPr id="126" name="Google Shape;126;p19"/>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27" name="Google Shape;127;p19"/>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28" name="Google Shape;128;p19"/>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1499605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9"/>
        <p:cNvGrpSpPr/>
        <p:nvPr/>
      </p:nvGrpSpPr>
      <p:grpSpPr>
        <a:xfrm>
          <a:off x="0" y="0"/>
          <a:ext cx="0" cy="0"/>
          <a:chOff x="0" y="0"/>
          <a:chExt cx="0" cy="0"/>
        </a:xfrm>
      </p:grpSpPr>
      <p:sp>
        <p:nvSpPr>
          <p:cNvPr id="130" name="Google Shape;130;p2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31" name="Google Shape;131;p20"/>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132" name="Google Shape;132;p20"/>
          <p:cNvCxnSpPr/>
          <p:nvPr/>
        </p:nvCxnSpPr>
        <p:spPr>
          <a:xfrm>
            <a:off x="457200" y="11064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133" name="Google Shape;133;p20"/>
          <p:cNvSpPr txBox="1">
            <a:spLocks noGrp="1"/>
          </p:cNvSpPr>
          <p:nvPr>
            <p:ph type="title"/>
          </p:nvPr>
        </p:nvSpPr>
        <p:spPr>
          <a:xfrm>
            <a:off x="838200" y="257048"/>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34" name="Google Shape;134;p20"/>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2410599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37" name="Google Shape;137;p21"/>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38" name="Google Shape;138;p21"/>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15091681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256380"/>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1" name="Google Shape;141;p2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42" name="Google Shape;142;p22"/>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143" name="Google Shape;143;p22"/>
          <p:cNvCxnSpPr/>
          <p:nvPr/>
        </p:nvCxnSpPr>
        <p:spPr>
          <a:xfrm>
            <a:off x="457200" y="11101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144" name="Google Shape;144;p22"/>
          <p:cNvSpPr txBox="1">
            <a:spLocks noGrp="1"/>
          </p:cNvSpPr>
          <p:nvPr>
            <p:ph type="body" idx="1"/>
          </p:nvPr>
        </p:nvSpPr>
        <p:spPr>
          <a:xfrm>
            <a:off x="839800" y="1219951"/>
            <a:ext cx="10514000" cy="49484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067"/>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pic>
        <p:nvPicPr>
          <p:cNvPr id="145" name="Google Shape;145;p22"/>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46" name="Google Shape;146;p22"/>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66238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F3-75CB-4801-9149-E3050C603E18}"/>
              </a:ext>
            </a:extLst>
          </p:cNvPr>
          <p:cNvSpPr>
            <a:spLocks noGrp="1"/>
          </p:cNvSpPr>
          <p:nvPr>
            <p:ph type="title"/>
          </p:nvPr>
        </p:nvSpPr>
        <p:spPr>
          <a:xfrm>
            <a:off x="838200" y="154780"/>
            <a:ext cx="10515600" cy="556099"/>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71CCE7-FCAD-45F0-AD54-DDE43B0B9305}"/>
              </a:ext>
            </a:extLst>
          </p:cNvPr>
          <p:cNvSpPr>
            <a:spLocks noGrp="1"/>
          </p:cNvSpPr>
          <p:nvPr>
            <p:ph idx="1"/>
          </p:nvPr>
        </p:nvSpPr>
        <p:spPr>
          <a:xfrm>
            <a:off x="838200" y="1231244"/>
            <a:ext cx="10515600" cy="48414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306C87A2-4C8F-4383-8836-250921067D8B}"/>
              </a:ext>
            </a:extLst>
          </p:cNvPr>
          <p:cNvSpPr>
            <a:spLocks noGrp="1"/>
          </p:cNvSpPr>
          <p:nvPr>
            <p:ph type="sldNum" sz="quarter" idx="12"/>
          </p:nvPr>
        </p:nvSpPr>
        <p:spPr>
          <a:xfrm>
            <a:off x="8610600" y="6356350"/>
            <a:ext cx="2743200" cy="365125"/>
          </a:xfrm>
          <a:prstGeom prst="rect">
            <a:avLst/>
          </a:prstGeom>
        </p:spPr>
        <p:txBody>
          <a:bodyPr/>
          <a:lstStyle/>
          <a:p>
            <a:fld id="{D5F11FED-66BC-4C03-9016-FD41D1C797D0}" type="slidenum">
              <a:rPr lang="en-US" smtClean="0"/>
              <a:t>‹#›</a:t>
            </a:fld>
            <a:endParaRPr lang="en-US"/>
          </a:p>
        </p:txBody>
      </p:sp>
      <p:cxnSp>
        <p:nvCxnSpPr>
          <p:cNvPr id="7" name="Straight Connector 6">
            <a:extLst>
              <a:ext uri="{FF2B5EF4-FFF2-40B4-BE49-F238E27FC236}">
                <a16:creationId xmlns:a16="http://schemas.microsoft.com/office/drawing/2014/main" id="{C651FC78-A2F6-4718-8336-21A959410FD9}"/>
              </a:ext>
            </a:extLst>
          </p:cNvPr>
          <p:cNvCxnSpPr>
            <a:cxnSpLocks/>
          </p:cNvCxnSpPr>
          <p:nvPr userDrawn="1"/>
        </p:nvCxnSpPr>
        <p:spPr>
          <a:xfrm>
            <a:off x="457200" y="6243851"/>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BC7D17-7C77-4131-A7C4-11DFA67FA060}"/>
              </a:ext>
            </a:extLst>
          </p:cNvPr>
          <p:cNvCxnSpPr>
            <a:cxnSpLocks/>
          </p:cNvCxnSpPr>
          <p:nvPr userDrawn="1"/>
        </p:nvCxnSpPr>
        <p:spPr>
          <a:xfrm>
            <a:off x="457200" y="1110124"/>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DFE6581-0F15-485B-BC9A-50274A9D830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6382571"/>
            <a:ext cx="1271890" cy="294840"/>
          </a:xfrm>
          <a:prstGeom prst="rect">
            <a:avLst/>
          </a:prstGeom>
        </p:spPr>
      </p:pic>
      <p:sp>
        <p:nvSpPr>
          <p:cNvPr id="15" name="Text Placeholder 14">
            <a:extLst>
              <a:ext uri="{FF2B5EF4-FFF2-40B4-BE49-F238E27FC236}">
                <a16:creationId xmlns:a16="http://schemas.microsoft.com/office/drawing/2014/main" id="{70AD7124-30A5-4284-9CD9-EC88A20CB108}"/>
              </a:ext>
            </a:extLst>
          </p:cNvPr>
          <p:cNvSpPr>
            <a:spLocks noGrp="1"/>
          </p:cNvSpPr>
          <p:nvPr>
            <p:ph type="body" sz="quarter" idx="13" hasCustomPrompt="1"/>
          </p:nvPr>
        </p:nvSpPr>
        <p:spPr>
          <a:xfrm>
            <a:off x="838200" y="710405"/>
            <a:ext cx="10515600" cy="358775"/>
          </a:xfrm>
        </p:spPr>
        <p:txBody>
          <a:bodyPr>
            <a:noAutofit/>
          </a:bodyPr>
          <a:lstStyle>
            <a:lvl1pPr marL="0" indent="0">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spTree>
    <p:extLst>
      <p:ext uri="{BB962C8B-B14F-4D97-AF65-F5344CB8AC3E}">
        <p14:creationId xmlns:p14="http://schemas.microsoft.com/office/powerpoint/2010/main" val="17598549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9788" y="457200"/>
            <a:ext cx="3932400" cy="1600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9" name="Google Shape;149;p23"/>
          <p:cNvSpPr txBox="1">
            <a:spLocks noGrp="1"/>
          </p:cNvSpPr>
          <p:nvPr>
            <p:ph type="body" idx="1"/>
          </p:nvPr>
        </p:nvSpPr>
        <p:spPr>
          <a:xfrm>
            <a:off x="839788" y="2057400"/>
            <a:ext cx="3932400" cy="3811600"/>
          </a:xfrm>
          <a:prstGeom prst="rect">
            <a:avLst/>
          </a:prstGeom>
          <a:noFill/>
          <a:ln>
            <a:noFill/>
          </a:ln>
        </p:spPr>
        <p:txBody>
          <a:bodyPr spcFirstLastPara="1" wrap="square" lIns="68575" tIns="34275" rIns="68575" bIns="34275" anchor="t" anchorCtr="0">
            <a:noAutofit/>
          </a:bodyPr>
          <a:lstStyle>
            <a:lvl1pPr marL="609585" lvl="0" indent="-304792" algn="l" rtl="0">
              <a:lnSpc>
                <a:spcPct val="100000"/>
              </a:lnSpc>
              <a:spcBef>
                <a:spcPts val="1067"/>
              </a:spcBef>
              <a:spcAft>
                <a:spcPts val="0"/>
              </a:spcAft>
              <a:buClr>
                <a:schemeClr val="dk1"/>
              </a:buClr>
              <a:buSzPts val="1700"/>
              <a:buNone/>
              <a:defRPr sz="2267">
                <a:solidFill>
                  <a:schemeClr val="dk1"/>
                </a:solidFill>
              </a:defRPr>
            </a:lvl1pPr>
            <a:lvl2pPr marL="1219170" lvl="1" indent="-304792" algn="l" rtl="0">
              <a:lnSpc>
                <a:spcPct val="100000"/>
              </a:lnSpc>
              <a:spcBef>
                <a:spcPts val="533"/>
              </a:spcBef>
              <a:spcAft>
                <a:spcPts val="0"/>
              </a:spcAft>
              <a:buClr>
                <a:schemeClr val="dk1"/>
              </a:buClr>
              <a:buSzPts val="1100"/>
              <a:buNone/>
              <a:defRPr sz="1467"/>
            </a:lvl2pPr>
            <a:lvl3pPr marL="1828754" lvl="2" indent="-304792" algn="l" rtl="0">
              <a:lnSpc>
                <a:spcPct val="100000"/>
              </a:lnSpc>
              <a:spcBef>
                <a:spcPts val="533"/>
              </a:spcBef>
              <a:spcAft>
                <a:spcPts val="0"/>
              </a:spcAft>
              <a:buClr>
                <a:schemeClr val="dk1"/>
              </a:buClr>
              <a:buSzPts val="900"/>
              <a:buNone/>
              <a:defRPr sz="1200"/>
            </a:lvl3pPr>
            <a:lvl4pPr marL="2438339" lvl="3" indent="-304792" algn="l" rtl="0">
              <a:lnSpc>
                <a:spcPct val="100000"/>
              </a:lnSpc>
              <a:spcBef>
                <a:spcPts val="533"/>
              </a:spcBef>
              <a:spcAft>
                <a:spcPts val="0"/>
              </a:spcAft>
              <a:buClr>
                <a:schemeClr val="dk1"/>
              </a:buClr>
              <a:buSzPts val="800"/>
              <a:buNone/>
              <a:defRPr sz="1067"/>
            </a:lvl4pPr>
            <a:lvl5pPr marL="3047924" lvl="4" indent="-304792" algn="l" rtl="0">
              <a:lnSpc>
                <a:spcPct val="100000"/>
              </a:lnSpc>
              <a:spcBef>
                <a:spcPts val="533"/>
              </a:spcBef>
              <a:spcAft>
                <a:spcPts val="0"/>
              </a:spcAft>
              <a:buClr>
                <a:schemeClr val="dk1"/>
              </a:buClr>
              <a:buSzPts val="800"/>
              <a:buNone/>
              <a:defRPr sz="1067"/>
            </a:lvl5pPr>
            <a:lvl6pPr marL="3657509" lvl="5" indent="-304792" algn="l" rtl="0">
              <a:lnSpc>
                <a:spcPct val="100000"/>
              </a:lnSpc>
              <a:spcBef>
                <a:spcPts val="533"/>
              </a:spcBef>
              <a:spcAft>
                <a:spcPts val="0"/>
              </a:spcAft>
              <a:buClr>
                <a:schemeClr val="dk1"/>
              </a:buClr>
              <a:buSzPts val="800"/>
              <a:buNone/>
              <a:defRPr sz="1067"/>
            </a:lvl6pPr>
            <a:lvl7pPr marL="4267093" lvl="6" indent="-304792" algn="l" rtl="0">
              <a:lnSpc>
                <a:spcPct val="100000"/>
              </a:lnSpc>
              <a:spcBef>
                <a:spcPts val="533"/>
              </a:spcBef>
              <a:spcAft>
                <a:spcPts val="0"/>
              </a:spcAft>
              <a:buClr>
                <a:schemeClr val="dk1"/>
              </a:buClr>
              <a:buSzPts val="800"/>
              <a:buNone/>
              <a:defRPr sz="1067"/>
            </a:lvl7pPr>
            <a:lvl8pPr marL="4876678" lvl="7" indent="-304792" algn="l" rtl="0">
              <a:lnSpc>
                <a:spcPct val="100000"/>
              </a:lnSpc>
              <a:spcBef>
                <a:spcPts val="533"/>
              </a:spcBef>
              <a:spcAft>
                <a:spcPts val="0"/>
              </a:spcAft>
              <a:buClr>
                <a:schemeClr val="dk1"/>
              </a:buClr>
              <a:buSzPts val="800"/>
              <a:buNone/>
              <a:defRPr sz="1067"/>
            </a:lvl8pPr>
            <a:lvl9pPr marL="5486263" lvl="8" indent="-304792" algn="l" rtl="0">
              <a:lnSpc>
                <a:spcPct val="100000"/>
              </a:lnSpc>
              <a:spcBef>
                <a:spcPts val="533"/>
              </a:spcBef>
              <a:spcAft>
                <a:spcPts val="0"/>
              </a:spcAft>
              <a:buClr>
                <a:schemeClr val="dk1"/>
              </a:buClr>
              <a:buSzPts val="800"/>
              <a:buNone/>
              <a:defRPr sz="1067"/>
            </a:lvl9pPr>
          </a:lstStyle>
          <a:p>
            <a:endParaRPr/>
          </a:p>
        </p:txBody>
      </p:sp>
      <p:sp>
        <p:nvSpPr>
          <p:cNvPr id="150" name="Google Shape;150;p2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51" name="Google Shape;151;p23"/>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23"/>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3675386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2 Content 1">
  <p:cSld name="Title and 2 Content 1">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8200" y="256380"/>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5" name="Google Shape;155;p2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56" name="Google Shape;156;p24"/>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157" name="Google Shape;157;p24"/>
          <p:cNvCxnSpPr/>
          <p:nvPr/>
        </p:nvCxnSpPr>
        <p:spPr>
          <a:xfrm>
            <a:off x="457200" y="11101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158" name="Google Shape;158;p24"/>
          <p:cNvSpPr txBox="1">
            <a:spLocks noGrp="1"/>
          </p:cNvSpPr>
          <p:nvPr>
            <p:ph type="body" idx="1"/>
          </p:nvPr>
        </p:nvSpPr>
        <p:spPr>
          <a:xfrm>
            <a:off x="838200" y="1231244"/>
            <a:ext cx="5181600" cy="48416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067"/>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sp>
        <p:nvSpPr>
          <p:cNvPr id="159" name="Google Shape;159;p24"/>
          <p:cNvSpPr txBox="1">
            <a:spLocks noGrp="1"/>
          </p:cNvSpPr>
          <p:nvPr>
            <p:ph type="body" idx="2"/>
          </p:nvPr>
        </p:nvSpPr>
        <p:spPr>
          <a:xfrm>
            <a:off x="6172200" y="1231244"/>
            <a:ext cx="5181600" cy="4841600"/>
          </a:xfrm>
          <a:prstGeom prst="rect">
            <a:avLst/>
          </a:prstGeom>
          <a:noFill/>
          <a:ln>
            <a:noFill/>
          </a:ln>
        </p:spPr>
        <p:txBody>
          <a:bodyPr spcFirstLastPara="1" wrap="square" lIns="68575" tIns="34275" rIns="68575" bIns="34275" anchor="t" anchorCtr="0">
            <a:noAutofit/>
          </a:bodyPr>
          <a:lstStyle>
            <a:lvl1pPr marL="609585" lvl="0" indent="-482588" algn="l" rtl="0">
              <a:lnSpc>
                <a:spcPct val="100000"/>
              </a:lnSpc>
              <a:spcBef>
                <a:spcPts val="1067"/>
              </a:spcBef>
              <a:spcAft>
                <a:spcPts val="0"/>
              </a:spcAft>
              <a:buClr>
                <a:schemeClr val="dk1"/>
              </a:buClr>
              <a:buSzPts val="2100"/>
              <a:buChar char="•"/>
              <a:defRPr>
                <a:solidFill>
                  <a:schemeClr val="dk1"/>
                </a:solidFill>
              </a:defRPr>
            </a:lvl1pPr>
            <a:lvl2pPr marL="1219170" lvl="1" indent="-457189" algn="l" rtl="0">
              <a:lnSpc>
                <a:spcPct val="100000"/>
              </a:lnSpc>
              <a:spcBef>
                <a:spcPts val="533"/>
              </a:spcBef>
              <a:spcAft>
                <a:spcPts val="0"/>
              </a:spcAft>
              <a:buClr>
                <a:schemeClr val="dk1"/>
              </a:buClr>
              <a:buSzPts val="1800"/>
              <a:buChar char="•"/>
              <a:defRPr>
                <a:solidFill>
                  <a:schemeClr val="dk1"/>
                </a:solidFill>
              </a:defRPr>
            </a:lvl2pPr>
            <a:lvl3pPr marL="1828754" lvl="2" indent="-431789" algn="l" rtl="0">
              <a:lnSpc>
                <a:spcPct val="100000"/>
              </a:lnSpc>
              <a:spcBef>
                <a:spcPts val="533"/>
              </a:spcBef>
              <a:spcAft>
                <a:spcPts val="0"/>
              </a:spcAft>
              <a:buClr>
                <a:schemeClr val="dk1"/>
              </a:buClr>
              <a:buSzPts val="1500"/>
              <a:buChar char="•"/>
              <a:defRPr>
                <a:solidFill>
                  <a:schemeClr val="dk1"/>
                </a:solidFill>
              </a:defRPr>
            </a:lvl3pPr>
            <a:lvl4pPr marL="2438339" lvl="3" indent="-423323" algn="l" rtl="0">
              <a:lnSpc>
                <a:spcPct val="100000"/>
              </a:lnSpc>
              <a:spcBef>
                <a:spcPts val="533"/>
              </a:spcBef>
              <a:spcAft>
                <a:spcPts val="0"/>
              </a:spcAft>
              <a:buClr>
                <a:schemeClr val="dk1"/>
              </a:buClr>
              <a:buSzPts val="1400"/>
              <a:buChar char="•"/>
              <a:defRPr>
                <a:solidFill>
                  <a:schemeClr val="dk1"/>
                </a:solidFill>
              </a:defRPr>
            </a:lvl4pPr>
            <a:lvl5pPr marL="3047924" lvl="4" indent="-423323" algn="l" rtl="0">
              <a:lnSpc>
                <a:spcPct val="100000"/>
              </a:lnSpc>
              <a:spcBef>
                <a:spcPts val="533"/>
              </a:spcBef>
              <a:spcAft>
                <a:spcPts val="0"/>
              </a:spcAft>
              <a:buClr>
                <a:schemeClr val="dk1"/>
              </a:buClr>
              <a:buSzPts val="1400"/>
              <a:buChar char="•"/>
              <a:defRPr>
                <a:solidFill>
                  <a:schemeClr val="dk1"/>
                </a:solidFill>
              </a:defRPr>
            </a:lvl5pPr>
            <a:lvl6pPr marL="3657509" lvl="5" indent="-423323" algn="l" rtl="0">
              <a:lnSpc>
                <a:spcPct val="100000"/>
              </a:lnSpc>
              <a:spcBef>
                <a:spcPts val="533"/>
              </a:spcBef>
              <a:spcAft>
                <a:spcPts val="0"/>
              </a:spcAft>
              <a:buClr>
                <a:schemeClr val="dk1"/>
              </a:buClr>
              <a:buSzPts val="1400"/>
              <a:buChar char="•"/>
              <a:defRPr/>
            </a:lvl6pPr>
            <a:lvl7pPr marL="4267093" lvl="6" indent="-423323" algn="l" rtl="0">
              <a:lnSpc>
                <a:spcPct val="100000"/>
              </a:lnSpc>
              <a:spcBef>
                <a:spcPts val="533"/>
              </a:spcBef>
              <a:spcAft>
                <a:spcPts val="0"/>
              </a:spcAft>
              <a:buClr>
                <a:schemeClr val="dk1"/>
              </a:buClr>
              <a:buSzPts val="1400"/>
              <a:buChar char="•"/>
              <a:defRPr/>
            </a:lvl7pPr>
            <a:lvl8pPr marL="4876678" lvl="7" indent="-423323" algn="l" rtl="0">
              <a:lnSpc>
                <a:spcPct val="100000"/>
              </a:lnSpc>
              <a:spcBef>
                <a:spcPts val="533"/>
              </a:spcBef>
              <a:spcAft>
                <a:spcPts val="0"/>
              </a:spcAft>
              <a:buClr>
                <a:schemeClr val="dk1"/>
              </a:buClr>
              <a:buSzPts val="1400"/>
              <a:buChar char="•"/>
              <a:defRPr/>
            </a:lvl8pPr>
            <a:lvl9pPr marL="5486263" lvl="8" indent="-423323" algn="l" rtl="0">
              <a:lnSpc>
                <a:spcPct val="100000"/>
              </a:lnSpc>
              <a:spcBef>
                <a:spcPts val="533"/>
              </a:spcBef>
              <a:spcAft>
                <a:spcPts val="0"/>
              </a:spcAft>
              <a:buClr>
                <a:schemeClr val="dk1"/>
              </a:buClr>
              <a:buSzPts val="1400"/>
              <a:buChar char="•"/>
              <a:defRPr/>
            </a:lvl9pPr>
          </a:lstStyle>
          <a:p>
            <a:endParaRPr/>
          </a:p>
        </p:txBody>
      </p:sp>
      <p:pic>
        <p:nvPicPr>
          <p:cNvPr id="160" name="Google Shape;160;p24"/>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61" name="Google Shape;161;p24"/>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15498128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39788" y="457200"/>
            <a:ext cx="3932400" cy="1600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4" name="Google Shape;164;p25"/>
          <p:cNvSpPr txBox="1">
            <a:spLocks noGrp="1"/>
          </p:cNvSpPr>
          <p:nvPr>
            <p:ph type="body" idx="1"/>
          </p:nvPr>
        </p:nvSpPr>
        <p:spPr>
          <a:xfrm>
            <a:off x="5183188" y="987425"/>
            <a:ext cx="6172000" cy="4873600"/>
          </a:xfrm>
          <a:prstGeom prst="rect">
            <a:avLst/>
          </a:prstGeom>
          <a:noFill/>
          <a:ln>
            <a:noFill/>
          </a:ln>
        </p:spPr>
        <p:txBody>
          <a:bodyPr spcFirstLastPara="1" wrap="square" lIns="68575" tIns="34275" rIns="68575" bIns="34275" anchor="t" anchorCtr="0">
            <a:noAutofit/>
          </a:bodyPr>
          <a:lstStyle>
            <a:lvl1pPr marL="609585" lvl="0" indent="-507987" algn="l" rtl="0">
              <a:lnSpc>
                <a:spcPct val="100000"/>
              </a:lnSpc>
              <a:spcBef>
                <a:spcPts val="1067"/>
              </a:spcBef>
              <a:spcAft>
                <a:spcPts val="0"/>
              </a:spcAft>
              <a:buClr>
                <a:schemeClr val="dk1"/>
              </a:buClr>
              <a:buSzPts val="2400"/>
              <a:buChar char="•"/>
              <a:defRPr sz="3200">
                <a:solidFill>
                  <a:schemeClr val="dk1"/>
                </a:solidFill>
              </a:defRPr>
            </a:lvl1pPr>
            <a:lvl2pPr marL="1219170" lvl="1" indent="-482588" algn="l" rtl="0">
              <a:lnSpc>
                <a:spcPct val="100000"/>
              </a:lnSpc>
              <a:spcBef>
                <a:spcPts val="533"/>
              </a:spcBef>
              <a:spcAft>
                <a:spcPts val="0"/>
              </a:spcAft>
              <a:buClr>
                <a:schemeClr val="dk1"/>
              </a:buClr>
              <a:buSzPts val="2100"/>
              <a:buChar char="•"/>
              <a:defRPr sz="2800">
                <a:solidFill>
                  <a:schemeClr val="dk1"/>
                </a:solidFill>
              </a:defRPr>
            </a:lvl2pPr>
            <a:lvl3pPr marL="1828754" lvl="2" indent="-457189" algn="l" rtl="0">
              <a:lnSpc>
                <a:spcPct val="100000"/>
              </a:lnSpc>
              <a:spcBef>
                <a:spcPts val="533"/>
              </a:spcBef>
              <a:spcAft>
                <a:spcPts val="0"/>
              </a:spcAft>
              <a:buClr>
                <a:schemeClr val="dk1"/>
              </a:buClr>
              <a:buSzPts val="1800"/>
              <a:buChar char="•"/>
              <a:defRPr sz="2400">
                <a:solidFill>
                  <a:schemeClr val="dk1"/>
                </a:solidFill>
              </a:defRPr>
            </a:lvl3pPr>
            <a:lvl4pPr marL="2438339" lvl="3" indent="-431789" algn="l" rtl="0">
              <a:lnSpc>
                <a:spcPct val="100000"/>
              </a:lnSpc>
              <a:spcBef>
                <a:spcPts val="533"/>
              </a:spcBef>
              <a:spcAft>
                <a:spcPts val="0"/>
              </a:spcAft>
              <a:buClr>
                <a:schemeClr val="dk1"/>
              </a:buClr>
              <a:buSzPts val="1500"/>
              <a:buChar char="•"/>
              <a:defRPr sz="2000">
                <a:solidFill>
                  <a:schemeClr val="dk1"/>
                </a:solidFill>
              </a:defRPr>
            </a:lvl4pPr>
            <a:lvl5pPr marL="3047924" lvl="4" indent="-431789" algn="l" rtl="0">
              <a:lnSpc>
                <a:spcPct val="100000"/>
              </a:lnSpc>
              <a:spcBef>
                <a:spcPts val="533"/>
              </a:spcBef>
              <a:spcAft>
                <a:spcPts val="0"/>
              </a:spcAft>
              <a:buClr>
                <a:schemeClr val="dk1"/>
              </a:buClr>
              <a:buSzPts val="1500"/>
              <a:buChar char="•"/>
              <a:defRPr sz="2000">
                <a:solidFill>
                  <a:schemeClr val="dk1"/>
                </a:solidFill>
              </a:defRPr>
            </a:lvl5pPr>
            <a:lvl6pPr marL="3657509" lvl="5" indent="-431789" algn="l" rtl="0">
              <a:lnSpc>
                <a:spcPct val="100000"/>
              </a:lnSpc>
              <a:spcBef>
                <a:spcPts val="533"/>
              </a:spcBef>
              <a:spcAft>
                <a:spcPts val="0"/>
              </a:spcAft>
              <a:buClr>
                <a:schemeClr val="dk1"/>
              </a:buClr>
              <a:buSzPts val="1500"/>
              <a:buChar char="•"/>
              <a:defRPr sz="2000"/>
            </a:lvl6pPr>
            <a:lvl7pPr marL="4267093" lvl="6" indent="-431789" algn="l" rtl="0">
              <a:lnSpc>
                <a:spcPct val="100000"/>
              </a:lnSpc>
              <a:spcBef>
                <a:spcPts val="533"/>
              </a:spcBef>
              <a:spcAft>
                <a:spcPts val="0"/>
              </a:spcAft>
              <a:buClr>
                <a:schemeClr val="dk1"/>
              </a:buClr>
              <a:buSzPts val="1500"/>
              <a:buChar char="•"/>
              <a:defRPr sz="2000"/>
            </a:lvl7pPr>
            <a:lvl8pPr marL="4876678" lvl="7" indent="-431789" algn="l" rtl="0">
              <a:lnSpc>
                <a:spcPct val="100000"/>
              </a:lnSpc>
              <a:spcBef>
                <a:spcPts val="533"/>
              </a:spcBef>
              <a:spcAft>
                <a:spcPts val="0"/>
              </a:spcAft>
              <a:buClr>
                <a:schemeClr val="dk1"/>
              </a:buClr>
              <a:buSzPts val="1500"/>
              <a:buChar char="•"/>
              <a:defRPr sz="2000"/>
            </a:lvl8pPr>
            <a:lvl9pPr marL="5486263" lvl="8" indent="-431789" algn="l" rtl="0">
              <a:lnSpc>
                <a:spcPct val="100000"/>
              </a:lnSpc>
              <a:spcBef>
                <a:spcPts val="533"/>
              </a:spcBef>
              <a:spcAft>
                <a:spcPts val="0"/>
              </a:spcAft>
              <a:buClr>
                <a:schemeClr val="dk1"/>
              </a:buClr>
              <a:buSzPts val="1500"/>
              <a:buChar char="•"/>
              <a:defRPr sz="2000"/>
            </a:lvl9pPr>
          </a:lstStyle>
          <a:p>
            <a:endParaRPr/>
          </a:p>
        </p:txBody>
      </p:sp>
      <p:sp>
        <p:nvSpPr>
          <p:cNvPr id="165" name="Google Shape;165;p25"/>
          <p:cNvSpPr txBox="1">
            <a:spLocks noGrp="1"/>
          </p:cNvSpPr>
          <p:nvPr>
            <p:ph type="body" idx="2"/>
          </p:nvPr>
        </p:nvSpPr>
        <p:spPr>
          <a:xfrm>
            <a:off x="839788" y="2057400"/>
            <a:ext cx="3932400" cy="3811600"/>
          </a:xfrm>
          <a:prstGeom prst="rect">
            <a:avLst/>
          </a:prstGeom>
          <a:noFill/>
          <a:ln>
            <a:noFill/>
          </a:ln>
        </p:spPr>
        <p:txBody>
          <a:bodyPr spcFirstLastPara="1" wrap="square" lIns="68575" tIns="34275" rIns="68575" bIns="34275" anchor="t" anchorCtr="0">
            <a:noAutofit/>
          </a:bodyPr>
          <a:lstStyle>
            <a:lvl1pPr marL="609585" lvl="0" indent="-304792" algn="l" rtl="0">
              <a:lnSpc>
                <a:spcPct val="100000"/>
              </a:lnSpc>
              <a:spcBef>
                <a:spcPts val="1067"/>
              </a:spcBef>
              <a:spcAft>
                <a:spcPts val="0"/>
              </a:spcAft>
              <a:buClr>
                <a:schemeClr val="dk1"/>
              </a:buClr>
              <a:buSzPts val="1700"/>
              <a:buNone/>
              <a:defRPr sz="2267">
                <a:solidFill>
                  <a:schemeClr val="dk1"/>
                </a:solidFill>
              </a:defRPr>
            </a:lvl1pPr>
            <a:lvl2pPr marL="1219170" lvl="1" indent="-304792" algn="l" rtl="0">
              <a:lnSpc>
                <a:spcPct val="100000"/>
              </a:lnSpc>
              <a:spcBef>
                <a:spcPts val="533"/>
              </a:spcBef>
              <a:spcAft>
                <a:spcPts val="0"/>
              </a:spcAft>
              <a:buClr>
                <a:schemeClr val="dk1"/>
              </a:buClr>
              <a:buSzPts val="1100"/>
              <a:buNone/>
              <a:defRPr sz="1467"/>
            </a:lvl2pPr>
            <a:lvl3pPr marL="1828754" lvl="2" indent="-304792" algn="l" rtl="0">
              <a:lnSpc>
                <a:spcPct val="100000"/>
              </a:lnSpc>
              <a:spcBef>
                <a:spcPts val="533"/>
              </a:spcBef>
              <a:spcAft>
                <a:spcPts val="0"/>
              </a:spcAft>
              <a:buClr>
                <a:schemeClr val="dk1"/>
              </a:buClr>
              <a:buSzPts val="900"/>
              <a:buNone/>
              <a:defRPr sz="1200"/>
            </a:lvl3pPr>
            <a:lvl4pPr marL="2438339" lvl="3" indent="-304792" algn="l" rtl="0">
              <a:lnSpc>
                <a:spcPct val="100000"/>
              </a:lnSpc>
              <a:spcBef>
                <a:spcPts val="533"/>
              </a:spcBef>
              <a:spcAft>
                <a:spcPts val="0"/>
              </a:spcAft>
              <a:buClr>
                <a:schemeClr val="dk1"/>
              </a:buClr>
              <a:buSzPts val="800"/>
              <a:buNone/>
              <a:defRPr sz="1067"/>
            </a:lvl4pPr>
            <a:lvl5pPr marL="3047924" lvl="4" indent="-304792" algn="l" rtl="0">
              <a:lnSpc>
                <a:spcPct val="100000"/>
              </a:lnSpc>
              <a:spcBef>
                <a:spcPts val="533"/>
              </a:spcBef>
              <a:spcAft>
                <a:spcPts val="0"/>
              </a:spcAft>
              <a:buClr>
                <a:schemeClr val="dk1"/>
              </a:buClr>
              <a:buSzPts val="800"/>
              <a:buNone/>
              <a:defRPr sz="1067"/>
            </a:lvl5pPr>
            <a:lvl6pPr marL="3657509" lvl="5" indent="-304792" algn="l" rtl="0">
              <a:lnSpc>
                <a:spcPct val="100000"/>
              </a:lnSpc>
              <a:spcBef>
                <a:spcPts val="533"/>
              </a:spcBef>
              <a:spcAft>
                <a:spcPts val="0"/>
              </a:spcAft>
              <a:buClr>
                <a:schemeClr val="dk1"/>
              </a:buClr>
              <a:buSzPts val="800"/>
              <a:buNone/>
              <a:defRPr sz="1067"/>
            </a:lvl6pPr>
            <a:lvl7pPr marL="4267093" lvl="6" indent="-304792" algn="l" rtl="0">
              <a:lnSpc>
                <a:spcPct val="100000"/>
              </a:lnSpc>
              <a:spcBef>
                <a:spcPts val="533"/>
              </a:spcBef>
              <a:spcAft>
                <a:spcPts val="0"/>
              </a:spcAft>
              <a:buClr>
                <a:schemeClr val="dk1"/>
              </a:buClr>
              <a:buSzPts val="800"/>
              <a:buNone/>
              <a:defRPr sz="1067"/>
            </a:lvl7pPr>
            <a:lvl8pPr marL="4876678" lvl="7" indent="-304792" algn="l" rtl="0">
              <a:lnSpc>
                <a:spcPct val="100000"/>
              </a:lnSpc>
              <a:spcBef>
                <a:spcPts val="533"/>
              </a:spcBef>
              <a:spcAft>
                <a:spcPts val="0"/>
              </a:spcAft>
              <a:buClr>
                <a:schemeClr val="dk1"/>
              </a:buClr>
              <a:buSzPts val="800"/>
              <a:buNone/>
              <a:defRPr sz="1067"/>
            </a:lvl8pPr>
            <a:lvl9pPr marL="5486263" lvl="8" indent="-304792" algn="l" rtl="0">
              <a:lnSpc>
                <a:spcPct val="100000"/>
              </a:lnSpc>
              <a:spcBef>
                <a:spcPts val="533"/>
              </a:spcBef>
              <a:spcAft>
                <a:spcPts val="0"/>
              </a:spcAft>
              <a:buClr>
                <a:schemeClr val="dk1"/>
              </a:buClr>
              <a:buSzPts val="800"/>
              <a:buNone/>
              <a:defRPr sz="1067"/>
            </a:lvl9pPr>
          </a:lstStyle>
          <a:p>
            <a:endParaRPr/>
          </a:p>
        </p:txBody>
      </p:sp>
      <p:sp>
        <p:nvSpPr>
          <p:cNvPr id="166" name="Google Shape;166;p25"/>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67" name="Google Shape;167;p25"/>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68" name="Google Shape;168;p25"/>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69" name="Google Shape;169;p25"/>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256583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70"/>
        <p:cNvGrpSpPr/>
        <p:nvPr/>
      </p:nvGrpSpPr>
      <p:grpSpPr>
        <a:xfrm>
          <a:off x="0" y="0"/>
          <a:ext cx="0" cy="0"/>
          <a:chOff x="0" y="0"/>
          <a:chExt cx="0" cy="0"/>
        </a:xfrm>
      </p:grpSpPr>
      <p:sp>
        <p:nvSpPr>
          <p:cNvPr id="171" name="Google Shape;171;p26"/>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72" name="Google Shape;172;p26"/>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cxnSp>
        <p:nvCxnSpPr>
          <p:cNvPr id="173" name="Google Shape;173;p26"/>
          <p:cNvCxnSpPr/>
          <p:nvPr/>
        </p:nvCxnSpPr>
        <p:spPr>
          <a:xfrm>
            <a:off x="457200" y="1106424"/>
            <a:ext cx="11201200" cy="0"/>
          </a:xfrm>
          <a:prstGeom prst="straightConnector1">
            <a:avLst/>
          </a:prstGeom>
          <a:noFill/>
          <a:ln w="19050" cap="flat" cmpd="sng">
            <a:solidFill>
              <a:schemeClr val="dk1"/>
            </a:solidFill>
            <a:prstDash val="solid"/>
            <a:miter lim="800000"/>
            <a:headEnd type="none" w="sm" len="sm"/>
            <a:tailEnd type="none" w="sm" len="sm"/>
          </a:ln>
        </p:spPr>
      </p:cxnSp>
      <p:sp>
        <p:nvSpPr>
          <p:cNvPr id="174" name="Google Shape;174;p26"/>
          <p:cNvSpPr txBox="1">
            <a:spLocks noGrp="1"/>
          </p:cNvSpPr>
          <p:nvPr>
            <p:ph type="title"/>
          </p:nvPr>
        </p:nvSpPr>
        <p:spPr>
          <a:xfrm>
            <a:off x="838200" y="257048"/>
            <a:ext cx="105156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75" name="Google Shape;175;p26"/>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76" name="Google Shape;176;p26"/>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34383372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177"/>
        <p:cNvGrpSpPr/>
        <p:nvPr/>
      </p:nvGrpSpPr>
      <p:grpSpPr>
        <a:xfrm>
          <a:off x="0" y="0"/>
          <a:ext cx="0" cy="0"/>
          <a:chOff x="0" y="0"/>
          <a:chExt cx="0" cy="0"/>
        </a:xfrm>
      </p:grpSpPr>
      <p:sp>
        <p:nvSpPr>
          <p:cNvPr id="178" name="Google Shape;178;p27"/>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79" name="Google Shape;179;p27"/>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80" name="Google Shape;180;p27"/>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81" name="Google Shape;181;p27"/>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1205803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ture with Caption 1">
  <p:cSld name="Picture with Caption 1">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39788" y="457200"/>
            <a:ext cx="3932400" cy="1600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4" name="Google Shape;184;p28"/>
          <p:cNvSpPr txBox="1">
            <a:spLocks noGrp="1"/>
          </p:cNvSpPr>
          <p:nvPr>
            <p:ph type="body" idx="1"/>
          </p:nvPr>
        </p:nvSpPr>
        <p:spPr>
          <a:xfrm>
            <a:off x="839788" y="2057400"/>
            <a:ext cx="3932400" cy="3811600"/>
          </a:xfrm>
          <a:prstGeom prst="rect">
            <a:avLst/>
          </a:prstGeom>
          <a:noFill/>
          <a:ln>
            <a:noFill/>
          </a:ln>
        </p:spPr>
        <p:txBody>
          <a:bodyPr spcFirstLastPara="1" wrap="square" lIns="68575" tIns="34275" rIns="68575" bIns="34275" anchor="t" anchorCtr="0">
            <a:noAutofit/>
          </a:bodyPr>
          <a:lstStyle>
            <a:lvl1pPr marL="609585" lvl="0" indent="-304792" algn="l" rtl="0">
              <a:lnSpc>
                <a:spcPct val="100000"/>
              </a:lnSpc>
              <a:spcBef>
                <a:spcPts val="1067"/>
              </a:spcBef>
              <a:spcAft>
                <a:spcPts val="0"/>
              </a:spcAft>
              <a:buClr>
                <a:schemeClr val="dk1"/>
              </a:buClr>
              <a:buSzPts val="1700"/>
              <a:buNone/>
              <a:defRPr sz="2267">
                <a:solidFill>
                  <a:schemeClr val="dk1"/>
                </a:solidFill>
              </a:defRPr>
            </a:lvl1pPr>
            <a:lvl2pPr marL="1219170" lvl="1" indent="-304792" algn="l" rtl="0">
              <a:lnSpc>
                <a:spcPct val="100000"/>
              </a:lnSpc>
              <a:spcBef>
                <a:spcPts val="533"/>
              </a:spcBef>
              <a:spcAft>
                <a:spcPts val="0"/>
              </a:spcAft>
              <a:buClr>
                <a:schemeClr val="dk1"/>
              </a:buClr>
              <a:buSzPts val="1100"/>
              <a:buNone/>
              <a:defRPr sz="1467"/>
            </a:lvl2pPr>
            <a:lvl3pPr marL="1828754" lvl="2" indent="-304792" algn="l" rtl="0">
              <a:lnSpc>
                <a:spcPct val="100000"/>
              </a:lnSpc>
              <a:spcBef>
                <a:spcPts val="533"/>
              </a:spcBef>
              <a:spcAft>
                <a:spcPts val="0"/>
              </a:spcAft>
              <a:buClr>
                <a:schemeClr val="dk1"/>
              </a:buClr>
              <a:buSzPts val="900"/>
              <a:buNone/>
              <a:defRPr sz="1200"/>
            </a:lvl3pPr>
            <a:lvl4pPr marL="2438339" lvl="3" indent="-304792" algn="l" rtl="0">
              <a:lnSpc>
                <a:spcPct val="100000"/>
              </a:lnSpc>
              <a:spcBef>
                <a:spcPts val="533"/>
              </a:spcBef>
              <a:spcAft>
                <a:spcPts val="0"/>
              </a:spcAft>
              <a:buClr>
                <a:schemeClr val="dk1"/>
              </a:buClr>
              <a:buSzPts val="800"/>
              <a:buNone/>
              <a:defRPr sz="1067"/>
            </a:lvl4pPr>
            <a:lvl5pPr marL="3047924" lvl="4" indent="-304792" algn="l" rtl="0">
              <a:lnSpc>
                <a:spcPct val="100000"/>
              </a:lnSpc>
              <a:spcBef>
                <a:spcPts val="533"/>
              </a:spcBef>
              <a:spcAft>
                <a:spcPts val="0"/>
              </a:spcAft>
              <a:buClr>
                <a:schemeClr val="dk1"/>
              </a:buClr>
              <a:buSzPts val="800"/>
              <a:buNone/>
              <a:defRPr sz="1067"/>
            </a:lvl5pPr>
            <a:lvl6pPr marL="3657509" lvl="5" indent="-304792" algn="l" rtl="0">
              <a:lnSpc>
                <a:spcPct val="100000"/>
              </a:lnSpc>
              <a:spcBef>
                <a:spcPts val="533"/>
              </a:spcBef>
              <a:spcAft>
                <a:spcPts val="0"/>
              </a:spcAft>
              <a:buClr>
                <a:schemeClr val="dk1"/>
              </a:buClr>
              <a:buSzPts val="800"/>
              <a:buNone/>
              <a:defRPr sz="1067"/>
            </a:lvl6pPr>
            <a:lvl7pPr marL="4267093" lvl="6" indent="-304792" algn="l" rtl="0">
              <a:lnSpc>
                <a:spcPct val="100000"/>
              </a:lnSpc>
              <a:spcBef>
                <a:spcPts val="533"/>
              </a:spcBef>
              <a:spcAft>
                <a:spcPts val="0"/>
              </a:spcAft>
              <a:buClr>
                <a:schemeClr val="dk1"/>
              </a:buClr>
              <a:buSzPts val="800"/>
              <a:buNone/>
              <a:defRPr sz="1067"/>
            </a:lvl7pPr>
            <a:lvl8pPr marL="4876678" lvl="7" indent="-304792" algn="l" rtl="0">
              <a:lnSpc>
                <a:spcPct val="100000"/>
              </a:lnSpc>
              <a:spcBef>
                <a:spcPts val="533"/>
              </a:spcBef>
              <a:spcAft>
                <a:spcPts val="0"/>
              </a:spcAft>
              <a:buClr>
                <a:schemeClr val="dk1"/>
              </a:buClr>
              <a:buSzPts val="800"/>
              <a:buNone/>
              <a:defRPr sz="1067"/>
            </a:lvl8pPr>
            <a:lvl9pPr marL="5486263" lvl="8" indent="-304792" algn="l" rtl="0">
              <a:lnSpc>
                <a:spcPct val="100000"/>
              </a:lnSpc>
              <a:spcBef>
                <a:spcPts val="533"/>
              </a:spcBef>
              <a:spcAft>
                <a:spcPts val="0"/>
              </a:spcAft>
              <a:buClr>
                <a:schemeClr val="dk1"/>
              </a:buClr>
              <a:buSzPts val="800"/>
              <a:buNone/>
              <a:defRPr sz="1067"/>
            </a:lvl9pPr>
          </a:lstStyle>
          <a:p>
            <a:endParaRPr/>
          </a:p>
        </p:txBody>
      </p:sp>
      <p:sp>
        <p:nvSpPr>
          <p:cNvPr id="185" name="Google Shape;185;p2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86" name="Google Shape;186;p28"/>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pic>
        <p:nvPicPr>
          <p:cNvPr id="187" name="Google Shape;187;p28"/>
          <p:cNvPicPr preferRelativeResize="0"/>
          <p:nvPr/>
        </p:nvPicPr>
        <p:blipFill rotWithShape="1">
          <a:blip r:embed="rId2">
            <a:alphaModFix/>
          </a:blip>
          <a:srcRect/>
          <a:stretch/>
        </p:blipFill>
        <p:spPr>
          <a:xfrm>
            <a:off x="457201" y="6382571"/>
            <a:ext cx="1271892" cy="294840"/>
          </a:xfrm>
          <a:prstGeom prst="rect">
            <a:avLst/>
          </a:prstGeom>
          <a:noFill/>
          <a:ln>
            <a:noFill/>
          </a:ln>
        </p:spPr>
      </p:pic>
      <p:sp>
        <p:nvSpPr>
          <p:cNvPr id="188" name="Google Shape;188;p28"/>
          <p:cNvSpPr txBox="1"/>
          <p:nvPr/>
        </p:nvSpPr>
        <p:spPr>
          <a:xfrm>
            <a:off x="4845369" y="6391491"/>
            <a:ext cx="2981200" cy="27680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 sz="1200" i="0" u="none" strike="noStrike" cap="none">
                <a:solidFill>
                  <a:schemeClr val="dk1"/>
                </a:solidFill>
                <a:latin typeface="Montserrat"/>
                <a:ea typeface="Montserrat"/>
                <a:cs typeface="Montserrat"/>
                <a:sym typeface="Montserrat"/>
              </a:rPr>
              <a:t>PROTECTED CRADA INFORMATION</a:t>
            </a:r>
            <a:endParaRPr sz="1467">
              <a:latin typeface="Montserrat"/>
              <a:ea typeface="Montserrat"/>
              <a:cs typeface="Montserrat"/>
              <a:sym typeface="Montserrat"/>
            </a:endParaRPr>
          </a:p>
        </p:txBody>
      </p:sp>
    </p:spTree>
    <p:extLst>
      <p:ext uri="{BB962C8B-B14F-4D97-AF65-F5344CB8AC3E}">
        <p14:creationId xmlns:p14="http://schemas.microsoft.com/office/powerpoint/2010/main" val="764001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838200" y="517695"/>
            <a:ext cx="10515600" cy="5564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Montserrat Medium"/>
              <a:buNone/>
              <a:defRPr sz="3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1" name="Google Shape;191;p29"/>
          <p:cNvSpPr txBox="1">
            <a:spLocks noGrp="1"/>
          </p:cNvSpPr>
          <p:nvPr>
            <p:ph type="body" idx="1"/>
          </p:nvPr>
        </p:nvSpPr>
        <p:spPr>
          <a:xfrm>
            <a:off x="838200" y="1231244"/>
            <a:ext cx="10515600" cy="4841600"/>
          </a:xfrm>
          <a:prstGeom prst="rect">
            <a:avLst/>
          </a:prstGeom>
          <a:noFill/>
          <a:ln>
            <a:noFill/>
          </a:ln>
        </p:spPr>
        <p:txBody>
          <a:bodyPr spcFirstLastPara="1" wrap="square" lIns="68575" tIns="34275" rIns="68575" bIns="34275" anchor="t" anchorCtr="0">
            <a:no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92" name="Google Shape;192;p29"/>
          <p:cNvSpPr txBox="1">
            <a:spLocks noGrp="1"/>
          </p:cNvSpPr>
          <p:nvPr>
            <p:ph type="sldNum" idx="12"/>
          </p:nvPr>
        </p:nvSpPr>
        <p:spPr>
          <a:xfrm>
            <a:off x="8610600" y="6356356"/>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93" name="Google Shape;193;p29"/>
          <p:cNvCxnSpPr/>
          <p:nvPr/>
        </p:nvCxnSpPr>
        <p:spPr>
          <a:xfrm>
            <a:off x="457200" y="6243851"/>
            <a:ext cx="11201200" cy="0"/>
          </a:xfrm>
          <a:prstGeom prst="straightConnector1">
            <a:avLst/>
          </a:prstGeom>
          <a:noFill/>
          <a:ln w="16500" cap="flat" cmpd="sng">
            <a:solidFill>
              <a:schemeClr val="dk1"/>
            </a:solidFill>
            <a:prstDash val="solid"/>
            <a:miter lim="800000"/>
            <a:headEnd type="none" w="sm" len="sm"/>
            <a:tailEnd type="none" w="sm" len="sm"/>
          </a:ln>
        </p:spPr>
      </p:cxnSp>
      <p:cxnSp>
        <p:nvCxnSpPr>
          <p:cNvPr id="194" name="Google Shape;194;p29"/>
          <p:cNvCxnSpPr/>
          <p:nvPr/>
        </p:nvCxnSpPr>
        <p:spPr>
          <a:xfrm>
            <a:off x="457200" y="1110124"/>
            <a:ext cx="11201200" cy="0"/>
          </a:xfrm>
          <a:prstGeom prst="straightConnector1">
            <a:avLst/>
          </a:prstGeom>
          <a:noFill/>
          <a:ln w="16500" cap="flat" cmpd="sng">
            <a:solidFill>
              <a:schemeClr val="dk1"/>
            </a:solidFill>
            <a:prstDash val="solid"/>
            <a:miter lim="800000"/>
            <a:headEnd type="none" w="sm" len="sm"/>
            <a:tailEnd type="none" w="sm" len="sm"/>
          </a:ln>
        </p:spPr>
      </p:cxnSp>
      <p:pic>
        <p:nvPicPr>
          <p:cNvPr id="195" name="Google Shape;195;p29"/>
          <p:cNvPicPr preferRelativeResize="0"/>
          <p:nvPr/>
        </p:nvPicPr>
        <p:blipFill rotWithShape="1">
          <a:blip r:embed="rId2">
            <a:alphaModFix/>
          </a:blip>
          <a:srcRect/>
          <a:stretch/>
        </p:blipFill>
        <p:spPr>
          <a:xfrm>
            <a:off x="457202" y="6382571"/>
            <a:ext cx="1271892" cy="294840"/>
          </a:xfrm>
          <a:prstGeom prst="rect">
            <a:avLst/>
          </a:prstGeom>
          <a:noFill/>
          <a:ln>
            <a:noFill/>
          </a:ln>
        </p:spPr>
      </p:pic>
    </p:spTree>
    <p:extLst>
      <p:ext uri="{BB962C8B-B14F-4D97-AF65-F5344CB8AC3E}">
        <p14:creationId xmlns:p14="http://schemas.microsoft.com/office/powerpoint/2010/main" val="1280026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2" type="obj">
  <p:cSld name="Title and Content 2">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8" name="Google Shape;198;p30"/>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99" name="Google Shape;199;p30"/>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467"/>
            </a:lvl1pPr>
            <a:lvl2pPr lvl="1" algn="l" rtl="0">
              <a:spcBef>
                <a:spcPts val="0"/>
              </a:spcBef>
              <a:spcAft>
                <a:spcPts val="0"/>
              </a:spcAft>
              <a:buSzPts val="1100"/>
              <a:buNone/>
              <a:defRPr sz="1467"/>
            </a:lvl2pPr>
            <a:lvl3pPr lvl="2" algn="l" rtl="0">
              <a:spcBef>
                <a:spcPts val="0"/>
              </a:spcBef>
              <a:spcAft>
                <a:spcPts val="0"/>
              </a:spcAft>
              <a:buSzPts val="1100"/>
              <a:buNone/>
              <a:defRPr sz="1467"/>
            </a:lvl3pPr>
            <a:lvl4pPr lvl="3" algn="l" rtl="0">
              <a:spcBef>
                <a:spcPts val="0"/>
              </a:spcBef>
              <a:spcAft>
                <a:spcPts val="0"/>
              </a:spcAft>
              <a:buSzPts val="1100"/>
              <a:buNone/>
              <a:defRPr sz="1467"/>
            </a:lvl4pPr>
            <a:lvl5pPr lvl="4" algn="l" rtl="0">
              <a:spcBef>
                <a:spcPts val="0"/>
              </a:spcBef>
              <a:spcAft>
                <a:spcPts val="0"/>
              </a:spcAft>
              <a:buSzPts val="1100"/>
              <a:buNone/>
              <a:defRPr sz="1467"/>
            </a:lvl5pPr>
            <a:lvl6pPr lvl="5" algn="l" rtl="0">
              <a:spcBef>
                <a:spcPts val="0"/>
              </a:spcBef>
              <a:spcAft>
                <a:spcPts val="0"/>
              </a:spcAft>
              <a:buSzPts val="1100"/>
              <a:buNone/>
              <a:defRPr sz="1467"/>
            </a:lvl6pPr>
            <a:lvl7pPr lvl="6" algn="l" rtl="0">
              <a:spcBef>
                <a:spcPts val="0"/>
              </a:spcBef>
              <a:spcAft>
                <a:spcPts val="0"/>
              </a:spcAft>
              <a:buSzPts val="1100"/>
              <a:buNone/>
              <a:defRPr sz="1467"/>
            </a:lvl7pPr>
            <a:lvl8pPr lvl="7" algn="l" rtl="0">
              <a:spcBef>
                <a:spcPts val="0"/>
              </a:spcBef>
              <a:spcAft>
                <a:spcPts val="0"/>
              </a:spcAft>
              <a:buSzPts val="1100"/>
              <a:buNone/>
              <a:defRPr sz="1467"/>
            </a:lvl8pPr>
            <a:lvl9pPr lvl="8" algn="l" rtl="0">
              <a:spcBef>
                <a:spcPts val="0"/>
              </a:spcBef>
              <a:spcAft>
                <a:spcPts val="0"/>
              </a:spcAft>
              <a:buSzPts val="1100"/>
              <a:buNone/>
              <a:defRPr sz="1467"/>
            </a:lvl9pPr>
          </a:lstStyle>
          <a:p>
            <a:endParaRPr/>
          </a:p>
        </p:txBody>
      </p:sp>
      <p:sp>
        <p:nvSpPr>
          <p:cNvPr id="200" name="Google Shape;200;p30"/>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467"/>
            </a:lvl1pPr>
            <a:lvl2pPr lvl="1" algn="l" rtl="0">
              <a:spcBef>
                <a:spcPts val="0"/>
              </a:spcBef>
              <a:spcAft>
                <a:spcPts val="0"/>
              </a:spcAft>
              <a:buSzPts val="1100"/>
              <a:buNone/>
              <a:defRPr sz="1467"/>
            </a:lvl2pPr>
            <a:lvl3pPr lvl="2" algn="l" rtl="0">
              <a:spcBef>
                <a:spcPts val="0"/>
              </a:spcBef>
              <a:spcAft>
                <a:spcPts val="0"/>
              </a:spcAft>
              <a:buSzPts val="1100"/>
              <a:buNone/>
              <a:defRPr sz="1467"/>
            </a:lvl3pPr>
            <a:lvl4pPr lvl="3" algn="l" rtl="0">
              <a:spcBef>
                <a:spcPts val="0"/>
              </a:spcBef>
              <a:spcAft>
                <a:spcPts val="0"/>
              </a:spcAft>
              <a:buSzPts val="1100"/>
              <a:buNone/>
              <a:defRPr sz="1467"/>
            </a:lvl4pPr>
            <a:lvl5pPr lvl="4" algn="l" rtl="0">
              <a:spcBef>
                <a:spcPts val="0"/>
              </a:spcBef>
              <a:spcAft>
                <a:spcPts val="0"/>
              </a:spcAft>
              <a:buSzPts val="1100"/>
              <a:buNone/>
              <a:defRPr sz="1467"/>
            </a:lvl5pPr>
            <a:lvl6pPr lvl="5" algn="l" rtl="0">
              <a:spcBef>
                <a:spcPts val="0"/>
              </a:spcBef>
              <a:spcAft>
                <a:spcPts val="0"/>
              </a:spcAft>
              <a:buSzPts val="1100"/>
              <a:buNone/>
              <a:defRPr sz="1467"/>
            </a:lvl6pPr>
            <a:lvl7pPr lvl="6" algn="l" rtl="0">
              <a:spcBef>
                <a:spcPts val="0"/>
              </a:spcBef>
              <a:spcAft>
                <a:spcPts val="0"/>
              </a:spcAft>
              <a:buSzPts val="1100"/>
              <a:buNone/>
              <a:defRPr sz="1467"/>
            </a:lvl7pPr>
            <a:lvl8pPr lvl="7" algn="l" rtl="0">
              <a:spcBef>
                <a:spcPts val="0"/>
              </a:spcBef>
              <a:spcAft>
                <a:spcPts val="0"/>
              </a:spcAft>
              <a:buSzPts val="1100"/>
              <a:buNone/>
              <a:defRPr sz="1467"/>
            </a:lvl8pPr>
            <a:lvl9pPr lvl="8" algn="l" rtl="0">
              <a:spcBef>
                <a:spcPts val="0"/>
              </a:spcBef>
              <a:spcAft>
                <a:spcPts val="0"/>
              </a:spcAft>
              <a:buSzPts val="1100"/>
              <a:buNone/>
              <a:defRPr sz="1467"/>
            </a:lvl9pPr>
          </a:lstStyle>
          <a:p>
            <a:endParaRPr/>
          </a:p>
        </p:txBody>
      </p:sp>
      <p:sp>
        <p:nvSpPr>
          <p:cNvPr id="201" name="Google Shape;201;p3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344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415600" y="593367"/>
            <a:ext cx="11360800" cy="7636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4" name="Google Shape;204;p31"/>
          <p:cNvSpPr txBox="1">
            <a:spLocks noGrp="1"/>
          </p:cNvSpPr>
          <p:nvPr>
            <p:ph type="body" idx="1"/>
          </p:nvPr>
        </p:nvSpPr>
        <p:spPr>
          <a:xfrm>
            <a:off x="4156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10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533"/>
              </a:spcBef>
              <a:spcAft>
                <a:spcPts val="0"/>
              </a:spcAft>
              <a:buSzPts val="1200"/>
              <a:buChar char="•"/>
              <a:defRPr sz="1600"/>
            </a:lvl4pPr>
            <a:lvl5pPr marL="3047924" lvl="4" indent="-406390" rtl="0">
              <a:spcBef>
                <a:spcPts val="533"/>
              </a:spcBef>
              <a:spcAft>
                <a:spcPts val="0"/>
              </a:spcAft>
              <a:buSzPts val="1200"/>
              <a:buChar char="•"/>
              <a:defRPr sz="1600"/>
            </a:lvl5pPr>
            <a:lvl6pPr marL="3657509" lvl="5" indent="-406390" rtl="0">
              <a:spcBef>
                <a:spcPts val="533"/>
              </a:spcBef>
              <a:spcAft>
                <a:spcPts val="0"/>
              </a:spcAft>
              <a:buSzPts val="1200"/>
              <a:buChar char="•"/>
              <a:defRPr sz="1600"/>
            </a:lvl6pPr>
            <a:lvl7pPr marL="4267093" lvl="6" indent="-406390" rtl="0">
              <a:spcBef>
                <a:spcPts val="533"/>
              </a:spcBef>
              <a:spcAft>
                <a:spcPts val="0"/>
              </a:spcAft>
              <a:buSzPts val="1200"/>
              <a:buChar char="•"/>
              <a:defRPr sz="1600"/>
            </a:lvl7pPr>
            <a:lvl8pPr marL="4876678" lvl="7" indent="-406390" rtl="0">
              <a:spcBef>
                <a:spcPts val="533"/>
              </a:spcBef>
              <a:spcAft>
                <a:spcPts val="0"/>
              </a:spcAft>
              <a:buSzPts val="1200"/>
              <a:buChar char="•"/>
              <a:defRPr sz="1600"/>
            </a:lvl8pPr>
            <a:lvl9pPr marL="5486263" lvl="8" indent="-406390" rtl="0">
              <a:spcBef>
                <a:spcPts val="533"/>
              </a:spcBef>
              <a:spcAft>
                <a:spcPts val="0"/>
              </a:spcAft>
              <a:buSzPts val="1200"/>
              <a:buChar char="•"/>
              <a:defRPr sz="1600"/>
            </a:lvl9pPr>
          </a:lstStyle>
          <a:p>
            <a:endParaRPr/>
          </a:p>
        </p:txBody>
      </p:sp>
      <p:sp>
        <p:nvSpPr>
          <p:cNvPr id="205" name="Google Shape;205;p31"/>
          <p:cNvSpPr txBox="1">
            <a:spLocks noGrp="1"/>
          </p:cNvSpPr>
          <p:nvPr>
            <p:ph type="body" idx="2"/>
          </p:nvPr>
        </p:nvSpPr>
        <p:spPr>
          <a:xfrm>
            <a:off x="64432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10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533"/>
              </a:spcBef>
              <a:spcAft>
                <a:spcPts val="0"/>
              </a:spcAft>
              <a:buSzPts val="1200"/>
              <a:buChar char="•"/>
              <a:defRPr sz="1600"/>
            </a:lvl4pPr>
            <a:lvl5pPr marL="3047924" lvl="4" indent="-406390" rtl="0">
              <a:spcBef>
                <a:spcPts val="533"/>
              </a:spcBef>
              <a:spcAft>
                <a:spcPts val="0"/>
              </a:spcAft>
              <a:buSzPts val="1200"/>
              <a:buChar char="•"/>
              <a:defRPr sz="1600"/>
            </a:lvl5pPr>
            <a:lvl6pPr marL="3657509" lvl="5" indent="-406390" rtl="0">
              <a:spcBef>
                <a:spcPts val="533"/>
              </a:spcBef>
              <a:spcAft>
                <a:spcPts val="0"/>
              </a:spcAft>
              <a:buSzPts val="1200"/>
              <a:buChar char="•"/>
              <a:defRPr sz="1600"/>
            </a:lvl6pPr>
            <a:lvl7pPr marL="4267093" lvl="6" indent="-406390" rtl="0">
              <a:spcBef>
                <a:spcPts val="533"/>
              </a:spcBef>
              <a:spcAft>
                <a:spcPts val="0"/>
              </a:spcAft>
              <a:buSzPts val="1200"/>
              <a:buChar char="•"/>
              <a:defRPr sz="1600"/>
            </a:lvl7pPr>
            <a:lvl8pPr marL="4876678" lvl="7" indent="-406390" rtl="0">
              <a:spcBef>
                <a:spcPts val="533"/>
              </a:spcBef>
              <a:spcAft>
                <a:spcPts val="0"/>
              </a:spcAft>
              <a:buSzPts val="1200"/>
              <a:buChar char="•"/>
              <a:defRPr sz="1600"/>
            </a:lvl8pPr>
            <a:lvl9pPr marL="5486263" lvl="8" indent="-406390" rtl="0">
              <a:spcBef>
                <a:spcPts val="533"/>
              </a:spcBef>
              <a:spcAft>
                <a:spcPts val="0"/>
              </a:spcAft>
              <a:buSzPts val="1200"/>
              <a:buChar char="•"/>
              <a:defRPr sz="1600"/>
            </a:lvl9pPr>
          </a:lstStyle>
          <a:p>
            <a:endParaRPr/>
          </a:p>
        </p:txBody>
      </p:sp>
      <p:sp>
        <p:nvSpPr>
          <p:cNvPr id="206" name="Google Shape;206;p31"/>
          <p:cNvSpPr txBox="1">
            <a:spLocks noGrp="1"/>
          </p:cNvSpPr>
          <p:nvPr>
            <p:ph type="sldNum" idx="12"/>
          </p:nvPr>
        </p:nvSpPr>
        <p:spPr>
          <a:xfrm>
            <a:off x="11320333" y="6241345"/>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09529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5_Title Only">
  <p:cSld name="5_Title Only">
    <p:spTree>
      <p:nvGrpSpPr>
        <p:cNvPr id="1" name="Shape 210"/>
        <p:cNvGrpSpPr/>
        <p:nvPr/>
      </p:nvGrpSpPr>
      <p:grpSpPr>
        <a:xfrm>
          <a:off x="0" y="0"/>
          <a:ext cx="0" cy="0"/>
          <a:chOff x="0" y="0"/>
          <a:chExt cx="0" cy="0"/>
        </a:xfrm>
      </p:grpSpPr>
      <p:sp>
        <p:nvSpPr>
          <p:cNvPr id="211" name="Google Shape;211;p3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212" name="Google Shape;212;p33"/>
          <p:cNvCxnSpPr/>
          <p:nvPr/>
        </p:nvCxnSpPr>
        <p:spPr>
          <a:xfrm>
            <a:off x="457200" y="6243851"/>
            <a:ext cx="11201200" cy="0"/>
          </a:xfrm>
          <a:prstGeom prst="straightConnector1">
            <a:avLst/>
          </a:prstGeom>
          <a:noFill/>
          <a:ln w="16500" cap="flat" cmpd="sng">
            <a:solidFill>
              <a:schemeClr val="dk1"/>
            </a:solidFill>
            <a:prstDash val="solid"/>
            <a:miter lim="800000"/>
            <a:headEnd type="none" w="sm" len="sm"/>
            <a:tailEnd type="none" w="sm" len="sm"/>
          </a:ln>
        </p:spPr>
      </p:cxnSp>
      <p:cxnSp>
        <p:nvCxnSpPr>
          <p:cNvPr id="213" name="Google Shape;213;p33"/>
          <p:cNvCxnSpPr/>
          <p:nvPr/>
        </p:nvCxnSpPr>
        <p:spPr>
          <a:xfrm>
            <a:off x="457200" y="1106424"/>
            <a:ext cx="11201200" cy="0"/>
          </a:xfrm>
          <a:prstGeom prst="straightConnector1">
            <a:avLst/>
          </a:prstGeom>
          <a:noFill/>
          <a:ln w="16500" cap="flat" cmpd="sng">
            <a:solidFill>
              <a:schemeClr val="dk1"/>
            </a:solidFill>
            <a:prstDash val="solid"/>
            <a:miter lim="800000"/>
            <a:headEnd type="none" w="sm" len="sm"/>
            <a:tailEnd type="none" w="sm" len="sm"/>
          </a:ln>
        </p:spPr>
      </p:cxnSp>
      <p:sp>
        <p:nvSpPr>
          <p:cNvPr id="214" name="Google Shape;214;p33"/>
          <p:cNvSpPr txBox="1">
            <a:spLocks noGrp="1"/>
          </p:cNvSpPr>
          <p:nvPr>
            <p:ph type="body" idx="1"/>
          </p:nvPr>
        </p:nvSpPr>
        <p:spPr>
          <a:xfrm>
            <a:off x="838200" y="713233"/>
            <a:ext cx="10515600" cy="358800"/>
          </a:xfrm>
          <a:prstGeom prst="rect">
            <a:avLst/>
          </a:prstGeom>
          <a:noFill/>
          <a:ln>
            <a:noFill/>
          </a:ln>
        </p:spPr>
        <p:txBody>
          <a:bodyPr spcFirstLastPara="1" wrap="square" lIns="68575" tIns="34275" rIns="68575" bIns="34275" anchor="t" anchorCtr="0">
            <a:noAutofit/>
          </a:bodyPr>
          <a:lstStyle>
            <a:lvl1pPr marL="609585" lvl="0" indent="-304792" algn="l" rtl="0">
              <a:lnSpc>
                <a:spcPct val="90000"/>
              </a:lnSpc>
              <a:spcBef>
                <a:spcPts val="1067"/>
              </a:spcBef>
              <a:spcAft>
                <a:spcPts val="0"/>
              </a:spcAft>
              <a:buClr>
                <a:schemeClr val="dk1"/>
              </a:buClr>
              <a:buSzPts val="1700"/>
              <a:buNone/>
              <a:defRPr sz="2267"/>
            </a:lvl1pPr>
            <a:lvl2pPr marL="1219170" lvl="1" indent="-304792" algn="l" rtl="0">
              <a:lnSpc>
                <a:spcPct val="90000"/>
              </a:lnSpc>
              <a:spcBef>
                <a:spcPts val="533"/>
              </a:spcBef>
              <a:spcAft>
                <a:spcPts val="0"/>
              </a:spcAft>
              <a:buClr>
                <a:schemeClr val="dk1"/>
              </a:buClr>
              <a:buSzPts val="1800"/>
              <a:buNone/>
              <a:defRPr/>
            </a:lvl2pPr>
            <a:lvl3pPr marL="1828754" lvl="2" indent="-304792" algn="l" rtl="0">
              <a:lnSpc>
                <a:spcPct val="90000"/>
              </a:lnSpc>
              <a:spcBef>
                <a:spcPts val="533"/>
              </a:spcBef>
              <a:spcAft>
                <a:spcPts val="0"/>
              </a:spcAft>
              <a:buClr>
                <a:schemeClr val="dk1"/>
              </a:buClr>
              <a:buSzPts val="1500"/>
              <a:buNone/>
              <a:defRPr/>
            </a:lvl3pPr>
            <a:lvl4pPr marL="2438339" lvl="3" indent="-304792" algn="l" rtl="0">
              <a:lnSpc>
                <a:spcPct val="90000"/>
              </a:lnSpc>
              <a:spcBef>
                <a:spcPts val="533"/>
              </a:spcBef>
              <a:spcAft>
                <a:spcPts val="0"/>
              </a:spcAft>
              <a:buClr>
                <a:schemeClr val="dk1"/>
              </a:buClr>
              <a:buSzPts val="1400"/>
              <a:buNone/>
              <a:defRPr/>
            </a:lvl4pPr>
            <a:lvl5pPr marL="3047924" lvl="4" indent="-304792" algn="l" rtl="0">
              <a:lnSpc>
                <a:spcPct val="90000"/>
              </a:lnSpc>
              <a:spcBef>
                <a:spcPts val="533"/>
              </a:spcBef>
              <a:spcAft>
                <a:spcPts val="0"/>
              </a:spcAft>
              <a:buClr>
                <a:schemeClr val="dk1"/>
              </a:buClr>
              <a:buSzPts val="1400"/>
              <a:buNone/>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215" name="Google Shape;215;p33"/>
          <p:cNvSpPr txBox="1">
            <a:spLocks noGrp="1"/>
          </p:cNvSpPr>
          <p:nvPr>
            <p:ph type="title"/>
          </p:nvPr>
        </p:nvSpPr>
        <p:spPr>
          <a:xfrm>
            <a:off x="838200" y="155449"/>
            <a:ext cx="10515600" cy="5564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216" name="Google Shape;216;p33"/>
          <p:cNvPicPr preferRelativeResize="0"/>
          <p:nvPr/>
        </p:nvPicPr>
        <p:blipFill rotWithShape="1">
          <a:blip r:embed="rId2">
            <a:alphaModFix/>
          </a:blip>
          <a:srcRect/>
          <a:stretch/>
        </p:blipFill>
        <p:spPr>
          <a:xfrm>
            <a:off x="457201" y="6391492"/>
            <a:ext cx="1271892" cy="294840"/>
          </a:xfrm>
          <a:prstGeom prst="rect">
            <a:avLst/>
          </a:prstGeom>
          <a:noFill/>
          <a:ln>
            <a:noFill/>
          </a:ln>
        </p:spPr>
      </p:pic>
    </p:spTree>
    <p:extLst>
      <p:ext uri="{BB962C8B-B14F-4D97-AF65-F5344CB8AC3E}">
        <p14:creationId xmlns:p14="http://schemas.microsoft.com/office/powerpoint/2010/main" val="57500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C6038-D41A-48DA-9CAB-E56A6FA706FC}"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70606-4FE0-4978-9377-6AAA98D21CC9}" type="slidenum">
              <a:rPr lang="en-US" smtClean="0"/>
              <a:t>‹#›</a:t>
            </a:fld>
            <a:endParaRPr lang="en-US"/>
          </a:p>
        </p:txBody>
      </p:sp>
    </p:spTree>
    <p:extLst>
      <p:ext uri="{BB962C8B-B14F-4D97-AF65-F5344CB8AC3E}">
        <p14:creationId xmlns:p14="http://schemas.microsoft.com/office/powerpoint/2010/main" val="12725098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415600" y="593367"/>
            <a:ext cx="11360800" cy="7636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7" name="Google Shape;227;p35"/>
          <p:cNvSpPr txBox="1">
            <a:spLocks noGrp="1"/>
          </p:cNvSpPr>
          <p:nvPr>
            <p:ph type="body" idx="1"/>
          </p:nvPr>
        </p:nvSpPr>
        <p:spPr>
          <a:xfrm>
            <a:off x="415600" y="1536633"/>
            <a:ext cx="11360800" cy="4555200"/>
          </a:xfrm>
          <a:prstGeom prst="rect">
            <a:avLst/>
          </a:prstGeom>
        </p:spPr>
        <p:txBody>
          <a:bodyPr spcFirstLastPara="1" wrap="square" lIns="68575" tIns="34275" rIns="68575" bIns="34275" anchor="t" anchorCtr="0">
            <a:noAutofit/>
          </a:bodyPr>
          <a:lstStyle>
            <a:lvl1pPr marL="609585" lvl="0" indent="-482588" rtl="0">
              <a:spcBef>
                <a:spcPts val="1067"/>
              </a:spcBef>
              <a:spcAft>
                <a:spcPts val="0"/>
              </a:spcAft>
              <a:buSzPts val="2100"/>
              <a:buChar char="•"/>
              <a:defRPr/>
            </a:lvl1pPr>
            <a:lvl2pPr marL="1219170" lvl="1" indent="-457189" rtl="0">
              <a:spcBef>
                <a:spcPts val="533"/>
              </a:spcBef>
              <a:spcAft>
                <a:spcPts val="0"/>
              </a:spcAft>
              <a:buSzPts val="1800"/>
              <a:buChar char="•"/>
              <a:defRPr/>
            </a:lvl2pPr>
            <a:lvl3pPr marL="1828754" lvl="2" indent="-431789" rtl="0">
              <a:spcBef>
                <a:spcPts val="533"/>
              </a:spcBef>
              <a:spcAft>
                <a:spcPts val="0"/>
              </a:spcAft>
              <a:buSzPts val="1500"/>
              <a:buChar char="•"/>
              <a:defRPr/>
            </a:lvl3pPr>
            <a:lvl4pPr marL="2438339" lvl="3" indent="-423323" rtl="0">
              <a:spcBef>
                <a:spcPts val="533"/>
              </a:spcBef>
              <a:spcAft>
                <a:spcPts val="0"/>
              </a:spcAft>
              <a:buSzPts val="1400"/>
              <a:buChar char="•"/>
              <a:defRPr/>
            </a:lvl4pPr>
            <a:lvl5pPr marL="3047924" lvl="4" indent="-423323" rtl="0">
              <a:spcBef>
                <a:spcPts val="533"/>
              </a:spcBef>
              <a:spcAft>
                <a:spcPts val="0"/>
              </a:spcAft>
              <a:buSzPts val="1400"/>
              <a:buChar char="•"/>
              <a:defRPr/>
            </a:lvl5pPr>
            <a:lvl6pPr marL="3657509" lvl="5" indent="-423323" rtl="0">
              <a:spcBef>
                <a:spcPts val="533"/>
              </a:spcBef>
              <a:spcAft>
                <a:spcPts val="0"/>
              </a:spcAft>
              <a:buSzPts val="1400"/>
              <a:buChar char="•"/>
              <a:defRPr/>
            </a:lvl6pPr>
            <a:lvl7pPr marL="4267093" lvl="6" indent="-423323" rtl="0">
              <a:spcBef>
                <a:spcPts val="533"/>
              </a:spcBef>
              <a:spcAft>
                <a:spcPts val="0"/>
              </a:spcAft>
              <a:buSzPts val="1400"/>
              <a:buChar char="•"/>
              <a:defRPr/>
            </a:lvl7pPr>
            <a:lvl8pPr marL="4876678" lvl="7" indent="-423323" rtl="0">
              <a:spcBef>
                <a:spcPts val="533"/>
              </a:spcBef>
              <a:spcAft>
                <a:spcPts val="0"/>
              </a:spcAft>
              <a:buSzPts val="1400"/>
              <a:buChar char="•"/>
              <a:defRPr/>
            </a:lvl8pPr>
            <a:lvl9pPr marL="5486263" lvl="8" indent="-423323" rtl="0">
              <a:spcBef>
                <a:spcPts val="533"/>
              </a:spcBef>
              <a:spcAft>
                <a:spcPts val="0"/>
              </a:spcAft>
              <a:buSzPts val="1400"/>
              <a:buChar char="•"/>
              <a:defRPr/>
            </a:lvl9pPr>
          </a:lstStyle>
          <a:p>
            <a:endParaRPr/>
          </a:p>
        </p:txBody>
      </p:sp>
      <p:sp>
        <p:nvSpPr>
          <p:cNvPr id="228" name="Google Shape;228;p35"/>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50176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F3-75CB-4801-9149-E3050C603E18}"/>
              </a:ext>
            </a:extLst>
          </p:cNvPr>
          <p:cNvSpPr>
            <a:spLocks noGrp="1"/>
          </p:cNvSpPr>
          <p:nvPr>
            <p:ph type="title"/>
          </p:nvPr>
        </p:nvSpPr>
        <p:spPr>
          <a:xfrm>
            <a:off x="838200" y="154781"/>
            <a:ext cx="10515600" cy="556099"/>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71CCE7-FCAD-45F0-AD54-DDE43B0B9305}"/>
              </a:ext>
            </a:extLst>
          </p:cNvPr>
          <p:cNvSpPr>
            <a:spLocks noGrp="1"/>
          </p:cNvSpPr>
          <p:nvPr>
            <p:ph idx="1"/>
          </p:nvPr>
        </p:nvSpPr>
        <p:spPr>
          <a:xfrm>
            <a:off x="838200" y="1231245"/>
            <a:ext cx="10515600" cy="48414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306C87A2-4C8F-4383-8836-250921067D8B}"/>
              </a:ext>
            </a:extLst>
          </p:cNvPr>
          <p:cNvSpPr>
            <a:spLocks noGrp="1"/>
          </p:cNvSpPr>
          <p:nvPr>
            <p:ph type="sldNum" sz="quarter" idx="12"/>
          </p:nvPr>
        </p:nvSpPr>
        <p:spPr>
          <a:xfrm>
            <a:off x="8610600" y="6356351"/>
            <a:ext cx="2743200" cy="365125"/>
          </a:xfrm>
          <a:prstGeom prst="rect">
            <a:avLst/>
          </a:prstGeom>
        </p:spPr>
        <p:txBody>
          <a:bodyPr/>
          <a:lstStyle>
            <a:lvl1pPr>
              <a:defRPr b="0" i="0">
                <a:latin typeface="Arial" panose="020B0604020202020204" pitchFamily="34" charset="0"/>
              </a:defRPr>
            </a:lvl1pPr>
          </a:lstStyle>
          <a:p>
            <a:fld id="{D5F11FED-66BC-4C03-9016-FD41D1C797D0}" type="slidenum">
              <a:rPr lang="en-US" smtClean="0"/>
              <a:pPr/>
              <a:t>‹#›</a:t>
            </a:fld>
            <a:endParaRPr lang="en-US" dirty="0"/>
          </a:p>
        </p:txBody>
      </p:sp>
      <p:cxnSp>
        <p:nvCxnSpPr>
          <p:cNvPr id="7" name="Straight Connector 6">
            <a:extLst>
              <a:ext uri="{FF2B5EF4-FFF2-40B4-BE49-F238E27FC236}">
                <a16:creationId xmlns:a16="http://schemas.microsoft.com/office/drawing/2014/main" id="{C651FC78-A2F6-4718-8336-21A959410FD9}"/>
              </a:ext>
            </a:extLst>
          </p:cNvPr>
          <p:cNvCxnSpPr>
            <a:cxnSpLocks/>
          </p:cNvCxnSpPr>
          <p:nvPr userDrawn="1"/>
        </p:nvCxnSpPr>
        <p:spPr>
          <a:xfrm>
            <a:off x="457200" y="6243851"/>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BC7D17-7C77-4131-A7C4-11DFA67FA060}"/>
              </a:ext>
            </a:extLst>
          </p:cNvPr>
          <p:cNvCxnSpPr>
            <a:cxnSpLocks/>
          </p:cNvCxnSpPr>
          <p:nvPr userDrawn="1"/>
        </p:nvCxnSpPr>
        <p:spPr>
          <a:xfrm>
            <a:off x="457200" y="1110124"/>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DFE6581-0F15-485B-BC9A-50274A9D830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6382571"/>
            <a:ext cx="1271891" cy="294840"/>
          </a:xfrm>
          <a:prstGeom prst="rect">
            <a:avLst/>
          </a:prstGeom>
        </p:spPr>
      </p:pic>
      <p:sp>
        <p:nvSpPr>
          <p:cNvPr id="15" name="Text Placeholder 14">
            <a:extLst>
              <a:ext uri="{FF2B5EF4-FFF2-40B4-BE49-F238E27FC236}">
                <a16:creationId xmlns:a16="http://schemas.microsoft.com/office/drawing/2014/main" id="{70AD7124-30A5-4284-9CD9-EC88A20CB108}"/>
              </a:ext>
            </a:extLst>
          </p:cNvPr>
          <p:cNvSpPr>
            <a:spLocks noGrp="1"/>
          </p:cNvSpPr>
          <p:nvPr>
            <p:ph type="body" sz="quarter" idx="13" hasCustomPrompt="1"/>
          </p:nvPr>
        </p:nvSpPr>
        <p:spPr>
          <a:xfrm>
            <a:off x="838200" y="710406"/>
            <a:ext cx="10515600" cy="358775"/>
          </a:xfrm>
        </p:spPr>
        <p:txBody>
          <a:bodyPr>
            <a:noAutofit/>
          </a:bodyPr>
          <a:lstStyle>
            <a:lvl1pPr marL="0" indent="0">
              <a:buNone/>
              <a:defRPr sz="22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title style</a:t>
            </a:r>
          </a:p>
        </p:txBody>
      </p:sp>
    </p:spTree>
    <p:extLst>
      <p:ext uri="{BB962C8B-B14F-4D97-AF65-F5344CB8AC3E}">
        <p14:creationId xmlns:p14="http://schemas.microsoft.com/office/powerpoint/2010/main" val="336740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noAutofit/>
          </a:bodyPr>
          <a:lstStyle>
            <a:lvl1pPr eaLnBrk="1" latinLnBrk="0" hangingPunct="1">
              <a:lnSpc>
                <a:spcPts val="2880"/>
              </a:lnSpc>
              <a:spcBef>
                <a:spcPts val="0"/>
              </a:spcBef>
              <a:spcAft>
                <a:spcPts val="1200"/>
              </a:spcAft>
              <a:defRPr/>
            </a:lvl1pPr>
            <a:lvl2pPr eaLnBrk="1" latinLnBrk="0" hangingPunct="1">
              <a:lnSpc>
                <a:spcPts val="2880"/>
              </a:lnSpc>
              <a:spcBef>
                <a:spcPts val="0"/>
              </a:spcBef>
              <a:spcAft>
                <a:spcPts val="1200"/>
              </a:spcAft>
              <a:defRPr/>
            </a:lvl2pPr>
            <a:lvl3pPr eaLnBrk="1" latinLnBrk="0" hangingPunct="1">
              <a:lnSpc>
                <a:spcPts val="2880"/>
              </a:lnSpc>
              <a:spcBef>
                <a:spcPts val="0"/>
              </a:spcBef>
              <a:spcAft>
                <a:spcPts val="1200"/>
              </a:spcAft>
              <a:defRPr/>
            </a:lvl3pPr>
            <a:lvl4pPr eaLnBrk="1" latinLnBrk="0" hangingPunct="1">
              <a:lnSpc>
                <a:spcPts val="2880"/>
              </a:lnSpc>
              <a:spcBef>
                <a:spcPts val="0"/>
              </a:spcBef>
              <a:spcAft>
                <a:spcPts val="1200"/>
              </a:spcAft>
              <a:defRPr/>
            </a:lvl4pPr>
            <a:lvl5pPr eaLnBrk="1" latinLnBrk="0" hangingPunct="1">
              <a:lnSpc>
                <a:spcPts val="2880"/>
              </a:lnSpc>
              <a:spcBef>
                <a:spcPts val="0"/>
              </a:spcBef>
              <a:spcAft>
                <a:spcPts val="1200"/>
              </a:spcAft>
              <a:defRPr/>
            </a:lvl5p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5" name="Title Placeholder 1"/>
          <p:cNvSpPr>
            <a:spLocks noGrp="1"/>
          </p:cNvSpPr>
          <p:nvPr>
            <p:ph type="title"/>
          </p:nvPr>
        </p:nvSpPr>
        <p:spPr>
          <a:xfrm>
            <a:off x="609600" y="219508"/>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179794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0"/>
        <p:cNvGrpSpPr/>
        <p:nvPr/>
      </p:nvGrpSpPr>
      <p:grpSpPr>
        <a:xfrm>
          <a:off x="0" y="0"/>
          <a:ext cx="0" cy="0"/>
          <a:chOff x="0" y="0"/>
          <a:chExt cx="0" cy="0"/>
        </a:xfrm>
      </p:grpSpPr>
      <p:sp>
        <p:nvSpPr>
          <p:cNvPr id="81" name="Google Shape;81;gdb9a72ecd9_0_20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2" name="Google Shape;82;gdb9a72ecd9_0_201"/>
          <p:cNvCxnSpPr/>
          <p:nvPr/>
        </p:nvCxnSpPr>
        <p:spPr>
          <a:xfrm>
            <a:off x="457200" y="6243851"/>
            <a:ext cx="11201100" cy="0"/>
          </a:xfrm>
          <a:prstGeom prst="straightConnector1">
            <a:avLst/>
          </a:prstGeom>
          <a:noFill/>
          <a:ln w="9525" cap="flat" cmpd="sng">
            <a:solidFill>
              <a:schemeClr val="dk1"/>
            </a:solidFill>
            <a:prstDash val="solid"/>
            <a:miter lim="800000"/>
            <a:headEnd type="none" w="sm" len="sm"/>
            <a:tailEnd type="none" w="sm" len="sm"/>
          </a:ln>
        </p:spPr>
      </p:cxnSp>
      <p:cxnSp>
        <p:nvCxnSpPr>
          <p:cNvPr id="83" name="Google Shape;83;gdb9a72ecd9_0_201"/>
          <p:cNvCxnSpPr/>
          <p:nvPr/>
        </p:nvCxnSpPr>
        <p:spPr>
          <a:xfrm>
            <a:off x="457200" y="1106424"/>
            <a:ext cx="11201100" cy="0"/>
          </a:xfrm>
          <a:prstGeom prst="straightConnector1">
            <a:avLst/>
          </a:prstGeom>
          <a:noFill/>
          <a:ln w="19050" cap="flat" cmpd="sng">
            <a:solidFill>
              <a:schemeClr val="dk1"/>
            </a:solidFill>
            <a:prstDash val="solid"/>
            <a:miter lim="800000"/>
            <a:headEnd type="none" w="sm" len="sm"/>
            <a:tailEnd type="none" w="sm" len="sm"/>
          </a:ln>
        </p:spPr>
      </p:cxnSp>
      <p:sp>
        <p:nvSpPr>
          <p:cNvPr id="84" name="Google Shape;84;gdb9a72ecd9_0_201"/>
          <p:cNvSpPr txBox="1">
            <a:spLocks noGrp="1"/>
          </p:cNvSpPr>
          <p:nvPr>
            <p:ph type="title"/>
          </p:nvPr>
        </p:nvSpPr>
        <p:spPr>
          <a:xfrm>
            <a:off x="838200" y="155448"/>
            <a:ext cx="10515600" cy="555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3200"/>
              <a:buFont typeface="Arial"/>
              <a:buNone/>
              <a:defRPr sz="3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85" name="Google Shape;85;gdb9a72ecd9_0_201"/>
          <p:cNvPicPr preferRelativeResize="0"/>
          <p:nvPr/>
        </p:nvPicPr>
        <p:blipFill rotWithShape="1">
          <a:blip r:embed="rId2">
            <a:alphaModFix/>
          </a:blip>
          <a:srcRect/>
          <a:stretch/>
        </p:blipFill>
        <p:spPr>
          <a:xfrm>
            <a:off x="457200" y="6382571"/>
            <a:ext cx="1271892" cy="294840"/>
          </a:xfrm>
          <a:prstGeom prst="rect">
            <a:avLst/>
          </a:prstGeom>
          <a:noFill/>
          <a:ln>
            <a:noFill/>
          </a:ln>
        </p:spPr>
      </p:pic>
    </p:spTree>
    <p:extLst>
      <p:ext uri="{BB962C8B-B14F-4D97-AF65-F5344CB8AC3E}">
        <p14:creationId xmlns:p14="http://schemas.microsoft.com/office/powerpoint/2010/main" val="312651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w/ FNL" type="obj">
  <p:cSld name="Title and Content w/ FNL">
    <p:spTree>
      <p:nvGrpSpPr>
        <p:cNvPr id="1" name="Shape 22"/>
        <p:cNvGrpSpPr/>
        <p:nvPr/>
      </p:nvGrpSpPr>
      <p:grpSpPr>
        <a:xfrm>
          <a:off x="0" y="0"/>
          <a:ext cx="0" cy="0"/>
          <a:chOff x="0" y="0"/>
          <a:chExt cx="0" cy="0"/>
        </a:xfrm>
      </p:grpSpPr>
      <p:sp>
        <p:nvSpPr>
          <p:cNvPr id="23" name="Google Shape;23;p18" descr="FNLCR Text" title="FNLCR Text"/>
          <p:cNvSpPr txBox="1"/>
          <p:nvPr/>
        </p:nvSpPr>
        <p:spPr>
          <a:xfrm>
            <a:off x="5740401" y="6429375"/>
            <a:ext cx="6184900" cy="32385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500" b="0" i="0" u="none" strike="noStrike" cap="none">
                <a:solidFill>
                  <a:srgbClr val="A5A5A5"/>
                </a:solidFill>
                <a:latin typeface="Arial"/>
                <a:ea typeface="Arial"/>
                <a:cs typeface="Arial"/>
                <a:sym typeface="Arial"/>
              </a:rPr>
              <a:t>Frederick National Laboratory for Cancer Research</a:t>
            </a:r>
            <a:endParaRPr sz="1800"/>
          </a:p>
        </p:txBody>
      </p:sp>
      <p:sp>
        <p:nvSpPr>
          <p:cNvPr id="24" name="Google Shape;24;p18"/>
          <p:cNvSpPr txBox="1">
            <a:spLocks noGrp="1"/>
          </p:cNvSpPr>
          <p:nvPr>
            <p:ph type="title"/>
          </p:nvPr>
        </p:nvSpPr>
        <p:spPr>
          <a:xfrm>
            <a:off x="497417" y="0"/>
            <a:ext cx="8786283"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493185" y="1381125"/>
            <a:ext cx="10977033" cy="4724400"/>
          </a:xfrm>
          <a:prstGeom prst="rect">
            <a:avLst/>
          </a:prstGeom>
          <a:noFill/>
          <a:ln>
            <a:noFill/>
          </a:ln>
        </p:spPr>
        <p:txBody>
          <a:bodyPr spcFirstLastPara="1" wrap="square" lIns="91425" tIns="45700" rIns="91425" bIns="45700" anchor="t" anchorCtr="0">
            <a:noAutofit/>
          </a:bodyPr>
          <a:lstStyle>
            <a:lvl1pPr marL="457200" lvl="0" indent="-368300" algn="l">
              <a:lnSpc>
                <a:spcPct val="95000"/>
              </a:lnSpc>
              <a:spcBef>
                <a:spcPts val="1200"/>
              </a:spcBef>
              <a:spcAft>
                <a:spcPts val="0"/>
              </a:spcAft>
              <a:buClr>
                <a:srgbClr val="579FDB"/>
              </a:buClr>
              <a:buSzPts val="2200"/>
              <a:buFont typeface="Arial"/>
              <a:buChar char="•"/>
              <a:defRPr sz="2200"/>
            </a:lvl1pPr>
            <a:lvl2pPr marL="914400" lvl="1" indent="-355600" algn="l">
              <a:lnSpc>
                <a:spcPct val="95000"/>
              </a:lnSpc>
              <a:spcBef>
                <a:spcPts val="1200"/>
              </a:spcBef>
              <a:spcAft>
                <a:spcPts val="0"/>
              </a:spcAft>
              <a:buClr>
                <a:srgbClr val="579FDB"/>
              </a:buClr>
              <a:buSzPts val="2000"/>
              <a:buChar char="–"/>
              <a:defRPr sz="2000"/>
            </a:lvl2pPr>
            <a:lvl3pPr marL="1371600" lvl="2" indent="-355600" algn="l">
              <a:lnSpc>
                <a:spcPct val="95000"/>
              </a:lnSpc>
              <a:spcBef>
                <a:spcPts val="1200"/>
              </a:spcBef>
              <a:spcAft>
                <a:spcPts val="0"/>
              </a:spcAft>
              <a:buClr>
                <a:srgbClr val="579FDB"/>
              </a:buClr>
              <a:buSzPts val="2000"/>
              <a:buFont typeface="Arial"/>
              <a:buChar char="•"/>
              <a:defRPr sz="2000"/>
            </a:lvl3pPr>
            <a:lvl4pPr marL="1828800" lvl="3" indent="-355600" algn="l">
              <a:lnSpc>
                <a:spcPct val="95000"/>
              </a:lnSpc>
              <a:spcBef>
                <a:spcPts val="1200"/>
              </a:spcBef>
              <a:spcAft>
                <a:spcPts val="0"/>
              </a:spcAft>
              <a:buSzPts val="2000"/>
              <a:buFont typeface="Arial"/>
              <a:buChar char="–"/>
              <a:defRPr sz="2000"/>
            </a:lvl4pPr>
            <a:lvl5pPr marL="2286000" lvl="4" indent="-355600" algn="l">
              <a:lnSpc>
                <a:spcPct val="95000"/>
              </a:lnSpc>
              <a:spcBef>
                <a:spcPts val="1200"/>
              </a:spcBef>
              <a:spcAft>
                <a:spcPts val="0"/>
              </a:spcAft>
              <a:buSzPts val="2000"/>
              <a:buFont typeface="Arial"/>
              <a:buChar char="»"/>
              <a:defRPr/>
            </a:lvl5pPr>
            <a:lvl6pPr marL="2743200" lvl="5" indent="-342900" algn="l">
              <a:lnSpc>
                <a:spcPct val="95000"/>
              </a:lnSpc>
              <a:spcBef>
                <a:spcPts val="810"/>
              </a:spcBef>
              <a:spcAft>
                <a:spcPts val="0"/>
              </a:spcAft>
              <a:buSzPts val="1800"/>
              <a:buChar char="»"/>
              <a:defRPr/>
            </a:lvl6pPr>
            <a:lvl7pPr marL="3200400" lvl="6" indent="-342900" algn="l">
              <a:lnSpc>
                <a:spcPct val="95000"/>
              </a:lnSpc>
              <a:spcBef>
                <a:spcPts val="810"/>
              </a:spcBef>
              <a:spcAft>
                <a:spcPts val="0"/>
              </a:spcAft>
              <a:buSzPts val="1800"/>
              <a:buChar char="»"/>
              <a:defRPr/>
            </a:lvl7pPr>
            <a:lvl8pPr marL="3657600" lvl="7" indent="-342900" algn="l">
              <a:lnSpc>
                <a:spcPct val="95000"/>
              </a:lnSpc>
              <a:spcBef>
                <a:spcPts val="810"/>
              </a:spcBef>
              <a:spcAft>
                <a:spcPts val="0"/>
              </a:spcAft>
              <a:buSzPts val="1800"/>
              <a:buChar char="»"/>
              <a:defRPr/>
            </a:lvl8pPr>
            <a:lvl9pPr marL="4114800" lvl="8" indent="-342900" algn="l">
              <a:lnSpc>
                <a:spcPct val="95000"/>
              </a:lnSpc>
              <a:spcBef>
                <a:spcPts val="810"/>
              </a:spcBef>
              <a:spcAft>
                <a:spcPts val="0"/>
              </a:spcAft>
              <a:buSzPts val="1800"/>
              <a:buChar char="»"/>
              <a:defRPr/>
            </a:lvl9pPr>
          </a:lstStyle>
          <a:p>
            <a:endParaRPr/>
          </a:p>
        </p:txBody>
      </p:sp>
    </p:spTree>
    <p:extLst>
      <p:ext uri="{BB962C8B-B14F-4D97-AF65-F5344CB8AC3E}">
        <p14:creationId xmlns:p14="http://schemas.microsoft.com/office/powerpoint/2010/main" val="19585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5"/>
        <p:cNvGrpSpPr/>
        <p:nvPr/>
      </p:nvGrpSpPr>
      <p:grpSpPr>
        <a:xfrm>
          <a:off x="0" y="0"/>
          <a:ext cx="0" cy="0"/>
          <a:chOff x="0" y="0"/>
          <a:chExt cx="0" cy="0"/>
        </a:xfrm>
      </p:grpSpPr>
      <p:sp>
        <p:nvSpPr>
          <p:cNvPr id="126" name="Google Shape;126;p2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cxnSp>
        <p:nvCxnSpPr>
          <p:cNvPr id="127" name="Google Shape;127;p20"/>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sp>
        <p:nvSpPr>
          <p:cNvPr id="128" name="Google Shape;128;p20"/>
          <p:cNvSpPr txBox="1">
            <a:spLocks noGrp="1"/>
          </p:cNvSpPr>
          <p:nvPr>
            <p:ph type="title"/>
          </p:nvPr>
        </p:nvSpPr>
        <p:spPr>
          <a:xfrm>
            <a:off x="457200" y="53833"/>
            <a:ext cx="11201200" cy="5560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2400"/>
              <a:buFont typeface="Arial"/>
              <a:buNone/>
              <a:defRPr sz="32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29" name="Google Shape;129;p20"/>
          <p:cNvPicPr preferRelativeResize="0"/>
          <p:nvPr/>
        </p:nvPicPr>
        <p:blipFill rotWithShape="1">
          <a:blip r:embed="rId2">
            <a:alphaModFix/>
          </a:blip>
          <a:srcRect/>
          <a:stretch/>
        </p:blipFill>
        <p:spPr>
          <a:xfrm>
            <a:off x="457201" y="6382571"/>
            <a:ext cx="1271892" cy="294840"/>
          </a:xfrm>
          <a:prstGeom prst="rect">
            <a:avLst/>
          </a:prstGeom>
          <a:noFill/>
          <a:ln>
            <a:noFill/>
          </a:ln>
        </p:spPr>
      </p:pic>
    </p:spTree>
    <p:extLst>
      <p:ext uri="{BB962C8B-B14F-4D97-AF65-F5344CB8AC3E}">
        <p14:creationId xmlns:p14="http://schemas.microsoft.com/office/powerpoint/2010/main" val="236798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1" type="title">
  <p:cSld name="Title Slide 1">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2743200" y="4270379"/>
            <a:ext cx="6680400" cy="165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lt1"/>
              </a:buClr>
              <a:buSzPts val="1500"/>
              <a:buNone/>
              <a:defRPr sz="2000">
                <a:solidFill>
                  <a:schemeClr val="lt1"/>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pic>
        <p:nvPicPr>
          <p:cNvPr id="13" name="Google Shape;13;p2"/>
          <p:cNvPicPr preferRelativeResize="0"/>
          <p:nvPr/>
        </p:nvPicPr>
        <p:blipFill rotWithShape="1">
          <a:blip r:embed="rId2">
            <a:alphaModFix/>
          </a:blip>
          <a:srcRect/>
          <a:stretch/>
        </p:blipFill>
        <p:spPr>
          <a:xfrm>
            <a:off x="2438401" y="1882132"/>
            <a:ext cx="7315204" cy="1976765"/>
          </a:xfrm>
          <a:prstGeom prst="rect">
            <a:avLst/>
          </a:prstGeom>
          <a:noFill/>
          <a:ln>
            <a:noFill/>
          </a:ln>
        </p:spPr>
      </p:pic>
      <p:sp>
        <p:nvSpPr>
          <p:cNvPr id="14" name="Google Shape;14;p2"/>
          <p:cNvSpPr txBox="1">
            <a:spLocks noGrp="1"/>
          </p:cNvSpPr>
          <p:nvPr>
            <p:ph type="ctrTitle"/>
          </p:nvPr>
        </p:nvSpPr>
        <p:spPr>
          <a:xfrm>
            <a:off x="2743200" y="3858899"/>
            <a:ext cx="6680400" cy="3680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Clr>
                <a:schemeClr val="lt1"/>
              </a:buClr>
              <a:buSzPts val="1500"/>
              <a:buFont typeface="Arial"/>
              <a:buNone/>
              <a:defRPr sz="2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11409045" y="6333135"/>
            <a:ext cx="731600" cy="524800"/>
          </a:xfrm>
          <a:prstGeom prst="rect">
            <a:avLst/>
          </a:prstGeom>
        </p:spPr>
        <p:txBody>
          <a:bodyPr spcFirstLastPara="1" wrap="square" lIns="68575" tIns="34275" rIns="68575" bIns="34275" anchor="t" anchorCtr="0">
            <a:noAutofit/>
          </a:bodyPr>
          <a:lstStyle>
            <a:lvl1pPr lvl="0" rtl="0">
              <a:buNone/>
              <a:defRPr sz="1733">
                <a:solidFill>
                  <a:schemeClr val="dk1"/>
                </a:solidFill>
              </a:defRPr>
            </a:lvl1pPr>
            <a:lvl2pPr lvl="1" rtl="0">
              <a:buNone/>
              <a:defRPr sz="1733">
                <a:solidFill>
                  <a:schemeClr val="dk1"/>
                </a:solidFill>
              </a:defRPr>
            </a:lvl2pPr>
            <a:lvl3pPr lvl="2" rtl="0">
              <a:buNone/>
              <a:defRPr sz="1733">
                <a:solidFill>
                  <a:schemeClr val="dk1"/>
                </a:solidFill>
              </a:defRPr>
            </a:lvl3pPr>
            <a:lvl4pPr lvl="3" rtl="0">
              <a:buNone/>
              <a:defRPr sz="1733">
                <a:solidFill>
                  <a:schemeClr val="dk1"/>
                </a:solidFill>
              </a:defRPr>
            </a:lvl4pPr>
            <a:lvl5pPr lvl="4" rtl="0">
              <a:buNone/>
              <a:defRPr sz="1733">
                <a:solidFill>
                  <a:schemeClr val="dk1"/>
                </a:solidFill>
              </a:defRPr>
            </a:lvl5pPr>
            <a:lvl6pPr lvl="5" rtl="0">
              <a:buNone/>
              <a:defRPr sz="1733">
                <a:solidFill>
                  <a:schemeClr val="dk1"/>
                </a:solidFill>
              </a:defRPr>
            </a:lvl6pPr>
            <a:lvl7pPr lvl="6" rtl="0">
              <a:buNone/>
              <a:defRPr sz="1733">
                <a:solidFill>
                  <a:schemeClr val="dk1"/>
                </a:solidFill>
              </a:defRPr>
            </a:lvl7pPr>
            <a:lvl8pPr lvl="7" rtl="0">
              <a:buNone/>
              <a:defRPr sz="1733">
                <a:solidFill>
                  <a:schemeClr val="dk1"/>
                </a:solidFill>
              </a:defRPr>
            </a:lvl8pPr>
            <a:lvl9pPr lvl="8" rtl="0">
              <a:buNone/>
              <a:defRPr sz="17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17069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087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9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Montserrat"/>
              <a:buNone/>
              <a:defRPr sz="3300" i="0" u="none" strike="noStrike" cap="none">
                <a:solidFill>
                  <a:schemeClr val="dk1"/>
                </a:solidFill>
                <a:latin typeface="Montserrat"/>
                <a:ea typeface="Montserrat"/>
                <a:cs typeface="Montserrat"/>
                <a:sym typeface="Montserrat"/>
              </a:defRPr>
            </a:lvl1pPr>
            <a:lvl2pPr lvl="1" rtl="0">
              <a:spcBef>
                <a:spcPts val="0"/>
              </a:spcBef>
              <a:spcAft>
                <a:spcPts val="0"/>
              </a:spcAft>
              <a:buSzPts val="1100"/>
              <a:buFont typeface="Montserrat"/>
              <a:buNone/>
              <a:defRPr sz="1400">
                <a:latin typeface="Montserrat"/>
                <a:ea typeface="Montserrat"/>
                <a:cs typeface="Montserrat"/>
                <a:sym typeface="Montserrat"/>
              </a:defRPr>
            </a:lvl2pPr>
            <a:lvl3pPr lvl="2" rtl="0">
              <a:spcBef>
                <a:spcPts val="0"/>
              </a:spcBef>
              <a:spcAft>
                <a:spcPts val="0"/>
              </a:spcAft>
              <a:buSzPts val="1100"/>
              <a:buFont typeface="Montserrat"/>
              <a:buNone/>
              <a:defRPr sz="1400">
                <a:latin typeface="Montserrat"/>
                <a:ea typeface="Montserrat"/>
                <a:cs typeface="Montserrat"/>
                <a:sym typeface="Montserrat"/>
              </a:defRPr>
            </a:lvl3pPr>
            <a:lvl4pPr lvl="3" rtl="0">
              <a:spcBef>
                <a:spcPts val="0"/>
              </a:spcBef>
              <a:spcAft>
                <a:spcPts val="0"/>
              </a:spcAft>
              <a:buSzPts val="1100"/>
              <a:buFont typeface="Montserrat"/>
              <a:buNone/>
              <a:defRPr sz="1400">
                <a:latin typeface="Montserrat"/>
                <a:ea typeface="Montserrat"/>
                <a:cs typeface="Montserrat"/>
                <a:sym typeface="Montserrat"/>
              </a:defRPr>
            </a:lvl4pPr>
            <a:lvl5pPr lvl="4" rtl="0">
              <a:spcBef>
                <a:spcPts val="0"/>
              </a:spcBef>
              <a:spcAft>
                <a:spcPts val="0"/>
              </a:spcAft>
              <a:buSzPts val="1100"/>
              <a:buFont typeface="Montserrat"/>
              <a:buNone/>
              <a:defRPr sz="1400">
                <a:latin typeface="Montserrat"/>
                <a:ea typeface="Montserrat"/>
                <a:cs typeface="Montserrat"/>
                <a:sym typeface="Montserrat"/>
              </a:defRPr>
            </a:lvl5pPr>
            <a:lvl6pPr lvl="5" rtl="0">
              <a:spcBef>
                <a:spcPts val="0"/>
              </a:spcBef>
              <a:spcAft>
                <a:spcPts val="0"/>
              </a:spcAft>
              <a:buSzPts val="1100"/>
              <a:buFont typeface="Montserrat"/>
              <a:buNone/>
              <a:defRPr sz="1400">
                <a:latin typeface="Montserrat"/>
                <a:ea typeface="Montserrat"/>
                <a:cs typeface="Montserrat"/>
                <a:sym typeface="Montserrat"/>
              </a:defRPr>
            </a:lvl6pPr>
            <a:lvl7pPr lvl="6" rtl="0">
              <a:spcBef>
                <a:spcPts val="0"/>
              </a:spcBef>
              <a:spcAft>
                <a:spcPts val="0"/>
              </a:spcAft>
              <a:buSzPts val="1100"/>
              <a:buFont typeface="Montserrat"/>
              <a:buNone/>
              <a:defRPr sz="1400">
                <a:latin typeface="Montserrat"/>
                <a:ea typeface="Montserrat"/>
                <a:cs typeface="Montserrat"/>
                <a:sym typeface="Montserrat"/>
              </a:defRPr>
            </a:lvl7pPr>
            <a:lvl8pPr lvl="7" rtl="0">
              <a:spcBef>
                <a:spcPts val="0"/>
              </a:spcBef>
              <a:spcAft>
                <a:spcPts val="0"/>
              </a:spcAft>
              <a:buSzPts val="1100"/>
              <a:buFont typeface="Montserrat"/>
              <a:buNone/>
              <a:defRPr sz="1400">
                <a:latin typeface="Montserrat"/>
                <a:ea typeface="Montserrat"/>
                <a:cs typeface="Montserrat"/>
                <a:sym typeface="Montserrat"/>
              </a:defRPr>
            </a:lvl8pPr>
            <a:lvl9pPr lvl="8" rtl="0">
              <a:spcBef>
                <a:spcPts val="0"/>
              </a:spcBef>
              <a:spcAft>
                <a:spcPts val="0"/>
              </a:spcAft>
              <a:buSzPts val="1100"/>
              <a:buFont typeface="Montserrat"/>
              <a:buNone/>
              <a:defRPr sz="1400">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100000"/>
              </a:lnSpc>
              <a:spcBef>
                <a:spcPts val="800"/>
              </a:spcBef>
              <a:spcAft>
                <a:spcPts val="0"/>
              </a:spcAft>
              <a:buClr>
                <a:schemeClr val="dk1"/>
              </a:buClr>
              <a:buSzPts val="2100"/>
              <a:buFont typeface="Montserrat"/>
              <a:buChar char="•"/>
              <a:defRPr sz="2100" i="0" u="none" strike="noStrike" cap="none">
                <a:solidFill>
                  <a:schemeClr val="dk1"/>
                </a:solidFill>
                <a:latin typeface="Montserrat"/>
                <a:ea typeface="Montserrat"/>
                <a:cs typeface="Montserrat"/>
                <a:sym typeface="Montserrat"/>
              </a:defRPr>
            </a:lvl1pPr>
            <a:lvl2pPr marL="914400" marR="0" lvl="1" indent="-342900" algn="l" rtl="0">
              <a:lnSpc>
                <a:spcPct val="100000"/>
              </a:lnSpc>
              <a:spcBef>
                <a:spcPts val="400"/>
              </a:spcBef>
              <a:spcAft>
                <a:spcPts val="0"/>
              </a:spcAft>
              <a:buClr>
                <a:schemeClr val="dk1"/>
              </a:buClr>
              <a:buSzPts val="1800"/>
              <a:buFont typeface="Montserrat"/>
              <a:buChar char="•"/>
              <a:defRPr sz="1800" i="0" u="none" strike="noStrike" cap="none">
                <a:solidFill>
                  <a:schemeClr val="dk1"/>
                </a:solidFill>
                <a:latin typeface="Montserrat"/>
                <a:ea typeface="Montserrat"/>
                <a:cs typeface="Montserrat"/>
                <a:sym typeface="Montserrat"/>
              </a:defRPr>
            </a:lvl2pPr>
            <a:lvl3pPr marL="1371600" marR="0" lvl="2" indent="-323850" algn="l" rtl="0">
              <a:lnSpc>
                <a:spcPct val="100000"/>
              </a:lnSpc>
              <a:spcBef>
                <a:spcPts val="400"/>
              </a:spcBef>
              <a:spcAft>
                <a:spcPts val="0"/>
              </a:spcAft>
              <a:buClr>
                <a:schemeClr val="dk1"/>
              </a:buClr>
              <a:buSzPts val="1500"/>
              <a:buFont typeface="Montserrat"/>
              <a:buChar char="•"/>
              <a:defRPr sz="150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400"/>
              </a:spcBef>
              <a:spcAft>
                <a:spcPts val="0"/>
              </a:spcAft>
              <a:buClr>
                <a:schemeClr val="dk1"/>
              </a:buClr>
              <a:buSzPts val="1400"/>
              <a:buFont typeface="Montserrat"/>
              <a:buChar char="•"/>
              <a:defRPr sz="1400" i="0" u="none" strike="noStrike" cap="none">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i="0" u="none" strike="noStrike" cap="none">
                <a:solidFill>
                  <a:srgbClr val="949494"/>
                </a:solidFill>
                <a:latin typeface="Montserrat"/>
                <a:ea typeface="Montserrat"/>
                <a:cs typeface="Montserrat"/>
                <a:sym typeface="Montserrat"/>
              </a:defRPr>
            </a:lvl1pPr>
            <a:lvl2pPr marL="0" marR="0" lvl="1" indent="0" algn="r" rtl="0">
              <a:spcBef>
                <a:spcPts val="0"/>
              </a:spcBef>
              <a:buNone/>
              <a:defRPr sz="1200" i="0" u="none" strike="noStrike" cap="none">
                <a:solidFill>
                  <a:srgbClr val="949494"/>
                </a:solidFill>
                <a:latin typeface="Montserrat"/>
                <a:ea typeface="Montserrat"/>
                <a:cs typeface="Montserrat"/>
                <a:sym typeface="Montserrat"/>
              </a:defRPr>
            </a:lvl2pPr>
            <a:lvl3pPr marL="0" marR="0" lvl="2" indent="0" algn="r" rtl="0">
              <a:spcBef>
                <a:spcPts val="0"/>
              </a:spcBef>
              <a:buNone/>
              <a:defRPr sz="1200" i="0" u="none" strike="noStrike" cap="none">
                <a:solidFill>
                  <a:srgbClr val="949494"/>
                </a:solidFill>
                <a:latin typeface="Montserrat"/>
                <a:ea typeface="Montserrat"/>
                <a:cs typeface="Montserrat"/>
                <a:sym typeface="Montserrat"/>
              </a:defRPr>
            </a:lvl3pPr>
            <a:lvl4pPr marL="0" marR="0" lvl="3" indent="0" algn="r" rtl="0">
              <a:spcBef>
                <a:spcPts val="0"/>
              </a:spcBef>
              <a:buNone/>
              <a:defRPr sz="1200" i="0" u="none" strike="noStrike" cap="none">
                <a:solidFill>
                  <a:srgbClr val="949494"/>
                </a:solidFill>
                <a:latin typeface="Montserrat"/>
                <a:ea typeface="Montserrat"/>
                <a:cs typeface="Montserrat"/>
                <a:sym typeface="Montserrat"/>
              </a:defRPr>
            </a:lvl4pPr>
            <a:lvl5pPr marL="0" marR="0" lvl="4" indent="0" algn="r" rtl="0">
              <a:spcBef>
                <a:spcPts val="0"/>
              </a:spcBef>
              <a:buNone/>
              <a:defRPr sz="1200" i="0" u="none" strike="noStrike" cap="none">
                <a:solidFill>
                  <a:srgbClr val="949494"/>
                </a:solidFill>
                <a:latin typeface="Montserrat"/>
                <a:ea typeface="Montserrat"/>
                <a:cs typeface="Montserrat"/>
                <a:sym typeface="Montserrat"/>
              </a:defRPr>
            </a:lvl5pPr>
            <a:lvl6pPr marL="0" marR="0" lvl="5" indent="0" algn="r" rtl="0">
              <a:spcBef>
                <a:spcPts val="0"/>
              </a:spcBef>
              <a:buNone/>
              <a:defRPr sz="1200" i="0" u="none" strike="noStrike" cap="none">
                <a:solidFill>
                  <a:srgbClr val="949494"/>
                </a:solidFill>
                <a:latin typeface="Montserrat"/>
                <a:ea typeface="Montserrat"/>
                <a:cs typeface="Montserrat"/>
                <a:sym typeface="Montserrat"/>
              </a:defRPr>
            </a:lvl6pPr>
            <a:lvl7pPr marL="0" marR="0" lvl="6" indent="0" algn="r" rtl="0">
              <a:spcBef>
                <a:spcPts val="0"/>
              </a:spcBef>
              <a:buNone/>
              <a:defRPr sz="1200" i="0" u="none" strike="noStrike" cap="none">
                <a:solidFill>
                  <a:srgbClr val="949494"/>
                </a:solidFill>
                <a:latin typeface="Montserrat"/>
                <a:ea typeface="Montserrat"/>
                <a:cs typeface="Montserrat"/>
                <a:sym typeface="Montserrat"/>
              </a:defRPr>
            </a:lvl7pPr>
            <a:lvl8pPr marL="0" marR="0" lvl="7" indent="0" algn="r" rtl="0">
              <a:spcBef>
                <a:spcPts val="0"/>
              </a:spcBef>
              <a:buNone/>
              <a:defRPr sz="1200" i="0" u="none" strike="noStrike" cap="none">
                <a:solidFill>
                  <a:srgbClr val="949494"/>
                </a:solidFill>
                <a:latin typeface="Montserrat"/>
                <a:ea typeface="Montserrat"/>
                <a:cs typeface="Montserrat"/>
                <a:sym typeface="Montserrat"/>
              </a:defRPr>
            </a:lvl8pPr>
            <a:lvl9pPr marL="0" marR="0" lvl="8" indent="0" algn="r" rtl="0">
              <a:spcBef>
                <a:spcPts val="0"/>
              </a:spcBef>
              <a:buNone/>
              <a:defRPr sz="1200" i="0" u="none" strike="noStrike" cap="none">
                <a:solidFill>
                  <a:srgbClr val="949494"/>
                </a:solidFill>
                <a:latin typeface="Montserrat"/>
                <a:ea typeface="Montserrat"/>
                <a:cs typeface="Montserrat"/>
                <a:sym typeface="Montserrat"/>
              </a:defRPr>
            </a:lvl9pPr>
          </a:lstStyle>
          <a:p>
            <a:fld id="{00000000-1234-1234-1234-123412341234}" type="slidenum">
              <a:rPr lang="en" smtClean="0"/>
              <a:pPr/>
              <a:t>‹#›</a:t>
            </a:fld>
            <a:endParaRPr lang="en"/>
          </a:p>
        </p:txBody>
      </p:sp>
      <p:pic>
        <p:nvPicPr>
          <p:cNvPr id="9" name="Google Shape;9;p1"/>
          <p:cNvPicPr preferRelativeResize="0"/>
          <p:nvPr/>
        </p:nvPicPr>
        <p:blipFill rotWithShape="1">
          <a:blip r:embed="rId35">
            <a:alphaModFix/>
          </a:blip>
          <a:srcRect/>
          <a:stretch/>
        </p:blipFill>
        <p:spPr>
          <a:xfrm>
            <a:off x="457201" y="6382571"/>
            <a:ext cx="1271892" cy="294840"/>
          </a:xfrm>
          <a:prstGeom prst="rect">
            <a:avLst/>
          </a:prstGeom>
          <a:noFill/>
          <a:ln>
            <a:noFill/>
          </a:ln>
        </p:spPr>
      </p:pic>
      <p:cxnSp>
        <p:nvCxnSpPr>
          <p:cNvPr id="10" name="Google Shape;10;p1"/>
          <p:cNvCxnSpPr/>
          <p:nvPr/>
        </p:nvCxnSpPr>
        <p:spPr>
          <a:xfrm>
            <a:off x="457200" y="6243851"/>
            <a:ext cx="11201200"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3490698004"/>
      </p:ext>
    </p:extLst>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github.com/ravichas/ML-predict-drugclass" TargetMode="Externa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mordred-descriptor.github.io/documentation/master/descriptors.html" TargetMode="Externa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creativecommons.org/licenses/by-nc-sa/3.0/" TargetMode="External"/><Relationship Id="rId5" Type="http://schemas.openxmlformats.org/officeDocument/2006/relationships/hyperlink" Target="https://randlow.github.io/posts/machine-learning/hybrid-colab/" TargetMode="Externa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TOMconsortium/AMPL" TargetMode="External"/><Relationship Id="rId7" Type="http://schemas.openxmlformats.org/officeDocument/2006/relationships/hyperlink" Target="https://github.com/ravichas/AMPL-workshop-1"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github.com/ravichas/AMPL-Tutorial/blob/master/AMPL_FNL_Workshop_06052021.ipynb" TargetMode="External"/><Relationship Id="rId5" Type="http://schemas.openxmlformats.org/officeDocument/2006/relationships/hyperlink" Target="https://hpc.nih.gov/apps/ampl.html" TargetMode="External"/><Relationship Id="rId4" Type="http://schemas.openxmlformats.org/officeDocument/2006/relationships/hyperlink" Target="https://github.com/ATOMconsortium/AMPL/tree/Tutorials/atomsci/ddm/examples/tutoria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TOMScience-org/AMP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TOMScience-org/AMPL/tree/master/atomsci/ddm/examples/tutorial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4"/>
          <p:cNvSpPr txBox="1">
            <a:spLocks noGrp="1"/>
          </p:cNvSpPr>
          <p:nvPr>
            <p:ph type="ctrTitle"/>
          </p:nvPr>
        </p:nvSpPr>
        <p:spPr>
          <a:xfrm>
            <a:off x="2845942" y="4059968"/>
            <a:ext cx="6680400" cy="368000"/>
          </a:xfrm>
          <a:prstGeom prst="rect">
            <a:avLst/>
          </a:prstGeom>
        </p:spPr>
        <p:txBody>
          <a:bodyPr spcFirstLastPara="1" wrap="square" lIns="91433" tIns="45700" rIns="91433" bIns="45700" anchor="t" anchorCtr="0">
            <a:noAutofit/>
          </a:bodyPr>
          <a:lstStyle/>
          <a:p>
            <a:pPr>
              <a:buClr>
                <a:srgbClr val="663366"/>
              </a:buClr>
            </a:pPr>
            <a:r>
              <a:rPr lang="en" b="1" dirty="0"/>
              <a:t>ATOM Modelling PipeLine (AMPL) Tutorial</a:t>
            </a:r>
            <a:endParaRPr b="1" dirty="0"/>
          </a:p>
        </p:txBody>
      </p:sp>
      <p:sp>
        <p:nvSpPr>
          <p:cNvPr id="488" name="Google Shape;488;p74"/>
          <p:cNvSpPr txBox="1">
            <a:spLocks noGrp="1"/>
          </p:cNvSpPr>
          <p:nvPr>
            <p:ph type="subTitle" idx="1"/>
          </p:nvPr>
        </p:nvSpPr>
        <p:spPr>
          <a:xfrm>
            <a:off x="1613042" y="4448323"/>
            <a:ext cx="8034939" cy="1655600"/>
          </a:xfrm>
          <a:prstGeom prst="rect">
            <a:avLst/>
          </a:prstGeom>
        </p:spPr>
        <p:txBody>
          <a:bodyPr spcFirstLastPara="1" wrap="square" lIns="91433" tIns="45700" rIns="91433" bIns="45700" anchor="t" anchorCtr="0">
            <a:noAutofit/>
          </a:bodyPr>
          <a:lstStyle/>
          <a:p>
            <a:pPr marL="0" indent="0"/>
            <a:r>
              <a:rPr lang="en" dirty="0"/>
              <a:t>Titli Sarkar </a:t>
            </a:r>
          </a:p>
          <a:p>
            <a:pPr marL="0" indent="0"/>
            <a:r>
              <a:rPr lang="en" dirty="0"/>
              <a:t>Frederick National Lab for Cancer Research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7F51F-0C1C-F846-80FD-279CFDDE9C43}"/>
              </a:ext>
            </a:extLst>
          </p:cNvPr>
          <p:cNvSpPr>
            <a:spLocks noGrp="1"/>
          </p:cNvSpPr>
          <p:nvPr>
            <p:ph idx="1"/>
          </p:nvPr>
        </p:nvSpPr>
        <p:spPr/>
        <p:txBody>
          <a:bodyPr/>
          <a:lstStyle/>
          <a:p>
            <a:pPr marL="0" indent="0">
              <a:buNone/>
            </a:pPr>
            <a:r>
              <a:rPr lang="en-US" sz="2000" b="0" dirty="0"/>
              <a:t>We use machine learning and physics-based models to predict efficacy, safety, pharmacokinetics and developability properties for the proposed molecules.</a:t>
            </a:r>
          </a:p>
        </p:txBody>
      </p:sp>
      <p:sp>
        <p:nvSpPr>
          <p:cNvPr id="2" name="Title 1">
            <a:extLst>
              <a:ext uri="{FF2B5EF4-FFF2-40B4-BE49-F238E27FC236}">
                <a16:creationId xmlns:a16="http://schemas.microsoft.com/office/drawing/2014/main" id="{8596DA2C-5DBF-E645-8D29-46C05EA1BE3A}"/>
              </a:ext>
            </a:extLst>
          </p:cNvPr>
          <p:cNvSpPr>
            <a:spLocks noGrp="1"/>
          </p:cNvSpPr>
          <p:nvPr>
            <p:ph type="title"/>
          </p:nvPr>
        </p:nvSpPr>
        <p:spPr/>
        <p:txBody>
          <a:bodyPr>
            <a:normAutofit/>
          </a:bodyPr>
          <a:lstStyle/>
          <a:p>
            <a:r>
              <a:rPr lang="en-US" dirty="0"/>
              <a:t>Property Prediction and Scoring</a:t>
            </a:r>
          </a:p>
        </p:txBody>
      </p:sp>
      <p:sp>
        <p:nvSpPr>
          <p:cNvPr id="4" name="Slide Number Placeholder 3">
            <a:extLst>
              <a:ext uri="{FF2B5EF4-FFF2-40B4-BE49-F238E27FC236}">
                <a16:creationId xmlns:a16="http://schemas.microsoft.com/office/drawing/2014/main" id="{DC4CF3D0-3B5D-B94A-8F56-8F6358175779}"/>
              </a:ext>
            </a:extLst>
          </p:cNvPr>
          <p:cNvSpPr>
            <a:spLocks noGrp="1"/>
          </p:cNvSpPr>
          <p:nvPr>
            <p:ph type="sldNum" sz="quarter" idx="4294967295"/>
          </p:nvPr>
        </p:nvSpPr>
        <p:spPr>
          <a:xfrm>
            <a:off x="1524000" y="0"/>
            <a:ext cx="0" cy="0"/>
          </a:xfrm>
        </p:spPr>
        <p:txBody>
          <a:bodyPr/>
          <a:lstStyle/>
          <a:p>
            <a:fld id="{D5F11FED-66BC-4C03-9016-FD41D1C797D0}" type="slidenum">
              <a:rPr lang="en-US" smtClean="0"/>
              <a:t>10</a:t>
            </a:fld>
            <a:endParaRPr lang="en-US"/>
          </a:p>
        </p:txBody>
      </p:sp>
      <p:pic>
        <p:nvPicPr>
          <p:cNvPr id="12" name="Picture 11">
            <a:extLst>
              <a:ext uri="{FF2B5EF4-FFF2-40B4-BE49-F238E27FC236}">
                <a16:creationId xmlns:a16="http://schemas.microsoft.com/office/drawing/2014/main" id="{861D2FE1-F798-5443-B625-9DBDA27D3B66}"/>
              </a:ext>
            </a:extLst>
          </p:cNvPr>
          <p:cNvPicPr>
            <a:picLocks noChangeAspect="1"/>
          </p:cNvPicPr>
          <p:nvPr/>
        </p:nvPicPr>
        <p:blipFill rotWithShape="1">
          <a:blip r:embed="rId2">
            <a:extLst>
              <a:ext uri="{28A0092B-C50C-407E-A947-70E740481C1C}">
                <a14:useLocalDpi xmlns:a14="http://schemas.microsoft.com/office/drawing/2010/main" val="0"/>
              </a:ext>
            </a:extLst>
          </a:blip>
          <a:srcRect l="12554" t="28082" r="13600" b="26109"/>
          <a:stretch/>
        </p:blipFill>
        <p:spPr>
          <a:xfrm>
            <a:off x="2407549" y="3511733"/>
            <a:ext cx="1355060" cy="840581"/>
          </a:xfrm>
          <a:prstGeom prst="rect">
            <a:avLst/>
          </a:prstGeom>
        </p:spPr>
      </p:pic>
      <p:pic>
        <p:nvPicPr>
          <p:cNvPr id="14" name="Picture 13">
            <a:extLst>
              <a:ext uri="{FF2B5EF4-FFF2-40B4-BE49-F238E27FC236}">
                <a16:creationId xmlns:a16="http://schemas.microsoft.com/office/drawing/2014/main" id="{BD47CCD2-C8E8-B64E-BA7A-BFBDB08B0088}"/>
              </a:ext>
            </a:extLst>
          </p:cNvPr>
          <p:cNvPicPr>
            <a:picLocks noChangeAspect="1"/>
          </p:cNvPicPr>
          <p:nvPr/>
        </p:nvPicPr>
        <p:blipFill rotWithShape="1">
          <a:blip r:embed="rId3">
            <a:extLst>
              <a:ext uri="{28A0092B-C50C-407E-A947-70E740481C1C}">
                <a14:useLocalDpi xmlns:a14="http://schemas.microsoft.com/office/drawing/2010/main" val="0"/>
              </a:ext>
            </a:extLst>
          </a:blip>
          <a:srcRect l="10836" t="22509" r="11927" b="22836"/>
          <a:stretch/>
        </p:blipFill>
        <p:spPr>
          <a:xfrm>
            <a:off x="2152651" y="2499684"/>
            <a:ext cx="1426037" cy="1009102"/>
          </a:xfrm>
          <a:prstGeom prst="rect">
            <a:avLst/>
          </a:prstGeom>
        </p:spPr>
      </p:pic>
      <p:sp>
        <p:nvSpPr>
          <p:cNvPr id="6" name="TextBox 5">
            <a:extLst>
              <a:ext uri="{FF2B5EF4-FFF2-40B4-BE49-F238E27FC236}">
                <a16:creationId xmlns:a16="http://schemas.microsoft.com/office/drawing/2014/main" id="{D3A6F32F-2BA2-4F47-AE1D-0776822BD2A3}"/>
              </a:ext>
            </a:extLst>
          </p:cNvPr>
          <p:cNvSpPr txBox="1"/>
          <p:nvPr/>
        </p:nvSpPr>
        <p:spPr>
          <a:xfrm>
            <a:off x="493188" y="4544072"/>
            <a:ext cx="11205624" cy="2031325"/>
          </a:xfrm>
          <a:prstGeom prst="rect">
            <a:avLst/>
          </a:prstGeom>
          <a:noFill/>
        </p:spPr>
        <p:txBody>
          <a:bodyPr wrap="square" rtlCol="0">
            <a:spAutoFit/>
          </a:bodyPr>
          <a:lstStyle/>
          <a:p>
            <a:r>
              <a:rPr lang="en-US" sz="2100" dirty="0"/>
              <a:t>Predictions are compared against target ranges and the differences are combined using a </a:t>
            </a:r>
            <a:r>
              <a:rPr lang="en-US" sz="2100" i="1" dirty="0"/>
              <a:t>cost function</a:t>
            </a:r>
            <a:r>
              <a:rPr lang="en-US" sz="2100" dirty="0"/>
              <a:t> to compute a score for each molecule.</a:t>
            </a:r>
          </a:p>
          <a:p>
            <a:endParaRPr lang="en-US" sz="2100" dirty="0"/>
          </a:p>
          <a:p>
            <a:r>
              <a:rPr lang="en-US" sz="2100" dirty="0"/>
              <a:t>The cost function imposes penalties that are usually exponential in the deviation from the target range. The scale and weight of each cost term is adjusted according to the importance of the associated property.</a:t>
            </a:r>
          </a:p>
        </p:txBody>
      </p:sp>
      <p:pic>
        <p:nvPicPr>
          <p:cNvPr id="3074" name="Picture 2">
            <a:extLst>
              <a:ext uri="{FF2B5EF4-FFF2-40B4-BE49-F238E27FC236}">
                <a16:creationId xmlns:a16="http://schemas.microsoft.com/office/drawing/2014/main" id="{6B8C30E5-65EC-5443-841D-E5C4AF318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833" y="2558787"/>
            <a:ext cx="1909601" cy="1856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A581486-B500-D844-BB40-F7E1750DB9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0635"/>
          <a:stretch/>
        </p:blipFill>
        <p:spPr bwMode="auto">
          <a:xfrm>
            <a:off x="7228578" y="2489393"/>
            <a:ext cx="2108548" cy="199524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4EC9F8E1-3620-D24C-A843-F170FEEB62AF}"/>
              </a:ext>
            </a:extLst>
          </p:cNvPr>
          <p:cNvSpPr/>
          <p:nvPr/>
        </p:nvSpPr>
        <p:spPr>
          <a:xfrm>
            <a:off x="3833585" y="3320852"/>
            <a:ext cx="438820" cy="216296"/>
          </a:xfrm>
          <a:prstGeom prst="rightArrow">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ight Arrow 16">
            <a:extLst>
              <a:ext uri="{FF2B5EF4-FFF2-40B4-BE49-F238E27FC236}">
                <a16:creationId xmlns:a16="http://schemas.microsoft.com/office/drawing/2014/main" id="{72E4338C-0644-4A43-B271-5FD4527ABF7B}"/>
              </a:ext>
            </a:extLst>
          </p:cNvPr>
          <p:cNvSpPr/>
          <p:nvPr/>
        </p:nvSpPr>
        <p:spPr>
          <a:xfrm>
            <a:off x="6526354" y="3320852"/>
            <a:ext cx="438820" cy="216296"/>
          </a:xfrm>
          <a:prstGeom prst="rightArrow">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6355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1"/>
          <p:cNvGrpSpPr/>
          <p:nvPr/>
        </p:nvGrpSpPr>
        <p:grpSpPr>
          <a:xfrm>
            <a:off x="200" y="297454"/>
            <a:ext cx="12191600" cy="6263080"/>
            <a:chOff x="91440" y="117192"/>
            <a:chExt cx="8961118" cy="3527899"/>
          </a:xfrm>
        </p:grpSpPr>
        <p:sp>
          <p:nvSpPr>
            <p:cNvPr id="105" name="Google Shape;105;p1"/>
            <p:cNvSpPr/>
            <p:nvPr/>
          </p:nvSpPr>
          <p:spPr>
            <a:xfrm>
              <a:off x="914400" y="117192"/>
              <a:ext cx="7315200" cy="310896"/>
            </a:xfrm>
            <a:prstGeom prst="roundRect">
              <a:avLst>
                <a:gd name="adj" fmla="val 16667"/>
              </a:avLst>
            </a:prstGeom>
            <a:solidFill>
              <a:schemeClr val="accent1">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Scaffold split</a:t>
              </a:r>
              <a:endParaRPr sz="1800"/>
            </a:p>
          </p:txBody>
        </p:sp>
        <p:grpSp>
          <p:nvGrpSpPr>
            <p:cNvPr id="106" name="Google Shape;106;p1"/>
            <p:cNvGrpSpPr/>
            <p:nvPr/>
          </p:nvGrpSpPr>
          <p:grpSpPr>
            <a:xfrm>
              <a:off x="914400" y="1363341"/>
              <a:ext cx="7315200" cy="623563"/>
              <a:chOff x="1401359" y="1363341"/>
              <a:chExt cx="7315200" cy="623563"/>
            </a:xfrm>
          </p:grpSpPr>
          <p:sp>
            <p:nvSpPr>
              <p:cNvPr id="107" name="Google Shape;107;p1"/>
              <p:cNvSpPr/>
              <p:nvPr/>
            </p:nvSpPr>
            <p:spPr>
              <a:xfrm>
                <a:off x="1401359" y="1514217"/>
                <a:ext cx="1737360" cy="310896"/>
              </a:xfrm>
              <a:prstGeom prst="roundRect">
                <a:avLst>
                  <a:gd name="adj" fmla="val 16667"/>
                </a:avLst>
              </a:prstGeom>
              <a:solidFill>
                <a:schemeClr val="accent3">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Random Forest</a:t>
                </a:r>
                <a:endParaRPr sz="1800"/>
              </a:p>
            </p:txBody>
          </p:sp>
          <p:sp>
            <p:nvSpPr>
              <p:cNvPr id="108" name="Google Shape;108;p1"/>
              <p:cNvSpPr/>
              <p:nvPr/>
            </p:nvSpPr>
            <p:spPr>
              <a:xfrm>
                <a:off x="3260639" y="1514217"/>
                <a:ext cx="1737360" cy="310896"/>
              </a:xfrm>
              <a:prstGeom prst="roundRect">
                <a:avLst>
                  <a:gd name="adj" fmla="val 16667"/>
                </a:avLst>
              </a:prstGeom>
              <a:solidFill>
                <a:schemeClr val="accent3">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XGBoost</a:t>
                </a:r>
                <a:endParaRPr sz="2000" b="1" i="0" u="none" strike="noStrike" cap="none">
                  <a:solidFill>
                    <a:schemeClr val="dk1"/>
                  </a:solidFill>
                  <a:latin typeface="Arial"/>
                  <a:ea typeface="Arial"/>
                  <a:cs typeface="Arial"/>
                  <a:sym typeface="Arial"/>
                </a:endParaRPr>
              </a:p>
            </p:txBody>
          </p:sp>
          <p:sp>
            <p:nvSpPr>
              <p:cNvPr id="109" name="Google Shape;109;p1"/>
              <p:cNvSpPr/>
              <p:nvPr/>
            </p:nvSpPr>
            <p:spPr>
              <a:xfrm>
                <a:off x="5119919" y="1363341"/>
                <a:ext cx="1737360" cy="612648"/>
              </a:xfrm>
              <a:prstGeom prst="roundRect">
                <a:avLst>
                  <a:gd name="adj" fmla="val 16667"/>
                </a:avLst>
              </a:prstGeom>
              <a:solidFill>
                <a:schemeClr val="accent3">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Neural Network (single)</a:t>
                </a:r>
                <a:endParaRPr sz="1800"/>
              </a:p>
            </p:txBody>
          </p:sp>
          <p:sp>
            <p:nvSpPr>
              <p:cNvPr id="110" name="Google Shape;110;p1"/>
              <p:cNvSpPr/>
              <p:nvPr/>
            </p:nvSpPr>
            <p:spPr>
              <a:xfrm>
                <a:off x="6979199" y="1374256"/>
                <a:ext cx="1737360" cy="612648"/>
              </a:xfrm>
              <a:prstGeom prst="roundRect">
                <a:avLst>
                  <a:gd name="adj" fmla="val 16667"/>
                </a:avLst>
              </a:prstGeom>
              <a:solidFill>
                <a:schemeClr val="accent3">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Neural Network (multitask)</a:t>
                </a:r>
                <a:endParaRPr sz="1800"/>
              </a:p>
            </p:txBody>
          </p:sp>
        </p:grpSp>
        <p:grpSp>
          <p:nvGrpSpPr>
            <p:cNvPr id="111" name="Google Shape;111;p1"/>
            <p:cNvGrpSpPr/>
            <p:nvPr/>
          </p:nvGrpSpPr>
          <p:grpSpPr>
            <a:xfrm>
              <a:off x="914400" y="741549"/>
              <a:ext cx="7315200" cy="310896"/>
              <a:chOff x="1401359" y="741549"/>
              <a:chExt cx="7315200" cy="310896"/>
            </a:xfrm>
          </p:grpSpPr>
          <p:sp>
            <p:nvSpPr>
              <p:cNvPr id="112" name="Google Shape;112;p1"/>
              <p:cNvSpPr/>
              <p:nvPr/>
            </p:nvSpPr>
            <p:spPr>
              <a:xfrm>
                <a:off x="1401359" y="741549"/>
                <a:ext cx="1737360" cy="310896"/>
              </a:xfrm>
              <a:prstGeom prst="roundRect">
                <a:avLst>
                  <a:gd name="adj" fmla="val 16667"/>
                </a:avLst>
              </a:prstGeom>
              <a:solidFill>
                <a:schemeClr val="accent2">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Mordred</a:t>
                </a:r>
                <a:endParaRPr sz="1800"/>
              </a:p>
            </p:txBody>
          </p:sp>
          <p:sp>
            <p:nvSpPr>
              <p:cNvPr id="113" name="Google Shape;113;p1"/>
              <p:cNvSpPr/>
              <p:nvPr/>
            </p:nvSpPr>
            <p:spPr>
              <a:xfrm>
                <a:off x="3260639" y="741549"/>
                <a:ext cx="1737360" cy="310896"/>
              </a:xfrm>
              <a:prstGeom prst="roundRect">
                <a:avLst>
                  <a:gd name="adj" fmla="val 16667"/>
                </a:avLst>
              </a:prstGeom>
              <a:solidFill>
                <a:schemeClr val="accent2">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MOE</a:t>
                </a:r>
                <a:endParaRPr sz="1800"/>
              </a:p>
            </p:txBody>
          </p:sp>
          <p:sp>
            <p:nvSpPr>
              <p:cNvPr id="114" name="Google Shape;114;p1"/>
              <p:cNvSpPr/>
              <p:nvPr/>
            </p:nvSpPr>
            <p:spPr>
              <a:xfrm>
                <a:off x="5119919" y="741549"/>
                <a:ext cx="1737360" cy="310896"/>
              </a:xfrm>
              <a:prstGeom prst="roundRect">
                <a:avLst>
                  <a:gd name="adj" fmla="val 16667"/>
                </a:avLst>
              </a:prstGeom>
              <a:solidFill>
                <a:schemeClr val="accent2">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ECFP</a:t>
                </a:r>
                <a:endParaRPr sz="1800"/>
              </a:p>
            </p:txBody>
          </p:sp>
          <p:sp>
            <p:nvSpPr>
              <p:cNvPr id="115" name="Google Shape;115;p1"/>
              <p:cNvSpPr/>
              <p:nvPr/>
            </p:nvSpPr>
            <p:spPr>
              <a:xfrm>
                <a:off x="6979199" y="741549"/>
                <a:ext cx="1737360" cy="310896"/>
              </a:xfrm>
              <a:prstGeom prst="roundRect">
                <a:avLst>
                  <a:gd name="adj" fmla="val 16667"/>
                </a:avLst>
              </a:prstGeom>
              <a:solidFill>
                <a:schemeClr val="accent2">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dk1"/>
                    </a:solidFill>
                    <a:latin typeface="Arial"/>
                    <a:ea typeface="Arial"/>
                    <a:cs typeface="Arial"/>
                    <a:sym typeface="Arial"/>
                  </a:rPr>
                  <a:t>GraphConv</a:t>
                </a:r>
                <a:endParaRPr sz="2000" b="1" i="0" u="none" strike="noStrike" cap="none">
                  <a:solidFill>
                    <a:schemeClr val="dk1"/>
                  </a:solidFill>
                  <a:latin typeface="Arial"/>
                  <a:ea typeface="Arial"/>
                  <a:cs typeface="Arial"/>
                  <a:sym typeface="Arial"/>
                </a:endParaRPr>
              </a:p>
            </p:txBody>
          </p:sp>
        </p:grpSp>
        <p:grpSp>
          <p:nvGrpSpPr>
            <p:cNvPr id="116" name="Google Shape;116;p1"/>
            <p:cNvGrpSpPr/>
            <p:nvPr/>
          </p:nvGrpSpPr>
          <p:grpSpPr>
            <a:xfrm>
              <a:off x="1782960" y="1052445"/>
              <a:ext cx="5578080" cy="461700"/>
              <a:chOff x="1782960" y="1052445"/>
              <a:chExt cx="5578080" cy="461700"/>
            </a:xfrm>
          </p:grpSpPr>
          <p:cxnSp>
            <p:nvCxnSpPr>
              <p:cNvPr id="117" name="Google Shape;117;p1"/>
              <p:cNvCxnSpPr>
                <a:stCxn id="112" idx="2"/>
                <a:endCxn id="107" idx="0"/>
              </p:cNvCxnSpPr>
              <p:nvPr/>
            </p:nvCxnSpPr>
            <p:spPr>
              <a:xfrm>
                <a:off x="1783080" y="1052445"/>
                <a:ext cx="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18" name="Google Shape;118;p1"/>
              <p:cNvCxnSpPr>
                <a:stCxn id="112" idx="2"/>
                <a:endCxn id="108" idx="0"/>
              </p:cNvCxnSpPr>
              <p:nvPr/>
            </p:nvCxnSpPr>
            <p:spPr>
              <a:xfrm>
                <a:off x="1783080" y="1052445"/>
                <a:ext cx="185940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19" name="Google Shape;119;p1"/>
              <p:cNvCxnSpPr>
                <a:stCxn id="112" idx="2"/>
                <a:endCxn id="109" idx="0"/>
              </p:cNvCxnSpPr>
              <p:nvPr/>
            </p:nvCxnSpPr>
            <p:spPr>
              <a:xfrm>
                <a:off x="1783080" y="1052445"/>
                <a:ext cx="3718500" cy="310800"/>
              </a:xfrm>
              <a:prstGeom prst="straightConnector1">
                <a:avLst/>
              </a:prstGeom>
              <a:noFill/>
              <a:ln w="9525" cap="flat" cmpd="sng">
                <a:solidFill>
                  <a:schemeClr val="accent1"/>
                </a:solidFill>
                <a:prstDash val="solid"/>
                <a:miter lim="800000"/>
                <a:headEnd type="none" w="sm" len="sm"/>
                <a:tailEnd type="none" w="sm" len="sm"/>
              </a:ln>
            </p:spPr>
          </p:cxnSp>
          <p:cxnSp>
            <p:nvCxnSpPr>
              <p:cNvPr id="120" name="Google Shape;120;p1"/>
              <p:cNvCxnSpPr>
                <a:stCxn id="112" idx="2"/>
                <a:endCxn id="110" idx="0"/>
              </p:cNvCxnSpPr>
              <p:nvPr/>
            </p:nvCxnSpPr>
            <p:spPr>
              <a:xfrm>
                <a:off x="1783080" y="1052445"/>
                <a:ext cx="5577900" cy="321900"/>
              </a:xfrm>
              <a:prstGeom prst="straightConnector1">
                <a:avLst/>
              </a:prstGeom>
              <a:noFill/>
              <a:ln w="9525" cap="flat" cmpd="sng">
                <a:solidFill>
                  <a:schemeClr val="accent1"/>
                </a:solidFill>
                <a:prstDash val="solid"/>
                <a:miter lim="800000"/>
                <a:headEnd type="none" w="sm" len="sm"/>
                <a:tailEnd type="none" w="sm" len="sm"/>
              </a:ln>
            </p:spPr>
          </p:cxnSp>
          <p:cxnSp>
            <p:nvCxnSpPr>
              <p:cNvPr id="121" name="Google Shape;121;p1"/>
              <p:cNvCxnSpPr>
                <a:stCxn id="113" idx="2"/>
                <a:endCxn id="107" idx="0"/>
              </p:cNvCxnSpPr>
              <p:nvPr/>
            </p:nvCxnSpPr>
            <p:spPr>
              <a:xfrm flipH="1">
                <a:off x="1782960" y="1052445"/>
                <a:ext cx="185940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22" name="Google Shape;122;p1"/>
              <p:cNvCxnSpPr>
                <a:stCxn id="113" idx="2"/>
                <a:endCxn id="108" idx="0"/>
              </p:cNvCxnSpPr>
              <p:nvPr/>
            </p:nvCxnSpPr>
            <p:spPr>
              <a:xfrm>
                <a:off x="3642360" y="1052445"/>
                <a:ext cx="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23" name="Google Shape;123;p1"/>
              <p:cNvCxnSpPr>
                <a:stCxn id="113" idx="2"/>
                <a:endCxn id="109" idx="0"/>
              </p:cNvCxnSpPr>
              <p:nvPr/>
            </p:nvCxnSpPr>
            <p:spPr>
              <a:xfrm>
                <a:off x="3642360" y="1052445"/>
                <a:ext cx="1859400" cy="310800"/>
              </a:xfrm>
              <a:prstGeom prst="straightConnector1">
                <a:avLst/>
              </a:prstGeom>
              <a:noFill/>
              <a:ln w="9525" cap="flat" cmpd="sng">
                <a:solidFill>
                  <a:schemeClr val="accent1"/>
                </a:solidFill>
                <a:prstDash val="solid"/>
                <a:miter lim="800000"/>
                <a:headEnd type="none" w="sm" len="sm"/>
                <a:tailEnd type="none" w="sm" len="sm"/>
              </a:ln>
            </p:spPr>
          </p:cxnSp>
          <p:cxnSp>
            <p:nvCxnSpPr>
              <p:cNvPr id="124" name="Google Shape;124;p1"/>
              <p:cNvCxnSpPr>
                <a:stCxn id="113" idx="2"/>
                <a:endCxn id="110" idx="0"/>
              </p:cNvCxnSpPr>
              <p:nvPr/>
            </p:nvCxnSpPr>
            <p:spPr>
              <a:xfrm>
                <a:off x="3642360" y="1052445"/>
                <a:ext cx="3718500" cy="321900"/>
              </a:xfrm>
              <a:prstGeom prst="straightConnector1">
                <a:avLst/>
              </a:prstGeom>
              <a:noFill/>
              <a:ln w="9525" cap="flat" cmpd="sng">
                <a:solidFill>
                  <a:schemeClr val="accent1"/>
                </a:solidFill>
                <a:prstDash val="solid"/>
                <a:miter lim="800000"/>
                <a:headEnd type="none" w="sm" len="sm"/>
                <a:tailEnd type="none" w="sm" len="sm"/>
              </a:ln>
            </p:spPr>
          </p:cxnSp>
          <p:cxnSp>
            <p:nvCxnSpPr>
              <p:cNvPr id="125" name="Google Shape;125;p1"/>
              <p:cNvCxnSpPr>
                <a:stCxn id="114" idx="2"/>
                <a:endCxn id="108" idx="0"/>
              </p:cNvCxnSpPr>
              <p:nvPr/>
            </p:nvCxnSpPr>
            <p:spPr>
              <a:xfrm flipH="1">
                <a:off x="3642240" y="1052445"/>
                <a:ext cx="185940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26" name="Google Shape;126;p1"/>
              <p:cNvCxnSpPr>
                <a:stCxn id="114" idx="2"/>
                <a:endCxn id="109" idx="0"/>
              </p:cNvCxnSpPr>
              <p:nvPr/>
            </p:nvCxnSpPr>
            <p:spPr>
              <a:xfrm>
                <a:off x="5501640" y="1052445"/>
                <a:ext cx="0" cy="310800"/>
              </a:xfrm>
              <a:prstGeom prst="straightConnector1">
                <a:avLst/>
              </a:prstGeom>
              <a:noFill/>
              <a:ln w="9525" cap="flat" cmpd="sng">
                <a:solidFill>
                  <a:schemeClr val="accent1"/>
                </a:solidFill>
                <a:prstDash val="solid"/>
                <a:miter lim="800000"/>
                <a:headEnd type="none" w="sm" len="sm"/>
                <a:tailEnd type="none" w="sm" len="sm"/>
              </a:ln>
            </p:spPr>
          </p:cxnSp>
          <p:cxnSp>
            <p:nvCxnSpPr>
              <p:cNvPr id="127" name="Google Shape;127;p1"/>
              <p:cNvCxnSpPr>
                <a:stCxn id="114" idx="2"/>
                <a:endCxn id="107" idx="0"/>
              </p:cNvCxnSpPr>
              <p:nvPr/>
            </p:nvCxnSpPr>
            <p:spPr>
              <a:xfrm flipH="1">
                <a:off x="1783140" y="1052445"/>
                <a:ext cx="3718500" cy="461700"/>
              </a:xfrm>
              <a:prstGeom prst="straightConnector1">
                <a:avLst/>
              </a:prstGeom>
              <a:noFill/>
              <a:ln w="9525" cap="flat" cmpd="sng">
                <a:solidFill>
                  <a:schemeClr val="accent1"/>
                </a:solidFill>
                <a:prstDash val="solid"/>
                <a:miter lim="800000"/>
                <a:headEnd type="none" w="sm" len="sm"/>
                <a:tailEnd type="none" w="sm" len="sm"/>
              </a:ln>
            </p:spPr>
          </p:cxnSp>
          <p:cxnSp>
            <p:nvCxnSpPr>
              <p:cNvPr id="128" name="Google Shape;128;p1"/>
              <p:cNvCxnSpPr>
                <a:stCxn id="114" idx="2"/>
                <a:endCxn id="110" idx="0"/>
              </p:cNvCxnSpPr>
              <p:nvPr/>
            </p:nvCxnSpPr>
            <p:spPr>
              <a:xfrm>
                <a:off x="5501640" y="1052445"/>
                <a:ext cx="1859400" cy="321900"/>
              </a:xfrm>
              <a:prstGeom prst="straightConnector1">
                <a:avLst/>
              </a:prstGeom>
              <a:noFill/>
              <a:ln w="9525" cap="flat" cmpd="sng">
                <a:solidFill>
                  <a:schemeClr val="accent1"/>
                </a:solidFill>
                <a:prstDash val="solid"/>
                <a:miter lim="800000"/>
                <a:headEnd type="none" w="sm" len="sm"/>
                <a:tailEnd type="none" w="sm" len="sm"/>
              </a:ln>
            </p:spPr>
          </p:cxnSp>
          <p:cxnSp>
            <p:nvCxnSpPr>
              <p:cNvPr id="129" name="Google Shape;129;p1"/>
              <p:cNvCxnSpPr>
                <a:stCxn id="115" idx="2"/>
                <a:endCxn id="109" idx="0"/>
              </p:cNvCxnSpPr>
              <p:nvPr/>
            </p:nvCxnSpPr>
            <p:spPr>
              <a:xfrm flipH="1">
                <a:off x="5501520" y="1052445"/>
                <a:ext cx="1859400" cy="310800"/>
              </a:xfrm>
              <a:prstGeom prst="straightConnector1">
                <a:avLst/>
              </a:prstGeom>
              <a:noFill/>
              <a:ln w="9525" cap="flat" cmpd="sng">
                <a:solidFill>
                  <a:schemeClr val="accent1"/>
                </a:solidFill>
                <a:prstDash val="solid"/>
                <a:miter lim="800000"/>
                <a:headEnd type="none" w="sm" len="sm"/>
                <a:tailEnd type="none" w="sm" len="sm"/>
              </a:ln>
            </p:spPr>
          </p:cxnSp>
          <p:cxnSp>
            <p:nvCxnSpPr>
              <p:cNvPr id="130" name="Google Shape;130;p1"/>
              <p:cNvCxnSpPr>
                <a:stCxn id="115" idx="2"/>
                <a:endCxn id="110" idx="0"/>
              </p:cNvCxnSpPr>
              <p:nvPr/>
            </p:nvCxnSpPr>
            <p:spPr>
              <a:xfrm>
                <a:off x="7360920" y="1052445"/>
                <a:ext cx="0" cy="321900"/>
              </a:xfrm>
              <a:prstGeom prst="straightConnector1">
                <a:avLst/>
              </a:prstGeom>
              <a:noFill/>
              <a:ln w="9525" cap="flat" cmpd="sng">
                <a:solidFill>
                  <a:schemeClr val="accent1"/>
                </a:solidFill>
                <a:prstDash val="solid"/>
                <a:miter lim="800000"/>
                <a:headEnd type="none" w="sm" len="sm"/>
                <a:tailEnd type="none" w="sm" len="sm"/>
              </a:ln>
            </p:spPr>
          </p:cxnSp>
        </p:grpSp>
        <p:grpSp>
          <p:nvGrpSpPr>
            <p:cNvPr id="131" name="Google Shape;131;p1"/>
            <p:cNvGrpSpPr/>
            <p:nvPr/>
          </p:nvGrpSpPr>
          <p:grpSpPr>
            <a:xfrm>
              <a:off x="91440" y="2288491"/>
              <a:ext cx="8961118" cy="1356600"/>
              <a:chOff x="91440" y="2443481"/>
              <a:chExt cx="8961118" cy="1356600"/>
            </a:xfrm>
          </p:grpSpPr>
          <p:sp>
            <p:nvSpPr>
              <p:cNvPr id="132" name="Google Shape;132;p1"/>
              <p:cNvSpPr/>
              <p:nvPr/>
            </p:nvSpPr>
            <p:spPr>
              <a:xfrm>
                <a:off x="91440"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Number of estimators</a:t>
                </a:r>
                <a:endParaRPr sz="1800"/>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[10, 15, 20, 25, 30, 40, 50, 60, 70, 80, 90, 100, 110, 120, 150, 200, 300, 400, 500]</a:t>
                </a:r>
                <a:endParaRPr sz="1800"/>
              </a:p>
            </p:txBody>
          </p:sp>
          <p:sp>
            <p:nvSpPr>
              <p:cNvPr id="133" name="Google Shape;133;p1"/>
              <p:cNvSpPr/>
              <p:nvPr/>
            </p:nvSpPr>
            <p:spPr>
              <a:xfrm>
                <a:off x="3108959"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Gamma</a:t>
                </a:r>
                <a:endParaRPr sz="1800"/>
              </a:p>
              <a:p>
                <a:pPr marL="0" marR="0" lvl="0" indent="0" algn="ctr" rtl="0">
                  <a:spcBef>
                    <a:spcPts val="0"/>
                  </a:spcBef>
                  <a:spcAft>
                    <a:spcPts val="0"/>
                  </a:spcAft>
                  <a:buNone/>
                </a:pPr>
                <a:endParaRPr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[0.0, 0.05, 0.1, 0.2, 0.3, 0.4, 0.5]</a:t>
                </a:r>
                <a:endParaRPr sz="1800"/>
              </a:p>
            </p:txBody>
          </p:sp>
          <p:sp>
            <p:nvSpPr>
              <p:cNvPr id="134" name="Google Shape;134;p1"/>
              <p:cNvSpPr/>
              <p:nvPr/>
            </p:nvSpPr>
            <p:spPr>
              <a:xfrm>
                <a:off x="5120639"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Number of layers </a:t>
                </a:r>
                <a:endParaRPr sz="1800"/>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[1, 2, 3]</a:t>
                </a:r>
                <a:endParaRPr sz="1800"/>
              </a:p>
            </p:txBody>
          </p:sp>
          <p:sp>
            <p:nvSpPr>
              <p:cNvPr id="135" name="Google Shape;135;p1"/>
              <p:cNvSpPr/>
              <p:nvPr/>
            </p:nvSpPr>
            <p:spPr>
              <a:xfrm>
                <a:off x="1097280"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Tree depth </a:t>
                </a:r>
                <a:endParaRPr sz="1800"/>
              </a:p>
              <a:p>
                <a:pPr marL="0" marR="0" lvl="0" indent="0" algn="ctr" rtl="0">
                  <a:spcBef>
                    <a:spcPts val="0"/>
                  </a:spcBef>
                  <a:spcAft>
                    <a:spcPts val="0"/>
                  </a:spcAft>
                  <a:buNone/>
                </a:pPr>
                <a:endParaRPr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[5, 10, 15, 20, 25, 40, 60, 80, 100, 120]</a:t>
                </a:r>
                <a:endParaRPr sz="1800"/>
              </a:p>
            </p:txBody>
          </p:sp>
          <p:sp>
            <p:nvSpPr>
              <p:cNvPr id="136" name="Google Shape;136;p1"/>
              <p:cNvSpPr/>
              <p:nvPr/>
            </p:nvSpPr>
            <p:spPr>
              <a:xfrm>
                <a:off x="2103120"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Max features per node</a:t>
                </a:r>
                <a:endParaRPr sz="1800"/>
              </a:p>
              <a:p>
                <a:pPr marL="0" marR="0" lvl="0" indent="0" algn="ctr" rtl="0">
                  <a:spcBef>
                    <a:spcPts val="0"/>
                  </a:spcBef>
                  <a:spcAft>
                    <a:spcPts val="0"/>
                  </a:spcAft>
                  <a:buNone/>
                </a:pPr>
                <a:endParaRPr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[16, 18, 20, 22, 24, 26, 28, 30, 32]</a:t>
                </a:r>
                <a:endParaRPr sz="1800"/>
              </a:p>
            </p:txBody>
          </p:sp>
          <p:sp>
            <p:nvSpPr>
              <p:cNvPr id="137" name="Google Shape;137;p1"/>
              <p:cNvSpPr/>
              <p:nvPr/>
            </p:nvSpPr>
            <p:spPr>
              <a:xfrm>
                <a:off x="4114799"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Learning rate</a:t>
                </a:r>
                <a:endParaRPr sz="1800"/>
              </a:p>
              <a:p>
                <a:pPr marL="0" marR="0" lvl="0" indent="0" algn="ctr" rtl="0">
                  <a:spcBef>
                    <a:spcPts val="0"/>
                  </a:spcBef>
                  <a:spcAft>
                    <a:spcPts val="0"/>
                  </a:spcAft>
                  <a:buNone/>
                </a:pPr>
                <a:endParaRPr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[0.0001, 0.001, 0.01, 0.1, 0.25]</a:t>
                </a:r>
                <a:endParaRPr sz="1800"/>
              </a:p>
            </p:txBody>
          </p:sp>
          <p:sp>
            <p:nvSpPr>
              <p:cNvPr id="138" name="Google Shape;138;p1"/>
              <p:cNvSpPr/>
              <p:nvPr/>
            </p:nvSpPr>
            <p:spPr>
              <a:xfrm>
                <a:off x="6126478"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Layer sizes</a:t>
                </a:r>
                <a:endParaRPr sz="1800"/>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[1, 2, 4, 8, 16, 32, 64, 128, 256, 512, 1024]</a:t>
                </a:r>
                <a:endParaRPr sz="1800"/>
              </a:p>
            </p:txBody>
          </p:sp>
          <p:sp>
            <p:nvSpPr>
              <p:cNvPr id="139" name="Google Shape;139;p1"/>
              <p:cNvSpPr/>
              <p:nvPr/>
            </p:nvSpPr>
            <p:spPr>
              <a:xfrm>
                <a:off x="7132318"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Learning rate </a:t>
                </a:r>
                <a:endParaRPr sz="1800"/>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[1e-05,  5e-05, 0.0001, 0.001, 0.01, 0.025. 0.05, 0.075]  </a:t>
                </a:r>
                <a:endParaRPr sz="1800"/>
              </a:p>
            </p:txBody>
          </p:sp>
          <p:sp>
            <p:nvSpPr>
              <p:cNvPr id="140" name="Google Shape;140;p1"/>
              <p:cNvSpPr/>
              <p:nvPr/>
            </p:nvSpPr>
            <p:spPr>
              <a:xfrm>
                <a:off x="8138158" y="2443481"/>
                <a:ext cx="914400" cy="1356600"/>
              </a:xfrm>
              <a:prstGeom prst="roundRect">
                <a:avLst>
                  <a:gd name="adj" fmla="val 16667"/>
                </a:avLst>
              </a:prstGeom>
              <a:solidFill>
                <a:schemeClr val="accent5">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i="0" u="none" strike="noStrike" cap="none">
                    <a:solidFill>
                      <a:schemeClr val="dk1"/>
                    </a:solidFill>
                    <a:latin typeface="Arial"/>
                    <a:ea typeface="Arial"/>
                    <a:cs typeface="Arial"/>
                    <a:sym typeface="Arial"/>
                  </a:rPr>
                  <a:t>Dropouts</a:t>
                </a:r>
                <a:endParaRPr sz="1800"/>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b="0" i="0" u="none" strike="noStrike" cap="none">
                    <a:solidFill>
                      <a:schemeClr val="dk1"/>
                    </a:solidFill>
                    <a:latin typeface="Arial"/>
                    <a:ea typeface="Arial"/>
                    <a:cs typeface="Arial"/>
                    <a:sym typeface="Arial"/>
                  </a:rPr>
                  <a:t>[0.1, 0.2, 0.3, 0.4, 0.8]</a:t>
                </a:r>
                <a:endParaRPr sz="1800"/>
              </a:p>
            </p:txBody>
          </p:sp>
        </p:grpSp>
        <p:cxnSp>
          <p:nvCxnSpPr>
            <p:cNvPr id="141" name="Google Shape;141;p1"/>
            <p:cNvCxnSpPr>
              <a:stCxn id="107" idx="2"/>
              <a:endCxn id="132" idx="0"/>
            </p:cNvCxnSpPr>
            <p:nvPr/>
          </p:nvCxnSpPr>
          <p:spPr>
            <a:xfrm flipH="1">
              <a:off x="548580" y="1825113"/>
              <a:ext cx="1234500" cy="463500"/>
            </a:xfrm>
            <a:prstGeom prst="straightConnector1">
              <a:avLst/>
            </a:prstGeom>
            <a:noFill/>
            <a:ln w="9525" cap="flat" cmpd="sng">
              <a:solidFill>
                <a:schemeClr val="accent1"/>
              </a:solidFill>
              <a:prstDash val="solid"/>
              <a:miter lim="800000"/>
              <a:headEnd type="none" w="sm" len="sm"/>
              <a:tailEnd type="none" w="sm" len="sm"/>
            </a:ln>
          </p:spPr>
        </p:cxnSp>
        <p:cxnSp>
          <p:nvCxnSpPr>
            <p:cNvPr id="142" name="Google Shape;142;p1"/>
            <p:cNvCxnSpPr>
              <a:stCxn id="107" idx="2"/>
              <a:endCxn id="135" idx="0"/>
            </p:cNvCxnSpPr>
            <p:nvPr/>
          </p:nvCxnSpPr>
          <p:spPr>
            <a:xfrm flipH="1">
              <a:off x="1554480" y="1825113"/>
              <a:ext cx="228600" cy="463500"/>
            </a:xfrm>
            <a:prstGeom prst="straightConnector1">
              <a:avLst/>
            </a:prstGeom>
            <a:noFill/>
            <a:ln w="9525" cap="flat" cmpd="sng">
              <a:solidFill>
                <a:schemeClr val="accent1"/>
              </a:solidFill>
              <a:prstDash val="solid"/>
              <a:miter lim="800000"/>
              <a:headEnd type="none" w="sm" len="sm"/>
              <a:tailEnd type="none" w="sm" len="sm"/>
            </a:ln>
          </p:spPr>
        </p:cxnSp>
        <p:cxnSp>
          <p:nvCxnSpPr>
            <p:cNvPr id="143" name="Google Shape;143;p1"/>
            <p:cNvCxnSpPr>
              <a:stCxn id="107" idx="2"/>
              <a:endCxn id="136" idx="0"/>
            </p:cNvCxnSpPr>
            <p:nvPr/>
          </p:nvCxnSpPr>
          <p:spPr>
            <a:xfrm>
              <a:off x="1783080" y="1825113"/>
              <a:ext cx="777300" cy="463500"/>
            </a:xfrm>
            <a:prstGeom prst="straightConnector1">
              <a:avLst/>
            </a:prstGeom>
            <a:noFill/>
            <a:ln w="9525" cap="flat" cmpd="sng">
              <a:solidFill>
                <a:schemeClr val="accent1"/>
              </a:solidFill>
              <a:prstDash val="solid"/>
              <a:miter lim="800000"/>
              <a:headEnd type="none" w="sm" len="sm"/>
              <a:tailEnd type="none" w="sm" len="sm"/>
            </a:ln>
          </p:spPr>
        </p:cxnSp>
        <p:cxnSp>
          <p:nvCxnSpPr>
            <p:cNvPr id="144" name="Google Shape;144;p1"/>
            <p:cNvCxnSpPr>
              <a:stCxn id="108" idx="2"/>
              <a:endCxn id="133" idx="0"/>
            </p:cNvCxnSpPr>
            <p:nvPr/>
          </p:nvCxnSpPr>
          <p:spPr>
            <a:xfrm flipH="1">
              <a:off x="3566160" y="1825113"/>
              <a:ext cx="76200" cy="463500"/>
            </a:xfrm>
            <a:prstGeom prst="straightConnector1">
              <a:avLst/>
            </a:prstGeom>
            <a:noFill/>
            <a:ln w="9525" cap="flat" cmpd="sng">
              <a:solidFill>
                <a:schemeClr val="accent1"/>
              </a:solidFill>
              <a:prstDash val="solid"/>
              <a:miter lim="800000"/>
              <a:headEnd type="none" w="sm" len="sm"/>
              <a:tailEnd type="none" w="sm" len="sm"/>
            </a:ln>
          </p:spPr>
        </p:cxnSp>
        <p:cxnSp>
          <p:nvCxnSpPr>
            <p:cNvPr id="145" name="Google Shape;145;p1"/>
            <p:cNvCxnSpPr>
              <a:stCxn id="108" idx="2"/>
              <a:endCxn id="137" idx="0"/>
            </p:cNvCxnSpPr>
            <p:nvPr/>
          </p:nvCxnSpPr>
          <p:spPr>
            <a:xfrm>
              <a:off x="3642360" y="1825113"/>
              <a:ext cx="929700" cy="463500"/>
            </a:xfrm>
            <a:prstGeom prst="straightConnector1">
              <a:avLst/>
            </a:prstGeom>
            <a:noFill/>
            <a:ln w="9525" cap="flat" cmpd="sng">
              <a:solidFill>
                <a:schemeClr val="accent1"/>
              </a:solidFill>
              <a:prstDash val="solid"/>
              <a:miter lim="800000"/>
              <a:headEnd type="none" w="sm" len="sm"/>
              <a:tailEnd type="none" w="sm" len="sm"/>
            </a:ln>
          </p:spPr>
        </p:cxnSp>
        <p:cxnSp>
          <p:nvCxnSpPr>
            <p:cNvPr id="146" name="Google Shape;146;p1"/>
            <p:cNvCxnSpPr>
              <a:stCxn id="109" idx="2"/>
              <a:endCxn id="134" idx="0"/>
            </p:cNvCxnSpPr>
            <p:nvPr/>
          </p:nvCxnSpPr>
          <p:spPr>
            <a:xfrm>
              <a:off x="5501640" y="1975989"/>
              <a:ext cx="76200" cy="312600"/>
            </a:xfrm>
            <a:prstGeom prst="straightConnector1">
              <a:avLst/>
            </a:prstGeom>
            <a:noFill/>
            <a:ln w="9525" cap="flat" cmpd="sng">
              <a:solidFill>
                <a:schemeClr val="accent1"/>
              </a:solidFill>
              <a:prstDash val="solid"/>
              <a:miter lim="800000"/>
              <a:headEnd type="none" w="sm" len="sm"/>
              <a:tailEnd type="none" w="sm" len="sm"/>
            </a:ln>
          </p:spPr>
        </p:cxnSp>
        <p:cxnSp>
          <p:nvCxnSpPr>
            <p:cNvPr id="147" name="Google Shape;147;p1"/>
            <p:cNvCxnSpPr>
              <a:stCxn id="109" idx="2"/>
              <a:endCxn id="138" idx="0"/>
            </p:cNvCxnSpPr>
            <p:nvPr/>
          </p:nvCxnSpPr>
          <p:spPr>
            <a:xfrm>
              <a:off x="5501640" y="1975989"/>
              <a:ext cx="1082100" cy="312600"/>
            </a:xfrm>
            <a:prstGeom prst="straightConnector1">
              <a:avLst/>
            </a:prstGeom>
            <a:noFill/>
            <a:ln w="9525" cap="flat" cmpd="sng">
              <a:solidFill>
                <a:schemeClr val="accent1"/>
              </a:solidFill>
              <a:prstDash val="solid"/>
              <a:miter lim="800000"/>
              <a:headEnd type="none" w="sm" len="sm"/>
              <a:tailEnd type="none" w="sm" len="sm"/>
            </a:ln>
          </p:spPr>
        </p:cxnSp>
        <p:cxnSp>
          <p:nvCxnSpPr>
            <p:cNvPr id="148" name="Google Shape;148;p1"/>
            <p:cNvCxnSpPr>
              <a:stCxn id="109" idx="2"/>
              <a:endCxn id="139" idx="0"/>
            </p:cNvCxnSpPr>
            <p:nvPr/>
          </p:nvCxnSpPr>
          <p:spPr>
            <a:xfrm>
              <a:off x="5501640" y="1975989"/>
              <a:ext cx="2088000" cy="312600"/>
            </a:xfrm>
            <a:prstGeom prst="straightConnector1">
              <a:avLst/>
            </a:prstGeom>
            <a:noFill/>
            <a:ln w="9525" cap="flat" cmpd="sng">
              <a:solidFill>
                <a:schemeClr val="accent1"/>
              </a:solidFill>
              <a:prstDash val="solid"/>
              <a:miter lim="800000"/>
              <a:headEnd type="none" w="sm" len="sm"/>
              <a:tailEnd type="none" w="sm" len="sm"/>
            </a:ln>
          </p:spPr>
        </p:cxnSp>
        <p:cxnSp>
          <p:nvCxnSpPr>
            <p:cNvPr id="149" name="Google Shape;149;p1"/>
            <p:cNvCxnSpPr>
              <a:stCxn id="109" idx="2"/>
              <a:endCxn id="140" idx="0"/>
            </p:cNvCxnSpPr>
            <p:nvPr/>
          </p:nvCxnSpPr>
          <p:spPr>
            <a:xfrm>
              <a:off x="5501640" y="1975989"/>
              <a:ext cx="3093600" cy="312600"/>
            </a:xfrm>
            <a:prstGeom prst="straightConnector1">
              <a:avLst/>
            </a:prstGeom>
            <a:noFill/>
            <a:ln w="9525" cap="flat" cmpd="sng">
              <a:solidFill>
                <a:schemeClr val="accent1"/>
              </a:solidFill>
              <a:prstDash val="solid"/>
              <a:miter lim="800000"/>
              <a:headEnd type="none" w="sm" len="sm"/>
              <a:tailEnd type="none" w="sm" len="sm"/>
            </a:ln>
          </p:spPr>
        </p:cxnSp>
        <p:cxnSp>
          <p:nvCxnSpPr>
            <p:cNvPr id="150" name="Google Shape;150;p1"/>
            <p:cNvCxnSpPr>
              <a:stCxn id="110" idx="2"/>
              <a:endCxn id="134" idx="0"/>
            </p:cNvCxnSpPr>
            <p:nvPr/>
          </p:nvCxnSpPr>
          <p:spPr>
            <a:xfrm flipH="1">
              <a:off x="5577720" y="1986904"/>
              <a:ext cx="1783200" cy="301500"/>
            </a:xfrm>
            <a:prstGeom prst="straightConnector1">
              <a:avLst/>
            </a:prstGeom>
            <a:noFill/>
            <a:ln w="9525" cap="flat" cmpd="sng">
              <a:solidFill>
                <a:schemeClr val="accent1"/>
              </a:solidFill>
              <a:prstDash val="solid"/>
              <a:miter lim="800000"/>
              <a:headEnd type="none" w="sm" len="sm"/>
              <a:tailEnd type="none" w="sm" len="sm"/>
            </a:ln>
          </p:spPr>
        </p:cxnSp>
        <p:cxnSp>
          <p:nvCxnSpPr>
            <p:cNvPr id="151" name="Google Shape;151;p1"/>
            <p:cNvCxnSpPr>
              <a:stCxn id="110" idx="2"/>
              <a:endCxn id="138" idx="0"/>
            </p:cNvCxnSpPr>
            <p:nvPr/>
          </p:nvCxnSpPr>
          <p:spPr>
            <a:xfrm flipH="1">
              <a:off x="6583620" y="1986904"/>
              <a:ext cx="777300" cy="301500"/>
            </a:xfrm>
            <a:prstGeom prst="straightConnector1">
              <a:avLst/>
            </a:prstGeom>
            <a:noFill/>
            <a:ln w="9525" cap="flat" cmpd="sng">
              <a:solidFill>
                <a:schemeClr val="accent1"/>
              </a:solidFill>
              <a:prstDash val="solid"/>
              <a:miter lim="800000"/>
              <a:headEnd type="none" w="sm" len="sm"/>
              <a:tailEnd type="none" w="sm" len="sm"/>
            </a:ln>
          </p:spPr>
        </p:cxnSp>
        <p:cxnSp>
          <p:nvCxnSpPr>
            <p:cNvPr id="152" name="Google Shape;152;p1"/>
            <p:cNvCxnSpPr>
              <a:stCxn id="110" idx="2"/>
              <a:endCxn id="139" idx="0"/>
            </p:cNvCxnSpPr>
            <p:nvPr/>
          </p:nvCxnSpPr>
          <p:spPr>
            <a:xfrm>
              <a:off x="7360920" y="1986904"/>
              <a:ext cx="228600" cy="301500"/>
            </a:xfrm>
            <a:prstGeom prst="straightConnector1">
              <a:avLst/>
            </a:prstGeom>
            <a:noFill/>
            <a:ln w="9525" cap="flat" cmpd="sng">
              <a:solidFill>
                <a:schemeClr val="accent1"/>
              </a:solidFill>
              <a:prstDash val="solid"/>
              <a:miter lim="800000"/>
              <a:headEnd type="none" w="sm" len="sm"/>
              <a:tailEnd type="none" w="sm" len="sm"/>
            </a:ln>
          </p:spPr>
        </p:cxnSp>
        <p:cxnSp>
          <p:nvCxnSpPr>
            <p:cNvPr id="153" name="Google Shape;153;p1"/>
            <p:cNvCxnSpPr>
              <a:stCxn id="110" idx="2"/>
              <a:endCxn id="140" idx="0"/>
            </p:cNvCxnSpPr>
            <p:nvPr/>
          </p:nvCxnSpPr>
          <p:spPr>
            <a:xfrm>
              <a:off x="7360920" y="1986904"/>
              <a:ext cx="1234500" cy="301500"/>
            </a:xfrm>
            <a:prstGeom prst="straightConnector1">
              <a:avLst/>
            </a:prstGeom>
            <a:noFill/>
            <a:ln w="9525" cap="flat" cmpd="sng">
              <a:solidFill>
                <a:schemeClr val="accent1"/>
              </a:solidFill>
              <a:prstDash val="solid"/>
              <a:miter lim="800000"/>
              <a:headEnd type="none" w="sm" len="sm"/>
              <a:tailEnd type="none" w="sm" len="sm"/>
            </a:ln>
          </p:spPr>
        </p:cxnSp>
        <p:cxnSp>
          <p:nvCxnSpPr>
            <p:cNvPr id="154" name="Google Shape;154;p1"/>
            <p:cNvCxnSpPr>
              <a:stCxn id="105" idx="2"/>
              <a:endCxn id="112" idx="0"/>
            </p:cNvCxnSpPr>
            <p:nvPr/>
          </p:nvCxnSpPr>
          <p:spPr>
            <a:xfrm flipH="1">
              <a:off x="1783200" y="428088"/>
              <a:ext cx="2788800" cy="313500"/>
            </a:xfrm>
            <a:prstGeom prst="straightConnector1">
              <a:avLst/>
            </a:prstGeom>
            <a:noFill/>
            <a:ln w="9525" cap="flat" cmpd="sng">
              <a:solidFill>
                <a:schemeClr val="accent1"/>
              </a:solidFill>
              <a:prstDash val="solid"/>
              <a:miter lim="800000"/>
              <a:headEnd type="none" w="sm" len="sm"/>
              <a:tailEnd type="none" w="sm" len="sm"/>
            </a:ln>
          </p:spPr>
        </p:cxnSp>
        <p:cxnSp>
          <p:nvCxnSpPr>
            <p:cNvPr id="155" name="Google Shape;155;p1"/>
            <p:cNvCxnSpPr>
              <a:stCxn id="105" idx="2"/>
              <a:endCxn id="113" idx="0"/>
            </p:cNvCxnSpPr>
            <p:nvPr/>
          </p:nvCxnSpPr>
          <p:spPr>
            <a:xfrm flipH="1">
              <a:off x="3642300" y="428088"/>
              <a:ext cx="929700" cy="313500"/>
            </a:xfrm>
            <a:prstGeom prst="straightConnector1">
              <a:avLst/>
            </a:prstGeom>
            <a:noFill/>
            <a:ln w="9525" cap="flat" cmpd="sng">
              <a:solidFill>
                <a:schemeClr val="accent1"/>
              </a:solidFill>
              <a:prstDash val="solid"/>
              <a:miter lim="800000"/>
              <a:headEnd type="none" w="sm" len="sm"/>
              <a:tailEnd type="none" w="sm" len="sm"/>
            </a:ln>
          </p:spPr>
        </p:cxnSp>
        <p:cxnSp>
          <p:nvCxnSpPr>
            <p:cNvPr id="156" name="Google Shape;156;p1"/>
            <p:cNvCxnSpPr>
              <a:stCxn id="105" idx="2"/>
              <a:endCxn id="114" idx="0"/>
            </p:cNvCxnSpPr>
            <p:nvPr/>
          </p:nvCxnSpPr>
          <p:spPr>
            <a:xfrm>
              <a:off x="4572000" y="428088"/>
              <a:ext cx="929700" cy="313500"/>
            </a:xfrm>
            <a:prstGeom prst="straightConnector1">
              <a:avLst/>
            </a:prstGeom>
            <a:noFill/>
            <a:ln w="9525" cap="flat" cmpd="sng">
              <a:solidFill>
                <a:schemeClr val="accent1"/>
              </a:solidFill>
              <a:prstDash val="solid"/>
              <a:miter lim="800000"/>
              <a:headEnd type="none" w="sm" len="sm"/>
              <a:tailEnd type="none" w="sm" len="sm"/>
            </a:ln>
          </p:spPr>
        </p:cxnSp>
        <p:cxnSp>
          <p:nvCxnSpPr>
            <p:cNvPr id="157" name="Google Shape;157;p1"/>
            <p:cNvCxnSpPr>
              <a:stCxn id="105" idx="2"/>
              <a:endCxn id="115" idx="0"/>
            </p:cNvCxnSpPr>
            <p:nvPr/>
          </p:nvCxnSpPr>
          <p:spPr>
            <a:xfrm>
              <a:off x="4572000" y="428088"/>
              <a:ext cx="2788800" cy="313500"/>
            </a:xfrm>
            <a:prstGeom prst="straightConnector1">
              <a:avLst/>
            </a:prstGeom>
            <a:noFill/>
            <a:ln w="9525" cap="flat" cmpd="sng">
              <a:solidFill>
                <a:schemeClr val="accent1"/>
              </a:solidFill>
              <a:prstDash val="solid"/>
              <a:miter lim="800000"/>
              <a:headEnd type="none" w="sm" len="sm"/>
              <a:tailEnd type="none" w="sm" len="sm"/>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9"/>
          <p:cNvPicPr preferRelativeResize="0"/>
          <p:nvPr/>
        </p:nvPicPr>
        <p:blipFill rotWithShape="1">
          <a:blip r:embed="rId3">
            <a:alphaModFix/>
          </a:blip>
          <a:srcRect/>
          <a:stretch/>
        </p:blipFill>
        <p:spPr>
          <a:xfrm>
            <a:off x="3149123" y="1985240"/>
            <a:ext cx="4676737" cy="3662789"/>
          </a:xfrm>
          <a:prstGeom prst="rect">
            <a:avLst/>
          </a:prstGeom>
          <a:noFill/>
          <a:ln>
            <a:noFill/>
          </a:ln>
        </p:spPr>
      </p:pic>
      <p:sp>
        <p:nvSpPr>
          <p:cNvPr id="137" name="Google Shape;137;p9"/>
          <p:cNvSpPr txBox="1">
            <a:spLocks noGrp="1"/>
          </p:cNvSpPr>
          <p:nvPr>
            <p:ph type="title"/>
          </p:nvPr>
        </p:nvSpPr>
        <p:spPr>
          <a:xfrm>
            <a:off x="1524001" y="43411"/>
            <a:ext cx="8656637" cy="857250"/>
          </a:xfrm>
          <a:prstGeom prst="rect">
            <a:avLst/>
          </a:prstGeom>
          <a:noFill/>
          <a:ln>
            <a:noFill/>
          </a:ln>
        </p:spPr>
        <p:txBody>
          <a:bodyPr spcFirstLastPara="1" wrap="square" lIns="91425" tIns="45700" rIns="91425" bIns="45700" anchor="b" anchorCtr="0">
            <a:noAutofit/>
          </a:bodyPr>
          <a:lstStyle/>
          <a:p>
            <a:r>
              <a:rPr lang="en-US"/>
              <a:t>SMILES 🡪 Fingerprint</a:t>
            </a:r>
            <a:endParaRPr/>
          </a:p>
        </p:txBody>
      </p:sp>
      <p:pic>
        <p:nvPicPr>
          <p:cNvPr id="138" name="Google Shape;138;p9"/>
          <p:cNvPicPr preferRelativeResize="0"/>
          <p:nvPr/>
        </p:nvPicPr>
        <p:blipFill rotWithShape="1">
          <a:blip r:embed="rId4">
            <a:alphaModFix/>
          </a:blip>
          <a:srcRect l="9232" r="53830" b="7936"/>
          <a:stretch/>
        </p:blipFill>
        <p:spPr>
          <a:xfrm>
            <a:off x="1524000" y="3172569"/>
            <a:ext cx="1808002" cy="1587830"/>
          </a:xfrm>
          <a:prstGeom prst="rect">
            <a:avLst/>
          </a:prstGeom>
          <a:noFill/>
          <a:ln>
            <a:noFill/>
          </a:ln>
        </p:spPr>
      </p:pic>
      <p:sp>
        <p:nvSpPr>
          <p:cNvPr id="139" name="Google Shape;139;p9"/>
          <p:cNvSpPr/>
          <p:nvPr/>
        </p:nvSpPr>
        <p:spPr>
          <a:xfrm>
            <a:off x="7659758" y="2097603"/>
            <a:ext cx="3008243" cy="3323987"/>
          </a:xfrm>
          <a:prstGeom prst="rect">
            <a:avLst/>
          </a:prstGeom>
          <a:noFill/>
          <a:ln>
            <a:noFill/>
          </a:ln>
        </p:spPr>
        <p:txBody>
          <a:bodyPr spcFirstLastPara="1" wrap="square" lIns="91425" tIns="45700" rIns="91425" bIns="45700" anchor="t" anchorCtr="0">
            <a:spAutoFit/>
          </a:bodyPr>
          <a:lstStyle/>
          <a:p>
            <a:r>
              <a:rPr lang="en-US" sz="600" b="1" u="sng">
                <a:solidFill>
                  <a:schemeClr val="dk1"/>
                </a:solidFill>
                <a:latin typeface="Courier New"/>
                <a:ea typeface="Courier New"/>
                <a:cs typeface="Courier New"/>
                <a:sym typeface="Courier New"/>
              </a:rPr>
              <a:t>0</a:t>
            </a:r>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a:t>
            </a:r>
            <a:endParaRPr/>
          </a:p>
          <a:p>
            <a:r>
              <a:rPr lang="en-US" sz="600" b="1">
                <a:solidFill>
                  <a:schemeClr val="dk1"/>
                </a:solidFill>
                <a:latin typeface="Courier New"/>
                <a:ea typeface="Courier New"/>
                <a:cs typeface="Courier New"/>
                <a:sym typeface="Courier New"/>
              </a:rPr>
              <a:t>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a:t>
            </a:r>
            <a:endParaRPr/>
          </a:p>
          <a:p>
            <a:r>
              <a:rPr lang="en-US" sz="600" b="1">
                <a:solidFill>
                  <a:schemeClr val="dk1"/>
                </a:solidFill>
                <a:latin typeface="Courier New"/>
                <a:ea typeface="Courier New"/>
                <a:cs typeface="Courier New"/>
                <a:sym typeface="Courier New"/>
              </a:rPr>
              <a:t>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00000100000000000000000000000000000000000000000000000000000000000000000000000000000000000000000000000000000000000000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a:t>
            </a:r>
            <a:endParaRPr/>
          </a:p>
          <a:p>
            <a:r>
              <a:rPr lang="en-US" sz="600" b="1">
                <a:solidFill>
                  <a:schemeClr val="dk1"/>
                </a:solidFill>
                <a:latin typeface="Courier New"/>
                <a:ea typeface="Courier New"/>
                <a:cs typeface="Courier New"/>
                <a:sym typeface="Courier New"/>
              </a:rPr>
              <a:t>000000000000000000000000000000000000000000000000000000000000000000000000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a:t>
            </a:r>
            <a:endParaRPr/>
          </a:p>
          <a:p>
            <a:r>
              <a:rPr lang="en-US" sz="600" b="1">
                <a:solidFill>
                  <a:schemeClr val="dk1"/>
                </a:solidFill>
                <a:latin typeface="Courier New"/>
                <a:ea typeface="Courier New"/>
                <a:cs typeface="Courier New"/>
                <a:sym typeface="Courier New"/>
              </a:rPr>
              <a:t>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0000000000000000000000000000000000000000000000000000000000000000000000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a:t>
            </a:r>
            <a:endParaRPr/>
          </a:p>
          <a:p>
            <a:r>
              <a:rPr lang="en-US" sz="600" b="1">
                <a:solidFill>
                  <a:schemeClr val="dk1"/>
                </a:solidFill>
                <a:latin typeface="Courier New"/>
                <a:ea typeface="Courier New"/>
                <a:cs typeface="Courier New"/>
                <a:sym typeface="Courier New"/>
              </a:rPr>
              <a:t>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0000000000000000000000000000000000000000000</a:t>
            </a:r>
            <a:r>
              <a:rPr lang="en-US" sz="600" b="1">
                <a:solidFill>
                  <a:srgbClr val="FF0000"/>
                </a:solidFill>
                <a:latin typeface="Courier New"/>
                <a:ea typeface="Courier New"/>
                <a:cs typeface="Courier New"/>
                <a:sym typeface="Courier New"/>
              </a:rPr>
              <a:t>1</a:t>
            </a:r>
            <a:r>
              <a:rPr lang="en-US" sz="600" b="1">
                <a:solidFill>
                  <a:schemeClr val="dk1"/>
                </a:solidFill>
                <a:latin typeface="Courier New"/>
                <a:ea typeface="Courier New"/>
                <a:cs typeface="Courier New"/>
                <a:sym typeface="Courier New"/>
              </a:rPr>
              <a:t>00</a:t>
            </a:r>
            <a:endParaRPr/>
          </a:p>
          <a:p>
            <a:r>
              <a:rPr lang="en-US" sz="600" b="1">
                <a:solidFill>
                  <a:schemeClr val="dk1"/>
                </a:solidFill>
                <a:latin typeface="Courier New"/>
                <a:ea typeface="Courier New"/>
                <a:cs typeface="Courier New"/>
                <a:sym typeface="Courier New"/>
              </a:rPr>
              <a:t>000000000000000000000000000000000000000000000000000000000000000000000000000000000000000000000000000000000000000000000000</a:t>
            </a:r>
            <a:endParaRPr/>
          </a:p>
          <a:p>
            <a:r>
              <a:rPr lang="en-US" sz="600" b="1">
                <a:solidFill>
                  <a:schemeClr val="dk1"/>
                </a:solidFill>
                <a:latin typeface="Courier New"/>
                <a:ea typeface="Courier New"/>
                <a:cs typeface="Courier New"/>
                <a:sym typeface="Courier New"/>
              </a:rPr>
              <a:t>00000000</a:t>
            </a:r>
            <a:endParaRPr/>
          </a:p>
        </p:txBody>
      </p:sp>
      <p:sp>
        <p:nvSpPr>
          <p:cNvPr id="140" name="Google Shape;140;p9"/>
          <p:cNvSpPr txBox="1"/>
          <p:nvPr/>
        </p:nvSpPr>
        <p:spPr>
          <a:xfrm>
            <a:off x="1699354" y="4751484"/>
            <a:ext cx="1601990" cy="369332"/>
          </a:xfrm>
          <a:prstGeom prst="rect">
            <a:avLst/>
          </a:prstGeom>
          <a:noFill/>
          <a:ln>
            <a:noFill/>
          </a:ln>
        </p:spPr>
        <p:txBody>
          <a:bodyPr spcFirstLastPara="1" wrap="square" lIns="91425" tIns="45700" rIns="91425" bIns="45700" anchor="t" anchorCtr="0">
            <a:spAutoFit/>
          </a:bodyPr>
          <a:lstStyle/>
          <a:p>
            <a:r>
              <a:rPr lang="en-US" b="1">
                <a:solidFill>
                  <a:srgbClr val="0033CC"/>
                </a:solidFill>
                <a:latin typeface="Arial"/>
                <a:ea typeface="Arial"/>
                <a:cs typeface="Arial"/>
                <a:sym typeface="Arial"/>
              </a:rPr>
              <a:t>Paracetamol</a:t>
            </a:r>
            <a:endParaRPr/>
          </a:p>
        </p:txBody>
      </p:sp>
      <p:sp>
        <p:nvSpPr>
          <p:cNvPr id="141" name="Google Shape;141;p9"/>
          <p:cNvSpPr/>
          <p:nvPr/>
        </p:nvSpPr>
        <p:spPr>
          <a:xfrm>
            <a:off x="1524000" y="1820603"/>
            <a:ext cx="2603598" cy="646290"/>
          </a:xfrm>
          <a:prstGeom prst="rect">
            <a:avLst/>
          </a:prstGeom>
          <a:solidFill>
            <a:schemeClr val="accent3">
              <a:alpha val="65882"/>
            </a:schemeClr>
          </a:solidFill>
          <a:ln>
            <a:noFill/>
          </a:ln>
        </p:spPr>
        <p:txBody>
          <a:bodyPr spcFirstLastPara="1" wrap="square" lIns="91425" tIns="45700" rIns="91425" bIns="45700" anchor="t" anchorCtr="0">
            <a:spAutoFit/>
          </a:bodyPr>
          <a:lstStyle/>
          <a:p>
            <a:r>
              <a:rPr lang="en-US">
                <a:solidFill>
                  <a:srgbClr val="212121"/>
                </a:solidFill>
                <a:latin typeface="Arial"/>
                <a:ea typeface="Arial"/>
                <a:cs typeface="Arial"/>
                <a:sym typeface="Arial"/>
              </a:rPr>
              <a:t>CC(=O)NC1=CC=C(C=C1)O</a:t>
            </a:r>
            <a:endParaRPr>
              <a:solidFill>
                <a:schemeClr val="dk1"/>
              </a:solidFill>
              <a:latin typeface="Arial"/>
              <a:ea typeface="Arial"/>
              <a:cs typeface="Arial"/>
              <a:sym typeface="Arial"/>
            </a:endParaRPr>
          </a:p>
        </p:txBody>
      </p:sp>
      <p:sp>
        <p:nvSpPr>
          <p:cNvPr id="142" name="Google Shape;142;p9"/>
          <p:cNvSpPr/>
          <p:nvPr/>
        </p:nvSpPr>
        <p:spPr>
          <a:xfrm>
            <a:off x="6838950" y="1926772"/>
            <a:ext cx="1077686" cy="285750"/>
          </a:xfrm>
          <a:custGeom>
            <a:avLst/>
            <a:gdLst/>
            <a:ahLst/>
            <a:cxnLst/>
            <a:rect l="l" t="t" r="r" b="b"/>
            <a:pathLst>
              <a:path w="1436914" h="381000" extrusionOk="0">
                <a:moveTo>
                  <a:pt x="0" y="381000"/>
                </a:moveTo>
                <a:cubicBezTo>
                  <a:pt x="10886" y="362857"/>
                  <a:pt x="19962" y="343498"/>
                  <a:pt x="32657" y="326571"/>
                </a:cubicBezTo>
                <a:cubicBezTo>
                  <a:pt x="41894" y="314255"/>
                  <a:pt x="56366" y="306441"/>
                  <a:pt x="65314" y="293914"/>
                </a:cubicBezTo>
                <a:cubicBezTo>
                  <a:pt x="74746" y="280709"/>
                  <a:pt x="76697" y="262837"/>
                  <a:pt x="87086" y="250371"/>
                </a:cubicBezTo>
                <a:cubicBezTo>
                  <a:pt x="95462" y="240321"/>
                  <a:pt x="109810" y="237114"/>
                  <a:pt x="119743" y="228600"/>
                </a:cubicBezTo>
                <a:cubicBezTo>
                  <a:pt x="135328" y="215242"/>
                  <a:pt x="143813" y="191548"/>
                  <a:pt x="163286" y="185057"/>
                </a:cubicBezTo>
                <a:cubicBezTo>
                  <a:pt x="174172" y="181428"/>
                  <a:pt x="185680" y="179303"/>
                  <a:pt x="195943" y="174171"/>
                </a:cubicBezTo>
                <a:cubicBezTo>
                  <a:pt x="280352" y="131967"/>
                  <a:pt x="179173" y="168876"/>
                  <a:pt x="261257" y="141514"/>
                </a:cubicBezTo>
                <a:cubicBezTo>
                  <a:pt x="268514" y="134257"/>
                  <a:pt x="273500" y="123554"/>
                  <a:pt x="283029" y="119742"/>
                </a:cubicBezTo>
                <a:cubicBezTo>
                  <a:pt x="341677" y="96283"/>
                  <a:pt x="369457" y="102108"/>
                  <a:pt x="424543" y="87085"/>
                </a:cubicBezTo>
                <a:cubicBezTo>
                  <a:pt x="446683" y="81047"/>
                  <a:pt x="470762" y="78044"/>
                  <a:pt x="489857" y="65314"/>
                </a:cubicBezTo>
                <a:cubicBezTo>
                  <a:pt x="500743" y="58057"/>
                  <a:pt x="510219" y="48013"/>
                  <a:pt x="522514" y="43542"/>
                </a:cubicBezTo>
                <a:cubicBezTo>
                  <a:pt x="582108" y="21872"/>
                  <a:pt x="608358" y="24802"/>
                  <a:pt x="664029" y="10885"/>
                </a:cubicBezTo>
                <a:cubicBezTo>
                  <a:pt x="675161" y="8102"/>
                  <a:pt x="685800" y="3628"/>
                  <a:pt x="696686" y="0"/>
                </a:cubicBezTo>
                <a:cubicBezTo>
                  <a:pt x="841829" y="3628"/>
                  <a:pt x="987234" y="1436"/>
                  <a:pt x="1132114" y="10885"/>
                </a:cubicBezTo>
                <a:cubicBezTo>
                  <a:pt x="1179530" y="13977"/>
                  <a:pt x="1200444" y="39230"/>
                  <a:pt x="1240971" y="54428"/>
                </a:cubicBezTo>
                <a:cubicBezTo>
                  <a:pt x="1254979" y="59681"/>
                  <a:pt x="1270000" y="61685"/>
                  <a:pt x="1284514" y="65314"/>
                </a:cubicBezTo>
                <a:cubicBezTo>
                  <a:pt x="1295400" y="72571"/>
                  <a:pt x="1305146" y="81931"/>
                  <a:pt x="1317171" y="87085"/>
                </a:cubicBezTo>
                <a:cubicBezTo>
                  <a:pt x="1330922" y="92978"/>
                  <a:pt x="1346329" y="93861"/>
                  <a:pt x="1360714" y="97971"/>
                </a:cubicBezTo>
                <a:cubicBezTo>
                  <a:pt x="1371747" y="101123"/>
                  <a:pt x="1382485" y="105228"/>
                  <a:pt x="1393371" y="108857"/>
                </a:cubicBezTo>
                <a:lnTo>
                  <a:pt x="1436914" y="152400"/>
                </a:lnTo>
              </a:path>
            </a:pathLst>
          </a:custGeom>
          <a:noFill/>
          <a:ln w="38100" cap="flat" cmpd="sng">
            <a:solidFill>
              <a:srgbClr val="16164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43" name="Google Shape;143;p9"/>
          <p:cNvSpPr/>
          <p:nvPr/>
        </p:nvSpPr>
        <p:spPr>
          <a:xfrm>
            <a:off x="2797629" y="2139043"/>
            <a:ext cx="1036865" cy="1077686"/>
          </a:xfrm>
          <a:custGeom>
            <a:avLst/>
            <a:gdLst/>
            <a:ahLst/>
            <a:cxnLst/>
            <a:rect l="l" t="t" r="r" b="b"/>
            <a:pathLst>
              <a:path w="1382486" h="1436914" extrusionOk="0">
                <a:moveTo>
                  <a:pt x="0" y="1436914"/>
                </a:moveTo>
                <a:cubicBezTo>
                  <a:pt x="7257" y="1418771"/>
                  <a:pt x="12077" y="1399452"/>
                  <a:pt x="21772" y="1382486"/>
                </a:cubicBezTo>
                <a:cubicBezTo>
                  <a:pt x="26864" y="1373575"/>
                  <a:pt x="38953" y="1369894"/>
                  <a:pt x="43543" y="1360714"/>
                </a:cubicBezTo>
                <a:cubicBezTo>
                  <a:pt x="53806" y="1340188"/>
                  <a:pt x="58058" y="1317171"/>
                  <a:pt x="65315" y="1295400"/>
                </a:cubicBezTo>
                <a:lnTo>
                  <a:pt x="108858" y="1164772"/>
                </a:lnTo>
                <a:cubicBezTo>
                  <a:pt x="108860" y="1164767"/>
                  <a:pt x="130625" y="1099462"/>
                  <a:pt x="130629" y="1099457"/>
                </a:cubicBezTo>
                <a:lnTo>
                  <a:pt x="152400" y="1066800"/>
                </a:lnTo>
                <a:cubicBezTo>
                  <a:pt x="159882" y="1029389"/>
                  <a:pt x="163923" y="1004698"/>
                  <a:pt x="174172" y="968829"/>
                </a:cubicBezTo>
                <a:cubicBezTo>
                  <a:pt x="177324" y="957796"/>
                  <a:pt x="181429" y="947058"/>
                  <a:pt x="185058" y="936172"/>
                </a:cubicBezTo>
                <a:cubicBezTo>
                  <a:pt x="192507" y="884026"/>
                  <a:pt x="193805" y="842478"/>
                  <a:pt x="217715" y="794657"/>
                </a:cubicBezTo>
                <a:cubicBezTo>
                  <a:pt x="224972" y="780143"/>
                  <a:pt x="230054" y="764319"/>
                  <a:pt x="239486" y="751114"/>
                </a:cubicBezTo>
                <a:cubicBezTo>
                  <a:pt x="248434" y="738587"/>
                  <a:pt x="261257" y="729343"/>
                  <a:pt x="272143" y="718457"/>
                </a:cubicBezTo>
                <a:cubicBezTo>
                  <a:pt x="293336" y="654881"/>
                  <a:pt x="266447" y="713267"/>
                  <a:pt x="315686" y="664029"/>
                </a:cubicBezTo>
                <a:cubicBezTo>
                  <a:pt x="333369" y="646346"/>
                  <a:pt x="347843" y="607754"/>
                  <a:pt x="359229" y="587829"/>
                </a:cubicBezTo>
                <a:cubicBezTo>
                  <a:pt x="365720" y="576470"/>
                  <a:pt x="373743" y="566058"/>
                  <a:pt x="381000" y="555172"/>
                </a:cubicBezTo>
                <a:cubicBezTo>
                  <a:pt x="384629" y="540658"/>
                  <a:pt x="385992" y="525380"/>
                  <a:pt x="391886" y="511629"/>
                </a:cubicBezTo>
                <a:cubicBezTo>
                  <a:pt x="407349" y="475550"/>
                  <a:pt x="413822" y="484209"/>
                  <a:pt x="435429" y="457200"/>
                </a:cubicBezTo>
                <a:cubicBezTo>
                  <a:pt x="443602" y="446984"/>
                  <a:pt x="449027" y="434759"/>
                  <a:pt x="457200" y="424543"/>
                </a:cubicBezTo>
                <a:cubicBezTo>
                  <a:pt x="470698" y="407670"/>
                  <a:pt x="492773" y="390429"/>
                  <a:pt x="511629" y="381000"/>
                </a:cubicBezTo>
                <a:cubicBezTo>
                  <a:pt x="521892" y="375868"/>
                  <a:pt x="533400" y="373743"/>
                  <a:pt x="544286" y="370114"/>
                </a:cubicBezTo>
                <a:cubicBezTo>
                  <a:pt x="551543" y="348343"/>
                  <a:pt x="546963" y="317530"/>
                  <a:pt x="566058" y="304800"/>
                </a:cubicBezTo>
                <a:cubicBezTo>
                  <a:pt x="576944" y="297543"/>
                  <a:pt x="588782" y="291543"/>
                  <a:pt x="598715" y="283029"/>
                </a:cubicBezTo>
                <a:cubicBezTo>
                  <a:pt x="691111" y="203833"/>
                  <a:pt x="599938" y="267700"/>
                  <a:pt x="674915" y="217714"/>
                </a:cubicBezTo>
                <a:cubicBezTo>
                  <a:pt x="682172" y="206828"/>
                  <a:pt x="688172" y="194990"/>
                  <a:pt x="696686" y="185057"/>
                </a:cubicBezTo>
                <a:cubicBezTo>
                  <a:pt x="710044" y="169472"/>
                  <a:pt x="723150" y="152900"/>
                  <a:pt x="740229" y="141514"/>
                </a:cubicBezTo>
                <a:cubicBezTo>
                  <a:pt x="773028" y="119649"/>
                  <a:pt x="777756" y="114546"/>
                  <a:pt x="816429" y="97972"/>
                </a:cubicBezTo>
                <a:cubicBezTo>
                  <a:pt x="826976" y="93452"/>
                  <a:pt x="838200" y="90715"/>
                  <a:pt x="849086" y="87086"/>
                </a:cubicBezTo>
                <a:cubicBezTo>
                  <a:pt x="887086" y="49086"/>
                  <a:pt x="861121" y="68560"/>
                  <a:pt x="936172" y="43543"/>
                </a:cubicBezTo>
                <a:lnTo>
                  <a:pt x="1001486" y="21772"/>
                </a:lnTo>
                <a:cubicBezTo>
                  <a:pt x="1012372" y="18143"/>
                  <a:pt x="1022784" y="12509"/>
                  <a:pt x="1034143" y="10886"/>
                </a:cubicBezTo>
                <a:lnTo>
                  <a:pt x="1110343" y="0"/>
                </a:lnTo>
                <a:cubicBezTo>
                  <a:pt x="1153886" y="7257"/>
                  <a:pt x="1198439" y="9957"/>
                  <a:pt x="1240972" y="21772"/>
                </a:cubicBezTo>
                <a:cubicBezTo>
                  <a:pt x="1273978" y="30940"/>
                  <a:pt x="1309687" y="56697"/>
                  <a:pt x="1338943" y="76200"/>
                </a:cubicBezTo>
                <a:cubicBezTo>
                  <a:pt x="1342572" y="87086"/>
                  <a:pt x="1343925" y="99018"/>
                  <a:pt x="1349829" y="108857"/>
                </a:cubicBezTo>
                <a:cubicBezTo>
                  <a:pt x="1355109" y="117658"/>
                  <a:pt x="1365442" y="122418"/>
                  <a:pt x="1371600" y="130629"/>
                </a:cubicBezTo>
                <a:cubicBezTo>
                  <a:pt x="1376468" y="137120"/>
                  <a:pt x="1378857" y="145143"/>
                  <a:pt x="1382486" y="152400"/>
                </a:cubicBezTo>
              </a:path>
            </a:pathLst>
          </a:custGeom>
          <a:noFill/>
          <a:ln w="34925" cap="flat" cmpd="sng">
            <a:solidFill>
              <a:srgbClr val="16164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44" name="Google Shape;144;p9"/>
          <p:cNvSpPr/>
          <p:nvPr/>
        </p:nvSpPr>
        <p:spPr>
          <a:xfrm>
            <a:off x="1915887" y="2179866"/>
            <a:ext cx="359229" cy="1738993"/>
          </a:xfrm>
          <a:custGeom>
            <a:avLst/>
            <a:gdLst/>
            <a:ahLst/>
            <a:cxnLst/>
            <a:rect l="l" t="t" r="r" b="b"/>
            <a:pathLst>
              <a:path w="478972" h="2318657" extrusionOk="0">
                <a:moveTo>
                  <a:pt x="478972" y="0"/>
                </a:moveTo>
                <a:cubicBezTo>
                  <a:pt x="460829" y="7257"/>
                  <a:pt x="439555" y="9262"/>
                  <a:pt x="424543" y="21771"/>
                </a:cubicBezTo>
                <a:cubicBezTo>
                  <a:pt x="415728" y="29117"/>
                  <a:pt x="418789" y="44165"/>
                  <a:pt x="413657" y="54428"/>
                </a:cubicBezTo>
                <a:cubicBezTo>
                  <a:pt x="407806" y="66130"/>
                  <a:pt x="400400" y="77152"/>
                  <a:pt x="391886" y="87085"/>
                </a:cubicBezTo>
                <a:cubicBezTo>
                  <a:pt x="359746" y="124582"/>
                  <a:pt x="346565" y="123299"/>
                  <a:pt x="326572" y="163285"/>
                </a:cubicBezTo>
                <a:cubicBezTo>
                  <a:pt x="308866" y="198697"/>
                  <a:pt x="325110" y="197406"/>
                  <a:pt x="293915" y="228600"/>
                </a:cubicBezTo>
                <a:cubicBezTo>
                  <a:pt x="284664" y="237851"/>
                  <a:pt x="272143" y="243114"/>
                  <a:pt x="261257" y="250371"/>
                </a:cubicBezTo>
                <a:cubicBezTo>
                  <a:pt x="246743" y="272142"/>
                  <a:pt x="225989" y="290862"/>
                  <a:pt x="217715" y="315685"/>
                </a:cubicBezTo>
                <a:cubicBezTo>
                  <a:pt x="202692" y="360755"/>
                  <a:pt x="213194" y="338795"/>
                  <a:pt x="185057" y="381000"/>
                </a:cubicBezTo>
                <a:cubicBezTo>
                  <a:pt x="160348" y="455131"/>
                  <a:pt x="191453" y="363943"/>
                  <a:pt x="152400" y="468085"/>
                </a:cubicBezTo>
                <a:cubicBezTo>
                  <a:pt x="148371" y="478829"/>
                  <a:pt x="147419" y="490903"/>
                  <a:pt x="141515" y="500743"/>
                </a:cubicBezTo>
                <a:cubicBezTo>
                  <a:pt x="136235" y="509544"/>
                  <a:pt x="127000" y="515257"/>
                  <a:pt x="119743" y="522514"/>
                </a:cubicBezTo>
                <a:cubicBezTo>
                  <a:pt x="85711" y="658638"/>
                  <a:pt x="129205" y="489396"/>
                  <a:pt x="97972" y="598714"/>
                </a:cubicBezTo>
                <a:cubicBezTo>
                  <a:pt x="93862" y="613099"/>
                  <a:pt x="91196" y="627872"/>
                  <a:pt x="87086" y="642257"/>
                </a:cubicBezTo>
                <a:cubicBezTo>
                  <a:pt x="83934" y="653290"/>
                  <a:pt x="79219" y="663844"/>
                  <a:pt x="76200" y="674914"/>
                </a:cubicBezTo>
                <a:cubicBezTo>
                  <a:pt x="68327" y="703782"/>
                  <a:pt x="61686" y="732971"/>
                  <a:pt x="54429" y="762000"/>
                </a:cubicBezTo>
                <a:cubicBezTo>
                  <a:pt x="50800" y="776514"/>
                  <a:pt x="48274" y="791350"/>
                  <a:pt x="43543" y="805543"/>
                </a:cubicBezTo>
                <a:lnTo>
                  <a:pt x="32657" y="838200"/>
                </a:lnTo>
                <a:cubicBezTo>
                  <a:pt x="29029" y="859971"/>
                  <a:pt x="25720" y="881798"/>
                  <a:pt x="21772" y="903514"/>
                </a:cubicBezTo>
                <a:cubicBezTo>
                  <a:pt x="18462" y="921718"/>
                  <a:pt x="13699" y="939656"/>
                  <a:pt x="10886" y="957943"/>
                </a:cubicBezTo>
                <a:cubicBezTo>
                  <a:pt x="6438" y="986857"/>
                  <a:pt x="3629" y="1016000"/>
                  <a:pt x="0" y="1045028"/>
                </a:cubicBezTo>
                <a:cubicBezTo>
                  <a:pt x="11315" y="1339211"/>
                  <a:pt x="3326" y="1281795"/>
                  <a:pt x="32657" y="1545771"/>
                </a:cubicBezTo>
                <a:cubicBezTo>
                  <a:pt x="45195" y="1658612"/>
                  <a:pt x="35573" y="1611866"/>
                  <a:pt x="54429" y="1687285"/>
                </a:cubicBezTo>
                <a:cubicBezTo>
                  <a:pt x="58058" y="1727199"/>
                  <a:pt x="59647" y="1767352"/>
                  <a:pt x="65315" y="1807028"/>
                </a:cubicBezTo>
                <a:cubicBezTo>
                  <a:pt x="66938" y="1818387"/>
                  <a:pt x="74455" y="1828344"/>
                  <a:pt x="76200" y="1839685"/>
                </a:cubicBezTo>
                <a:cubicBezTo>
                  <a:pt x="81745" y="1875728"/>
                  <a:pt x="82563" y="1912358"/>
                  <a:pt x="87086" y="1948543"/>
                </a:cubicBezTo>
                <a:cubicBezTo>
                  <a:pt x="89656" y="1969100"/>
                  <a:pt x="103562" y="2062990"/>
                  <a:pt x="119743" y="2079171"/>
                </a:cubicBezTo>
                <a:lnTo>
                  <a:pt x="141515" y="2100943"/>
                </a:lnTo>
                <a:cubicBezTo>
                  <a:pt x="159355" y="2154465"/>
                  <a:pt x="159431" y="2164955"/>
                  <a:pt x="185057" y="2209800"/>
                </a:cubicBezTo>
                <a:cubicBezTo>
                  <a:pt x="191548" y="2221159"/>
                  <a:pt x="198453" y="2232406"/>
                  <a:pt x="206829" y="2242457"/>
                </a:cubicBezTo>
                <a:cubicBezTo>
                  <a:pt x="216684" y="2254283"/>
                  <a:pt x="229631" y="2263287"/>
                  <a:pt x="239486" y="2275114"/>
                </a:cubicBezTo>
                <a:cubicBezTo>
                  <a:pt x="301030" y="2348968"/>
                  <a:pt x="237522" y="2284036"/>
                  <a:pt x="272143" y="2318657"/>
                </a:cubicBezTo>
              </a:path>
            </a:pathLst>
          </a:custGeom>
          <a:noFill/>
          <a:ln w="38100" cap="flat" cmpd="sng">
            <a:solidFill>
              <a:srgbClr val="16164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45" name="Google Shape;145;p9"/>
          <p:cNvSpPr txBox="1"/>
          <p:nvPr/>
        </p:nvSpPr>
        <p:spPr>
          <a:xfrm>
            <a:off x="1849025" y="5798426"/>
            <a:ext cx="8392200" cy="738633"/>
          </a:xfrm>
          <a:prstGeom prst="rect">
            <a:avLst/>
          </a:prstGeom>
          <a:noFill/>
          <a:ln>
            <a:noFill/>
          </a:ln>
        </p:spPr>
        <p:txBody>
          <a:bodyPr spcFirstLastPara="1" wrap="square" lIns="91425" tIns="91425" rIns="91425" bIns="91425" anchor="t" anchorCtr="0">
            <a:spAutoFit/>
          </a:bodyPr>
          <a:lstStyle/>
          <a:p>
            <a:r>
              <a:rPr lang="en-US" u="sng">
                <a:solidFill>
                  <a:schemeClr val="hlink"/>
                </a:solidFill>
                <a:hlinkClick r:id="rId5"/>
              </a:rPr>
              <a:t>https://github.com/ravichas/ML-predict-drugclass</a:t>
            </a:r>
            <a:r>
              <a:rPr lang="en-US"/>
              <a:t>  (additional information on Fingerprints)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p:nvPr>
        </p:nvSpPr>
        <p:spPr>
          <a:xfrm>
            <a:off x="1897063" y="0"/>
            <a:ext cx="6589712" cy="1143000"/>
          </a:xfrm>
          <a:prstGeom prst="rect">
            <a:avLst/>
          </a:prstGeom>
          <a:noFill/>
          <a:ln>
            <a:noFill/>
          </a:ln>
        </p:spPr>
        <p:txBody>
          <a:bodyPr spcFirstLastPara="1" wrap="square" lIns="91425" tIns="45700" rIns="91425" bIns="45700" anchor="b" anchorCtr="0">
            <a:noAutofit/>
          </a:bodyPr>
          <a:lstStyle/>
          <a:p>
            <a:r>
              <a:rPr lang="en-US"/>
              <a:t>Featurizing a molecule: Molecular descriptors</a:t>
            </a:r>
            <a:endParaRPr/>
          </a:p>
        </p:txBody>
      </p:sp>
      <p:sp>
        <p:nvSpPr>
          <p:cNvPr id="151" name="Google Shape;151;p10"/>
          <p:cNvSpPr txBox="1">
            <a:spLocks noGrp="1"/>
          </p:cNvSpPr>
          <p:nvPr>
            <p:ph type="body" idx="1"/>
          </p:nvPr>
        </p:nvSpPr>
        <p:spPr>
          <a:xfrm>
            <a:off x="1893889" y="1381125"/>
            <a:ext cx="8232775" cy="4724400"/>
          </a:xfrm>
          <a:prstGeom prst="rect">
            <a:avLst/>
          </a:prstGeom>
          <a:noFill/>
          <a:ln>
            <a:noFill/>
          </a:ln>
        </p:spPr>
        <p:txBody>
          <a:bodyPr spcFirstLastPara="1" wrap="square" lIns="91425" tIns="45700" rIns="91425" bIns="45700" anchor="t" anchorCtr="0">
            <a:noAutofit/>
          </a:bodyPr>
          <a:lstStyle/>
          <a:p>
            <a:pPr marL="287338" indent="-287338">
              <a:spcBef>
                <a:spcPts val="0"/>
              </a:spcBef>
            </a:pPr>
            <a:r>
              <a:rPr lang="en-US"/>
              <a:t>Physicochemical properties </a:t>
            </a:r>
            <a:endParaRPr/>
          </a:p>
          <a:p>
            <a:pPr marL="687388" lvl="1" indent="-285750"/>
            <a:r>
              <a:rPr lang="en-US"/>
              <a:t>Molecular weight, # of Hydrogen bond donors, log partition coefficient etc.</a:t>
            </a:r>
            <a:endParaRPr/>
          </a:p>
          <a:p>
            <a:pPr marL="287338" indent="-287338"/>
            <a:r>
              <a:rPr lang="en-US"/>
              <a:t>Mordred </a:t>
            </a:r>
            <a:endParaRPr/>
          </a:p>
          <a:p>
            <a:pPr marL="687388" lvl="1" indent="-285750">
              <a:buSzPts val="1400"/>
            </a:pPr>
            <a:r>
              <a:rPr lang="en-US" sz="1400"/>
              <a:t>~1800 descriptors</a:t>
            </a:r>
            <a:endParaRPr/>
          </a:p>
          <a:p>
            <a:pPr marL="687388" lvl="1" indent="-285750">
              <a:buSzPts val="1400"/>
            </a:pPr>
            <a:r>
              <a:rPr lang="en-US" sz="1400"/>
              <a:t>Open source software</a:t>
            </a:r>
            <a:endParaRPr/>
          </a:p>
          <a:p>
            <a:pPr marL="687388" lvl="1" indent="-285750">
              <a:buSzPts val="1400"/>
            </a:pPr>
            <a:r>
              <a:rPr lang="en-US" sz="1400"/>
              <a:t>Implemented in AMPL</a:t>
            </a:r>
            <a:endParaRPr/>
          </a:p>
          <a:p>
            <a:pPr marL="287338" indent="-147638">
              <a:buNone/>
            </a:pPr>
            <a:endParaRPr/>
          </a:p>
        </p:txBody>
      </p:sp>
      <p:pic>
        <p:nvPicPr>
          <p:cNvPr id="152" name="Google Shape;152;p10"/>
          <p:cNvPicPr preferRelativeResize="0"/>
          <p:nvPr/>
        </p:nvPicPr>
        <p:blipFill rotWithShape="1">
          <a:blip r:embed="rId3">
            <a:alphaModFix/>
          </a:blip>
          <a:srcRect l="1739" t="14174" r="4522"/>
          <a:stretch/>
        </p:blipFill>
        <p:spPr>
          <a:xfrm>
            <a:off x="6495151" y="2289313"/>
            <a:ext cx="3983248" cy="2279375"/>
          </a:xfrm>
          <a:prstGeom prst="rect">
            <a:avLst/>
          </a:prstGeom>
          <a:noFill/>
          <a:ln>
            <a:noFill/>
          </a:ln>
        </p:spPr>
      </p:pic>
      <p:pic>
        <p:nvPicPr>
          <p:cNvPr id="153" name="Google Shape;153;p10"/>
          <p:cNvPicPr preferRelativeResize="0"/>
          <p:nvPr/>
        </p:nvPicPr>
        <p:blipFill rotWithShape="1">
          <a:blip r:embed="rId4">
            <a:alphaModFix/>
          </a:blip>
          <a:srcRect/>
          <a:stretch/>
        </p:blipFill>
        <p:spPr>
          <a:xfrm>
            <a:off x="1708944" y="4568687"/>
            <a:ext cx="8774112" cy="1686776"/>
          </a:xfrm>
          <a:prstGeom prst="rect">
            <a:avLst/>
          </a:prstGeom>
          <a:noFill/>
          <a:ln>
            <a:noFill/>
          </a:ln>
        </p:spPr>
      </p:pic>
      <p:sp>
        <p:nvSpPr>
          <p:cNvPr id="154" name="Google Shape;154;p10"/>
          <p:cNvSpPr/>
          <p:nvPr/>
        </p:nvSpPr>
        <p:spPr>
          <a:xfrm>
            <a:off x="1630018" y="6158984"/>
            <a:ext cx="9203635" cy="369332"/>
          </a:xfrm>
          <a:prstGeom prst="rect">
            <a:avLst/>
          </a:prstGeom>
          <a:noFill/>
          <a:ln>
            <a:noFill/>
          </a:ln>
        </p:spPr>
        <p:txBody>
          <a:bodyPr spcFirstLastPara="1" wrap="square" lIns="91425" tIns="45700" rIns="91425" bIns="45700" anchor="t" anchorCtr="0">
            <a:spAutoFit/>
          </a:bodyPr>
          <a:lstStyle/>
          <a:p>
            <a:r>
              <a:rPr lang="en-US"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https://mordred-descriptor.github.io/documentation/master/descriptors.html</a:t>
            </a:r>
            <a:r>
              <a:rPr lang="en-US">
                <a:solidFill>
                  <a:schemeClr val="dk1"/>
                </a:solidFill>
                <a:latin typeface="Arial"/>
                <a:ea typeface="Arial"/>
                <a:cs typeface="Arial"/>
                <a:sym typeface="Aria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1" descr="A picture containing icon&#10;&#10;Description automatically generated"/>
          <p:cNvPicPr preferRelativeResize="0"/>
          <p:nvPr/>
        </p:nvPicPr>
        <p:blipFill rotWithShape="1">
          <a:blip r:embed="rId3">
            <a:alphaModFix/>
          </a:blip>
          <a:srcRect t="17744" b="16251"/>
          <a:stretch/>
        </p:blipFill>
        <p:spPr>
          <a:xfrm>
            <a:off x="2610356" y="1666008"/>
            <a:ext cx="2295238" cy="1514945"/>
          </a:xfrm>
          <a:prstGeom prst="rect">
            <a:avLst/>
          </a:prstGeom>
          <a:noFill/>
          <a:ln>
            <a:noFill/>
          </a:ln>
        </p:spPr>
      </p:pic>
      <p:sp>
        <p:nvSpPr>
          <p:cNvPr id="160" name="Google Shape;160;p11"/>
          <p:cNvSpPr txBox="1">
            <a:spLocks noGrp="1"/>
          </p:cNvSpPr>
          <p:nvPr>
            <p:ph type="title"/>
          </p:nvPr>
        </p:nvSpPr>
        <p:spPr>
          <a:xfrm>
            <a:off x="1897063" y="0"/>
            <a:ext cx="6589712" cy="1143000"/>
          </a:xfrm>
          <a:prstGeom prst="rect">
            <a:avLst/>
          </a:prstGeom>
          <a:noFill/>
          <a:ln>
            <a:noFill/>
          </a:ln>
        </p:spPr>
        <p:txBody>
          <a:bodyPr spcFirstLastPara="1" wrap="square" lIns="91425" tIns="45700" rIns="91425" bIns="45700" anchor="b" anchorCtr="0">
            <a:noAutofit/>
          </a:bodyPr>
          <a:lstStyle/>
          <a:p>
            <a:r>
              <a:rPr lang="en-US"/>
              <a:t>Computing Env</a:t>
            </a:r>
            <a:endParaRPr/>
          </a:p>
        </p:txBody>
      </p:sp>
      <p:sp>
        <p:nvSpPr>
          <p:cNvPr id="161" name="Google Shape;161;p11"/>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t" anchorCtr="0">
            <a:noAutofit/>
          </a:bodyPr>
          <a:lstStyle/>
          <a:p>
            <a:pPr algn="r"/>
            <a:fld id="{00000000-1234-1234-1234-123412341234}" type="slidenum">
              <a:rPr lang="en-US" sz="1200">
                <a:solidFill>
                  <a:srgbClr val="A5A5A5"/>
                </a:solidFill>
                <a:latin typeface="Arial"/>
                <a:ea typeface="Arial"/>
                <a:cs typeface="Arial"/>
                <a:sym typeface="Arial"/>
              </a:rPr>
              <a:pPr algn="r"/>
              <a:t>14</a:t>
            </a:fld>
            <a:endParaRPr sz="1200">
              <a:solidFill>
                <a:srgbClr val="A5A5A5"/>
              </a:solidFill>
              <a:latin typeface="Arial"/>
              <a:ea typeface="Arial"/>
              <a:cs typeface="Arial"/>
              <a:sym typeface="Arial"/>
            </a:endParaRPr>
          </a:p>
        </p:txBody>
      </p:sp>
      <p:graphicFrame>
        <p:nvGraphicFramePr>
          <p:cNvPr id="162" name="Google Shape;162;p11"/>
          <p:cNvGraphicFramePr/>
          <p:nvPr/>
        </p:nvGraphicFramePr>
        <p:xfrm>
          <a:off x="1718110" y="3107804"/>
          <a:ext cx="8515925" cy="2494340"/>
        </p:xfrm>
        <a:graphic>
          <a:graphicData uri="http://schemas.openxmlformats.org/drawingml/2006/table">
            <a:tbl>
              <a:tblPr firstRow="1" bandRow="1">
                <a:noFill/>
              </a:tblPr>
              <a:tblGrid>
                <a:gridCol w="4778375">
                  <a:extLst>
                    <a:ext uri="{9D8B030D-6E8A-4147-A177-3AD203B41FA5}">
                      <a16:colId xmlns:a16="http://schemas.microsoft.com/office/drawing/2014/main" val="20000"/>
                    </a:ext>
                  </a:extLst>
                </a:gridCol>
                <a:gridCol w="37375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a:t>COLAB </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NIH HPC Biowulf</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       Serverless</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    Can ask for resources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Resources are !unlimited and !guaranteed</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Resources are guaranteed</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Browser-based </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Mostly command-line</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Good for short jobs; explaining AMPL capabilities </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Long jobs (HPO)</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Audience: Interns, Workshop attendee (Educational)</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Research</a:t>
                      </a:r>
                      <a:endParaRPr/>
                    </a:p>
                  </a:txBody>
                  <a:tcPr marL="91450" marR="91450" marT="45725" marB="45725"/>
                </a:tc>
                <a:extLst>
                  <a:ext uri="{0D108BD9-81ED-4DB2-BD59-A6C34878D82A}">
                    <a16:rowId xmlns:a16="http://schemas.microsoft.com/office/drawing/2014/main" val="10005"/>
                  </a:ext>
                </a:extLst>
              </a:tr>
            </a:tbl>
          </a:graphicData>
        </a:graphic>
      </p:graphicFrame>
      <p:pic>
        <p:nvPicPr>
          <p:cNvPr id="163" name="Google Shape;163;p11"/>
          <p:cNvPicPr preferRelativeResize="0"/>
          <p:nvPr/>
        </p:nvPicPr>
        <p:blipFill rotWithShape="1">
          <a:blip r:embed="rId4">
            <a:alphaModFix/>
          </a:blip>
          <a:srcRect/>
          <a:stretch/>
        </p:blipFill>
        <p:spPr>
          <a:xfrm>
            <a:off x="6485677" y="1956952"/>
            <a:ext cx="3748361" cy="1062182"/>
          </a:xfrm>
          <a:prstGeom prst="rect">
            <a:avLst/>
          </a:prstGeom>
          <a:noFill/>
          <a:ln>
            <a:noFill/>
          </a:ln>
        </p:spPr>
      </p:pic>
      <p:sp>
        <p:nvSpPr>
          <p:cNvPr id="164" name="Google Shape;164;p11"/>
          <p:cNvSpPr txBox="1"/>
          <p:nvPr/>
        </p:nvSpPr>
        <p:spPr>
          <a:xfrm>
            <a:off x="1459345" y="1231670"/>
            <a:ext cx="3667919" cy="230832"/>
          </a:xfrm>
          <a:prstGeom prst="rect">
            <a:avLst/>
          </a:prstGeom>
          <a:noFill/>
          <a:ln>
            <a:noFill/>
          </a:ln>
        </p:spPr>
        <p:txBody>
          <a:bodyPr spcFirstLastPara="1" wrap="square" lIns="91425" tIns="45700" rIns="91425" bIns="45700" anchor="t" anchorCtr="0">
            <a:spAutoFit/>
          </a:bodyPr>
          <a:lstStyle/>
          <a:p>
            <a:r>
              <a:rPr lang="en-US" sz="9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This Photo</a:t>
            </a:r>
            <a:r>
              <a:rPr lang="en-US" sz="900">
                <a:solidFill>
                  <a:schemeClr val="dk1"/>
                </a:solidFill>
                <a:latin typeface="Arial"/>
                <a:ea typeface="Arial"/>
                <a:cs typeface="Arial"/>
                <a:sym typeface="Arial"/>
              </a:rPr>
              <a:t> by Unknown Author is licensed under </a:t>
            </a:r>
            <a:r>
              <a:rPr lang="en-US" sz="90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CC BY-SA-NC</a:t>
            </a:r>
            <a:endParaRPr sz="9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897063" y="0"/>
            <a:ext cx="6589712" cy="1143000"/>
          </a:xfrm>
          <a:prstGeom prst="rect">
            <a:avLst/>
          </a:prstGeom>
          <a:noFill/>
          <a:ln>
            <a:noFill/>
          </a:ln>
        </p:spPr>
        <p:txBody>
          <a:bodyPr spcFirstLastPara="1" wrap="square" lIns="91425" tIns="45700" rIns="91425" bIns="45700" anchor="b" anchorCtr="0">
            <a:noAutofit/>
          </a:bodyPr>
          <a:lstStyle/>
          <a:p>
            <a:r>
              <a:rPr lang="en-US"/>
              <a:t>Useful links</a:t>
            </a:r>
            <a:br>
              <a:rPr lang="en-US"/>
            </a:br>
            <a:endParaRPr/>
          </a:p>
        </p:txBody>
      </p:sp>
      <p:sp>
        <p:nvSpPr>
          <p:cNvPr id="170" name="Google Shape;170;p15"/>
          <p:cNvSpPr txBox="1">
            <a:spLocks noGrp="1"/>
          </p:cNvSpPr>
          <p:nvPr>
            <p:ph type="body" idx="1"/>
          </p:nvPr>
        </p:nvSpPr>
        <p:spPr>
          <a:xfrm>
            <a:off x="1893901" y="1381125"/>
            <a:ext cx="8802300" cy="4724400"/>
          </a:xfrm>
          <a:prstGeom prst="rect">
            <a:avLst/>
          </a:prstGeom>
          <a:noFill/>
          <a:ln>
            <a:noFill/>
          </a:ln>
        </p:spPr>
        <p:txBody>
          <a:bodyPr spcFirstLastPara="1" wrap="square" lIns="91425" tIns="45700" rIns="91425" bIns="45700" anchor="t" anchorCtr="0">
            <a:noAutofit/>
          </a:bodyPr>
          <a:lstStyle/>
          <a:p>
            <a:pPr marL="287337" indent="-287337">
              <a:spcBef>
                <a:spcPts val="0"/>
              </a:spcBef>
            </a:pPr>
            <a:r>
              <a:rPr lang="en-US" u="sng">
                <a:solidFill>
                  <a:schemeClr val="hlink"/>
                </a:solidFill>
                <a:hlinkClick r:id="rId3"/>
              </a:rPr>
              <a:t>https://github.com/ATOMconsortium/AMPL</a:t>
            </a:r>
            <a:endParaRPr/>
          </a:p>
          <a:p>
            <a:pPr marL="287338" indent="-287338"/>
            <a:r>
              <a:rPr lang="en-US" u="sng">
                <a:solidFill>
                  <a:schemeClr val="hlink"/>
                </a:solidFill>
                <a:hlinkClick r:id="rId4"/>
              </a:rPr>
              <a:t>https://github.com/ATOMconsortium/AMPL/tree/Tutorials/atomsci/ddm/examples/tutorials</a:t>
            </a:r>
            <a:r>
              <a:rPr lang="en-US"/>
              <a:t> </a:t>
            </a:r>
            <a:endParaRPr/>
          </a:p>
          <a:p>
            <a:pPr marL="287338" indent="-287338"/>
            <a:r>
              <a:rPr lang="en-US" u="sng">
                <a:solidFill>
                  <a:schemeClr val="hlink"/>
                </a:solidFill>
                <a:hlinkClick r:id="rId5"/>
              </a:rPr>
              <a:t>https://hpc.nih.gov/apps/ampl.html</a:t>
            </a:r>
            <a:r>
              <a:rPr lang="en-US"/>
              <a:t> </a:t>
            </a:r>
            <a:endParaRPr/>
          </a:p>
          <a:p>
            <a:pPr marL="287338" indent="-147638">
              <a:buNone/>
            </a:pPr>
            <a:endParaRPr/>
          </a:p>
          <a:p>
            <a:pPr marL="287337" indent="-287337"/>
            <a:r>
              <a:rPr lang="en-US"/>
              <a:t>Workshop materials</a:t>
            </a:r>
            <a:endParaRPr/>
          </a:p>
          <a:p>
            <a:pPr marL="687387" lvl="1" indent="-260350">
              <a:buSzPts val="1600"/>
            </a:pPr>
            <a:r>
              <a:rPr lang="en-US" sz="1600" u="sng">
                <a:solidFill>
                  <a:schemeClr val="hlink"/>
                </a:solidFill>
                <a:hlinkClick r:id="rId6"/>
              </a:rPr>
              <a:t>https://github.com/ravichas/AMPL-Tutorial</a:t>
            </a:r>
            <a:r>
              <a:rPr lang="en-US" sz="1600"/>
              <a:t> (Look for “Workshops” to find the Notebook)</a:t>
            </a:r>
            <a:endParaRPr sz="1600"/>
          </a:p>
          <a:p>
            <a:pPr marL="687387" lvl="1" indent="-260350">
              <a:buSzPts val="1600"/>
              <a:buFont typeface="Arial"/>
              <a:buChar char="–"/>
            </a:pPr>
            <a:r>
              <a:rPr lang="en-US" sz="1600" u="sng">
                <a:solidFill>
                  <a:schemeClr val="hlink"/>
                </a:solidFill>
                <a:hlinkClick r:id="rId7"/>
              </a:rPr>
              <a:t>https://github.com/ravichas/AMPL-workshop-1</a:t>
            </a:r>
            <a:r>
              <a:rPr lang="en-US" sz="1600"/>
              <a:t> (optional) </a:t>
            </a:r>
            <a:endParaRPr sz="1600"/>
          </a:p>
          <a:p>
            <a:pPr marL="287338" indent="-147638">
              <a:buNone/>
            </a:pPr>
            <a:endParaRPr/>
          </a:p>
          <a:p>
            <a:pPr marL="287338" indent="-147638">
              <a:buNone/>
            </a:pPr>
            <a:endParaRPr/>
          </a:p>
          <a:p>
            <a:pPr marL="287338" indent="-147638">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1897063" y="0"/>
            <a:ext cx="6589712" cy="1143000"/>
          </a:xfrm>
          <a:prstGeom prst="rect">
            <a:avLst/>
          </a:prstGeom>
          <a:noFill/>
          <a:ln>
            <a:noFill/>
          </a:ln>
        </p:spPr>
        <p:txBody>
          <a:bodyPr spcFirstLastPara="1" wrap="square" lIns="91425" tIns="45700" rIns="91425" bIns="45700" anchor="b" anchorCtr="0">
            <a:noAutofit/>
          </a:bodyPr>
          <a:lstStyle/>
          <a:p>
            <a:r>
              <a:rPr lang="en-US"/>
              <a:t>A sample dataset</a:t>
            </a:r>
            <a:endParaRPr/>
          </a:p>
        </p:txBody>
      </p:sp>
      <p:pic>
        <p:nvPicPr>
          <p:cNvPr id="176" name="Google Shape;176;p7"/>
          <p:cNvPicPr preferRelativeResize="0">
            <a:picLocks noGrp="1"/>
          </p:cNvPicPr>
          <p:nvPr>
            <p:ph type="body" idx="1"/>
          </p:nvPr>
        </p:nvPicPr>
        <p:blipFill rotWithShape="1">
          <a:blip r:embed="rId3">
            <a:alphaModFix/>
          </a:blip>
          <a:srcRect/>
          <a:stretch/>
        </p:blipFill>
        <p:spPr>
          <a:xfrm>
            <a:off x="1893889" y="1546586"/>
            <a:ext cx="8232775" cy="43934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8C7A-D556-416E-8A96-778ACD5A84D3}"/>
              </a:ext>
            </a:extLst>
          </p:cNvPr>
          <p:cNvSpPr>
            <a:spLocks noGrp="1"/>
          </p:cNvSpPr>
          <p:nvPr>
            <p:ph type="title"/>
          </p:nvPr>
        </p:nvSpPr>
        <p:spPr>
          <a:noFill/>
        </p:spPr>
        <p:txBody>
          <a:bodyPr>
            <a:normAutofit/>
          </a:bodyPr>
          <a:lstStyle/>
          <a:p>
            <a:r>
              <a:rPr lang="en-US" dirty="0"/>
              <a:t>The ATOM Platform</a:t>
            </a:r>
          </a:p>
        </p:txBody>
      </p:sp>
      <p:sp>
        <p:nvSpPr>
          <p:cNvPr id="4" name="Slide Number Placeholder 3">
            <a:extLst>
              <a:ext uri="{FF2B5EF4-FFF2-40B4-BE49-F238E27FC236}">
                <a16:creationId xmlns:a16="http://schemas.microsoft.com/office/drawing/2014/main" id="{0CB018D7-6FF5-4917-965D-D23DC41E7EB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F11FED-66BC-4C03-9016-FD41D1C797D0}" type="slidenum">
              <a:rPr kumimoji="0" lang="en-US" sz="1200" b="0" i="0" u="none" strike="noStrike" kern="1200" cap="none" spc="0" normalizeH="0" baseline="0" noProof="0" smtClean="0">
                <a:ln>
                  <a:noFill/>
                </a:ln>
                <a:solidFill>
                  <a:srgbClr val="4B4B4B">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4B4B4B">
                  <a:tint val="75000"/>
                </a:srgbClr>
              </a:solidFill>
              <a:effectLst/>
              <a:uLnTx/>
              <a:uFillTx/>
              <a:latin typeface="Arial" panose="020B0604020202020204"/>
              <a:ea typeface="+mn-ea"/>
              <a:cs typeface="+mn-cs"/>
            </a:endParaRPr>
          </a:p>
        </p:txBody>
      </p:sp>
      <p:sp>
        <p:nvSpPr>
          <p:cNvPr id="5" name="AutoShape 4" descr="Machine Learning Algorithms | Introduction to Machine Learning">
            <a:extLst>
              <a:ext uri="{FF2B5EF4-FFF2-40B4-BE49-F238E27FC236}">
                <a16:creationId xmlns:a16="http://schemas.microsoft.com/office/drawing/2014/main" id="{9A055A81-8A39-4E94-96D4-E331128B88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Machine Learning images">
            <a:extLst>
              <a:ext uri="{FF2B5EF4-FFF2-40B4-BE49-F238E27FC236}">
                <a16:creationId xmlns:a16="http://schemas.microsoft.com/office/drawing/2014/main" id="{114704A3-A47F-4A39-BA64-55A4DC42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38325"/>
            <a:ext cx="76200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3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CEAE-20E2-4B5B-B881-84088CF1E141}"/>
              </a:ext>
            </a:extLst>
          </p:cNvPr>
          <p:cNvSpPr>
            <a:spLocks noGrp="1"/>
          </p:cNvSpPr>
          <p:nvPr>
            <p:ph type="title"/>
          </p:nvPr>
        </p:nvSpPr>
        <p:spPr/>
        <p:txBody>
          <a:bodyPr/>
          <a:lstStyle/>
          <a:p>
            <a:endParaRPr lang="en-US" dirty="0"/>
          </a:p>
        </p:txBody>
      </p:sp>
      <p:pic>
        <p:nvPicPr>
          <p:cNvPr id="2050" name="Picture 2" descr="Types of Machine Learning Algorithms">
            <a:extLst>
              <a:ext uri="{FF2B5EF4-FFF2-40B4-BE49-F238E27FC236}">
                <a16:creationId xmlns:a16="http://schemas.microsoft.com/office/drawing/2014/main" id="{817D0AA2-91ED-438F-A462-949342C062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94"/>
          <a:stretch/>
        </p:blipFill>
        <p:spPr bwMode="auto">
          <a:xfrm>
            <a:off x="2617824" y="1232899"/>
            <a:ext cx="7173448" cy="483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4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72"/>
          <p:cNvSpPr txBox="1"/>
          <p:nvPr/>
        </p:nvSpPr>
        <p:spPr>
          <a:xfrm>
            <a:off x="461816" y="1284397"/>
            <a:ext cx="3244800" cy="4647412"/>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US" sz="1400" b="1" kern="0" dirty="0">
                <a:solidFill>
                  <a:srgbClr val="000000"/>
                </a:solidFill>
                <a:latin typeface="Montserrat"/>
                <a:ea typeface="Montserrat"/>
                <a:cs typeface="Montserrat"/>
                <a:sym typeface="Montserrat"/>
              </a:rPr>
              <a:t>LLNL </a:t>
            </a:r>
          </a:p>
          <a:p>
            <a:pPr defTabSz="1219170">
              <a:buClr>
                <a:srgbClr val="000000"/>
              </a:buClr>
              <a:buSzPts val="1700"/>
            </a:pPr>
            <a:r>
              <a:rPr lang="en" sz="1200" kern="0" dirty="0">
                <a:solidFill>
                  <a:srgbClr val="000000"/>
                </a:solidFill>
                <a:latin typeface="Montserrat"/>
                <a:ea typeface="Montserrat"/>
                <a:cs typeface="Montserrat"/>
                <a:sym typeface="Montserrat"/>
              </a:rPr>
              <a:t>Jonathan Allen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Kevin McLoughlin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Jeff Mast</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Sam Ade Jacobs</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Brian Van Essen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Stewart He</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err="1">
                <a:solidFill>
                  <a:srgbClr val="000000"/>
                </a:solidFill>
                <a:latin typeface="Montserrat"/>
                <a:ea typeface="Montserrat"/>
                <a:cs typeface="Montserrat"/>
                <a:sym typeface="Montserrat"/>
              </a:rPr>
              <a:t>Hiran</a:t>
            </a:r>
            <a:r>
              <a:rPr lang="en" sz="1200" kern="0" dirty="0">
                <a:solidFill>
                  <a:srgbClr val="000000"/>
                </a:solidFill>
                <a:latin typeface="Montserrat"/>
                <a:ea typeface="Montserrat"/>
                <a:cs typeface="Montserrat"/>
                <a:sym typeface="Montserrat"/>
              </a:rPr>
              <a:t> Ranganathan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err="1">
                <a:solidFill>
                  <a:srgbClr val="000000"/>
                </a:solidFill>
                <a:latin typeface="Montserrat"/>
                <a:ea typeface="Montserrat"/>
                <a:cs typeface="Montserrat"/>
                <a:sym typeface="Montserrat"/>
              </a:rPr>
              <a:t>Ya</a:t>
            </a:r>
            <a:r>
              <a:rPr lang="en" sz="1200" kern="0" dirty="0">
                <a:solidFill>
                  <a:srgbClr val="000000"/>
                </a:solidFill>
                <a:latin typeface="Montserrat"/>
                <a:ea typeface="Montserrat"/>
                <a:cs typeface="Montserrat"/>
                <a:sym typeface="Montserrat"/>
              </a:rPr>
              <a:t> Ju Fan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Jim </a:t>
            </a:r>
            <a:r>
              <a:rPr lang="en" sz="1200" kern="0" dirty="0" err="1">
                <a:solidFill>
                  <a:srgbClr val="000000"/>
                </a:solidFill>
                <a:latin typeface="Montserrat"/>
                <a:ea typeface="Montserrat"/>
                <a:cs typeface="Montserrat"/>
                <a:sym typeface="Montserrat"/>
              </a:rPr>
              <a:t>Brase</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Peter Barnes</a:t>
            </a:r>
          </a:p>
          <a:p>
            <a:pPr defTabSz="1219170">
              <a:buClr>
                <a:srgbClr val="000000"/>
              </a:buClr>
              <a:buSzPts val="1500"/>
            </a:pPr>
            <a:r>
              <a:rPr lang="en" sz="1200" kern="0" dirty="0">
                <a:solidFill>
                  <a:srgbClr val="000000"/>
                </a:solidFill>
                <a:latin typeface="Montserrat"/>
                <a:ea typeface="Montserrat"/>
                <a:cs typeface="Montserrat"/>
                <a:sym typeface="Montserrat"/>
              </a:rPr>
              <a:t>Brian </a:t>
            </a:r>
            <a:r>
              <a:rPr lang="en" sz="1200" kern="0" dirty="0" err="1">
                <a:solidFill>
                  <a:srgbClr val="000000"/>
                </a:solidFill>
                <a:latin typeface="Montserrat"/>
                <a:ea typeface="Montserrat"/>
                <a:cs typeface="Montserrat"/>
                <a:sym typeface="Montserrat"/>
              </a:rPr>
              <a:t>Bennion</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Amy </a:t>
            </a:r>
            <a:r>
              <a:rPr lang="en" sz="1200" kern="0" dirty="0" err="1">
                <a:solidFill>
                  <a:srgbClr val="000000"/>
                </a:solidFill>
                <a:latin typeface="Montserrat"/>
                <a:ea typeface="Montserrat"/>
                <a:cs typeface="Montserrat"/>
                <a:sym typeface="Montserrat"/>
              </a:rPr>
              <a:t>Gryshuk</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William Derek Jones</a:t>
            </a:r>
          </a:p>
          <a:p>
            <a:pPr defTabSz="1219170">
              <a:buClr>
                <a:srgbClr val="000000"/>
              </a:buClr>
              <a:buSzPts val="1500"/>
            </a:pPr>
            <a:r>
              <a:rPr lang="en" sz="1200" kern="0" dirty="0" err="1">
                <a:solidFill>
                  <a:srgbClr val="000000"/>
                </a:solidFill>
                <a:latin typeface="Montserrat"/>
                <a:ea typeface="Montserrat"/>
                <a:cs typeface="Montserrat"/>
                <a:sym typeface="Montserrat"/>
              </a:rPr>
              <a:t>Hyojin</a:t>
            </a:r>
            <a:r>
              <a:rPr lang="en" sz="1200" kern="0" dirty="0">
                <a:solidFill>
                  <a:srgbClr val="000000"/>
                </a:solidFill>
                <a:latin typeface="Montserrat"/>
                <a:ea typeface="Montserrat"/>
                <a:cs typeface="Montserrat"/>
                <a:sym typeface="Montserrat"/>
              </a:rPr>
              <a:t> Kim</a:t>
            </a:r>
          </a:p>
          <a:p>
            <a:pPr defTabSz="1219170">
              <a:buClr>
                <a:srgbClr val="000000"/>
              </a:buClr>
              <a:buSzPts val="1500"/>
            </a:pPr>
            <a:r>
              <a:rPr lang="en" sz="1200" kern="0" dirty="0">
                <a:solidFill>
                  <a:srgbClr val="000000"/>
                </a:solidFill>
                <a:latin typeface="Montserrat"/>
                <a:ea typeface="Montserrat"/>
                <a:cs typeface="Montserrat"/>
                <a:sym typeface="Montserrat"/>
              </a:rPr>
              <a:t>Dan Kirschner</a:t>
            </a:r>
          </a:p>
          <a:p>
            <a:pPr defTabSz="1219170">
              <a:buClr>
                <a:srgbClr val="000000"/>
              </a:buClr>
              <a:buSzPts val="1500"/>
            </a:pPr>
            <a:r>
              <a:rPr lang="en" sz="1200" kern="0" dirty="0">
                <a:solidFill>
                  <a:srgbClr val="000000"/>
                </a:solidFill>
                <a:latin typeface="Montserrat"/>
                <a:ea typeface="Montserrat"/>
                <a:cs typeface="Montserrat"/>
                <a:sym typeface="Montserrat"/>
              </a:rPr>
              <a:t>Felice Lightstone</a:t>
            </a:r>
          </a:p>
          <a:p>
            <a:pPr defTabSz="1219170">
              <a:buClr>
                <a:srgbClr val="000000"/>
              </a:buClr>
              <a:buSzPts val="1500"/>
            </a:pPr>
            <a:r>
              <a:rPr lang="en" sz="1200" kern="0" dirty="0">
                <a:solidFill>
                  <a:srgbClr val="000000"/>
                </a:solidFill>
                <a:latin typeface="Montserrat"/>
                <a:ea typeface="Montserrat"/>
                <a:cs typeface="Montserrat"/>
                <a:sym typeface="Montserrat"/>
              </a:rPr>
              <a:t>Jessica </a:t>
            </a:r>
            <a:r>
              <a:rPr lang="en" sz="1200" kern="0" dirty="0" err="1">
                <a:solidFill>
                  <a:srgbClr val="000000"/>
                </a:solidFill>
                <a:latin typeface="Montserrat"/>
                <a:ea typeface="Montserrat"/>
                <a:cs typeface="Montserrat"/>
                <a:sym typeface="Montserrat"/>
              </a:rPr>
              <a:t>Mauvis</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Ali </a:t>
            </a:r>
            <a:r>
              <a:rPr lang="en" sz="1200" kern="0" dirty="0" err="1">
                <a:solidFill>
                  <a:srgbClr val="000000"/>
                </a:solidFill>
                <a:latin typeface="Montserrat"/>
                <a:ea typeface="Montserrat"/>
                <a:cs typeface="Montserrat"/>
                <a:sym typeface="Montserrat"/>
              </a:rPr>
              <a:t>Navid</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Shankar Sundaram</a:t>
            </a:r>
          </a:p>
          <a:p>
            <a:pPr defTabSz="1219170">
              <a:buClr>
                <a:srgbClr val="000000"/>
              </a:buClr>
              <a:buSzPts val="1500"/>
            </a:pPr>
            <a:r>
              <a:rPr lang="en" sz="1200" kern="0" dirty="0">
                <a:solidFill>
                  <a:srgbClr val="000000"/>
                </a:solidFill>
                <a:latin typeface="Montserrat"/>
                <a:ea typeface="Montserrat"/>
                <a:cs typeface="Montserrat"/>
                <a:sym typeface="Montserrat"/>
              </a:rPr>
              <a:t>Marisa Torres</a:t>
            </a:r>
          </a:p>
          <a:p>
            <a:pPr defTabSz="1219170">
              <a:buClr>
                <a:srgbClr val="000000"/>
              </a:buClr>
              <a:buSzPts val="1500"/>
            </a:pPr>
            <a:r>
              <a:rPr lang="en" sz="1200" kern="0" dirty="0">
                <a:solidFill>
                  <a:srgbClr val="000000"/>
                </a:solidFill>
                <a:latin typeface="Montserrat"/>
                <a:ea typeface="Montserrat"/>
                <a:cs typeface="Montserrat"/>
                <a:sym typeface="Montserrat"/>
              </a:rPr>
              <a:t>Sergio Wong</a:t>
            </a:r>
          </a:p>
          <a:p>
            <a:pPr defTabSz="1219170">
              <a:buClr>
                <a:srgbClr val="000000"/>
              </a:buClr>
              <a:buSzPts val="1500"/>
            </a:pPr>
            <a:r>
              <a:rPr lang="en" sz="1200" kern="0" dirty="0">
                <a:solidFill>
                  <a:srgbClr val="000000"/>
                </a:solidFill>
                <a:latin typeface="Montserrat"/>
                <a:ea typeface="Montserrat"/>
                <a:cs typeface="Montserrat"/>
                <a:sym typeface="Montserrat"/>
              </a:rPr>
              <a:t>Yue Yang</a:t>
            </a:r>
          </a:p>
          <a:p>
            <a:pPr defTabSz="1219170">
              <a:buClr>
                <a:srgbClr val="000000"/>
              </a:buClr>
              <a:buSzPts val="1500"/>
            </a:pPr>
            <a:r>
              <a:rPr lang="en" sz="1200" kern="0" dirty="0">
                <a:solidFill>
                  <a:srgbClr val="000000"/>
                </a:solidFill>
                <a:latin typeface="Montserrat"/>
                <a:ea typeface="Montserrat"/>
                <a:cs typeface="Montserrat"/>
                <a:sym typeface="Montserrat"/>
              </a:rPr>
              <a:t>Adam </a:t>
            </a:r>
            <a:r>
              <a:rPr lang="en" sz="1200" kern="0" dirty="0" err="1">
                <a:solidFill>
                  <a:srgbClr val="000000"/>
                </a:solidFill>
                <a:latin typeface="Montserrat"/>
                <a:ea typeface="Montserrat"/>
                <a:cs typeface="Montserrat"/>
                <a:sym typeface="Montserrat"/>
              </a:rPr>
              <a:t>Zemla</a:t>
            </a:r>
            <a:endParaRPr lang="en" sz="1200" kern="0" dirty="0">
              <a:solidFill>
                <a:srgbClr val="000000"/>
              </a:solidFill>
              <a:latin typeface="Montserrat"/>
              <a:ea typeface="Montserrat"/>
              <a:cs typeface="Montserrat"/>
              <a:sym typeface="Montserrat"/>
            </a:endParaRPr>
          </a:p>
        </p:txBody>
      </p:sp>
      <p:sp>
        <p:nvSpPr>
          <p:cNvPr id="945" name="Google Shape;945;p72"/>
          <p:cNvSpPr txBox="1"/>
          <p:nvPr/>
        </p:nvSpPr>
        <p:spPr>
          <a:xfrm>
            <a:off x="2466977" y="1260606"/>
            <a:ext cx="3244800" cy="4462746"/>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 sz="1400" b="1" kern="0" dirty="0">
                <a:solidFill>
                  <a:srgbClr val="000000"/>
                </a:solidFill>
                <a:latin typeface="Montserrat"/>
                <a:ea typeface="Montserrat"/>
                <a:cs typeface="Montserrat"/>
                <a:sym typeface="Montserrat"/>
              </a:rPr>
              <a:t>FNL </a:t>
            </a:r>
          </a:p>
          <a:p>
            <a:pPr defTabSz="1219170">
              <a:buClr>
                <a:srgbClr val="000000"/>
              </a:buClr>
              <a:buSzPts val="1500"/>
            </a:pPr>
            <a:r>
              <a:rPr lang="en" sz="1200" kern="0" dirty="0">
                <a:solidFill>
                  <a:srgbClr val="000000"/>
                </a:solidFill>
                <a:latin typeface="Montserrat"/>
                <a:ea typeface="Montserrat"/>
                <a:cs typeface="Montserrat"/>
                <a:sym typeface="Montserrat"/>
              </a:rPr>
              <a:t>Dwight </a:t>
            </a:r>
            <a:r>
              <a:rPr lang="en" sz="1200" kern="0" dirty="0" err="1">
                <a:solidFill>
                  <a:srgbClr val="000000"/>
                </a:solidFill>
                <a:latin typeface="Montserrat"/>
                <a:ea typeface="Montserrat"/>
                <a:cs typeface="Montserrat"/>
                <a:sym typeface="Montserrat"/>
              </a:rPr>
              <a:t>Nissley</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Naomi Ohashi</a:t>
            </a:r>
          </a:p>
          <a:p>
            <a:pPr defTabSz="1219170">
              <a:buClr>
                <a:srgbClr val="000000"/>
              </a:buClr>
              <a:buSzPts val="1500"/>
            </a:pPr>
            <a:r>
              <a:rPr lang="en" sz="1200" kern="0" dirty="0">
                <a:solidFill>
                  <a:srgbClr val="000000"/>
                </a:solidFill>
                <a:latin typeface="Montserrat"/>
                <a:ea typeface="Montserrat"/>
                <a:cs typeface="Montserrat"/>
                <a:sym typeface="Montserrat"/>
              </a:rPr>
              <a:t>Sean Black</a:t>
            </a:r>
          </a:p>
          <a:p>
            <a:pPr defTabSz="1219170">
              <a:buClr>
                <a:srgbClr val="000000"/>
              </a:buClr>
              <a:buSzPts val="1500"/>
            </a:pPr>
            <a:r>
              <a:rPr lang="en" sz="1200" kern="0" dirty="0" err="1">
                <a:solidFill>
                  <a:srgbClr val="000000"/>
                </a:solidFill>
                <a:latin typeface="Montserrat"/>
                <a:ea typeface="Montserrat"/>
                <a:cs typeface="Montserrat"/>
                <a:sym typeface="Montserrat"/>
              </a:rPr>
              <a:t>Pinyi</a:t>
            </a:r>
            <a:r>
              <a:rPr lang="en" sz="1200" kern="0" dirty="0">
                <a:solidFill>
                  <a:srgbClr val="000000"/>
                </a:solidFill>
                <a:latin typeface="Montserrat"/>
                <a:ea typeface="Montserrat"/>
                <a:cs typeface="Montserrat"/>
                <a:sym typeface="Montserrat"/>
              </a:rPr>
              <a:t> Lu</a:t>
            </a:r>
          </a:p>
          <a:p>
            <a:pPr defTabSz="1219170">
              <a:buClr>
                <a:srgbClr val="000000"/>
              </a:buClr>
              <a:buSzPts val="1500"/>
            </a:pPr>
            <a:r>
              <a:rPr lang="en" sz="1200" kern="0" dirty="0">
                <a:solidFill>
                  <a:srgbClr val="000000"/>
                </a:solidFill>
                <a:latin typeface="Montserrat"/>
                <a:ea typeface="Montserrat"/>
                <a:cs typeface="Montserrat"/>
                <a:sym typeface="Montserrat"/>
              </a:rPr>
              <a:t>Susan </a:t>
            </a:r>
            <a:r>
              <a:rPr lang="en" sz="1200" kern="0" dirty="0" err="1">
                <a:solidFill>
                  <a:srgbClr val="000000"/>
                </a:solidFill>
                <a:latin typeface="Montserrat"/>
                <a:ea typeface="Montserrat"/>
                <a:cs typeface="Montserrat"/>
                <a:sym typeface="Montserrat"/>
              </a:rPr>
              <a:t>Mertins</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err="1">
                <a:solidFill>
                  <a:srgbClr val="000000"/>
                </a:solidFill>
                <a:latin typeface="Montserrat"/>
                <a:ea typeface="Montserrat"/>
                <a:cs typeface="Montserrat"/>
                <a:sym typeface="Montserrat"/>
              </a:rPr>
              <a:t>Titli</a:t>
            </a:r>
            <a:r>
              <a:rPr lang="en" sz="1200" kern="0" dirty="0">
                <a:solidFill>
                  <a:srgbClr val="000000"/>
                </a:solidFill>
                <a:latin typeface="Montserrat"/>
                <a:ea typeface="Montserrat"/>
                <a:cs typeface="Montserrat"/>
                <a:sym typeface="Montserrat"/>
              </a:rPr>
              <a:t> Sankar</a:t>
            </a:r>
          </a:p>
          <a:p>
            <a:pPr defTabSz="1219170">
              <a:buClr>
                <a:srgbClr val="000000"/>
              </a:buClr>
              <a:buSzPts val="1500"/>
            </a:pPr>
            <a:r>
              <a:rPr lang="en" sz="1200" kern="0" dirty="0">
                <a:solidFill>
                  <a:srgbClr val="000000"/>
                </a:solidFill>
                <a:latin typeface="Montserrat"/>
                <a:ea typeface="Montserrat"/>
                <a:cs typeface="Montserrat"/>
                <a:sym typeface="Montserrat"/>
              </a:rPr>
              <a:t>Maggie Scully</a:t>
            </a:r>
          </a:p>
          <a:p>
            <a:pPr defTabSz="1219170">
              <a:buClr>
                <a:srgbClr val="000000"/>
              </a:buClr>
              <a:buSzPts val="1500"/>
            </a:pPr>
            <a:r>
              <a:rPr lang="en" sz="1200" kern="0" dirty="0">
                <a:solidFill>
                  <a:srgbClr val="000000"/>
                </a:solidFill>
                <a:latin typeface="Montserrat"/>
                <a:ea typeface="Montserrat"/>
                <a:cs typeface="Montserrat"/>
                <a:sym typeface="Montserrat"/>
              </a:rPr>
              <a:t>Vladimir Popov</a:t>
            </a:r>
          </a:p>
          <a:p>
            <a:pPr defTabSz="1219170">
              <a:buClr>
                <a:srgbClr val="000000"/>
              </a:buClr>
              <a:buSzPts val="1500"/>
            </a:pPr>
            <a:r>
              <a:rPr lang="en" sz="1200" kern="0" dirty="0">
                <a:solidFill>
                  <a:srgbClr val="000000"/>
                </a:solidFill>
                <a:latin typeface="Montserrat"/>
                <a:ea typeface="Montserrat"/>
                <a:cs typeface="Montserrat"/>
                <a:sym typeface="Montserrat"/>
              </a:rPr>
              <a:t>Ryan Weil</a:t>
            </a:r>
          </a:p>
          <a:p>
            <a:pPr defTabSz="1219170">
              <a:buClr>
                <a:srgbClr val="000000"/>
              </a:buClr>
              <a:buSzPts val="1500"/>
            </a:pPr>
            <a:r>
              <a:rPr lang="en" sz="1200" kern="0" dirty="0">
                <a:solidFill>
                  <a:srgbClr val="000000"/>
                </a:solidFill>
                <a:latin typeface="Montserrat"/>
                <a:ea typeface="Montserrat"/>
                <a:cs typeface="Montserrat"/>
                <a:sym typeface="Montserrat"/>
              </a:rPr>
              <a:t>Joe Ivanic</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Dominic Esposito</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Simon Messing</a:t>
            </a:r>
          </a:p>
          <a:p>
            <a:pPr defTabSz="1219170">
              <a:buClr>
                <a:srgbClr val="000000"/>
              </a:buClr>
              <a:buSzPts val="1500"/>
            </a:pPr>
            <a:r>
              <a:rPr lang="en" sz="1200" kern="0" dirty="0">
                <a:solidFill>
                  <a:srgbClr val="000000"/>
                </a:solidFill>
                <a:latin typeface="Montserrat"/>
                <a:ea typeface="Montserrat"/>
                <a:cs typeface="Montserrat"/>
                <a:sym typeface="Montserrat"/>
              </a:rPr>
              <a:t>Eric Stahlberg</a:t>
            </a: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b="1" kern="0" dirty="0">
                <a:solidFill>
                  <a:srgbClr val="000000"/>
                </a:solidFill>
                <a:latin typeface="Montserrat"/>
                <a:ea typeface="Montserrat"/>
                <a:cs typeface="Montserrat"/>
                <a:sym typeface="Montserrat"/>
              </a:rPr>
              <a:t>ORNL</a:t>
            </a:r>
          </a:p>
          <a:p>
            <a:pPr defTabSz="1219170">
              <a:buClr>
                <a:srgbClr val="000000"/>
              </a:buClr>
              <a:buSzPts val="1500"/>
            </a:pPr>
            <a:r>
              <a:rPr lang="en" sz="1200" kern="0" dirty="0">
                <a:solidFill>
                  <a:srgbClr val="000000"/>
                </a:solidFill>
                <a:latin typeface="Montserrat"/>
                <a:ea typeface="Montserrat"/>
                <a:cs typeface="Montserrat"/>
                <a:sym typeface="Montserrat"/>
              </a:rPr>
              <a:t>Belinda </a:t>
            </a:r>
            <a:r>
              <a:rPr lang="en" sz="1200" kern="0" dirty="0" err="1">
                <a:solidFill>
                  <a:srgbClr val="000000"/>
                </a:solidFill>
                <a:latin typeface="Montserrat"/>
                <a:ea typeface="Montserrat"/>
                <a:cs typeface="Montserrat"/>
                <a:sym typeface="Montserrat"/>
              </a:rPr>
              <a:t>Akpa</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Andrew Blanchard</a:t>
            </a: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US" sz="1200" b="1" kern="0" dirty="0">
                <a:solidFill>
                  <a:srgbClr val="000000"/>
                </a:solidFill>
                <a:latin typeface="Montserrat"/>
                <a:ea typeface="Montserrat"/>
                <a:cs typeface="Montserrat"/>
                <a:sym typeface="Montserrat"/>
              </a:rPr>
              <a:t>ATOM Research Alliance</a:t>
            </a:r>
          </a:p>
          <a:p>
            <a:pPr defTabSz="1219170">
              <a:buClr>
                <a:srgbClr val="000000"/>
              </a:buClr>
              <a:buSzPts val="1500"/>
            </a:pPr>
            <a:r>
              <a:rPr lang="en-US" sz="1200" kern="0" dirty="0">
                <a:solidFill>
                  <a:srgbClr val="000000"/>
                </a:solidFill>
                <a:latin typeface="Montserrat"/>
                <a:ea typeface="Montserrat"/>
                <a:cs typeface="Montserrat"/>
                <a:sym typeface="Montserrat"/>
              </a:rPr>
              <a:t>John Baldoni (CEO)</a:t>
            </a:r>
          </a:p>
          <a:p>
            <a:pPr defTabSz="1219170">
              <a:buClr>
                <a:srgbClr val="000000"/>
              </a:buClr>
              <a:buSzPts val="1500"/>
            </a:pPr>
            <a:r>
              <a:rPr lang="en-US" sz="1200" kern="0" dirty="0">
                <a:solidFill>
                  <a:srgbClr val="000000"/>
                </a:solidFill>
                <a:latin typeface="Montserrat"/>
                <a:ea typeface="Montserrat"/>
                <a:cs typeface="Montserrat"/>
                <a:sym typeface="Montserrat"/>
              </a:rPr>
              <a:t>Alan Ashworth</a:t>
            </a:r>
          </a:p>
          <a:p>
            <a:pPr defTabSz="1219170">
              <a:buClr>
                <a:srgbClr val="000000"/>
              </a:buClr>
              <a:buSzPts val="1500"/>
            </a:pPr>
            <a:r>
              <a:rPr lang="en-US" sz="1200" kern="0" dirty="0">
                <a:solidFill>
                  <a:srgbClr val="000000"/>
                </a:solidFill>
                <a:latin typeface="Montserrat"/>
                <a:ea typeface="Montserrat"/>
                <a:cs typeface="Montserrat"/>
                <a:sym typeface="Montserrat"/>
              </a:rPr>
              <a:t>David </a:t>
            </a:r>
            <a:r>
              <a:rPr lang="en-US" sz="1200" kern="0" dirty="0" err="1">
                <a:solidFill>
                  <a:srgbClr val="000000"/>
                </a:solidFill>
                <a:latin typeface="Montserrat"/>
                <a:ea typeface="Montserrat"/>
                <a:cs typeface="Montserrat"/>
                <a:sym typeface="Montserrat"/>
              </a:rPr>
              <a:t>Heimbrook</a:t>
            </a:r>
            <a:endParaRPr sz="1200" kern="0" dirty="0">
              <a:solidFill>
                <a:srgbClr val="000000"/>
              </a:solidFill>
              <a:latin typeface="Montserrat"/>
              <a:ea typeface="Montserrat"/>
              <a:cs typeface="Montserrat"/>
              <a:sym typeface="Montserrat"/>
            </a:endParaRPr>
          </a:p>
        </p:txBody>
      </p:sp>
      <p:sp>
        <p:nvSpPr>
          <p:cNvPr id="946" name="Google Shape;946;p72"/>
          <p:cNvSpPr txBox="1"/>
          <p:nvPr/>
        </p:nvSpPr>
        <p:spPr>
          <a:xfrm>
            <a:off x="4879401" y="1267281"/>
            <a:ext cx="3244800" cy="3908748"/>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 sz="1400" b="1" kern="0" dirty="0">
                <a:solidFill>
                  <a:srgbClr val="000000"/>
                </a:solidFill>
                <a:latin typeface="Montserrat"/>
                <a:ea typeface="Montserrat"/>
                <a:cs typeface="Montserrat"/>
                <a:sym typeface="Montserrat"/>
              </a:rPr>
              <a:t>UCSF </a:t>
            </a:r>
          </a:p>
          <a:p>
            <a:pPr defTabSz="1219170">
              <a:buClr>
                <a:srgbClr val="000000"/>
              </a:buClr>
              <a:buSzPts val="1700"/>
            </a:pPr>
            <a:r>
              <a:rPr lang="en" sz="1200" kern="0" dirty="0">
                <a:solidFill>
                  <a:srgbClr val="000000"/>
                </a:solidFill>
                <a:latin typeface="Montserrat"/>
                <a:ea typeface="Montserrat"/>
                <a:cs typeface="Montserrat"/>
                <a:sym typeface="Montserrat"/>
              </a:rPr>
              <a:t>Michelle Arkin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Alan Ashworth</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Jeff </a:t>
            </a:r>
            <a:r>
              <a:rPr lang="en" sz="1200" kern="0" dirty="0" err="1">
                <a:solidFill>
                  <a:srgbClr val="000000"/>
                </a:solidFill>
                <a:latin typeface="Montserrat"/>
                <a:ea typeface="Montserrat"/>
                <a:cs typeface="Montserrat"/>
                <a:sym typeface="Montserrat"/>
              </a:rPr>
              <a:t>Neitz</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Morgan </a:t>
            </a:r>
            <a:r>
              <a:rPr lang="en" sz="1200" kern="0" dirty="0" err="1">
                <a:solidFill>
                  <a:srgbClr val="000000"/>
                </a:solidFill>
                <a:latin typeface="Montserrat"/>
                <a:ea typeface="Montserrat"/>
                <a:cs typeface="Montserrat"/>
                <a:sym typeface="Montserrat"/>
              </a:rPr>
              <a:t>Diolati</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Jez </a:t>
            </a:r>
            <a:r>
              <a:rPr lang="en" sz="1200" kern="0" dirty="0" err="1">
                <a:solidFill>
                  <a:srgbClr val="000000"/>
                </a:solidFill>
                <a:latin typeface="Montserrat"/>
                <a:ea typeface="Montserrat"/>
                <a:cs typeface="Montserrat"/>
                <a:sym typeface="Montserrat"/>
              </a:rPr>
              <a:t>Revalde</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err="1">
                <a:solidFill>
                  <a:srgbClr val="000000"/>
                </a:solidFill>
                <a:latin typeface="Montserrat"/>
                <a:ea typeface="Montserrat"/>
                <a:cs typeface="Montserrat"/>
                <a:sym typeface="Montserrat"/>
              </a:rPr>
              <a:t>Yagmur</a:t>
            </a:r>
            <a:r>
              <a:rPr lang="en" sz="1200" kern="0" dirty="0">
                <a:solidFill>
                  <a:srgbClr val="000000"/>
                </a:solidFill>
                <a:latin typeface="Montserrat"/>
                <a:ea typeface="Montserrat"/>
                <a:cs typeface="Montserrat"/>
                <a:sym typeface="Montserrat"/>
              </a:rPr>
              <a:t> </a:t>
            </a:r>
            <a:r>
              <a:rPr lang="en" sz="1200" kern="0" dirty="0" err="1">
                <a:solidFill>
                  <a:srgbClr val="000000"/>
                </a:solidFill>
                <a:latin typeface="Montserrat"/>
                <a:ea typeface="Montserrat"/>
                <a:cs typeface="Montserrat"/>
                <a:sym typeface="Montserrat"/>
              </a:rPr>
              <a:t>Doruk</a:t>
            </a:r>
            <a:r>
              <a:rPr lang="en" sz="1200" kern="0" dirty="0">
                <a:solidFill>
                  <a:srgbClr val="000000"/>
                </a:solidFill>
                <a:latin typeface="Montserrat"/>
                <a:ea typeface="Montserrat"/>
                <a:cs typeface="Montserrat"/>
                <a:sym typeface="Montserrat"/>
              </a:rPr>
              <a:t> </a:t>
            </a:r>
            <a:r>
              <a:rPr lang="en" sz="1200" kern="0" dirty="0" err="1">
                <a:solidFill>
                  <a:srgbClr val="000000"/>
                </a:solidFill>
                <a:latin typeface="Montserrat"/>
                <a:ea typeface="Montserrat"/>
                <a:cs typeface="Montserrat"/>
                <a:sym typeface="Montserrat"/>
              </a:rPr>
              <a:t>Polcyn</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Manasi </a:t>
            </a:r>
            <a:r>
              <a:rPr lang="en" sz="1200" kern="0" dirty="0" err="1">
                <a:solidFill>
                  <a:srgbClr val="000000"/>
                </a:solidFill>
                <a:latin typeface="Montserrat"/>
                <a:ea typeface="Montserrat"/>
                <a:cs typeface="Montserrat"/>
                <a:sym typeface="Montserrat"/>
              </a:rPr>
              <a:t>Jogalekar</a:t>
            </a:r>
            <a:endParaRPr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Prasanna Kandel</a:t>
            </a:r>
          </a:p>
          <a:p>
            <a:pPr defTabSz="1219170">
              <a:buClr>
                <a:srgbClr val="000000"/>
              </a:buClr>
              <a:buSzPts val="1500"/>
            </a:pPr>
            <a:r>
              <a:rPr lang="en" sz="1200" kern="0" dirty="0">
                <a:solidFill>
                  <a:srgbClr val="000000"/>
                </a:solidFill>
                <a:latin typeface="Montserrat"/>
                <a:ea typeface="Montserrat"/>
                <a:cs typeface="Montserrat"/>
                <a:sym typeface="Montserrat"/>
              </a:rPr>
              <a:t>Andrew Blanchard</a:t>
            </a:r>
          </a:p>
          <a:p>
            <a:pPr defTabSz="1219170">
              <a:buClr>
                <a:srgbClr val="000000"/>
              </a:buClr>
              <a:buSzPts val="1500"/>
            </a:pPr>
            <a:r>
              <a:rPr lang="en" sz="1200" kern="0" dirty="0">
                <a:solidFill>
                  <a:srgbClr val="000000"/>
                </a:solidFill>
                <a:latin typeface="Montserrat"/>
                <a:ea typeface="Montserrat"/>
                <a:cs typeface="Montserrat"/>
                <a:sym typeface="Montserrat"/>
              </a:rPr>
              <a:t>Rebecca </a:t>
            </a:r>
            <a:r>
              <a:rPr lang="en" sz="1200" kern="0" dirty="0" err="1">
                <a:solidFill>
                  <a:srgbClr val="000000"/>
                </a:solidFill>
                <a:latin typeface="Montserrat"/>
                <a:ea typeface="Montserrat"/>
                <a:cs typeface="Montserrat"/>
                <a:sym typeface="Montserrat"/>
              </a:rPr>
              <a:t>Lein</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Amanda Paulson</a:t>
            </a:r>
          </a:p>
          <a:p>
            <a:pPr defTabSz="1219170">
              <a:buClr>
                <a:srgbClr val="000000"/>
              </a:buClr>
              <a:buSzPts val="1500"/>
            </a:pPr>
            <a:r>
              <a:rPr lang="en" sz="1200" kern="0" dirty="0">
                <a:solidFill>
                  <a:srgbClr val="000000"/>
                </a:solidFill>
                <a:latin typeface="Montserrat"/>
                <a:ea typeface="Montserrat"/>
                <a:cs typeface="Montserrat"/>
                <a:sym typeface="Montserrat"/>
              </a:rPr>
              <a:t>Sarine </a:t>
            </a:r>
            <a:r>
              <a:rPr lang="en" sz="1200" kern="0" dirty="0" err="1">
                <a:solidFill>
                  <a:srgbClr val="000000"/>
                </a:solidFill>
                <a:latin typeface="Montserrat"/>
                <a:ea typeface="Montserrat"/>
                <a:cs typeface="Montserrat"/>
                <a:sym typeface="Montserrat"/>
              </a:rPr>
              <a:t>Markossian</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a:solidFill>
                  <a:srgbClr val="000000"/>
                </a:solidFill>
                <a:latin typeface="Montserrat"/>
                <a:ea typeface="Montserrat"/>
                <a:cs typeface="Montserrat"/>
                <a:sym typeface="Montserrat"/>
              </a:rPr>
              <a:t>Amos Espinosa</a:t>
            </a:r>
          </a:p>
          <a:p>
            <a:pPr defTabSz="1219170">
              <a:buClr>
                <a:srgbClr val="000000"/>
              </a:buClr>
              <a:buSzPts val="1500"/>
            </a:pPr>
            <a:r>
              <a:rPr lang="en" sz="1200" kern="0" dirty="0">
                <a:solidFill>
                  <a:srgbClr val="000000"/>
                </a:solidFill>
                <a:latin typeface="Montserrat"/>
                <a:ea typeface="Montserrat"/>
                <a:cs typeface="Montserrat"/>
                <a:sym typeface="Montserrat"/>
              </a:rPr>
              <a:t>Grace </a:t>
            </a:r>
            <a:r>
              <a:rPr lang="en" sz="1200" kern="0" dirty="0" err="1">
                <a:solidFill>
                  <a:srgbClr val="000000"/>
                </a:solidFill>
                <a:latin typeface="Montserrat"/>
                <a:ea typeface="Montserrat"/>
                <a:cs typeface="Montserrat"/>
                <a:sym typeface="Montserrat"/>
              </a:rPr>
              <a:t>Pohan</a:t>
            </a:r>
            <a:endParaRPr lang="en" sz="1200" kern="0" dirty="0">
              <a:solidFill>
                <a:srgbClr val="000000"/>
              </a:solidFill>
              <a:latin typeface="Montserrat"/>
              <a:ea typeface="Montserrat"/>
              <a:cs typeface="Montserrat"/>
              <a:sym typeface="Montserrat"/>
            </a:endParaRPr>
          </a:p>
          <a:p>
            <a:pPr defTabSz="1219170">
              <a:buClr>
                <a:srgbClr val="000000"/>
              </a:buClr>
              <a:buSzPts val="1500"/>
            </a:pPr>
            <a:r>
              <a:rPr lang="en" sz="1200" kern="0" dirty="0" err="1">
                <a:solidFill>
                  <a:srgbClr val="000000"/>
                </a:solidFill>
                <a:latin typeface="Montserrat"/>
                <a:ea typeface="Montserrat"/>
                <a:cs typeface="Montserrat"/>
                <a:sym typeface="Montserrat"/>
              </a:rPr>
              <a:t>Huy</a:t>
            </a:r>
            <a:r>
              <a:rPr lang="en" sz="1200" kern="0" dirty="0">
                <a:solidFill>
                  <a:srgbClr val="000000"/>
                </a:solidFill>
                <a:latin typeface="Montserrat"/>
                <a:ea typeface="Montserrat"/>
                <a:cs typeface="Montserrat"/>
                <a:sym typeface="Montserrat"/>
              </a:rPr>
              <a:t> Ngo</a:t>
            </a:r>
          </a:p>
          <a:p>
            <a:pPr defTabSz="1219170">
              <a:buClr>
                <a:srgbClr val="000000"/>
              </a:buClr>
              <a:buSzPts val="1500"/>
            </a:pPr>
            <a:r>
              <a:rPr lang="en" sz="1200" kern="0" dirty="0">
                <a:solidFill>
                  <a:srgbClr val="000000"/>
                </a:solidFill>
                <a:latin typeface="Montserrat"/>
                <a:ea typeface="Montserrat"/>
                <a:cs typeface="Montserrat"/>
                <a:sym typeface="Montserrat"/>
              </a:rPr>
              <a:t>Sook Wah Yee</a:t>
            </a:r>
          </a:p>
          <a:p>
            <a:pPr defTabSz="1219170">
              <a:buClr>
                <a:srgbClr val="000000"/>
              </a:buClr>
              <a:buSzPts val="1500"/>
            </a:pPr>
            <a:r>
              <a:rPr lang="en" sz="1200" kern="0" dirty="0">
                <a:solidFill>
                  <a:srgbClr val="000000"/>
                </a:solidFill>
                <a:latin typeface="Montserrat"/>
                <a:ea typeface="Montserrat"/>
                <a:cs typeface="Montserrat"/>
                <a:sym typeface="Montserrat"/>
              </a:rPr>
              <a:t>Kathy Giacomini</a:t>
            </a: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sz="1200" kern="0" dirty="0">
              <a:solidFill>
                <a:srgbClr val="000000"/>
              </a:solidFill>
              <a:latin typeface="Montserrat"/>
              <a:ea typeface="Montserrat"/>
              <a:cs typeface="Montserrat"/>
              <a:sym typeface="Montserrat"/>
            </a:endParaRPr>
          </a:p>
        </p:txBody>
      </p:sp>
      <p:sp>
        <p:nvSpPr>
          <p:cNvPr id="947" name="Google Shape;947;p72"/>
          <p:cNvSpPr txBox="1">
            <a:spLocks noGrp="1"/>
          </p:cNvSpPr>
          <p:nvPr>
            <p:ph type="title"/>
          </p:nvPr>
        </p:nvSpPr>
        <p:spPr>
          <a:xfrm>
            <a:off x="461816" y="309242"/>
            <a:ext cx="10515600" cy="556000"/>
          </a:xfrm>
          <a:prstGeom prst="rect">
            <a:avLst/>
          </a:prstGeom>
        </p:spPr>
        <p:txBody>
          <a:bodyPr spcFirstLastPara="1" wrap="square" lIns="91433" tIns="45700" rIns="91433" bIns="45700" anchor="ctr" anchorCtr="0">
            <a:noAutofit/>
          </a:bodyPr>
          <a:lstStyle/>
          <a:p>
            <a:r>
              <a:rPr lang="en" dirty="0"/>
              <a:t>Acknowledgements</a:t>
            </a:r>
            <a:endParaRPr dirty="0">
              <a:solidFill>
                <a:srgbClr val="FF0000"/>
              </a:solidFill>
            </a:endParaRPr>
          </a:p>
        </p:txBody>
      </p:sp>
      <p:sp>
        <p:nvSpPr>
          <p:cNvPr id="6" name="Google Shape;946;p72">
            <a:extLst>
              <a:ext uri="{FF2B5EF4-FFF2-40B4-BE49-F238E27FC236}">
                <a16:creationId xmlns:a16="http://schemas.microsoft.com/office/drawing/2014/main" id="{A9E724B6-1A72-D09E-9638-96B392B51AD2}"/>
              </a:ext>
            </a:extLst>
          </p:cNvPr>
          <p:cNvSpPr txBox="1"/>
          <p:nvPr/>
        </p:nvSpPr>
        <p:spPr>
          <a:xfrm>
            <a:off x="7674586" y="1233859"/>
            <a:ext cx="3244800" cy="3170084"/>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 sz="1400" b="1" kern="0" dirty="0">
                <a:solidFill>
                  <a:srgbClr val="000000"/>
                </a:solidFill>
                <a:latin typeface="Montserrat"/>
                <a:ea typeface="Montserrat"/>
                <a:cs typeface="Montserrat"/>
                <a:sym typeface="Montserrat"/>
              </a:rPr>
              <a:t>BNL </a:t>
            </a:r>
          </a:p>
          <a:p>
            <a:pPr defTabSz="1219170">
              <a:buClr>
                <a:srgbClr val="000000"/>
              </a:buClr>
              <a:buSzPts val="1700"/>
            </a:pPr>
            <a:r>
              <a:rPr lang="en-US" sz="1200" kern="0" dirty="0">
                <a:solidFill>
                  <a:srgbClr val="000000"/>
                </a:solidFill>
                <a:latin typeface="Montserrat"/>
                <a:ea typeface="Montserrat"/>
                <a:cs typeface="Montserrat"/>
                <a:sym typeface="Montserrat"/>
              </a:rPr>
              <a:t>Frank Alexander</a:t>
            </a:r>
          </a:p>
          <a:p>
            <a:pPr defTabSz="1219170">
              <a:buClr>
                <a:srgbClr val="000000"/>
              </a:buClr>
              <a:buSzPts val="1700"/>
            </a:pPr>
            <a:r>
              <a:rPr lang="en-US" sz="1200" kern="0" dirty="0">
                <a:solidFill>
                  <a:srgbClr val="000000"/>
                </a:solidFill>
                <a:latin typeface="Montserrat"/>
                <a:ea typeface="Montserrat"/>
                <a:cs typeface="Montserrat"/>
                <a:sym typeface="Montserrat"/>
              </a:rPr>
              <a:t>Anthony DeGennaro</a:t>
            </a:r>
          </a:p>
          <a:p>
            <a:pPr defTabSz="1219170">
              <a:buClr>
                <a:srgbClr val="000000"/>
              </a:buClr>
              <a:buSzPts val="1700"/>
            </a:pPr>
            <a:r>
              <a:rPr lang="en-US" sz="1200" kern="0" dirty="0" err="1">
                <a:solidFill>
                  <a:srgbClr val="000000"/>
                </a:solidFill>
                <a:latin typeface="Montserrat"/>
                <a:ea typeface="Montserrat"/>
                <a:cs typeface="Montserrat"/>
                <a:sym typeface="Montserrat"/>
              </a:rPr>
              <a:t>Shantenu</a:t>
            </a:r>
            <a:r>
              <a:rPr lang="en-US" sz="1200" kern="0" dirty="0">
                <a:solidFill>
                  <a:srgbClr val="000000"/>
                </a:solidFill>
                <a:latin typeface="Montserrat"/>
                <a:ea typeface="Montserrat"/>
                <a:cs typeface="Montserrat"/>
                <a:sym typeface="Montserrat"/>
              </a:rPr>
              <a:t> Jha</a:t>
            </a:r>
          </a:p>
          <a:p>
            <a:pPr defTabSz="1219170">
              <a:buClr>
                <a:srgbClr val="000000"/>
              </a:buClr>
              <a:buSzPts val="1700"/>
            </a:pPr>
            <a:r>
              <a:rPr lang="en-US" sz="1200" kern="0" dirty="0">
                <a:solidFill>
                  <a:srgbClr val="000000"/>
                </a:solidFill>
                <a:latin typeface="Montserrat"/>
                <a:ea typeface="Montserrat"/>
                <a:cs typeface="Montserrat"/>
                <a:sym typeface="Montserrat"/>
              </a:rPr>
              <a:t>Ai Kagawa</a:t>
            </a:r>
          </a:p>
          <a:p>
            <a:pPr defTabSz="1219170">
              <a:buClr>
                <a:srgbClr val="000000"/>
              </a:buClr>
              <a:buSzPts val="1700"/>
            </a:pPr>
            <a:r>
              <a:rPr lang="en-US" sz="1200" kern="0" dirty="0">
                <a:solidFill>
                  <a:srgbClr val="000000"/>
                </a:solidFill>
                <a:latin typeface="Montserrat"/>
                <a:ea typeface="Montserrat"/>
                <a:cs typeface="Montserrat"/>
                <a:sym typeface="Montserrat"/>
              </a:rPr>
              <a:t>Vanessa Lopez</a:t>
            </a:r>
          </a:p>
          <a:p>
            <a:pPr defTabSz="1219170">
              <a:buClr>
                <a:srgbClr val="000000"/>
              </a:buClr>
              <a:buSzPts val="1700"/>
            </a:pPr>
            <a:r>
              <a:rPr lang="en-US" sz="1200" kern="0" dirty="0" err="1">
                <a:solidFill>
                  <a:srgbClr val="000000"/>
                </a:solidFill>
                <a:latin typeface="Montserrat"/>
                <a:ea typeface="Montserrat"/>
                <a:cs typeface="Montserrat"/>
                <a:sym typeface="Montserrat"/>
              </a:rPr>
              <a:t>Yihu</a:t>
            </a:r>
            <a:r>
              <a:rPr lang="en-US" sz="1200" kern="0" dirty="0">
                <a:solidFill>
                  <a:srgbClr val="000000"/>
                </a:solidFill>
                <a:latin typeface="Montserrat"/>
                <a:ea typeface="Montserrat"/>
                <a:cs typeface="Montserrat"/>
                <a:sym typeface="Montserrat"/>
              </a:rPr>
              <a:t> Ren</a:t>
            </a:r>
          </a:p>
          <a:p>
            <a:pPr defTabSz="1219170">
              <a:buClr>
                <a:srgbClr val="000000"/>
              </a:buClr>
              <a:buSzPts val="1700"/>
            </a:pPr>
            <a:r>
              <a:rPr lang="en-US" sz="1200" kern="0" dirty="0">
                <a:solidFill>
                  <a:srgbClr val="000000"/>
                </a:solidFill>
                <a:latin typeface="Montserrat"/>
                <a:ea typeface="Montserrat"/>
                <a:cs typeface="Montserrat"/>
                <a:sym typeface="Montserrat"/>
              </a:rPr>
              <a:t>Kris Reyes</a:t>
            </a:r>
          </a:p>
          <a:p>
            <a:pPr defTabSz="1219170">
              <a:buClr>
                <a:srgbClr val="000000"/>
              </a:buClr>
              <a:buSzPts val="1700"/>
            </a:pPr>
            <a:r>
              <a:rPr lang="en-US" sz="1200" kern="0" dirty="0">
                <a:solidFill>
                  <a:srgbClr val="000000"/>
                </a:solidFill>
                <a:latin typeface="Montserrat"/>
                <a:ea typeface="Montserrat"/>
                <a:cs typeface="Montserrat"/>
                <a:sym typeface="Montserrat"/>
              </a:rPr>
              <a:t>Li Tan</a:t>
            </a:r>
          </a:p>
          <a:p>
            <a:pPr defTabSz="1219170">
              <a:buClr>
                <a:srgbClr val="000000"/>
              </a:buClr>
              <a:buSzPts val="1700"/>
            </a:pPr>
            <a:r>
              <a:rPr lang="en-US" sz="1200" kern="0" dirty="0">
                <a:solidFill>
                  <a:srgbClr val="000000"/>
                </a:solidFill>
                <a:latin typeface="Montserrat"/>
                <a:ea typeface="Montserrat"/>
                <a:cs typeface="Montserrat"/>
                <a:sym typeface="Montserrat"/>
              </a:rPr>
              <a:t>Nathan Urban</a:t>
            </a:r>
          </a:p>
          <a:p>
            <a:pPr defTabSz="1219170">
              <a:buClr>
                <a:srgbClr val="000000"/>
              </a:buClr>
              <a:buSzPts val="1700"/>
            </a:pPr>
            <a:r>
              <a:rPr lang="en-US" sz="1200" kern="0" dirty="0">
                <a:solidFill>
                  <a:srgbClr val="000000"/>
                </a:solidFill>
                <a:latin typeface="Montserrat"/>
                <a:ea typeface="Montserrat"/>
                <a:cs typeface="Montserrat"/>
                <a:sym typeface="Montserrat"/>
              </a:rPr>
              <a:t>Byung-Jun Yoon</a:t>
            </a:r>
          </a:p>
          <a:p>
            <a:pPr defTabSz="1219170">
              <a:buClr>
                <a:srgbClr val="000000"/>
              </a:buClr>
              <a:buSzPts val="1700"/>
            </a:pPr>
            <a:r>
              <a:rPr lang="en-US" sz="1200" kern="0" dirty="0" err="1">
                <a:solidFill>
                  <a:srgbClr val="000000"/>
                </a:solidFill>
                <a:latin typeface="Montserrat"/>
                <a:ea typeface="Montserrat"/>
                <a:cs typeface="Montserrat"/>
                <a:sym typeface="Montserrat"/>
              </a:rPr>
              <a:t>Shinjae</a:t>
            </a:r>
            <a:r>
              <a:rPr lang="en-US" sz="1200" kern="0" dirty="0">
                <a:solidFill>
                  <a:srgbClr val="000000"/>
                </a:solidFill>
                <a:latin typeface="Montserrat"/>
                <a:ea typeface="Montserrat"/>
                <a:cs typeface="Montserrat"/>
                <a:sym typeface="Montserrat"/>
              </a:rPr>
              <a:t> Yoon</a:t>
            </a:r>
          </a:p>
          <a:p>
            <a:pPr defTabSz="1219170">
              <a:buClr>
                <a:srgbClr val="000000"/>
              </a:buClr>
              <a:buSzPts val="1700"/>
            </a:pPr>
            <a:r>
              <a:rPr lang="en-US" sz="1200" kern="0" dirty="0" err="1">
                <a:solidFill>
                  <a:srgbClr val="000000"/>
                </a:solidFill>
                <a:latin typeface="Montserrat"/>
                <a:ea typeface="Montserrat"/>
                <a:cs typeface="Montserrat"/>
                <a:sym typeface="Montserrat"/>
              </a:rPr>
              <a:t>Xiaoning</a:t>
            </a:r>
            <a:r>
              <a:rPr lang="en-US" sz="1200" kern="0" dirty="0">
                <a:solidFill>
                  <a:srgbClr val="000000"/>
                </a:solidFill>
                <a:latin typeface="Montserrat"/>
                <a:ea typeface="Montserrat"/>
                <a:cs typeface="Montserrat"/>
                <a:sym typeface="Montserrat"/>
              </a:rPr>
              <a:t> Qian</a:t>
            </a:r>
          </a:p>
          <a:p>
            <a:pPr defTabSz="1219170">
              <a:buClr>
                <a:srgbClr val="000000"/>
              </a:buClr>
              <a:buSzPts val="1700"/>
            </a:pPr>
            <a:r>
              <a:rPr lang="en-US" sz="1200" kern="0" dirty="0">
                <a:solidFill>
                  <a:srgbClr val="000000"/>
                </a:solidFill>
                <a:latin typeface="Montserrat"/>
                <a:ea typeface="Montserrat"/>
                <a:cs typeface="Montserrat"/>
                <a:sym typeface="Montserrat"/>
              </a:rPr>
              <a:t>Natalie Isenberg</a:t>
            </a: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sz="1200" kern="0" dirty="0">
              <a:solidFill>
                <a:srgbClr val="000000"/>
              </a:solidFill>
              <a:latin typeface="Montserrat"/>
              <a:ea typeface="Montserrat"/>
              <a:cs typeface="Montserrat"/>
              <a:sym typeface="Montserrat"/>
            </a:endParaRPr>
          </a:p>
        </p:txBody>
      </p:sp>
      <p:sp>
        <p:nvSpPr>
          <p:cNvPr id="7" name="Google Shape;946;p72">
            <a:extLst>
              <a:ext uri="{FF2B5EF4-FFF2-40B4-BE49-F238E27FC236}">
                <a16:creationId xmlns:a16="http://schemas.microsoft.com/office/drawing/2014/main" id="{F25E330A-FBFA-E4D1-AB53-395F9CAFCD9C}"/>
              </a:ext>
            </a:extLst>
          </p:cNvPr>
          <p:cNvSpPr txBox="1"/>
          <p:nvPr/>
        </p:nvSpPr>
        <p:spPr>
          <a:xfrm>
            <a:off x="4879401" y="4671335"/>
            <a:ext cx="2280256" cy="1877423"/>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 sz="1400" b="1" kern="0" dirty="0">
                <a:solidFill>
                  <a:srgbClr val="000000"/>
                </a:solidFill>
                <a:latin typeface="Montserrat"/>
                <a:ea typeface="Montserrat"/>
                <a:cs typeface="Montserrat"/>
                <a:sym typeface="Montserrat"/>
              </a:rPr>
              <a:t>ANL</a:t>
            </a:r>
          </a:p>
          <a:p>
            <a:pPr defTabSz="1219170">
              <a:buClr>
                <a:srgbClr val="000000"/>
              </a:buClr>
              <a:buSzPts val="1700"/>
            </a:pPr>
            <a:r>
              <a:rPr lang="en-US" sz="1200" kern="0" dirty="0">
                <a:solidFill>
                  <a:srgbClr val="000000"/>
                </a:solidFill>
                <a:latin typeface="Montserrat"/>
                <a:ea typeface="Montserrat"/>
                <a:cs typeface="Montserrat"/>
                <a:sym typeface="Montserrat"/>
              </a:rPr>
              <a:t>Tom </a:t>
            </a:r>
            <a:r>
              <a:rPr lang="en-US" sz="1200" kern="0" dirty="0" err="1">
                <a:solidFill>
                  <a:srgbClr val="000000"/>
                </a:solidFill>
                <a:latin typeface="Montserrat"/>
                <a:ea typeface="Montserrat"/>
                <a:cs typeface="Montserrat"/>
                <a:sym typeface="Montserrat"/>
              </a:rPr>
              <a:t>Brettin</a:t>
            </a:r>
            <a:endParaRPr lang="en-US" sz="1200" kern="0" dirty="0">
              <a:solidFill>
                <a:srgbClr val="000000"/>
              </a:solidFill>
              <a:latin typeface="Montserrat"/>
              <a:ea typeface="Montserrat"/>
              <a:cs typeface="Montserrat"/>
              <a:sym typeface="Montserrat"/>
            </a:endParaRPr>
          </a:p>
          <a:p>
            <a:pPr defTabSz="1219170">
              <a:buClr>
                <a:srgbClr val="000000"/>
              </a:buClr>
              <a:buSzPts val="1700"/>
            </a:pPr>
            <a:r>
              <a:rPr lang="en-US" sz="1200" kern="0" dirty="0">
                <a:solidFill>
                  <a:srgbClr val="000000"/>
                </a:solidFill>
                <a:latin typeface="Montserrat"/>
                <a:ea typeface="Montserrat"/>
                <a:cs typeface="Montserrat"/>
                <a:sym typeface="Montserrat"/>
              </a:rPr>
              <a:t>Austin Clyde</a:t>
            </a:r>
          </a:p>
          <a:p>
            <a:pPr defTabSz="1219170">
              <a:buClr>
                <a:srgbClr val="000000"/>
              </a:buClr>
              <a:buSzPts val="1700"/>
            </a:pPr>
            <a:r>
              <a:rPr lang="en-US" sz="1200" kern="0" dirty="0">
                <a:solidFill>
                  <a:srgbClr val="000000"/>
                </a:solidFill>
                <a:latin typeface="Montserrat"/>
                <a:ea typeface="Montserrat"/>
                <a:cs typeface="Montserrat"/>
                <a:sym typeface="Montserrat"/>
              </a:rPr>
              <a:t>Arvind Ramanathan</a:t>
            </a:r>
          </a:p>
          <a:p>
            <a:pPr defTabSz="1219170">
              <a:buClr>
                <a:srgbClr val="000000"/>
              </a:buClr>
              <a:buSzPts val="1700"/>
            </a:pPr>
            <a:r>
              <a:rPr lang="en-US" sz="1200" kern="0" dirty="0" err="1">
                <a:solidFill>
                  <a:srgbClr val="000000"/>
                </a:solidFill>
                <a:latin typeface="Montserrat"/>
                <a:ea typeface="Montserrat"/>
                <a:cs typeface="Montserrat"/>
                <a:sym typeface="Montserrat"/>
              </a:rPr>
              <a:t>Maulik</a:t>
            </a:r>
            <a:r>
              <a:rPr lang="en-US" sz="1200" kern="0" dirty="0">
                <a:solidFill>
                  <a:srgbClr val="000000"/>
                </a:solidFill>
                <a:latin typeface="Montserrat"/>
                <a:ea typeface="Montserrat"/>
                <a:cs typeface="Montserrat"/>
                <a:sym typeface="Montserrat"/>
              </a:rPr>
              <a:t> Shukla</a:t>
            </a:r>
          </a:p>
          <a:p>
            <a:pPr defTabSz="1219170">
              <a:buClr>
                <a:srgbClr val="000000"/>
              </a:buClr>
              <a:buSzPts val="1700"/>
            </a:pPr>
            <a:r>
              <a:rPr lang="en-US" sz="1200" kern="0" dirty="0" err="1">
                <a:solidFill>
                  <a:srgbClr val="000000"/>
                </a:solidFill>
                <a:latin typeface="Montserrat"/>
                <a:ea typeface="Montserrat"/>
                <a:cs typeface="Montserrat"/>
                <a:sym typeface="Montserrat"/>
              </a:rPr>
              <a:t>Yitan</a:t>
            </a:r>
            <a:r>
              <a:rPr lang="en-US" sz="1200" kern="0" dirty="0">
                <a:solidFill>
                  <a:srgbClr val="000000"/>
                </a:solidFill>
                <a:latin typeface="Montserrat"/>
                <a:ea typeface="Montserrat"/>
                <a:cs typeface="Montserrat"/>
                <a:sym typeface="Montserrat"/>
              </a:rPr>
              <a:t> Zhu</a:t>
            </a:r>
          </a:p>
          <a:p>
            <a:pPr defTabSz="1219170">
              <a:buClr>
                <a:srgbClr val="000000"/>
              </a:buClr>
              <a:buSzPts val="1700"/>
            </a:pPr>
            <a:r>
              <a:rPr lang="en-US" sz="1200" kern="0" dirty="0">
                <a:solidFill>
                  <a:srgbClr val="000000"/>
                </a:solidFill>
                <a:latin typeface="Montserrat"/>
                <a:ea typeface="Montserrat"/>
                <a:cs typeface="Montserrat"/>
                <a:sym typeface="Montserrat"/>
              </a:rPr>
              <a:t>Rick Stevens</a:t>
            </a: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sz="1200" kern="0" dirty="0">
              <a:solidFill>
                <a:srgbClr val="000000"/>
              </a:solidFill>
              <a:latin typeface="Montserrat"/>
              <a:ea typeface="Montserrat"/>
              <a:cs typeface="Montserrat"/>
              <a:sym typeface="Montserrat"/>
            </a:endParaRPr>
          </a:p>
        </p:txBody>
      </p:sp>
      <p:sp>
        <p:nvSpPr>
          <p:cNvPr id="8" name="Google Shape;946;p72">
            <a:extLst>
              <a:ext uri="{FF2B5EF4-FFF2-40B4-BE49-F238E27FC236}">
                <a16:creationId xmlns:a16="http://schemas.microsoft.com/office/drawing/2014/main" id="{E5C5BBAC-8D8F-BC67-540F-76818256A8E3}"/>
              </a:ext>
            </a:extLst>
          </p:cNvPr>
          <p:cNvSpPr txBox="1"/>
          <p:nvPr/>
        </p:nvSpPr>
        <p:spPr>
          <a:xfrm>
            <a:off x="7523960" y="4144292"/>
            <a:ext cx="4512984" cy="2431421"/>
          </a:xfrm>
          <a:prstGeom prst="rect">
            <a:avLst/>
          </a:prstGeom>
          <a:noFill/>
          <a:ln>
            <a:noFill/>
          </a:ln>
        </p:spPr>
        <p:txBody>
          <a:bodyPr spcFirstLastPara="1" wrap="square" lIns="91433" tIns="91433" rIns="91433" bIns="91433" anchor="t" anchorCtr="0">
            <a:spAutoFit/>
          </a:bodyPr>
          <a:lstStyle/>
          <a:p>
            <a:pPr defTabSz="1219170">
              <a:buClr>
                <a:srgbClr val="000000"/>
              </a:buClr>
              <a:buSzPts val="1700"/>
            </a:pPr>
            <a:r>
              <a:rPr lang="en" sz="1400" b="1" kern="0" dirty="0">
                <a:solidFill>
                  <a:srgbClr val="000000"/>
                </a:solidFill>
                <a:latin typeface="Montserrat"/>
                <a:ea typeface="Montserrat"/>
                <a:cs typeface="Montserrat"/>
                <a:sym typeface="Montserrat"/>
              </a:rPr>
              <a:t>ATOM Advisory Board</a:t>
            </a:r>
          </a:p>
          <a:p>
            <a:pPr defTabSz="1219170">
              <a:buClr>
                <a:srgbClr val="000000"/>
              </a:buClr>
              <a:buSzPts val="1700"/>
            </a:pPr>
            <a:r>
              <a:rPr lang="en-US" sz="1200" kern="0" dirty="0">
                <a:solidFill>
                  <a:srgbClr val="000000"/>
                </a:solidFill>
                <a:latin typeface="Montserrat"/>
                <a:ea typeface="Montserrat"/>
                <a:cs typeface="Montserrat"/>
                <a:sym typeface="Montserrat"/>
              </a:rPr>
              <a:t>Michael </a:t>
            </a:r>
            <a:r>
              <a:rPr lang="en-US" sz="1200" kern="0" dirty="0" err="1">
                <a:solidFill>
                  <a:srgbClr val="000000"/>
                </a:solidFill>
                <a:latin typeface="Montserrat"/>
                <a:ea typeface="Montserrat"/>
                <a:cs typeface="Montserrat"/>
                <a:sym typeface="Montserrat"/>
              </a:rPr>
              <a:t>Ringel</a:t>
            </a:r>
            <a:r>
              <a:rPr lang="en-US" sz="1200" kern="0" dirty="0">
                <a:solidFill>
                  <a:srgbClr val="000000"/>
                </a:solidFill>
                <a:latin typeface="Montserrat"/>
                <a:ea typeface="Montserrat"/>
                <a:cs typeface="Montserrat"/>
                <a:sym typeface="Montserrat"/>
              </a:rPr>
              <a:t> (Boston Consulting Group)</a:t>
            </a:r>
          </a:p>
          <a:p>
            <a:pPr defTabSz="1219170">
              <a:buClr>
                <a:srgbClr val="000000"/>
              </a:buClr>
              <a:buSzPts val="1700"/>
            </a:pPr>
            <a:r>
              <a:rPr lang="en-US" sz="1200" kern="0" dirty="0">
                <a:solidFill>
                  <a:srgbClr val="000000"/>
                </a:solidFill>
                <a:latin typeface="Montserrat"/>
                <a:ea typeface="Montserrat"/>
                <a:cs typeface="Montserrat"/>
                <a:sym typeface="Montserrat"/>
              </a:rPr>
              <a:t>Jerry S.H. Lee (Ellison Institute)</a:t>
            </a:r>
          </a:p>
          <a:p>
            <a:pPr defTabSz="1219170">
              <a:buClr>
                <a:srgbClr val="000000"/>
              </a:buClr>
              <a:buSzPts val="1700"/>
            </a:pPr>
            <a:r>
              <a:rPr lang="en-US" sz="1200" kern="0" dirty="0">
                <a:solidFill>
                  <a:srgbClr val="000000"/>
                </a:solidFill>
                <a:latin typeface="Montserrat"/>
                <a:ea typeface="Montserrat"/>
                <a:cs typeface="Montserrat"/>
                <a:sym typeface="Montserrat"/>
              </a:rPr>
              <a:t>John Baldoni (ARA)</a:t>
            </a:r>
          </a:p>
          <a:p>
            <a:pPr defTabSz="1219170">
              <a:buClr>
                <a:srgbClr val="000000"/>
              </a:buClr>
              <a:buSzPts val="1700"/>
            </a:pPr>
            <a:r>
              <a:rPr lang="en-US" sz="1200" kern="0" dirty="0">
                <a:solidFill>
                  <a:srgbClr val="000000"/>
                </a:solidFill>
                <a:latin typeface="Montserrat"/>
                <a:ea typeface="Montserrat"/>
                <a:cs typeface="Montserrat"/>
                <a:sym typeface="Montserrat"/>
              </a:rPr>
              <a:t>Brandi Davis-Dusenbery (Seven Bridges)</a:t>
            </a:r>
          </a:p>
          <a:p>
            <a:pPr defTabSz="1219170">
              <a:buClr>
                <a:srgbClr val="000000"/>
              </a:buClr>
              <a:buSzPts val="1700"/>
            </a:pPr>
            <a:r>
              <a:rPr lang="en-US" sz="1200" kern="0" dirty="0">
                <a:solidFill>
                  <a:srgbClr val="000000"/>
                </a:solidFill>
                <a:latin typeface="Montserrat"/>
                <a:ea typeface="Montserrat"/>
                <a:cs typeface="Montserrat"/>
                <a:sym typeface="Montserrat"/>
              </a:rPr>
              <a:t>Peter Honig (</a:t>
            </a:r>
            <a:r>
              <a:rPr lang="en-US" sz="1200" kern="0" dirty="0" err="1">
                <a:solidFill>
                  <a:srgbClr val="000000"/>
                </a:solidFill>
                <a:latin typeface="Montserrat"/>
                <a:ea typeface="Montserrat"/>
                <a:cs typeface="Montserrat"/>
                <a:sym typeface="Montserrat"/>
              </a:rPr>
              <a:t>fmr</a:t>
            </a:r>
            <a:r>
              <a:rPr lang="en-US" sz="1200" kern="0" dirty="0">
                <a:solidFill>
                  <a:srgbClr val="000000"/>
                </a:solidFill>
                <a:latin typeface="Montserrat"/>
                <a:ea typeface="Montserrat"/>
                <a:cs typeface="Montserrat"/>
                <a:sym typeface="Montserrat"/>
              </a:rPr>
              <a:t>. Pfizer)</a:t>
            </a:r>
          </a:p>
          <a:p>
            <a:pPr defTabSz="1219170">
              <a:buClr>
                <a:srgbClr val="000000"/>
              </a:buClr>
              <a:buSzPts val="1700"/>
            </a:pPr>
            <a:r>
              <a:rPr lang="en-US" sz="1200" kern="0" dirty="0">
                <a:solidFill>
                  <a:srgbClr val="000000"/>
                </a:solidFill>
                <a:latin typeface="Montserrat"/>
                <a:ea typeface="Montserrat"/>
                <a:cs typeface="Montserrat"/>
                <a:sym typeface="Montserrat"/>
              </a:rPr>
              <a:t>Alexander </a:t>
            </a:r>
            <a:r>
              <a:rPr lang="en-US" sz="1200" kern="0" dirty="0" err="1">
                <a:solidFill>
                  <a:srgbClr val="000000"/>
                </a:solidFill>
                <a:latin typeface="Montserrat"/>
                <a:ea typeface="Montserrat"/>
                <a:cs typeface="Montserrat"/>
                <a:sym typeface="Montserrat"/>
              </a:rPr>
              <a:t>McCampbell</a:t>
            </a:r>
            <a:r>
              <a:rPr lang="en-US" sz="1200" kern="0" dirty="0">
                <a:solidFill>
                  <a:srgbClr val="000000"/>
                </a:solidFill>
                <a:latin typeface="Montserrat"/>
                <a:ea typeface="Montserrat"/>
                <a:cs typeface="Montserrat"/>
                <a:sym typeface="Montserrat"/>
              </a:rPr>
              <a:t> (Apple Tree Partners)</a:t>
            </a:r>
          </a:p>
          <a:p>
            <a:pPr defTabSz="1219170">
              <a:buClr>
                <a:srgbClr val="000000"/>
              </a:buClr>
              <a:buSzPts val="1700"/>
            </a:pPr>
            <a:r>
              <a:rPr lang="en-US" sz="1200" kern="0" dirty="0">
                <a:solidFill>
                  <a:srgbClr val="000000"/>
                </a:solidFill>
                <a:latin typeface="Montserrat"/>
                <a:ea typeface="Montserrat"/>
                <a:cs typeface="Montserrat"/>
                <a:sym typeface="Montserrat"/>
              </a:rPr>
              <a:t>Tom Rush (Variant Bio)</a:t>
            </a:r>
          </a:p>
          <a:p>
            <a:pPr defTabSz="1219170">
              <a:buClr>
                <a:srgbClr val="000000"/>
              </a:buClr>
              <a:buSzPts val="1700"/>
            </a:pPr>
            <a:endParaRPr lang="en-US" sz="1200" kern="0" dirty="0">
              <a:solidFill>
                <a:srgbClr val="000000"/>
              </a:solidFill>
              <a:latin typeface="Montserrat"/>
              <a:ea typeface="Montserrat"/>
              <a:cs typeface="Montserrat"/>
              <a:sym typeface="Montserrat"/>
            </a:endParaRPr>
          </a:p>
          <a:p>
            <a:pPr defTabSz="1219170">
              <a:buClr>
                <a:srgbClr val="000000"/>
              </a:buClr>
              <a:buSzPts val="1700"/>
            </a:pP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lang="en" sz="1200" kern="0" dirty="0">
              <a:solidFill>
                <a:srgbClr val="000000"/>
              </a:solidFill>
              <a:latin typeface="Montserrat"/>
              <a:ea typeface="Montserrat"/>
              <a:cs typeface="Montserrat"/>
              <a:sym typeface="Montserrat"/>
            </a:endParaRPr>
          </a:p>
          <a:p>
            <a:pPr defTabSz="1219170">
              <a:buClr>
                <a:srgbClr val="000000"/>
              </a:buClr>
              <a:buSzPts val="1500"/>
            </a:pPr>
            <a:endParaRPr sz="1200" kern="0" dirty="0">
              <a:solidFill>
                <a:srgbClr val="000000"/>
              </a:solidFill>
              <a:latin typeface="Montserrat"/>
              <a:ea typeface="Montserrat"/>
              <a:cs typeface="Montserrat"/>
              <a:sym typeface="Montserrat"/>
            </a:endParaRPr>
          </a:p>
        </p:txBody>
      </p:sp>
      <p:sp>
        <p:nvSpPr>
          <p:cNvPr id="3" name="Rounded Rectangle 2">
            <a:extLst>
              <a:ext uri="{FF2B5EF4-FFF2-40B4-BE49-F238E27FC236}">
                <a16:creationId xmlns:a16="http://schemas.microsoft.com/office/drawing/2014/main" id="{AC1CB8BE-5A70-1D4E-DE25-9999C5639B2D}"/>
              </a:ext>
            </a:extLst>
          </p:cNvPr>
          <p:cNvSpPr/>
          <p:nvPr/>
        </p:nvSpPr>
        <p:spPr>
          <a:xfrm>
            <a:off x="9780452" y="1417833"/>
            <a:ext cx="1777975" cy="19016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1"/>
                </a:solidFill>
              </a:rPr>
              <a:t>And many former members, colleagues, collaborators and students all contributing to the vision of ATOM!</a:t>
            </a:r>
          </a:p>
        </p:txBody>
      </p:sp>
      <p:sp>
        <p:nvSpPr>
          <p:cNvPr id="4" name="TextBox 3">
            <a:extLst>
              <a:ext uri="{FF2B5EF4-FFF2-40B4-BE49-F238E27FC236}">
                <a16:creationId xmlns:a16="http://schemas.microsoft.com/office/drawing/2014/main" id="{CB3DBEDD-B92F-92E8-93FD-CB917EB17135}"/>
              </a:ext>
            </a:extLst>
          </p:cNvPr>
          <p:cNvSpPr txBox="1"/>
          <p:nvPr/>
        </p:nvSpPr>
        <p:spPr>
          <a:xfrm>
            <a:off x="4815232" y="6353308"/>
            <a:ext cx="2295950" cy="338554"/>
          </a:xfrm>
          <a:prstGeom prst="rect">
            <a:avLst/>
          </a:prstGeom>
          <a:noFill/>
        </p:spPr>
        <p:txBody>
          <a:bodyPr wrap="none" rtlCol="0">
            <a:spAutoFit/>
          </a:bodyPr>
          <a:lstStyle/>
          <a:p>
            <a:r>
              <a:rPr lang="en-US" sz="1600" dirty="0" err="1"/>
              <a:t>www.ATOMscience.org</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rrow: Down 95">
            <a:extLst>
              <a:ext uri="{FF2B5EF4-FFF2-40B4-BE49-F238E27FC236}">
                <a16:creationId xmlns:a16="http://schemas.microsoft.com/office/drawing/2014/main" id="{864CFB3F-CE56-440E-922F-66CB55F69472}"/>
              </a:ext>
            </a:extLst>
          </p:cNvPr>
          <p:cNvSpPr/>
          <p:nvPr/>
        </p:nvSpPr>
        <p:spPr>
          <a:xfrm rot="16200000">
            <a:off x="7773757" y="3023668"/>
            <a:ext cx="470163" cy="1641078"/>
          </a:xfrm>
          <a:prstGeom prst="downArrow">
            <a:avLst/>
          </a:prstGeom>
          <a:solidFill>
            <a:srgbClr val="33CCCC"/>
          </a:solidFill>
          <a:ln>
            <a:solidFill>
              <a:srgbClr val="33CCCC"/>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Arial" panose="020B0604020202020204" pitchFamily="34" charset="0"/>
            </a:endParaRPr>
          </a:p>
        </p:txBody>
      </p:sp>
      <p:sp>
        <p:nvSpPr>
          <p:cNvPr id="5" name="Arrow: U-Turn 4">
            <a:extLst>
              <a:ext uri="{FF2B5EF4-FFF2-40B4-BE49-F238E27FC236}">
                <a16:creationId xmlns:a16="http://schemas.microsoft.com/office/drawing/2014/main" id="{85297BCF-0EFF-4F15-8033-BC7496791A72}"/>
              </a:ext>
            </a:extLst>
          </p:cNvPr>
          <p:cNvSpPr/>
          <p:nvPr/>
        </p:nvSpPr>
        <p:spPr>
          <a:xfrm rot="5400000">
            <a:off x="5117917" y="-256411"/>
            <a:ext cx="1102210" cy="6074379"/>
          </a:xfrm>
          <a:prstGeom prst="uturnArrow">
            <a:avLst>
              <a:gd name="adj1" fmla="val 19956"/>
              <a:gd name="adj2" fmla="val 22003"/>
              <a:gd name="adj3" fmla="val 25878"/>
              <a:gd name="adj4" fmla="val 43987"/>
              <a:gd name="adj5" fmla="val 99088"/>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B4B4B"/>
              </a:solidFill>
              <a:effectLst/>
              <a:uLnTx/>
              <a:uFillTx/>
              <a:latin typeface="Arial" panose="020B0604020202020204"/>
              <a:ea typeface="+mn-ea"/>
              <a:cs typeface="+mn-cs"/>
            </a:endParaRPr>
          </a:p>
        </p:txBody>
      </p:sp>
      <p:grpSp>
        <p:nvGrpSpPr>
          <p:cNvPr id="83" name="Group 82">
            <a:extLst>
              <a:ext uri="{FF2B5EF4-FFF2-40B4-BE49-F238E27FC236}">
                <a16:creationId xmlns:a16="http://schemas.microsoft.com/office/drawing/2014/main" id="{F2A2CB0E-2478-4AFD-B701-ADD8A8D9C8E8}"/>
              </a:ext>
            </a:extLst>
          </p:cNvPr>
          <p:cNvGrpSpPr/>
          <p:nvPr/>
        </p:nvGrpSpPr>
        <p:grpSpPr>
          <a:xfrm>
            <a:off x="1454249" y="5253475"/>
            <a:ext cx="8576702" cy="602857"/>
            <a:chOff x="1905696" y="5524224"/>
            <a:chExt cx="8658371" cy="602857"/>
          </a:xfrm>
          <a:solidFill>
            <a:schemeClr val="accent6">
              <a:lumMod val="60000"/>
              <a:lumOff val="40000"/>
            </a:schemeClr>
          </a:solidFill>
        </p:grpSpPr>
        <p:sp>
          <p:nvSpPr>
            <p:cNvPr id="91" name="Arrow: Bent 90">
              <a:extLst>
                <a:ext uri="{FF2B5EF4-FFF2-40B4-BE49-F238E27FC236}">
                  <a16:creationId xmlns:a16="http://schemas.microsoft.com/office/drawing/2014/main" id="{6B0A01AE-046C-4A69-9F98-04A6725852EF}"/>
                </a:ext>
              </a:extLst>
            </p:cNvPr>
            <p:cNvSpPr/>
            <p:nvPr/>
          </p:nvSpPr>
          <p:spPr>
            <a:xfrm rot="16200000">
              <a:off x="5675858" y="1754062"/>
              <a:ext cx="602857" cy="8143181"/>
            </a:xfrm>
            <a:prstGeom prst="bentArrow">
              <a:avLst>
                <a:gd name="adj1" fmla="val 34480"/>
                <a:gd name="adj2" fmla="val 30925"/>
                <a:gd name="adj3" fmla="val 34480"/>
                <a:gd name="adj4" fmla="val 4612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4B4B"/>
                </a:solidFill>
                <a:effectLst/>
                <a:uLnTx/>
                <a:uFillTx/>
                <a:latin typeface="Arial" panose="020B0604020202020204"/>
                <a:ea typeface="+mn-ea"/>
                <a:cs typeface="+mn-cs"/>
              </a:endParaRPr>
            </a:p>
          </p:txBody>
        </p:sp>
        <p:sp>
          <p:nvSpPr>
            <p:cNvPr id="92" name="Arrow: Bent 91">
              <a:extLst>
                <a:ext uri="{FF2B5EF4-FFF2-40B4-BE49-F238E27FC236}">
                  <a16:creationId xmlns:a16="http://schemas.microsoft.com/office/drawing/2014/main" id="{ABFF4A2D-7546-4A55-9AA6-8259A86AA5F0}"/>
                </a:ext>
              </a:extLst>
            </p:cNvPr>
            <p:cNvSpPr/>
            <p:nvPr/>
          </p:nvSpPr>
          <p:spPr>
            <a:xfrm rot="5400000" flipH="1">
              <a:off x="9970845" y="5532910"/>
              <a:ext cx="600960" cy="585485"/>
            </a:xfrm>
            <a:prstGeom prst="bentArrow">
              <a:avLst>
                <a:gd name="adj1" fmla="val 35218"/>
                <a:gd name="adj2" fmla="val 17609"/>
                <a:gd name="adj3" fmla="val 0"/>
                <a:gd name="adj4" fmla="val 6289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B4B4B"/>
                </a:solidFill>
                <a:effectLst/>
                <a:uLnTx/>
                <a:uFillTx/>
                <a:latin typeface="Arial" panose="020B0604020202020204"/>
                <a:ea typeface="+mn-ea"/>
                <a:cs typeface="+mn-cs"/>
              </a:endParaRPr>
            </a:p>
          </p:txBody>
        </p:sp>
      </p:grpSp>
      <p:sp>
        <p:nvSpPr>
          <p:cNvPr id="2" name="Title 1">
            <a:extLst>
              <a:ext uri="{FF2B5EF4-FFF2-40B4-BE49-F238E27FC236}">
                <a16:creationId xmlns:a16="http://schemas.microsoft.com/office/drawing/2014/main" id="{622C8C7A-D556-416E-8A96-778ACD5A84D3}"/>
              </a:ext>
            </a:extLst>
          </p:cNvPr>
          <p:cNvSpPr>
            <a:spLocks noGrp="1"/>
          </p:cNvSpPr>
          <p:nvPr>
            <p:ph type="title"/>
          </p:nvPr>
        </p:nvSpPr>
        <p:spPr>
          <a:xfrm>
            <a:off x="477420" y="87001"/>
            <a:ext cx="10515600" cy="556099"/>
          </a:xfrm>
          <a:noFill/>
        </p:spPr>
        <p:txBody>
          <a:bodyPr>
            <a:normAutofit/>
          </a:bodyPr>
          <a:lstStyle/>
          <a:p>
            <a:r>
              <a:rPr lang="en-US" dirty="0">
                <a:latin typeface="+mn-lt"/>
              </a:rPr>
              <a:t>The ATOM Platform</a:t>
            </a:r>
          </a:p>
        </p:txBody>
      </p:sp>
      <p:sp>
        <p:nvSpPr>
          <p:cNvPr id="4" name="Slide Number Placeholder 3">
            <a:extLst>
              <a:ext uri="{FF2B5EF4-FFF2-40B4-BE49-F238E27FC236}">
                <a16:creationId xmlns:a16="http://schemas.microsoft.com/office/drawing/2014/main" id="{0CB018D7-6FF5-4917-965D-D23DC41E7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F11FED-66BC-4C03-9016-FD41D1C797D0}" type="slidenum">
              <a:rPr kumimoji="0" lang="en-US" sz="1200" b="0" i="0" u="none" strike="noStrike" kern="1200" cap="none" spc="0" normalizeH="0" baseline="0" noProof="0" smtClean="0">
                <a:ln>
                  <a:noFill/>
                </a:ln>
                <a:solidFill>
                  <a:srgbClr val="4B4B4B">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4B4B4B">
                  <a:tint val="75000"/>
                </a:srgbClr>
              </a:solidFill>
              <a:effectLst/>
              <a:uLnTx/>
              <a:uFillTx/>
              <a:latin typeface="Arial" panose="020B0604020202020204"/>
              <a:ea typeface="+mn-ea"/>
              <a:cs typeface="+mn-cs"/>
            </a:endParaRPr>
          </a:p>
        </p:txBody>
      </p:sp>
      <p:sp>
        <p:nvSpPr>
          <p:cNvPr id="18" name="Text Placeholder 17">
            <a:extLst>
              <a:ext uri="{FF2B5EF4-FFF2-40B4-BE49-F238E27FC236}">
                <a16:creationId xmlns:a16="http://schemas.microsoft.com/office/drawing/2014/main" id="{50D83987-21D3-436C-A74C-62466D5BABA1}"/>
              </a:ext>
            </a:extLst>
          </p:cNvPr>
          <p:cNvSpPr>
            <a:spLocks noGrp="1"/>
          </p:cNvSpPr>
          <p:nvPr>
            <p:ph type="body" sz="quarter" idx="14"/>
          </p:nvPr>
        </p:nvSpPr>
        <p:spPr>
          <a:xfrm>
            <a:off x="436365" y="666853"/>
            <a:ext cx="10515600" cy="358775"/>
          </a:xfrm>
        </p:spPr>
        <p:txBody>
          <a:bodyPr/>
          <a:lstStyle/>
          <a:p>
            <a:r>
              <a:rPr lang="en-US" dirty="0"/>
              <a:t>Active Learning Drug Discovery Framework</a:t>
            </a:r>
          </a:p>
        </p:txBody>
      </p:sp>
      <p:sp>
        <p:nvSpPr>
          <p:cNvPr id="13" name="Rectangle: Rounded Corners 12">
            <a:extLst>
              <a:ext uri="{FF2B5EF4-FFF2-40B4-BE49-F238E27FC236}">
                <a16:creationId xmlns:a16="http://schemas.microsoft.com/office/drawing/2014/main" id="{A8A92739-3EE7-42E4-A1DE-AD0423EDD199}"/>
              </a:ext>
            </a:extLst>
          </p:cNvPr>
          <p:cNvSpPr/>
          <p:nvPr/>
        </p:nvSpPr>
        <p:spPr>
          <a:xfrm>
            <a:off x="662086" y="2168118"/>
            <a:ext cx="2011680" cy="1097280"/>
          </a:xfrm>
          <a:prstGeom prst="roundRect">
            <a:avLst/>
          </a:prstGeom>
          <a:solidFill>
            <a:schemeClr val="bg1"/>
          </a:solid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4B4B4B"/>
                </a:solidFill>
                <a:effectLst/>
                <a:uLnTx/>
                <a:uFillTx/>
                <a:latin typeface="Gotham Book"/>
                <a:ea typeface="+mn-ea"/>
                <a:cs typeface="+mn-cs"/>
              </a:rPr>
              <a:t>Working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4B4B4B"/>
                </a:solidFill>
                <a:effectLst/>
                <a:uLnTx/>
                <a:uFillTx/>
                <a:latin typeface="Gotham Book"/>
                <a:ea typeface="+mn-ea"/>
                <a:cs typeface="+mn-cs"/>
              </a:rPr>
              <a:t>Compound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4B4B4B"/>
                </a:solidFill>
                <a:effectLst/>
                <a:uLnTx/>
                <a:uFillTx/>
                <a:latin typeface="Gotham Book"/>
                <a:ea typeface="+mn-ea"/>
                <a:cs typeface="+mn-cs"/>
              </a:rPr>
              <a:t>Library</a:t>
            </a:r>
          </a:p>
        </p:txBody>
      </p:sp>
      <p:sp>
        <p:nvSpPr>
          <p:cNvPr id="9" name="Rounded Rectangle 8">
            <a:extLst>
              <a:ext uri="{FF2B5EF4-FFF2-40B4-BE49-F238E27FC236}">
                <a16:creationId xmlns:a16="http://schemas.microsoft.com/office/drawing/2014/main" id="{DBC06C06-DB64-3945-A064-52E1CF624406}"/>
              </a:ext>
            </a:extLst>
          </p:cNvPr>
          <p:cNvSpPr/>
          <p:nvPr/>
        </p:nvSpPr>
        <p:spPr>
          <a:xfrm>
            <a:off x="660767" y="4089708"/>
            <a:ext cx="2008405" cy="1097280"/>
          </a:xfrm>
          <a:prstGeom prst="roundRect">
            <a:avLst/>
          </a:prstGeom>
          <a:solidFill>
            <a:schemeClr val="bg1"/>
          </a:solid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4B4B4B"/>
                </a:solidFill>
                <a:effectLst/>
                <a:uLnTx/>
                <a:uFillTx/>
                <a:latin typeface="Gotham Book"/>
                <a:ea typeface="+mn-ea"/>
                <a:cs typeface="+mn-cs"/>
              </a:rPr>
              <a:t>Retrain property prediction models</a:t>
            </a:r>
          </a:p>
        </p:txBody>
      </p:sp>
      <p:grpSp>
        <p:nvGrpSpPr>
          <p:cNvPr id="26" name="Group 25">
            <a:extLst>
              <a:ext uri="{FF2B5EF4-FFF2-40B4-BE49-F238E27FC236}">
                <a16:creationId xmlns:a16="http://schemas.microsoft.com/office/drawing/2014/main" id="{88CB56F8-7B8B-4EA3-AD13-09D55B33E921}"/>
              </a:ext>
            </a:extLst>
          </p:cNvPr>
          <p:cNvGrpSpPr/>
          <p:nvPr/>
        </p:nvGrpSpPr>
        <p:grpSpPr>
          <a:xfrm>
            <a:off x="8552973" y="2170542"/>
            <a:ext cx="2004364" cy="1087589"/>
            <a:chOff x="9050637" y="2257461"/>
            <a:chExt cx="2542520" cy="1452077"/>
          </a:xfrm>
        </p:grpSpPr>
        <p:sp>
          <p:nvSpPr>
            <p:cNvPr id="22" name="Rectangle: Rounded Corners 21">
              <a:extLst>
                <a:ext uri="{FF2B5EF4-FFF2-40B4-BE49-F238E27FC236}">
                  <a16:creationId xmlns:a16="http://schemas.microsoft.com/office/drawing/2014/main" id="{EC56C093-0268-483C-94C7-DDE884D8E768}"/>
                </a:ext>
              </a:extLst>
            </p:cNvPr>
            <p:cNvSpPr/>
            <p:nvPr/>
          </p:nvSpPr>
          <p:spPr>
            <a:xfrm>
              <a:off x="9050637" y="2257461"/>
              <a:ext cx="2542520" cy="1452077"/>
            </a:xfrm>
            <a:prstGeom prst="roundRect">
              <a:avLst/>
            </a:prstGeom>
            <a:ln w="38100">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B4B4B"/>
                </a:solidFill>
                <a:effectLst/>
                <a:uLnTx/>
                <a:uFillTx/>
                <a:latin typeface="Arial" panose="020B0604020202020204"/>
                <a:ea typeface="+mn-ea"/>
                <a:cs typeface="Arial" panose="020B0604020202020204" pitchFamily="34" charset="0"/>
              </a:endParaRPr>
            </a:p>
          </p:txBody>
        </p:sp>
        <p:sp>
          <p:nvSpPr>
            <p:cNvPr id="25" name="Rectangle 24">
              <a:extLst>
                <a:ext uri="{FF2B5EF4-FFF2-40B4-BE49-F238E27FC236}">
                  <a16:creationId xmlns:a16="http://schemas.microsoft.com/office/drawing/2014/main" id="{C5D08931-AB83-4344-B13E-59A7F5D23205}"/>
                </a:ext>
              </a:extLst>
            </p:cNvPr>
            <p:cNvSpPr/>
            <p:nvPr/>
          </p:nvSpPr>
          <p:spPr>
            <a:xfrm>
              <a:off x="9503214" y="2363139"/>
              <a:ext cx="1683025" cy="413560"/>
            </a:xfrm>
            <a:prstGeom prst="rect">
              <a:avLst/>
            </a:prstGeom>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4B4B4B"/>
                  </a:solidFill>
                  <a:effectLst/>
                  <a:uLnTx/>
                  <a:uFillTx/>
                  <a:latin typeface="Arial" panose="020B0604020202020204"/>
                  <a:ea typeface="+mn-ea"/>
                  <a:cs typeface="Arial" panose="020B0604020202020204" pitchFamily="34" charset="0"/>
                </a:rPr>
                <a:t>Design Criteria</a:t>
              </a:r>
            </a:p>
          </p:txBody>
        </p:sp>
      </p:grpSp>
      <p:sp>
        <p:nvSpPr>
          <p:cNvPr id="103" name="Arrow: Down 102">
            <a:extLst>
              <a:ext uri="{FF2B5EF4-FFF2-40B4-BE49-F238E27FC236}">
                <a16:creationId xmlns:a16="http://schemas.microsoft.com/office/drawing/2014/main" id="{DD94AFBB-1A89-4690-802F-D3DE5D0B972F}"/>
              </a:ext>
            </a:extLst>
          </p:cNvPr>
          <p:cNvSpPr/>
          <p:nvPr/>
        </p:nvSpPr>
        <p:spPr>
          <a:xfrm rot="10800000">
            <a:off x="1423178" y="3390869"/>
            <a:ext cx="470163" cy="548693"/>
          </a:xfrm>
          <a:prstGeom prst="downArrow">
            <a:avLst/>
          </a:prstGeom>
          <a:solidFill>
            <a:schemeClr val="bg2">
              <a:lumMod val="75000"/>
            </a:schemeClr>
          </a:solidFill>
          <a:ln>
            <a:solidFill>
              <a:schemeClr val="bg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Arial" panose="020B0604020202020204" pitchFamily="34" charset="0"/>
            </a:endParaRPr>
          </a:p>
        </p:txBody>
      </p:sp>
      <p:sp>
        <p:nvSpPr>
          <p:cNvPr id="76" name="Rectangle: Rounded Corners 75">
            <a:extLst>
              <a:ext uri="{FF2B5EF4-FFF2-40B4-BE49-F238E27FC236}">
                <a16:creationId xmlns:a16="http://schemas.microsoft.com/office/drawing/2014/main" id="{B4528CB5-220F-4063-B332-6A149561ABD5}"/>
              </a:ext>
            </a:extLst>
          </p:cNvPr>
          <p:cNvSpPr/>
          <p:nvPr/>
        </p:nvSpPr>
        <p:spPr>
          <a:xfrm>
            <a:off x="2659304" y="5316926"/>
            <a:ext cx="2942675" cy="759534"/>
          </a:xfrm>
          <a:prstGeom prst="roundRect">
            <a:avLst/>
          </a:prstGeom>
          <a:solidFill>
            <a:srgbClr val="FFC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B4B4B"/>
              </a:solidFill>
              <a:effectLst/>
              <a:uLnTx/>
              <a:uFillTx/>
              <a:latin typeface="Gotham Book"/>
              <a:ea typeface="+mn-ea"/>
              <a:cs typeface="+mn-cs"/>
            </a:endParaRPr>
          </a:p>
        </p:txBody>
      </p:sp>
      <p:sp>
        <p:nvSpPr>
          <p:cNvPr id="77" name="Rectangle: Rounded Corners 76">
            <a:extLst>
              <a:ext uri="{FF2B5EF4-FFF2-40B4-BE49-F238E27FC236}">
                <a16:creationId xmlns:a16="http://schemas.microsoft.com/office/drawing/2014/main" id="{07F40D4F-EBFC-4A05-84B7-C4CFE8E1BDA9}"/>
              </a:ext>
            </a:extLst>
          </p:cNvPr>
          <p:cNvSpPr/>
          <p:nvPr/>
        </p:nvSpPr>
        <p:spPr>
          <a:xfrm>
            <a:off x="5755451" y="5289281"/>
            <a:ext cx="1855506" cy="759534"/>
          </a:xfrm>
          <a:prstGeom prst="roundRect">
            <a:avLst/>
          </a:prstGeom>
          <a:solidFill>
            <a:srgbClr val="FFC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B4B4B"/>
              </a:solidFill>
              <a:effectLst/>
              <a:uLnTx/>
              <a:uFillTx/>
              <a:latin typeface="Gotham Book"/>
              <a:ea typeface="+mn-ea"/>
              <a:cs typeface="+mn-cs"/>
            </a:endParaRPr>
          </a:p>
        </p:txBody>
      </p:sp>
      <p:pic>
        <p:nvPicPr>
          <p:cNvPr id="78" name="Picture 77">
            <a:extLst>
              <a:ext uri="{FF2B5EF4-FFF2-40B4-BE49-F238E27FC236}">
                <a16:creationId xmlns:a16="http://schemas.microsoft.com/office/drawing/2014/main" id="{6E95E7B0-2467-4C26-929A-670C303B755B}"/>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090590" y="5387915"/>
            <a:ext cx="668591" cy="637613"/>
          </a:xfrm>
          <a:prstGeom prst="rect">
            <a:avLst/>
          </a:prstGeom>
        </p:spPr>
      </p:pic>
      <p:sp>
        <p:nvSpPr>
          <p:cNvPr id="79" name="Rectangle 78">
            <a:extLst>
              <a:ext uri="{FF2B5EF4-FFF2-40B4-BE49-F238E27FC236}">
                <a16:creationId xmlns:a16="http://schemas.microsoft.com/office/drawing/2014/main" id="{576EA98E-5014-4BC6-B4AC-0477671CCDE7}"/>
              </a:ext>
            </a:extLst>
          </p:cNvPr>
          <p:cNvSpPr/>
          <p:nvPr/>
        </p:nvSpPr>
        <p:spPr>
          <a:xfrm>
            <a:off x="3811079" y="5397979"/>
            <a:ext cx="1355267" cy="6001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B4B4B"/>
                </a:solidFill>
                <a:effectLst/>
                <a:uLnTx/>
                <a:uFillTx/>
                <a:latin typeface="Arial" panose="020B0604020202020204"/>
                <a:ea typeface="+mn-ea"/>
                <a:cs typeface="+mn-cs"/>
              </a:rPr>
              <a:t>Human-relevant assays, complex in vitro models</a:t>
            </a:r>
          </a:p>
        </p:txBody>
      </p:sp>
      <p:sp>
        <p:nvSpPr>
          <p:cNvPr id="80" name="Rectangle 79">
            <a:extLst>
              <a:ext uri="{FF2B5EF4-FFF2-40B4-BE49-F238E27FC236}">
                <a16:creationId xmlns:a16="http://schemas.microsoft.com/office/drawing/2014/main" id="{76394137-892B-4CDD-A1CE-C8B1DF071DBF}"/>
              </a:ext>
            </a:extLst>
          </p:cNvPr>
          <p:cNvSpPr/>
          <p:nvPr/>
        </p:nvSpPr>
        <p:spPr>
          <a:xfrm>
            <a:off x="6561164" y="5360146"/>
            <a:ext cx="99496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B4B4B"/>
                </a:solidFill>
                <a:effectLst/>
                <a:uLnTx/>
                <a:uFillTx/>
                <a:latin typeface="Arial" panose="020B0604020202020204"/>
                <a:ea typeface="+mn-ea"/>
                <a:cs typeface="+mn-cs"/>
              </a:rPr>
              <a:t>Chemistry Design &amp; Synthesis</a:t>
            </a:r>
          </a:p>
        </p:txBody>
      </p:sp>
      <p:pic>
        <p:nvPicPr>
          <p:cNvPr id="81" name="Picture 80">
            <a:extLst>
              <a:ext uri="{FF2B5EF4-FFF2-40B4-BE49-F238E27FC236}">
                <a16:creationId xmlns:a16="http://schemas.microsoft.com/office/drawing/2014/main" id="{2770DA03-2B10-4CB1-8D2F-98FDB3C14EE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5893060" y="5362273"/>
            <a:ext cx="665256" cy="586602"/>
          </a:xfrm>
          <a:prstGeom prst="rect">
            <a:avLst/>
          </a:prstGeom>
          <a:solidFill>
            <a:schemeClr val="accent6">
              <a:lumMod val="20000"/>
              <a:lumOff val="80000"/>
            </a:schemeClr>
          </a:solidFill>
        </p:spPr>
      </p:pic>
      <p:sp>
        <p:nvSpPr>
          <p:cNvPr id="82" name="Rectangle 81">
            <a:extLst>
              <a:ext uri="{FF2B5EF4-FFF2-40B4-BE49-F238E27FC236}">
                <a16:creationId xmlns:a16="http://schemas.microsoft.com/office/drawing/2014/main" id="{9E504E4D-3F50-49BB-9E28-06A6BF47DE49}"/>
              </a:ext>
            </a:extLst>
          </p:cNvPr>
          <p:cNvSpPr/>
          <p:nvPr/>
        </p:nvSpPr>
        <p:spPr>
          <a:xfrm>
            <a:off x="7610957" y="5347104"/>
            <a:ext cx="156966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B4B4B"/>
                </a:solidFill>
                <a:effectLst/>
                <a:uLnTx/>
                <a:uFillTx/>
                <a:latin typeface="Arial" panose="020B0604020202020204"/>
                <a:ea typeface="+mn-ea"/>
                <a:cs typeface="+mn-cs"/>
              </a:rPr>
              <a:t>Experiment</a:t>
            </a:r>
          </a:p>
        </p:txBody>
      </p:sp>
      <p:sp>
        <p:nvSpPr>
          <p:cNvPr id="89" name="Arrow: U-Turn 88">
            <a:extLst>
              <a:ext uri="{FF2B5EF4-FFF2-40B4-BE49-F238E27FC236}">
                <a16:creationId xmlns:a16="http://schemas.microsoft.com/office/drawing/2014/main" id="{CBA02E30-C359-4EF2-88A0-2339224CBE63}"/>
              </a:ext>
            </a:extLst>
          </p:cNvPr>
          <p:cNvSpPr/>
          <p:nvPr/>
        </p:nvSpPr>
        <p:spPr>
          <a:xfrm rot="5400000">
            <a:off x="7032156" y="2836868"/>
            <a:ext cx="1206363" cy="3056145"/>
          </a:xfrm>
          <a:prstGeom prst="uturnArrow">
            <a:avLst>
              <a:gd name="adj1" fmla="val 13433"/>
              <a:gd name="adj2" fmla="val 14133"/>
              <a:gd name="adj3" fmla="val 25878"/>
              <a:gd name="adj4" fmla="val 43987"/>
              <a:gd name="adj5" fmla="val 100000"/>
            </a:avLst>
          </a:prstGeom>
          <a:solidFill>
            <a:srgbClr val="33CCCC"/>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B4B4B"/>
              </a:solidFill>
              <a:effectLst/>
              <a:uLnTx/>
              <a:uFillTx/>
              <a:latin typeface="Arial" panose="020B0604020202020204"/>
              <a:ea typeface="+mn-ea"/>
              <a:cs typeface="+mn-cs"/>
            </a:endParaRPr>
          </a:p>
        </p:txBody>
      </p:sp>
      <p:sp>
        <p:nvSpPr>
          <p:cNvPr id="90" name="Arrow: Down 89">
            <a:extLst>
              <a:ext uri="{FF2B5EF4-FFF2-40B4-BE49-F238E27FC236}">
                <a16:creationId xmlns:a16="http://schemas.microsoft.com/office/drawing/2014/main" id="{C399EC1B-D717-49FD-B198-5D9A218555D9}"/>
              </a:ext>
            </a:extLst>
          </p:cNvPr>
          <p:cNvSpPr/>
          <p:nvPr/>
        </p:nvSpPr>
        <p:spPr>
          <a:xfrm rot="5400000">
            <a:off x="4713238" y="2608568"/>
            <a:ext cx="358691" cy="4396502"/>
          </a:xfrm>
          <a:prstGeom prst="downArrow">
            <a:avLst>
              <a:gd name="adj1" fmla="val 45002"/>
              <a:gd name="adj2" fmla="val 50000"/>
            </a:avLst>
          </a:prstGeom>
          <a:solidFill>
            <a:srgbClr val="33CCCC"/>
          </a:solidFill>
          <a:ln>
            <a:solidFill>
              <a:srgbClr val="33CCCC"/>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Arial" panose="020B0604020202020204" pitchFamily="34" charset="0"/>
            </a:endParaRPr>
          </a:p>
        </p:txBody>
      </p:sp>
      <p:grpSp>
        <p:nvGrpSpPr>
          <p:cNvPr id="63" name="Group 62">
            <a:extLst>
              <a:ext uri="{FF2B5EF4-FFF2-40B4-BE49-F238E27FC236}">
                <a16:creationId xmlns:a16="http://schemas.microsoft.com/office/drawing/2014/main" id="{0F762847-0AD1-4CD4-B8DA-B951A2FF01EF}"/>
              </a:ext>
            </a:extLst>
          </p:cNvPr>
          <p:cNvGrpSpPr/>
          <p:nvPr/>
        </p:nvGrpSpPr>
        <p:grpSpPr>
          <a:xfrm>
            <a:off x="4375581" y="4396156"/>
            <a:ext cx="2283123" cy="714600"/>
            <a:chOff x="5770464" y="4663088"/>
            <a:chExt cx="2283123" cy="714600"/>
          </a:xfrm>
        </p:grpSpPr>
        <p:sp>
          <p:nvSpPr>
            <p:cNvPr id="75" name="Rounded Rectangle 22">
              <a:extLst>
                <a:ext uri="{FF2B5EF4-FFF2-40B4-BE49-F238E27FC236}">
                  <a16:creationId xmlns:a16="http://schemas.microsoft.com/office/drawing/2014/main" id="{76865F65-EB4C-4DB9-B760-A43B36436C45}"/>
                </a:ext>
              </a:extLst>
            </p:cNvPr>
            <p:cNvSpPr/>
            <p:nvPr/>
          </p:nvSpPr>
          <p:spPr>
            <a:xfrm>
              <a:off x="5770464" y="4663088"/>
              <a:ext cx="2224615" cy="714600"/>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E6B33EA1-0072-4D89-BB04-D509877A915F}"/>
                </a:ext>
              </a:extLst>
            </p:cNvPr>
            <p:cNvSpPr txBox="1"/>
            <p:nvPr/>
          </p:nvSpPr>
          <p:spPr>
            <a:xfrm>
              <a:off x="6640966" y="4723930"/>
              <a:ext cx="141262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B4B4B"/>
                  </a:solidFill>
                  <a:effectLst/>
                  <a:uLnTx/>
                  <a:uFillTx/>
                  <a:latin typeface="Arial" panose="020B0604020202020204"/>
                  <a:ea typeface="+mn-ea"/>
                  <a:cs typeface="+mn-cs"/>
                </a:rPr>
                <a:t>Molecular Feature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B4B4B"/>
                  </a:solidFill>
                  <a:effectLst/>
                  <a:uLnTx/>
                  <a:uFillTx/>
                  <a:latin typeface="Arial" panose="020B0604020202020204"/>
                  <a:ea typeface="+mn-ea"/>
                  <a:cs typeface="+mn-cs"/>
                </a:rPr>
                <a:t>Simulations</a:t>
              </a:r>
            </a:p>
          </p:txBody>
        </p:sp>
        <p:grpSp>
          <p:nvGrpSpPr>
            <p:cNvPr id="85" name="Group 84">
              <a:extLst>
                <a:ext uri="{FF2B5EF4-FFF2-40B4-BE49-F238E27FC236}">
                  <a16:creationId xmlns:a16="http://schemas.microsoft.com/office/drawing/2014/main" id="{C7CA56EF-1401-4CC2-90BF-FC90B56FA0A3}"/>
                </a:ext>
              </a:extLst>
            </p:cNvPr>
            <p:cNvGrpSpPr/>
            <p:nvPr/>
          </p:nvGrpSpPr>
          <p:grpSpPr>
            <a:xfrm>
              <a:off x="5906597" y="4825612"/>
              <a:ext cx="781040" cy="420318"/>
              <a:chOff x="3180953" y="4193934"/>
              <a:chExt cx="1353955" cy="808030"/>
            </a:xfrm>
          </p:grpSpPr>
          <p:sp>
            <p:nvSpPr>
              <p:cNvPr id="86" name="Freeform 195">
                <a:extLst>
                  <a:ext uri="{FF2B5EF4-FFF2-40B4-BE49-F238E27FC236}">
                    <a16:creationId xmlns:a16="http://schemas.microsoft.com/office/drawing/2014/main" id="{F07B735B-DD7F-48D7-BBA6-75A9B2034036}"/>
                  </a:ext>
                </a:extLst>
              </p:cNvPr>
              <p:cNvSpPr/>
              <p:nvPr/>
            </p:nvSpPr>
            <p:spPr>
              <a:xfrm>
                <a:off x="4239993" y="4194315"/>
                <a:ext cx="294915" cy="414431"/>
              </a:xfrm>
              <a:custGeom>
                <a:avLst/>
                <a:gdLst>
                  <a:gd name="connsiteX0" fmla="*/ 0 w 628650"/>
                  <a:gd name="connsiteY0" fmla="*/ 0 h 1720850"/>
                  <a:gd name="connsiteX1" fmla="*/ 342900 w 628650"/>
                  <a:gd name="connsiteY1" fmla="*/ 69850 h 1720850"/>
                  <a:gd name="connsiteX2" fmla="*/ 628650 w 628650"/>
                  <a:gd name="connsiteY2" fmla="*/ 1562100 h 1720850"/>
                  <a:gd name="connsiteX3" fmla="*/ 304800 w 628650"/>
                  <a:gd name="connsiteY3" fmla="*/ 1720850 h 1720850"/>
                  <a:gd name="connsiteX4" fmla="*/ 0 w 628650"/>
                  <a:gd name="connsiteY4" fmla="*/ 0 h 17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720850">
                    <a:moveTo>
                      <a:pt x="0" y="0"/>
                    </a:moveTo>
                    <a:lnTo>
                      <a:pt x="342900" y="69850"/>
                    </a:lnTo>
                    <a:lnTo>
                      <a:pt x="628650" y="1562100"/>
                    </a:lnTo>
                    <a:lnTo>
                      <a:pt x="304800" y="1720850"/>
                    </a:lnTo>
                    <a:lnTo>
                      <a:pt x="0" y="0"/>
                    </a:lnTo>
                    <a:close/>
                  </a:path>
                </a:pathLst>
              </a:custGeom>
              <a:solidFill>
                <a:schemeClr val="accent1">
                  <a:lumMod val="60000"/>
                  <a:lumOff val="40000"/>
                </a:scheme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sp>
            <p:nvSpPr>
              <p:cNvPr id="87" name="Freeform 196">
                <a:extLst>
                  <a:ext uri="{FF2B5EF4-FFF2-40B4-BE49-F238E27FC236}">
                    <a16:creationId xmlns:a16="http://schemas.microsoft.com/office/drawing/2014/main" id="{80ABF60D-ABD6-4C87-AA90-08C823A611AD}"/>
                  </a:ext>
                </a:extLst>
              </p:cNvPr>
              <p:cNvSpPr/>
              <p:nvPr/>
            </p:nvSpPr>
            <p:spPr>
              <a:xfrm>
                <a:off x="4038883" y="4193934"/>
                <a:ext cx="343561" cy="413525"/>
              </a:xfrm>
              <a:custGeom>
                <a:avLst/>
                <a:gdLst>
                  <a:gd name="connsiteX0" fmla="*/ 430306 w 732348"/>
                  <a:gd name="connsiteY0" fmla="*/ 0 h 1717086"/>
                  <a:gd name="connsiteX1" fmla="*/ 0 w 732348"/>
                  <a:gd name="connsiteY1" fmla="*/ 28963 h 1717086"/>
                  <a:gd name="connsiteX2" fmla="*/ 24826 w 732348"/>
                  <a:gd name="connsiteY2" fmla="*/ 1588821 h 1717086"/>
                  <a:gd name="connsiteX3" fmla="*/ 732348 w 732348"/>
                  <a:gd name="connsiteY3" fmla="*/ 1717086 h 1717086"/>
                  <a:gd name="connsiteX4" fmla="*/ 430306 w 732348"/>
                  <a:gd name="connsiteY4" fmla="*/ 0 h 17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48" h="1717086">
                    <a:moveTo>
                      <a:pt x="430306" y="0"/>
                    </a:moveTo>
                    <a:lnTo>
                      <a:pt x="0" y="28963"/>
                    </a:lnTo>
                    <a:lnTo>
                      <a:pt x="24826" y="1588821"/>
                    </a:lnTo>
                    <a:lnTo>
                      <a:pt x="732348" y="1717086"/>
                    </a:lnTo>
                    <a:lnTo>
                      <a:pt x="430306" y="0"/>
                    </a:lnTo>
                    <a:close/>
                  </a:path>
                </a:pathLst>
              </a:custGeom>
              <a:solidFill>
                <a:srgbClr val="1F497D">
                  <a:lumMod val="5000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cxnSp>
            <p:nvCxnSpPr>
              <p:cNvPr id="88" name="Straight Connector 87">
                <a:extLst>
                  <a:ext uri="{FF2B5EF4-FFF2-40B4-BE49-F238E27FC236}">
                    <a16:creationId xmlns:a16="http://schemas.microsoft.com/office/drawing/2014/main" id="{43DC44D3-9927-40E2-BFE8-E7A31E76F4B3}"/>
                  </a:ext>
                </a:extLst>
              </p:cNvPr>
              <p:cNvCxnSpPr/>
              <p:nvPr/>
            </p:nvCxnSpPr>
            <p:spPr>
              <a:xfrm>
                <a:off x="4278033" y="4263374"/>
                <a:ext cx="66480" cy="415"/>
              </a:xfrm>
              <a:prstGeom prst="line">
                <a:avLst/>
              </a:prstGeom>
              <a:noFill/>
              <a:ln w="12700" cap="flat" cmpd="sng" algn="ctr">
                <a:solidFill>
                  <a:srgbClr val="C0504D">
                    <a:lumMod val="50000"/>
                  </a:srgbClr>
                </a:solidFill>
                <a:prstDash val="solid"/>
              </a:ln>
              <a:effectLst/>
            </p:spPr>
          </p:cxnSp>
          <p:sp>
            <p:nvSpPr>
              <p:cNvPr id="93" name="Freeform 198">
                <a:extLst>
                  <a:ext uri="{FF2B5EF4-FFF2-40B4-BE49-F238E27FC236}">
                    <a16:creationId xmlns:a16="http://schemas.microsoft.com/office/drawing/2014/main" id="{7934DBCC-25E7-420B-84F9-80C314439EBE}"/>
                  </a:ext>
                </a:extLst>
              </p:cNvPr>
              <p:cNvSpPr/>
              <p:nvPr/>
            </p:nvSpPr>
            <p:spPr>
              <a:xfrm>
                <a:off x="4029947" y="4194393"/>
                <a:ext cx="294915" cy="500000"/>
              </a:xfrm>
              <a:custGeom>
                <a:avLst/>
                <a:gdLst>
                  <a:gd name="connsiteX0" fmla="*/ 0 w 628650"/>
                  <a:gd name="connsiteY0" fmla="*/ 0 h 1720850"/>
                  <a:gd name="connsiteX1" fmla="*/ 342900 w 628650"/>
                  <a:gd name="connsiteY1" fmla="*/ 69850 h 1720850"/>
                  <a:gd name="connsiteX2" fmla="*/ 628650 w 628650"/>
                  <a:gd name="connsiteY2" fmla="*/ 1562100 h 1720850"/>
                  <a:gd name="connsiteX3" fmla="*/ 304800 w 628650"/>
                  <a:gd name="connsiteY3" fmla="*/ 1720850 h 1720850"/>
                  <a:gd name="connsiteX4" fmla="*/ 0 w 628650"/>
                  <a:gd name="connsiteY4" fmla="*/ 0 h 17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720850">
                    <a:moveTo>
                      <a:pt x="0" y="0"/>
                    </a:moveTo>
                    <a:lnTo>
                      <a:pt x="342900" y="69850"/>
                    </a:lnTo>
                    <a:lnTo>
                      <a:pt x="628650" y="1562100"/>
                    </a:lnTo>
                    <a:lnTo>
                      <a:pt x="304800" y="1720850"/>
                    </a:lnTo>
                    <a:lnTo>
                      <a:pt x="0" y="0"/>
                    </a:lnTo>
                    <a:close/>
                  </a:path>
                </a:pathLst>
              </a:custGeom>
              <a:solidFill>
                <a:schemeClr val="accent1">
                  <a:lumMod val="60000"/>
                  <a:lumOff val="40000"/>
                </a:scheme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sp>
            <p:nvSpPr>
              <p:cNvPr id="94" name="Freeform 199">
                <a:extLst>
                  <a:ext uri="{FF2B5EF4-FFF2-40B4-BE49-F238E27FC236}">
                    <a16:creationId xmlns:a16="http://schemas.microsoft.com/office/drawing/2014/main" id="{543878DF-269E-4011-9C3D-5656D76DE8D8}"/>
                  </a:ext>
                </a:extLst>
              </p:cNvPr>
              <p:cNvSpPr/>
              <p:nvPr/>
            </p:nvSpPr>
            <p:spPr>
              <a:xfrm>
                <a:off x="3828835" y="4193934"/>
                <a:ext cx="343561" cy="498906"/>
              </a:xfrm>
              <a:custGeom>
                <a:avLst/>
                <a:gdLst>
                  <a:gd name="connsiteX0" fmla="*/ 430306 w 732348"/>
                  <a:gd name="connsiteY0" fmla="*/ 0 h 1717086"/>
                  <a:gd name="connsiteX1" fmla="*/ 0 w 732348"/>
                  <a:gd name="connsiteY1" fmla="*/ 28963 h 1717086"/>
                  <a:gd name="connsiteX2" fmla="*/ 24826 w 732348"/>
                  <a:gd name="connsiteY2" fmla="*/ 1588821 h 1717086"/>
                  <a:gd name="connsiteX3" fmla="*/ 732348 w 732348"/>
                  <a:gd name="connsiteY3" fmla="*/ 1717086 h 1717086"/>
                  <a:gd name="connsiteX4" fmla="*/ 430306 w 732348"/>
                  <a:gd name="connsiteY4" fmla="*/ 0 h 17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48" h="1717086">
                    <a:moveTo>
                      <a:pt x="430306" y="0"/>
                    </a:moveTo>
                    <a:lnTo>
                      <a:pt x="0" y="28963"/>
                    </a:lnTo>
                    <a:lnTo>
                      <a:pt x="24826" y="1588821"/>
                    </a:lnTo>
                    <a:lnTo>
                      <a:pt x="732348" y="1717086"/>
                    </a:lnTo>
                    <a:lnTo>
                      <a:pt x="430306" y="0"/>
                    </a:lnTo>
                    <a:close/>
                  </a:path>
                </a:pathLst>
              </a:custGeom>
              <a:solidFill>
                <a:srgbClr val="1F497D">
                  <a:lumMod val="5000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cxnSp>
            <p:nvCxnSpPr>
              <p:cNvPr id="95" name="Straight Connector 94">
                <a:extLst>
                  <a:ext uri="{FF2B5EF4-FFF2-40B4-BE49-F238E27FC236}">
                    <a16:creationId xmlns:a16="http://schemas.microsoft.com/office/drawing/2014/main" id="{6D316AA1-13D7-43C4-93B6-5FA8CC7AF3EC}"/>
                  </a:ext>
                </a:extLst>
              </p:cNvPr>
              <p:cNvCxnSpPr/>
              <p:nvPr/>
            </p:nvCxnSpPr>
            <p:spPr>
              <a:xfrm>
                <a:off x="4067985" y="4278307"/>
                <a:ext cx="66480" cy="501"/>
              </a:xfrm>
              <a:prstGeom prst="line">
                <a:avLst/>
              </a:prstGeom>
              <a:noFill/>
              <a:ln w="12700" cap="flat" cmpd="sng" algn="ctr">
                <a:solidFill>
                  <a:srgbClr val="C0504D">
                    <a:lumMod val="50000"/>
                  </a:srgbClr>
                </a:solidFill>
                <a:prstDash val="solid"/>
              </a:ln>
              <a:effectLst/>
            </p:spPr>
          </p:cxnSp>
          <p:sp>
            <p:nvSpPr>
              <p:cNvPr id="97" name="Freeform 201">
                <a:extLst>
                  <a:ext uri="{FF2B5EF4-FFF2-40B4-BE49-F238E27FC236}">
                    <a16:creationId xmlns:a16="http://schemas.microsoft.com/office/drawing/2014/main" id="{D67271EF-67A2-4C82-AB0B-EA7F83590D4C}"/>
                  </a:ext>
                </a:extLst>
              </p:cNvPr>
              <p:cNvSpPr/>
              <p:nvPr/>
            </p:nvSpPr>
            <p:spPr>
              <a:xfrm>
                <a:off x="3811029" y="4194478"/>
                <a:ext cx="294914" cy="593003"/>
              </a:xfrm>
              <a:custGeom>
                <a:avLst/>
                <a:gdLst>
                  <a:gd name="connsiteX0" fmla="*/ 0 w 628650"/>
                  <a:gd name="connsiteY0" fmla="*/ 0 h 1720850"/>
                  <a:gd name="connsiteX1" fmla="*/ 342900 w 628650"/>
                  <a:gd name="connsiteY1" fmla="*/ 69850 h 1720850"/>
                  <a:gd name="connsiteX2" fmla="*/ 628650 w 628650"/>
                  <a:gd name="connsiteY2" fmla="*/ 1562100 h 1720850"/>
                  <a:gd name="connsiteX3" fmla="*/ 304800 w 628650"/>
                  <a:gd name="connsiteY3" fmla="*/ 1720850 h 1720850"/>
                  <a:gd name="connsiteX4" fmla="*/ 0 w 628650"/>
                  <a:gd name="connsiteY4" fmla="*/ 0 h 17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720850">
                    <a:moveTo>
                      <a:pt x="0" y="0"/>
                    </a:moveTo>
                    <a:lnTo>
                      <a:pt x="342900" y="69850"/>
                    </a:lnTo>
                    <a:lnTo>
                      <a:pt x="628650" y="1562100"/>
                    </a:lnTo>
                    <a:lnTo>
                      <a:pt x="304800" y="1720850"/>
                    </a:lnTo>
                    <a:lnTo>
                      <a:pt x="0" y="0"/>
                    </a:lnTo>
                    <a:close/>
                  </a:path>
                </a:pathLst>
              </a:custGeom>
              <a:solidFill>
                <a:schemeClr val="accent1">
                  <a:lumMod val="60000"/>
                  <a:lumOff val="40000"/>
                </a:scheme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sp>
            <p:nvSpPr>
              <p:cNvPr id="98" name="Freeform 202">
                <a:extLst>
                  <a:ext uri="{FF2B5EF4-FFF2-40B4-BE49-F238E27FC236}">
                    <a16:creationId xmlns:a16="http://schemas.microsoft.com/office/drawing/2014/main" id="{2EB85259-4853-45BE-96A2-7A132FE140AF}"/>
                  </a:ext>
                </a:extLst>
              </p:cNvPr>
              <p:cNvSpPr/>
              <p:nvPr/>
            </p:nvSpPr>
            <p:spPr>
              <a:xfrm>
                <a:off x="3609918" y="4193934"/>
                <a:ext cx="343561" cy="591705"/>
              </a:xfrm>
              <a:custGeom>
                <a:avLst/>
                <a:gdLst>
                  <a:gd name="connsiteX0" fmla="*/ 430306 w 732348"/>
                  <a:gd name="connsiteY0" fmla="*/ 0 h 1717086"/>
                  <a:gd name="connsiteX1" fmla="*/ 0 w 732348"/>
                  <a:gd name="connsiteY1" fmla="*/ 28963 h 1717086"/>
                  <a:gd name="connsiteX2" fmla="*/ 24826 w 732348"/>
                  <a:gd name="connsiteY2" fmla="*/ 1588821 h 1717086"/>
                  <a:gd name="connsiteX3" fmla="*/ 732348 w 732348"/>
                  <a:gd name="connsiteY3" fmla="*/ 1717086 h 1717086"/>
                  <a:gd name="connsiteX4" fmla="*/ 430306 w 732348"/>
                  <a:gd name="connsiteY4" fmla="*/ 0 h 17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48" h="1717086">
                    <a:moveTo>
                      <a:pt x="430306" y="0"/>
                    </a:moveTo>
                    <a:lnTo>
                      <a:pt x="0" y="28963"/>
                    </a:lnTo>
                    <a:lnTo>
                      <a:pt x="24826" y="1588821"/>
                    </a:lnTo>
                    <a:lnTo>
                      <a:pt x="732348" y="1717086"/>
                    </a:lnTo>
                    <a:lnTo>
                      <a:pt x="430306" y="0"/>
                    </a:lnTo>
                    <a:close/>
                  </a:path>
                </a:pathLst>
              </a:custGeom>
              <a:solidFill>
                <a:srgbClr val="1F497D">
                  <a:lumMod val="5000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cxnSp>
            <p:nvCxnSpPr>
              <p:cNvPr id="99" name="Straight Connector 98">
                <a:extLst>
                  <a:ext uri="{FF2B5EF4-FFF2-40B4-BE49-F238E27FC236}">
                    <a16:creationId xmlns:a16="http://schemas.microsoft.com/office/drawing/2014/main" id="{3DF52502-D032-4D08-A113-F79C0E6CCE50}"/>
                  </a:ext>
                </a:extLst>
              </p:cNvPr>
              <p:cNvCxnSpPr/>
              <p:nvPr/>
            </p:nvCxnSpPr>
            <p:spPr>
              <a:xfrm>
                <a:off x="3849068" y="4294538"/>
                <a:ext cx="66480" cy="594"/>
              </a:xfrm>
              <a:prstGeom prst="line">
                <a:avLst/>
              </a:prstGeom>
              <a:noFill/>
              <a:ln w="12700" cap="flat" cmpd="sng" algn="ctr">
                <a:solidFill>
                  <a:srgbClr val="C0504D">
                    <a:lumMod val="50000"/>
                  </a:srgbClr>
                </a:solidFill>
                <a:prstDash val="solid"/>
              </a:ln>
              <a:effectLst/>
            </p:spPr>
          </p:cxnSp>
          <p:sp>
            <p:nvSpPr>
              <p:cNvPr id="100" name="Freeform 204">
                <a:extLst>
                  <a:ext uri="{FF2B5EF4-FFF2-40B4-BE49-F238E27FC236}">
                    <a16:creationId xmlns:a16="http://schemas.microsoft.com/office/drawing/2014/main" id="{F45F87BF-8CCF-4B74-9223-0264BB6FA367}"/>
                  </a:ext>
                </a:extLst>
              </p:cNvPr>
              <p:cNvSpPr/>
              <p:nvPr/>
            </p:nvSpPr>
            <p:spPr>
              <a:xfrm>
                <a:off x="3596547" y="4194576"/>
                <a:ext cx="294915" cy="700145"/>
              </a:xfrm>
              <a:custGeom>
                <a:avLst/>
                <a:gdLst>
                  <a:gd name="connsiteX0" fmla="*/ 0 w 628650"/>
                  <a:gd name="connsiteY0" fmla="*/ 0 h 1720850"/>
                  <a:gd name="connsiteX1" fmla="*/ 342900 w 628650"/>
                  <a:gd name="connsiteY1" fmla="*/ 69850 h 1720850"/>
                  <a:gd name="connsiteX2" fmla="*/ 628650 w 628650"/>
                  <a:gd name="connsiteY2" fmla="*/ 1562100 h 1720850"/>
                  <a:gd name="connsiteX3" fmla="*/ 304800 w 628650"/>
                  <a:gd name="connsiteY3" fmla="*/ 1720850 h 1720850"/>
                  <a:gd name="connsiteX4" fmla="*/ 0 w 628650"/>
                  <a:gd name="connsiteY4" fmla="*/ 0 h 17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720850">
                    <a:moveTo>
                      <a:pt x="0" y="0"/>
                    </a:moveTo>
                    <a:lnTo>
                      <a:pt x="342900" y="69850"/>
                    </a:lnTo>
                    <a:lnTo>
                      <a:pt x="628650" y="1562100"/>
                    </a:lnTo>
                    <a:lnTo>
                      <a:pt x="304800" y="1720850"/>
                    </a:lnTo>
                    <a:lnTo>
                      <a:pt x="0" y="0"/>
                    </a:lnTo>
                    <a:close/>
                  </a:path>
                </a:pathLst>
              </a:custGeom>
              <a:solidFill>
                <a:schemeClr val="accent1">
                  <a:lumMod val="60000"/>
                  <a:lumOff val="40000"/>
                </a:scheme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sp>
            <p:nvSpPr>
              <p:cNvPr id="101" name="Freeform 205">
                <a:extLst>
                  <a:ext uri="{FF2B5EF4-FFF2-40B4-BE49-F238E27FC236}">
                    <a16:creationId xmlns:a16="http://schemas.microsoft.com/office/drawing/2014/main" id="{428245C5-506F-4EB9-8D74-A1A064493393}"/>
                  </a:ext>
                </a:extLst>
              </p:cNvPr>
              <p:cNvSpPr/>
              <p:nvPr/>
            </p:nvSpPr>
            <p:spPr>
              <a:xfrm>
                <a:off x="3395436" y="4193934"/>
                <a:ext cx="343561" cy="698615"/>
              </a:xfrm>
              <a:custGeom>
                <a:avLst/>
                <a:gdLst>
                  <a:gd name="connsiteX0" fmla="*/ 430306 w 732348"/>
                  <a:gd name="connsiteY0" fmla="*/ 0 h 1717086"/>
                  <a:gd name="connsiteX1" fmla="*/ 0 w 732348"/>
                  <a:gd name="connsiteY1" fmla="*/ 28963 h 1717086"/>
                  <a:gd name="connsiteX2" fmla="*/ 24826 w 732348"/>
                  <a:gd name="connsiteY2" fmla="*/ 1588821 h 1717086"/>
                  <a:gd name="connsiteX3" fmla="*/ 732348 w 732348"/>
                  <a:gd name="connsiteY3" fmla="*/ 1717086 h 1717086"/>
                  <a:gd name="connsiteX4" fmla="*/ 430306 w 732348"/>
                  <a:gd name="connsiteY4" fmla="*/ 0 h 17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48" h="1717086">
                    <a:moveTo>
                      <a:pt x="430306" y="0"/>
                    </a:moveTo>
                    <a:lnTo>
                      <a:pt x="0" y="28963"/>
                    </a:lnTo>
                    <a:lnTo>
                      <a:pt x="24826" y="1588821"/>
                    </a:lnTo>
                    <a:lnTo>
                      <a:pt x="732348" y="1717086"/>
                    </a:lnTo>
                    <a:lnTo>
                      <a:pt x="430306" y="0"/>
                    </a:lnTo>
                    <a:close/>
                  </a:path>
                </a:pathLst>
              </a:custGeom>
              <a:solidFill>
                <a:srgbClr val="1F497D">
                  <a:lumMod val="5000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cxnSp>
            <p:nvCxnSpPr>
              <p:cNvPr id="102" name="Straight Connector 101">
                <a:extLst>
                  <a:ext uri="{FF2B5EF4-FFF2-40B4-BE49-F238E27FC236}">
                    <a16:creationId xmlns:a16="http://schemas.microsoft.com/office/drawing/2014/main" id="{86661F55-5A6D-4FE4-B94F-60C98E4D7A89}"/>
                  </a:ext>
                </a:extLst>
              </p:cNvPr>
              <p:cNvCxnSpPr/>
              <p:nvPr/>
            </p:nvCxnSpPr>
            <p:spPr>
              <a:xfrm>
                <a:off x="3634586" y="4313236"/>
                <a:ext cx="66480" cy="701"/>
              </a:xfrm>
              <a:prstGeom prst="line">
                <a:avLst/>
              </a:prstGeom>
              <a:noFill/>
              <a:ln w="12700" cap="flat" cmpd="sng" algn="ctr">
                <a:solidFill>
                  <a:srgbClr val="C0504D">
                    <a:lumMod val="50000"/>
                  </a:srgbClr>
                </a:solidFill>
                <a:prstDash val="solid"/>
              </a:ln>
              <a:effectLst/>
            </p:spPr>
          </p:cxnSp>
          <p:sp>
            <p:nvSpPr>
              <p:cNvPr id="104" name="Freeform 207">
                <a:extLst>
                  <a:ext uri="{FF2B5EF4-FFF2-40B4-BE49-F238E27FC236}">
                    <a16:creationId xmlns:a16="http://schemas.microsoft.com/office/drawing/2014/main" id="{4B09B1DD-6D22-47BE-9BFA-F7053F29159E}"/>
                  </a:ext>
                </a:extLst>
              </p:cNvPr>
              <p:cNvSpPr/>
              <p:nvPr/>
            </p:nvSpPr>
            <p:spPr>
              <a:xfrm>
                <a:off x="3382064" y="4194675"/>
                <a:ext cx="294914" cy="807289"/>
              </a:xfrm>
              <a:custGeom>
                <a:avLst/>
                <a:gdLst>
                  <a:gd name="connsiteX0" fmla="*/ 0 w 628650"/>
                  <a:gd name="connsiteY0" fmla="*/ 0 h 1720850"/>
                  <a:gd name="connsiteX1" fmla="*/ 342900 w 628650"/>
                  <a:gd name="connsiteY1" fmla="*/ 69850 h 1720850"/>
                  <a:gd name="connsiteX2" fmla="*/ 628650 w 628650"/>
                  <a:gd name="connsiteY2" fmla="*/ 1562100 h 1720850"/>
                  <a:gd name="connsiteX3" fmla="*/ 304800 w 628650"/>
                  <a:gd name="connsiteY3" fmla="*/ 1720850 h 1720850"/>
                  <a:gd name="connsiteX4" fmla="*/ 0 w 628650"/>
                  <a:gd name="connsiteY4" fmla="*/ 0 h 17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720850">
                    <a:moveTo>
                      <a:pt x="0" y="0"/>
                    </a:moveTo>
                    <a:lnTo>
                      <a:pt x="342900" y="69850"/>
                    </a:lnTo>
                    <a:lnTo>
                      <a:pt x="628650" y="1562100"/>
                    </a:lnTo>
                    <a:lnTo>
                      <a:pt x="304800" y="1720850"/>
                    </a:lnTo>
                    <a:lnTo>
                      <a:pt x="0" y="0"/>
                    </a:lnTo>
                    <a:close/>
                  </a:path>
                </a:pathLst>
              </a:custGeom>
              <a:solidFill>
                <a:schemeClr val="accent1">
                  <a:lumMod val="60000"/>
                  <a:lumOff val="40000"/>
                </a:scheme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sp>
            <p:nvSpPr>
              <p:cNvPr id="105" name="Freeform 208">
                <a:extLst>
                  <a:ext uri="{FF2B5EF4-FFF2-40B4-BE49-F238E27FC236}">
                    <a16:creationId xmlns:a16="http://schemas.microsoft.com/office/drawing/2014/main" id="{735B40A0-B06E-4B99-9510-231F3CC224F8}"/>
                  </a:ext>
                </a:extLst>
              </p:cNvPr>
              <p:cNvSpPr/>
              <p:nvPr/>
            </p:nvSpPr>
            <p:spPr>
              <a:xfrm>
                <a:off x="3180953" y="4193934"/>
                <a:ext cx="343561" cy="805523"/>
              </a:xfrm>
              <a:custGeom>
                <a:avLst/>
                <a:gdLst>
                  <a:gd name="connsiteX0" fmla="*/ 430306 w 732348"/>
                  <a:gd name="connsiteY0" fmla="*/ 0 h 1717086"/>
                  <a:gd name="connsiteX1" fmla="*/ 0 w 732348"/>
                  <a:gd name="connsiteY1" fmla="*/ 28963 h 1717086"/>
                  <a:gd name="connsiteX2" fmla="*/ 24826 w 732348"/>
                  <a:gd name="connsiteY2" fmla="*/ 1588821 h 1717086"/>
                  <a:gd name="connsiteX3" fmla="*/ 732348 w 732348"/>
                  <a:gd name="connsiteY3" fmla="*/ 1717086 h 1717086"/>
                  <a:gd name="connsiteX4" fmla="*/ 430306 w 732348"/>
                  <a:gd name="connsiteY4" fmla="*/ 0 h 17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48" h="1717086">
                    <a:moveTo>
                      <a:pt x="430306" y="0"/>
                    </a:moveTo>
                    <a:lnTo>
                      <a:pt x="0" y="28963"/>
                    </a:lnTo>
                    <a:lnTo>
                      <a:pt x="24826" y="1588821"/>
                    </a:lnTo>
                    <a:lnTo>
                      <a:pt x="732348" y="1717086"/>
                    </a:lnTo>
                    <a:lnTo>
                      <a:pt x="430306" y="0"/>
                    </a:lnTo>
                    <a:close/>
                  </a:path>
                </a:pathLst>
              </a:custGeom>
              <a:solidFill>
                <a:srgbClr val="1F497D">
                  <a:lumMod val="5000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a:ea typeface="+mn-ea"/>
                  <a:cs typeface="+mn-cs"/>
                </a:endParaRPr>
              </a:p>
            </p:txBody>
          </p:sp>
          <p:cxnSp>
            <p:nvCxnSpPr>
              <p:cNvPr id="106" name="Straight Connector 105">
                <a:extLst>
                  <a:ext uri="{FF2B5EF4-FFF2-40B4-BE49-F238E27FC236}">
                    <a16:creationId xmlns:a16="http://schemas.microsoft.com/office/drawing/2014/main" id="{26E0DD95-9C78-4921-90F8-61EABE1566BC}"/>
                  </a:ext>
                </a:extLst>
              </p:cNvPr>
              <p:cNvCxnSpPr/>
              <p:nvPr/>
            </p:nvCxnSpPr>
            <p:spPr>
              <a:xfrm>
                <a:off x="3420103" y="4331934"/>
                <a:ext cx="66480" cy="809"/>
              </a:xfrm>
              <a:prstGeom prst="line">
                <a:avLst/>
              </a:prstGeom>
              <a:noFill/>
              <a:ln w="12700" cap="flat" cmpd="sng" algn="ctr">
                <a:solidFill>
                  <a:srgbClr val="C0504D">
                    <a:lumMod val="50000"/>
                  </a:srgbClr>
                </a:solidFill>
                <a:prstDash val="solid"/>
              </a:ln>
              <a:effectLst/>
            </p:spPr>
          </p:cxnSp>
        </p:grpSp>
      </p:grpSp>
      <p:pic>
        <p:nvPicPr>
          <p:cNvPr id="107" name="Picture 8" descr="Image result for therapeutic window">
            <a:extLst>
              <a:ext uri="{FF2B5EF4-FFF2-40B4-BE49-F238E27FC236}">
                <a16:creationId xmlns:a16="http://schemas.microsoft.com/office/drawing/2014/main" id="{681A515D-77DA-48B8-878E-5E6BE7F408AF}"/>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12382" t="24724" r="42512" b="19986"/>
          <a:stretch/>
        </p:blipFill>
        <p:spPr bwMode="auto">
          <a:xfrm>
            <a:off x="9097923" y="2609129"/>
            <a:ext cx="720082" cy="49193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8" name="Graphic 107" descr="Man">
            <a:extLst>
              <a:ext uri="{FF2B5EF4-FFF2-40B4-BE49-F238E27FC236}">
                <a16:creationId xmlns:a16="http://schemas.microsoft.com/office/drawing/2014/main" id="{B1796821-90A3-475E-A89E-F80485CDB5CA}"/>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566477" y="2532504"/>
            <a:ext cx="507608" cy="586606"/>
          </a:xfrm>
          <a:prstGeom prst="rect">
            <a:avLst/>
          </a:prstGeom>
        </p:spPr>
      </p:pic>
      <p:grpSp>
        <p:nvGrpSpPr>
          <p:cNvPr id="10" name="Group 9">
            <a:extLst>
              <a:ext uri="{FF2B5EF4-FFF2-40B4-BE49-F238E27FC236}">
                <a16:creationId xmlns:a16="http://schemas.microsoft.com/office/drawing/2014/main" id="{E92B3CF5-3611-47AB-885D-AF36C08DE6D3}"/>
              </a:ext>
            </a:extLst>
          </p:cNvPr>
          <p:cNvGrpSpPr/>
          <p:nvPr/>
        </p:nvGrpSpPr>
        <p:grpSpPr>
          <a:xfrm>
            <a:off x="3824025" y="1197235"/>
            <a:ext cx="3418662" cy="1561249"/>
            <a:chOff x="4268361" y="1141703"/>
            <a:chExt cx="3418662" cy="1561249"/>
          </a:xfrm>
        </p:grpSpPr>
        <p:sp>
          <p:nvSpPr>
            <p:cNvPr id="11" name="Rounded Rectangle 10">
              <a:extLst>
                <a:ext uri="{FF2B5EF4-FFF2-40B4-BE49-F238E27FC236}">
                  <a16:creationId xmlns:a16="http://schemas.microsoft.com/office/drawing/2014/main" id="{85363F6C-76DE-9445-ABC2-6AD456DC50C2}"/>
                </a:ext>
              </a:extLst>
            </p:cNvPr>
            <p:cNvSpPr/>
            <p:nvPr/>
          </p:nvSpPr>
          <p:spPr>
            <a:xfrm>
              <a:off x="4268361" y="1141703"/>
              <a:ext cx="3418662" cy="1561249"/>
            </a:xfrm>
            <a:prstGeom prst="roundRect">
              <a:avLst/>
            </a:prstGeom>
            <a:solidFill>
              <a:schemeClr val="bg1"/>
            </a:solidFill>
            <a:ln w="38100">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B4B4B"/>
                </a:solidFill>
                <a:effectLst/>
                <a:uLnTx/>
                <a:uFillTx/>
                <a:latin typeface="Arial" panose="020B0604020202020204"/>
                <a:ea typeface="+mn-ea"/>
                <a:cs typeface="Arial" panose="020B0604020202020204" pitchFamily="34" charset="0"/>
              </a:endParaRPr>
            </a:p>
          </p:txBody>
        </p:sp>
        <p:grpSp>
          <p:nvGrpSpPr>
            <p:cNvPr id="19" name="Group 18">
              <a:extLst>
                <a:ext uri="{FF2B5EF4-FFF2-40B4-BE49-F238E27FC236}">
                  <a16:creationId xmlns:a16="http://schemas.microsoft.com/office/drawing/2014/main" id="{06ED4AD3-DAA7-4041-AE51-3D57B263867F}"/>
                </a:ext>
              </a:extLst>
            </p:cNvPr>
            <p:cNvGrpSpPr/>
            <p:nvPr/>
          </p:nvGrpSpPr>
          <p:grpSpPr>
            <a:xfrm>
              <a:off x="4682032" y="1535642"/>
              <a:ext cx="2591320" cy="1049791"/>
              <a:chOff x="10286710" y="4912021"/>
              <a:chExt cx="2591320" cy="1133045"/>
            </a:xfrm>
          </p:grpSpPr>
          <p:sp>
            <p:nvSpPr>
              <p:cNvPr id="69" name="Pentagon 162">
                <a:extLst>
                  <a:ext uri="{FF2B5EF4-FFF2-40B4-BE49-F238E27FC236}">
                    <a16:creationId xmlns:a16="http://schemas.microsoft.com/office/drawing/2014/main" id="{A0506B17-15E9-4830-9C19-1435C09E640B}"/>
                  </a:ext>
                </a:extLst>
              </p:cNvPr>
              <p:cNvSpPr/>
              <p:nvPr/>
            </p:nvSpPr>
            <p:spPr bwMode="auto">
              <a:xfrm>
                <a:off x="10286710" y="4912021"/>
                <a:ext cx="2591090" cy="254211"/>
              </a:xfrm>
              <a:prstGeom prst="homePlate">
                <a:avLst/>
              </a:prstGeom>
              <a:solidFill>
                <a:srgbClr val="CC0066"/>
              </a:solidFill>
              <a:ln w="9525" cap="flat" cmpd="sng" algn="ctr">
                <a:noFill/>
                <a:prstDash val="solid"/>
                <a:headEnd/>
                <a:tailEnd/>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180975" marR="0" lvl="0" indent="-180975" algn="l" defTabSz="914400" rtl="0" eaLnBrk="0" fontAlgn="auto" latinLnBrk="0" hangingPunct="0">
                  <a:lnSpc>
                    <a:spcPct val="100000"/>
                  </a:lnSpc>
                  <a:spcBef>
                    <a:spcPts val="0"/>
                  </a:spcBef>
                  <a:spcAft>
                    <a:spcPts val="0"/>
                  </a:spcAft>
                  <a:buClr>
                    <a:srgbClr val="FFFFFF"/>
                  </a:buClr>
                  <a:buSzTx/>
                  <a:buFontTx/>
                  <a:buNone/>
                  <a:tabLst/>
                  <a:defRPr/>
                </a:pPr>
                <a:r>
                  <a:rPr kumimoji="0" lang="en-US" sz="1200" b="0" i="0" u="none" strike="noStrike" kern="0" cap="none" spc="0" normalizeH="0" baseline="0" noProof="0" dirty="0">
                    <a:ln>
                      <a:noFill/>
                    </a:ln>
                    <a:solidFill>
                      <a:srgbClr val="FFFFFF"/>
                    </a:solidFill>
                    <a:effectLst/>
                    <a:uLnTx/>
                    <a:uFillTx/>
                    <a:latin typeface="Gotham Book"/>
                    <a:ea typeface="+mn-ea"/>
                    <a:cs typeface="+mn-cs"/>
                  </a:rPr>
                  <a:t> Efficacy</a:t>
                </a:r>
              </a:p>
            </p:txBody>
          </p:sp>
          <p:sp>
            <p:nvSpPr>
              <p:cNvPr id="70" name="Pentagon 163">
                <a:extLst>
                  <a:ext uri="{FF2B5EF4-FFF2-40B4-BE49-F238E27FC236}">
                    <a16:creationId xmlns:a16="http://schemas.microsoft.com/office/drawing/2014/main" id="{038F6C9B-B1A7-4556-A84A-5E0A01331543}"/>
                  </a:ext>
                </a:extLst>
              </p:cNvPr>
              <p:cNvSpPr/>
              <p:nvPr/>
            </p:nvSpPr>
            <p:spPr bwMode="auto">
              <a:xfrm>
                <a:off x="10286940" y="5208229"/>
                <a:ext cx="2591090" cy="254211"/>
              </a:xfrm>
              <a:prstGeom prst="homePlate">
                <a:avLst/>
              </a:prstGeom>
              <a:solidFill>
                <a:srgbClr val="CC0066"/>
              </a:solidFill>
              <a:ln w="9525" cap="flat" cmpd="sng" algn="ctr">
                <a:noFill/>
                <a:prstDash val="solid"/>
                <a:headEnd/>
                <a:tailEnd/>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180975" marR="0" lvl="0" indent="-180975" algn="l" defTabSz="914400" rtl="0" eaLnBrk="0" fontAlgn="auto" latinLnBrk="0" hangingPunct="0">
                  <a:lnSpc>
                    <a:spcPct val="100000"/>
                  </a:lnSpc>
                  <a:spcBef>
                    <a:spcPts val="0"/>
                  </a:spcBef>
                  <a:spcAft>
                    <a:spcPts val="0"/>
                  </a:spcAft>
                  <a:buClr>
                    <a:srgbClr val="FFFFFF"/>
                  </a:buClr>
                  <a:buSzTx/>
                  <a:buFontTx/>
                  <a:buNone/>
                  <a:tabLst/>
                  <a:defRPr/>
                </a:pPr>
                <a:r>
                  <a:rPr kumimoji="0" lang="en-US" sz="1200" b="0" i="0" u="none" strike="noStrike" kern="0" cap="none" spc="0" normalizeH="0" baseline="0" noProof="0" dirty="0">
                    <a:ln>
                      <a:noFill/>
                    </a:ln>
                    <a:solidFill>
                      <a:srgbClr val="FFFFFF"/>
                    </a:solidFill>
                    <a:effectLst/>
                    <a:uLnTx/>
                    <a:uFillTx/>
                    <a:latin typeface="Gotham Book"/>
                    <a:ea typeface="+mn-ea"/>
                    <a:cs typeface="+mn-cs"/>
                  </a:rPr>
                  <a:t> Safety</a:t>
                </a:r>
              </a:p>
            </p:txBody>
          </p:sp>
          <p:sp>
            <p:nvSpPr>
              <p:cNvPr id="71" name="Pentagon 164">
                <a:extLst>
                  <a:ext uri="{FF2B5EF4-FFF2-40B4-BE49-F238E27FC236}">
                    <a16:creationId xmlns:a16="http://schemas.microsoft.com/office/drawing/2014/main" id="{5E67E518-E1D4-4FDA-95AA-DFA2CA14C3A4}"/>
                  </a:ext>
                </a:extLst>
              </p:cNvPr>
              <p:cNvSpPr/>
              <p:nvPr/>
            </p:nvSpPr>
            <p:spPr bwMode="auto">
              <a:xfrm>
                <a:off x="10286940" y="5495292"/>
                <a:ext cx="2591090" cy="254211"/>
              </a:xfrm>
              <a:prstGeom prst="homePlate">
                <a:avLst/>
              </a:prstGeom>
              <a:solidFill>
                <a:srgbClr val="CC0066"/>
              </a:solidFill>
              <a:ln w="9525" cap="flat" cmpd="sng" algn="ctr">
                <a:noFill/>
                <a:prstDash val="solid"/>
                <a:headEnd/>
                <a:tailEnd/>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180975" marR="0" lvl="0" indent="-180975" algn="l" defTabSz="914400" rtl="0" eaLnBrk="0" fontAlgn="auto" latinLnBrk="0" hangingPunct="0">
                  <a:lnSpc>
                    <a:spcPct val="100000"/>
                  </a:lnSpc>
                  <a:spcBef>
                    <a:spcPts val="0"/>
                  </a:spcBef>
                  <a:spcAft>
                    <a:spcPts val="0"/>
                  </a:spcAft>
                  <a:buClr>
                    <a:srgbClr val="FFFFFF"/>
                  </a:buClr>
                  <a:buSzTx/>
                  <a:buFontTx/>
                  <a:buNone/>
                  <a:tabLst/>
                  <a:defRPr/>
                </a:pPr>
                <a:r>
                  <a:rPr kumimoji="0" lang="en-US" sz="1200" b="0" i="0" u="none" strike="noStrike" kern="0" cap="none" spc="0" normalizeH="0" baseline="0" noProof="0">
                    <a:ln>
                      <a:noFill/>
                    </a:ln>
                    <a:solidFill>
                      <a:srgbClr val="FFFFFF"/>
                    </a:solidFill>
                    <a:effectLst/>
                    <a:uLnTx/>
                    <a:uFillTx/>
                    <a:latin typeface="Gotham Book"/>
                    <a:ea typeface="+mn-ea"/>
                    <a:cs typeface="+mn-cs"/>
                  </a:rPr>
                  <a:t> PK</a:t>
                </a:r>
              </a:p>
            </p:txBody>
          </p:sp>
          <p:sp>
            <p:nvSpPr>
              <p:cNvPr id="72" name="Pentagon 164">
                <a:extLst>
                  <a:ext uri="{FF2B5EF4-FFF2-40B4-BE49-F238E27FC236}">
                    <a16:creationId xmlns:a16="http://schemas.microsoft.com/office/drawing/2014/main" id="{0BCCB12F-02AA-4597-BAEA-6FA72C5EAB5B}"/>
                  </a:ext>
                </a:extLst>
              </p:cNvPr>
              <p:cNvSpPr/>
              <p:nvPr/>
            </p:nvSpPr>
            <p:spPr bwMode="auto">
              <a:xfrm>
                <a:off x="10286710" y="5790855"/>
                <a:ext cx="2591090" cy="254211"/>
              </a:xfrm>
              <a:prstGeom prst="homePlate">
                <a:avLst/>
              </a:prstGeom>
              <a:solidFill>
                <a:srgbClr val="CC0066"/>
              </a:solidFill>
              <a:ln w="9525" cap="flat" cmpd="sng" algn="ctr">
                <a:noFill/>
                <a:prstDash val="solid"/>
                <a:headEnd/>
                <a:tailEnd/>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180975" marR="0" lvl="0" indent="-180975" algn="l" defTabSz="914400" rtl="0" eaLnBrk="0" fontAlgn="auto" latinLnBrk="0" hangingPunct="0">
                  <a:lnSpc>
                    <a:spcPct val="100000"/>
                  </a:lnSpc>
                  <a:spcBef>
                    <a:spcPts val="0"/>
                  </a:spcBef>
                  <a:spcAft>
                    <a:spcPts val="0"/>
                  </a:spcAft>
                  <a:buClr>
                    <a:srgbClr val="FFFFFF"/>
                  </a:buClr>
                  <a:buSzTx/>
                  <a:buFontTx/>
                  <a:buNone/>
                  <a:tabLst/>
                  <a:defRPr/>
                </a:pPr>
                <a:r>
                  <a:rPr kumimoji="0" lang="en-US" sz="1200" b="0" i="0" u="none" strike="noStrike" kern="0" cap="none" spc="0" normalizeH="0" baseline="0" noProof="0" dirty="0">
                    <a:ln>
                      <a:noFill/>
                    </a:ln>
                    <a:solidFill>
                      <a:srgbClr val="FFFFFF"/>
                    </a:solidFill>
                    <a:effectLst/>
                    <a:uLnTx/>
                    <a:uFillTx/>
                    <a:latin typeface="Gotham Book"/>
                    <a:ea typeface="+mn-ea"/>
                    <a:cs typeface="+mn-cs"/>
                  </a:rPr>
                  <a:t>Developability</a:t>
                </a:r>
              </a:p>
            </p:txBody>
          </p:sp>
          <p:sp>
            <p:nvSpPr>
              <p:cNvPr id="73" name="Rectangle: Rounded Corners 72">
                <a:extLst>
                  <a:ext uri="{FF2B5EF4-FFF2-40B4-BE49-F238E27FC236}">
                    <a16:creationId xmlns:a16="http://schemas.microsoft.com/office/drawing/2014/main" id="{3E2377DB-7F71-43BA-9685-9662A068E659}"/>
                  </a:ext>
                </a:extLst>
              </p:cNvPr>
              <p:cNvSpPr/>
              <p:nvPr/>
            </p:nvSpPr>
            <p:spPr>
              <a:xfrm>
                <a:off x="11076521" y="4958217"/>
                <a:ext cx="877271" cy="788405"/>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B4B4B"/>
                    </a:solidFill>
                    <a:effectLst/>
                    <a:uLnTx/>
                    <a:uFillTx/>
                    <a:latin typeface="Gotham Book"/>
                    <a:ea typeface="+mn-ea"/>
                    <a:cs typeface="+mn-cs"/>
                  </a:rPr>
                  <a:t>Property prediction models</a:t>
                </a:r>
              </a:p>
            </p:txBody>
          </p:sp>
          <p:sp>
            <p:nvSpPr>
              <p:cNvPr id="74" name="Rectangle: Rounded Corners 73">
                <a:extLst>
                  <a:ext uri="{FF2B5EF4-FFF2-40B4-BE49-F238E27FC236}">
                    <a16:creationId xmlns:a16="http://schemas.microsoft.com/office/drawing/2014/main" id="{F50D9B69-FBF7-4FDE-88A5-1E04163FF95D}"/>
                  </a:ext>
                </a:extLst>
              </p:cNvPr>
              <p:cNvSpPr/>
              <p:nvPr/>
            </p:nvSpPr>
            <p:spPr>
              <a:xfrm>
                <a:off x="11968226" y="4947080"/>
                <a:ext cx="724479" cy="788406"/>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B4B4B"/>
                    </a:solidFill>
                    <a:effectLst/>
                    <a:uLnTx/>
                    <a:uFillTx/>
                    <a:latin typeface="Gotham Book"/>
                    <a:ea typeface="+mn-ea"/>
                    <a:cs typeface="+mn-cs"/>
                  </a:rPr>
                  <a:t>Systems models</a:t>
                </a:r>
              </a:p>
            </p:txBody>
          </p:sp>
        </p:grpSp>
        <p:sp>
          <p:nvSpPr>
            <p:cNvPr id="109" name="TextBox 108">
              <a:extLst>
                <a:ext uri="{FF2B5EF4-FFF2-40B4-BE49-F238E27FC236}">
                  <a16:creationId xmlns:a16="http://schemas.microsoft.com/office/drawing/2014/main" id="{6719F2BB-1FA0-4A99-BE36-39E01E32A6F2}"/>
                </a:ext>
              </a:extLst>
            </p:cNvPr>
            <p:cNvSpPr txBox="1"/>
            <p:nvPr/>
          </p:nvSpPr>
          <p:spPr>
            <a:xfrm>
              <a:off x="4268362" y="1142833"/>
              <a:ext cx="3418661" cy="369332"/>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B4B4B"/>
                  </a:solidFill>
                  <a:effectLst/>
                  <a:uLnTx/>
                  <a:uFillTx/>
                  <a:latin typeface="Arial" panose="020B0604020202020204"/>
                  <a:ea typeface="+mn-ea"/>
                  <a:cs typeface="+mn-cs"/>
                </a:rPr>
                <a:t>Machine Learning Pipeline</a:t>
              </a:r>
            </a:p>
          </p:txBody>
        </p:sp>
      </p:grpSp>
      <p:sp>
        <p:nvSpPr>
          <p:cNvPr id="110" name="TextBox 109">
            <a:extLst>
              <a:ext uri="{FF2B5EF4-FFF2-40B4-BE49-F238E27FC236}">
                <a16:creationId xmlns:a16="http://schemas.microsoft.com/office/drawing/2014/main" id="{9D43CB36-3761-447F-89AD-1F6C8B01D72E}"/>
              </a:ext>
            </a:extLst>
          </p:cNvPr>
          <p:cNvSpPr txBox="1"/>
          <p:nvPr/>
        </p:nvSpPr>
        <p:spPr>
          <a:xfrm>
            <a:off x="7264424" y="1510896"/>
            <a:ext cx="2446603" cy="646331"/>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B4B4B"/>
                </a:solidFill>
                <a:effectLst/>
                <a:uLnTx/>
                <a:uFillTx/>
                <a:latin typeface="Arial" panose="020B0604020202020204"/>
                <a:ea typeface="+mn-ea"/>
                <a:cs typeface="+mn-cs"/>
              </a:rPr>
              <a:t>Multi-Parameter Optimization Loop</a:t>
            </a:r>
          </a:p>
        </p:txBody>
      </p:sp>
      <p:sp>
        <p:nvSpPr>
          <p:cNvPr id="111" name="Rectangle 110">
            <a:extLst>
              <a:ext uri="{FF2B5EF4-FFF2-40B4-BE49-F238E27FC236}">
                <a16:creationId xmlns:a16="http://schemas.microsoft.com/office/drawing/2014/main" id="{58002BB9-83C8-4664-B742-0742A615195C}"/>
              </a:ext>
            </a:extLst>
          </p:cNvPr>
          <p:cNvSpPr/>
          <p:nvPr/>
        </p:nvSpPr>
        <p:spPr>
          <a:xfrm>
            <a:off x="6873329" y="4374014"/>
            <a:ext cx="145629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B4B4B"/>
                </a:solidFill>
                <a:effectLst/>
                <a:uLnTx/>
                <a:uFillTx/>
                <a:latin typeface="Arial" panose="020B0604020202020204"/>
                <a:ea typeface="+mn-ea"/>
                <a:cs typeface="+mn-cs"/>
              </a:rPr>
              <a:t>Simulation</a:t>
            </a:r>
          </a:p>
        </p:txBody>
      </p:sp>
      <p:grpSp>
        <p:nvGrpSpPr>
          <p:cNvPr id="14" name="Group 13">
            <a:extLst>
              <a:ext uri="{FF2B5EF4-FFF2-40B4-BE49-F238E27FC236}">
                <a16:creationId xmlns:a16="http://schemas.microsoft.com/office/drawing/2014/main" id="{4CD305FA-DD27-406F-8398-0438D0D9CF03}"/>
              </a:ext>
            </a:extLst>
          </p:cNvPr>
          <p:cNvGrpSpPr/>
          <p:nvPr/>
        </p:nvGrpSpPr>
        <p:grpSpPr>
          <a:xfrm>
            <a:off x="8842400" y="3619128"/>
            <a:ext cx="2619038" cy="1635294"/>
            <a:chOff x="9381466" y="4002130"/>
            <a:chExt cx="2619038" cy="1294768"/>
          </a:xfrm>
        </p:grpSpPr>
        <p:sp>
          <p:nvSpPr>
            <p:cNvPr id="66" name="Rectangle: Rounded Corners 72">
              <a:extLst>
                <a:ext uri="{FF2B5EF4-FFF2-40B4-BE49-F238E27FC236}">
                  <a16:creationId xmlns:a16="http://schemas.microsoft.com/office/drawing/2014/main" id="{59D80543-9747-4423-90D4-8F0DE8DB956A}"/>
                </a:ext>
              </a:extLst>
            </p:cNvPr>
            <p:cNvSpPr/>
            <p:nvPr/>
          </p:nvSpPr>
          <p:spPr>
            <a:xfrm>
              <a:off x="9381466" y="4002130"/>
              <a:ext cx="2619038" cy="1294768"/>
            </a:xfrm>
            <a:prstGeom prst="roundRect">
              <a:avLst/>
            </a:prstGeom>
            <a:solidFill>
              <a:schemeClr val="bg1"/>
            </a:solid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4B4B4B"/>
                </a:solidFill>
                <a:effectLst/>
                <a:uLnTx/>
                <a:uFillTx/>
                <a:latin typeface="Gotham Book"/>
                <a:ea typeface="+mn-ea"/>
                <a:cs typeface="+mn-cs"/>
              </a:endParaRPr>
            </a:p>
          </p:txBody>
        </p:sp>
        <p:sp>
          <p:nvSpPr>
            <p:cNvPr id="7" name="Rectangle 6">
              <a:extLst>
                <a:ext uri="{FF2B5EF4-FFF2-40B4-BE49-F238E27FC236}">
                  <a16:creationId xmlns:a16="http://schemas.microsoft.com/office/drawing/2014/main" id="{732E76C8-315D-4E90-A253-7F4B69122A24}"/>
                </a:ext>
              </a:extLst>
            </p:cNvPr>
            <p:cNvSpPr/>
            <p:nvPr/>
          </p:nvSpPr>
          <p:spPr>
            <a:xfrm>
              <a:off x="9485130" y="4253938"/>
              <a:ext cx="2397319"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B4B4B"/>
                  </a:solidFill>
                  <a:effectLst/>
                  <a:uLnTx/>
                  <a:uFillTx/>
                  <a:latin typeface="Arial" panose="020B0604020202020204"/>
                  <a:ea typeface="+mn-ea"/>
                  <a:cs typeface="+mn-cs"/>
                </a:rPr>
                <a:t>Active learning </a:t>
              </a:r>
              <a:r>
                <a:rPr kumimoji="0" lang="en-US" sz="1200" b="0" i="0" u="none" strike="noStrike" kern="1200" cap="none" spc="0" normalizeH="0" baseline="0" noProof="0" dirty="0">
                  <a:ln>
                    <a:noFill/>
                  </a:ln>
                  <a:solidFill>
                    <a:srgbClr val="4B4B4B"/>
                  </a:solidFill>
                  <a:effectLst/>
                  <a:uLnTx/>
                  <a:uFillTx/>
                  <a:latin typeface="Arial" panose="020B0604020202020204"/>
                  <a:ea typeface="+mn-ea"/>
                  <a:cs typeface="+mn-cs"/>
                </a:rPr>
                <a:t>decides if/when a simulation or experiment is needed to improve or validate models</a:t>
              </a:r>
            </a:p>
          </p:txBody>
        </p:sp>
      </p:grpSp>
      <p:grpSp>
        <p:nvGrpSpPr>
          <p:cNvPr id="12" name="Group 11">
            <a:extLst>
              <a:ext uri="{FF2B5EF4-FFF2-40B4-BE49-F238E27FC236}">
                <a16:creationId xmlns:a16="http://schemas.microsoft.com/office/drawing/2014/main" id="{456CAC15-8C37-441E-805F-F1A9476F974B}"/>
              </a:ext>
            </a:extLst>
          </p:cNvPr>
          <p:cNvGrpSpPr/>
          <p:nvPr/>
        </p:nvGrpSpPr>
        <p:grpSpPr>
          <a:xfrm>
            <a:off x="3910217" y="2939142"/>
            <a:ext cx="3284282" cy="1125863"/>
            <a:chOff x="4462305" y="2939142"/>
            <a:chExt cx="3284282" cy="1125863"/>
          </a:xfrm>
          <a:effectLst>
            <a:glow rad="139700">
              <a:schemeClr val="accent4">
                <a:satMod val="175000"/>
                <a:alpha val="40000"/>
              </a:schemeClr>
            </a:glow>
            <a:outerShdw blurRad="50800" dist="38100" dir="2700000" algn="tl" rotWithShape="0">
              <a:prstClr val="black">
                <a:alpha val="40000"/>
              </a:prstClr>
            </a:outerShdw>
          </a:effectLst>
        </p:grpSpPr>
        <p:grpSp>
          <p:nvGrpSpPr>
            <p:cNvPr id="3" name="Group 2">
              <a:extLst>
                <a:ext uri="{FF2B5EF4-FFF2-40B4-BE49-F238E27FC236}">
                  <a16:creationId xmlns:a16="http://schemas.microsoft.com/office/drawing/2014/main" id="{24338147-F041-48DB-A380-A64046EFAC24}"/>
                </a:ext>
              </a:extLst>
            </p:cNvPr>
            <p:cNvGrpSpPr/>
            <p:nvPr/>
          </p:nvGrpSpPr>
          <p:grpSpPr>
            <a:xfrm>
              <a:off x="4462305" y="2939142"/>
              <a:ext cx="3284282" cy="1125863"/>
              <a:chOff x="4363167" y="2797416"/>
              <a:chExt cx="3284282" cy="1294768"/>
            </a:xfrm>
            <a:solidFill>
              <a:schemeClr val="bg1"/>
            </a:solidFill>
          </p:grpSpPr>
          <p:sp>
            <p:nvSpPr>
              <p:cNvPr id="30" name="Rectangle: Rounded Corners 29">
                <a:extLst>
                  <a:ext uri="{FF2B5EF4-FFF2-40B4-BE49-F238E27FC236}">
                    <a16:creationId xmlns:a16="http://schemas.microsoft.com/office/drawing/2014/main" id="{E8AC074A-4C71-49A3-8437-B311DDA535D0}"/>
                  </a:ext>
                </a:extLst>
              </p:cNvPr>
              <p:cNvSpPr/>
              <p:nvPr/>
            </p:nvSpPr>
            <p:spPr>
              <a:xfrm>
                <a:off x="4363167" y="2797416"/>
                <a:ext cx="3284282" cy="1294768"/>
              </a:xfrm>
              <a:prstGeom prst="roundRect">
                <a:avLst/>
              </a:prstGeom>
              <a:grp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4B4B4B"/>
                  </a:solidFill>
                  <a:effectLst>
                    <a:outerShdw blurRad="38100" dist="19050" dir="2700000" algn="tl" rotWithShape="0">
                      <a:srgbClr val="4B4B4B">
                        <a:alpha val="40000"/>
                      </a:srgbClr>
                    </a:outerShdw>
                  </a:effectLst>
                  <a:uLnTx/>
                  <a:uFillTx/>
                  <a:latin typeface="Arial" panose="020B0604020202020204"/>
                  <a:ea typeface="+mn-ea"/>
                  <a:cs typeface="Arial" panose="020B0604020202020204" pitchFamily="34" charset="0"/>
                </a:endParaRPr>
              </a:p>
            </p:txBody>
          </p:sp>
          <p:pic>
            <p:nvPicPr>
              <p:cNvPr id="64" name="Picture 63">
                <a:extLst>
                  <a:ext uri="{FF2B5EF4-FFF2-40B4-BE49-F238E27FC236}">
                    <a16:creationId xmlns:a16="http://schemas.microsoft.com/office/drawing/2014/main" id="{623ACB8D-5AA8-4D0B-ADB0-D1B13312D104}"/>
                  </a:ext>
                </a:extLst>
              </p:cNvPr>
              <p:cNvPicPr>
                <a:picLocks noChangeAspect="1"/>
              </p:cNvPicPr>
              <p:nvPr/>
            </p:nvPicPr>
            <p:blipFill>
              <a:blip r:embed="rId8"/>
              <a:stretch>
                <a:fillRect/>
              </a:stretch>
            </p:blipFill>
            <p:spPr>
              <a:xfrm>
                <a:off x="4405045" y="3012740"/>
                <a:ext cx="1018337" cy="690320"/>
              </a:xfrm>
              <a:prstGeom prst="rect">
                <a:avLst/>
              </a:prstGeom>
              <a:grpFill/>
              <a:ln>
                <a:solidFill>
                  <a:srgbClr val="FF0000"/>
                </a:solidFill>
              </a:ln>
            </p:spPr>
          </p:pic>
          <p:sp>
            <p:nvSpPr>
              <p:cNvPr id="65" name="TextBox 64">
                <a:extLst>
                  <a:ext uri="{FF2B5EF4-FFF2-40B4-BE49-F238E27FC236}">
                    <a16:creationId xmlns:a16="http://schemas.microsoft.com/office/drawing/2014/main" id="{FC216DF8-F25B-4692-AB95-D661D3881329}"/>
                  </a:ext>
                </a:extLst>
              </p:cNvPr>
              <p:cNvSpPr txBox="1"/>
              <p:nvPr/>
            </p:nvSpPr>
            <p:spPr>
              <a:xfrm>
                <a:off x="5342455" y="2812795"/>
                <a:ext cx="2268091" cy="743295"/>
              </a:xfrm>
              <a:prstGeom prst="rect">
                <a:avLst/>
              </a:prstGeom>
              <a:noFill/>
              <a:ln>
                <a:solidFill>
                  <a:srgbClr val="FF0000"/>
                </a:solidFill>
              </a:ln>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w="0"/>
                    <a:solidFill>
                      <a:srgbClr val="4B4B4B"/>
                    </a:solidFill>
                    <a:effectLst>
                      <a:outerShdw blurRad="38100" dist="19050" dir="2700000" algn="tl" rotWithShape="0">
                        <a:srgbClr val="4B4B4B">
                          <a:alpha val="40000"/>
                        </a:srgbClr>
                      </a:outerShdw>
                    </a:effectLst>
                    <a:uLnTx/>
                    <a:uFillTx/>
                    <a:latin typeface="Arial" panose="020B0604020202020204"/>
                    <a:ea typeface="+mn-ea"/>
                    <a:cs typeface="+mn-cs"/>
                  </a:rPr>
                  <a:t>Generative Molecular Design</a:t>
                </a:r>
              </a:p>
            </p:txBody>
          </p:sp>
        </p:grpSp>
        <p:sp>
          <p:nvSpPr>
            <p:cNvPr id="112" name="Rectangle 111">
              <a:extLst>
                <a:ext uri="{FF2B5EF4-FFF2-40B4-BE49-F238E27FC236}">
                  <a16:creationId xmlns:a16="http://schemas.microsoft.com/office/drawing/2014/main" id="{4ED6D1EB-ECDD-42FD-B54B-4A443606BD3E}"/>
                </a:ext>
              </a:extLst>
            </p:cNvPr>
            <p:cNvSpPr/>
            <p:nvPr/>
          </p:nvSpPr>
          <p:spPr>
            <a:xfrm>
              <a:off x="5349268" y="3555276"/>
              <a:ext cx="2397319" cy="461665"/>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rgbClr val="4B4B4B"/>
                  </a:solidFill>
                  <a:effectLst>
                    <a:outerShdw blurRad="38100" dist="19050" dir="2700000" algn="tl" rotWithShape="0">
                      <a:srgbClr val="4B4B4B">
                        <a:alpha val="40000"/>
                      </a:srgbClr>
                    </a:outerShdw>
                  </a:effectLst>
                  <a:uLnTx/>
                  <a:uFillTx/>
                  <a:latin typeface="Arial" panose="020B0604020202020204"/>
                  <a:ea typeface="+mn-ea"/>
                  <a:cs typeface="+mn-cs"/>
                </a:rPr>
                <a:t>proposes new molecules with optimized properties </a:t>
              </a:r>
            </a:p>
          </p:txBody>
        </p:sp>
      </p:grpSp>
    </p:spTree>
    <p:extLst>
      <p:ext uri="{BB962C8B-B14F-4D97-AF65-F5344CB8AC3E}">
        <p14:creationId xmlns:p14="http://schemas.microsoft.com/office/powerpoint/2010/main" val="15887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5" grpId="0" animBg="1"/>
      <p:bldP spid="13" grpId="0" animBg="1"/>
      <p:bldP spid="9" grpId="0" animBg="1"/>
      <p:bldP spid="103" grpId="0" animBg="1"/>
      <p:bldP spid="76" grpId="0" animBg="1"/>
      <p:bldP spid="77" grpId="0" animBg="1"/>
      <p:bldP spid="79" grpId="0"/>
      <p:bldP spid="80" grpId="0"/>
      <p:bldP spid="82" grpId="0"/>
      <p:bldP spid="89" grpId="0" animBg="1"/>
      <p:bldP spid="90" grpId="0" animBg="1"/>
      <p:bldP spid="110" grpId="0"/>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pSp>
        <p:nvGrpSpPr>
          <p:cNvPr id="49" name="Google Shape;49;p3"/>
          <p:cNvGrpSpPr/>
          <p:nvPr/>
        </p:nvGrpSpPr>
        <p:grpSpPr>
          <a:xfrm>
            <a:off x="1706602" y="4253613"/>
            <a:ext cx="8046584" cy="598693"/>
            <a:chOff x="3968" y="2405914"/>
            <a:chExt cx="8046584" cy="598693"/>
          </a:xfrm>
        </p:grpSpPr>
        <p:sp>
          <p:nvSpPr>
            <p:cNvPr id="50" name="Google Shape;50;p3"/>
            <p:cNvSpPr/>
            <p:nvPr/>
          </p:nvSpPr>
          <p:spPr>
            <a:xfrm>
              <a:off x="3968" y="2414058"/>
              <a:ext cx="1476374" cy="590549"/>
            </a:xfrm>
            <a:prstGeom prst="chevron">
              <a:avLst>
                <a:gd name="adj" fmla="val 50000"/>
              </a:avLst>
            </a:prstGeom>
            <a:solidFill>
              <a:srgbClr val="00B050"/>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51" name="Google Shape;51;p3"/>
            <p:cNvSpPr txBox="1"/>
            <p:nvPr/>
          </p:nvSpPr>
          <p:spPr>
            <a:xfrm>
              <a:off x="299243" y="2414058"/>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dirty="0">
                  <a:solidFill>
                    <a:srgbClr val="FFFFFF"/>
                  </a:solidFill>
                  <a:latin typeface="Calibri"/>
                  <a:ea typeface="Calibri"/>
                  <a:cs typeface="Calibri"/>
                  <a:sym typeface="Calibri"/>
                </a:rPr>
                <a:t>Data Ingestion + Curation</a:t>
              </a:r>
              <a:endParaRPr dirty="0"/>
            </a:p>
          </p:txBody>
        </p:sp>
        <p:sp>
          <p:nvSpPr>
            <p:cNvPr id="52" name="Google Shape;52;p3"/>
            <p:cNvSpPr/>
            <p:nvPr/>
          </p:nvSpPr>
          <p:spPr>
            <a:xfrm>
              <a:off x="1332706" y="2414058"/>
              <a:ext cx="1476374" cy="590549"/>
            </a:xfrm>
            <a:prstGeom prst="chevron">
              <a:avLst>
                <a:gd name="adj" fmla="val 50000"/>
              </a:avLst>
            </a:prstGeom>
            <a:solidFill>
              <a:srgbClr val="00B050"/>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53" name="Google Shape;53;p3"/>
            <p:cNvSpPr txBox="1"/>
            <p:nvPr/>
          </p:nvSpPr>
          <p:spPr>
            <a:xfrm>
              <a:off x="1627981" y="2414058"/>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dirty="0">
                  <a:solidFill>
                    <a:srgbClr val="FFFFFF"/>
                  </a:solidFill>
                  <a:latin typeface="Calibri"/>
                  <a:ea typeface="Calibri"/>
                  <a:cs typeface="Calibri"/>
                  <a:sym typeface="Calibri"/>
                </a:rPr>
                <a:t>Featurization</a:t>
              </a:r>
              <a:endParaRPr dirty="0"/>
            </a:p>
          </p:txBody>
        </p:sp>
        <p:sp>
          <p:nvSpPr>
            <p:cNvPr id="54" name="Google Shape;54;p3"/>
            <p:cNvSpPr/>
            <p:nvPr/>
          </p:nvSpPr>
          <p:spPr>
            <a:xfrm>
              <a:off x="2661443" y="2414058"/>
              <a:ext cx="1476374" cy="590549"/>
            </a:xfrm>
            <a:prstGeom prst="chevron">
              <a:avLst>
                <a:gd name="adj" fmla="val 50000"/>
              </a:avLst>
            </a:prstGeom>
            <a:solidFill>
              <a:srgbClr val="00B050"/>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55" name="Google Shape;55;p3"/>
            <p:cNvSpPr txBox="1"/>
            <p:nvPr/>
          </p:nvSpPr>
          <p:spPr>
            <a:xfrm>
              <a:off x="2956718" y="2414058"/>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a:solidFill>
                    <a:srgbClr val="FFFFFF"/>
                  </a:solidFill>
                  <a:latin typeface="Calibri"/>
                  <a:ea typeface="Calibri"/>
                  <a:cs typeface="Calibri"/>
                  <a:sym typeface="Calibri"/>
                </a:rPr>
                <a:t>Visualization</a:t>
              </a:r>
              <a:endParaRPr/>
            </a:p>
          </p:txBody>
        </p:sp>
        <p:sp>
          <p:nvSpPr>
            <p:cNvPr id="56" name="Google Shape;56;p3"/>
            <p:cNvSpPr/>
            <p:nvPr/>
          </p:nvSpPr>
          <p:spPr>
            <a:xfrm>
              <a:off x="3990181" y="2414058"/>
              <a:ext cx="1476374" cy="590549"/>
            </a:xfrm>
            <a:prstGeom prst="chevron">
              <a:avLst>
                <a:gd name="adj" fmla="val 5000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57" name="Google Shape;57;p3"/>
            <p:cNvSpPr txBox="1"/>
            <p:nvPr/>
          </p:nvSpPr>
          <p:spPr>
            <a:xfrm>
              <a:off x="4285456" y="2414058"/>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a:solidFill>
                    <a:srgbClr val="FFFFFF"/>
                  </a:solidFill>
                  <a:latin typeface="Calibri"/>
                  <a:ea typeface="Calibri"/>
                  <a:cs typeface="Calibri"/>
                  <a:sym typeface="Calibri"/>
                </a:rPr>
                <a:t>ML-ready datasets</a:t>
              </a:r>
              <a:endParaRPr/>
            </a:p>
          </p:txBody>
        </p:sp>
        <p:sp>
          <p:nvSpPr>
            <p:cNvPr id="58" name="Google Shape;58;p3"/>
            <p:cNvSpPr/>
            <p:nvPr/>
          </p:nvSpPr>
          <p:spPr>
            <a:xfrm>
              <a:off x="5318918" y="2414058"/>
              <a:ext cx="1476374" cy="590549"/>
            </a:xfrm>
            <a:prstGeom prst="chevron">
              <a:avLst>
                <a:gd name="adj" fmla="val 5000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59" name="Google Shape;59;p3"/>
            <p:cNvSpPr txBox="1"/>
            <p:nvPr/>
          </p:nvSpPr>
          <p:spPr>
            <a:xfrm>
              <a:off x="5614193" y="2414058"/>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a:solidFill>
                    <a:srgbClr val="FFFFFF"/>
                  </a:solidFill>
                  <a:latin typeface="Calibri"/>
                  <a:ea typeface="Calibri"/>
                  <a:cs typeface="Calibri"/>
                  <a:sym typeface="Calibri"/>
                </a:rPr>
                <a:t>ML modeling</a:t>
              </a:r>
              <a:endParaRPr/>
            </a:p>
          </p:txBody>
        </p:sp>
        <p:sp>
          <p:nvSpPr>
            <p:cNvPr id="60" name="Google Shape;60;p3"/>
            <p:cNvSpPr/>
            <p:nvPr/>
          </p:nvSpPr>
          <p:spPr>
            <a:xfrm>
              <a:off x="6574178" y="2405914"/>
              <a:ext cx="1476374" cy="590549"/>
            </a:xfrm>
            <a:prstGeom prst="chevron">
              <a:avLst>
                <a:gd name="adj" fmla="val 5000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endParaRPr/>
            </a:p>
          </p:txBody>
        </p:sp>
        <p:sp>
          <p:nvSpPr>
            <p:cNvPr id="61" name="Google Shape;61;p3"/>
            <p:cNvSpPr txBox="1"/>
            <p:nvPr/>
          </p:nvSpPr>
          <p:spPr>
            <a:xfrm>
              <a:off x="6869453" y="2405914"/>
              <a:ext cx="885825" cy="590549"/>
            </a:xfrm>
            <a:prstGeom prst="rect">
              <a:avLst/>
            </a:prstGeom>
            <a:noFill/>
            <a:ln>
              <a:noFill/>
            </a:ln>
          </p:spPr>
          <p:txBody>
            <a:bodyPr spcFirstLastPara="1" wrap="square" lIns="48000" tIns="16000" rIns="16000" bIns="16000" anchor="ctr" anchorCtr="0">
              <a:noAutofit/>
            </a:bodyPr>
            <a:lstStyle/>
            <a:p>
              <a:pPr algn="ctr">
                <a:lnSpc>
                  <a:spcPct val="90000"/>
                </a:lnSpc>
                <a:buClr>
                  <a:srgbClr val="FFFFFF"/>
                </a:buClr>
                <a:buSzPts val="1200"/>
              </a:pPr>
              <a:r>
                <a:rPr lang="en-US" sz="1200" dirty="0">
                  <a:solidFill>
                    <a:srgbClr val="FFFFFF"/>
                  </a:solidFill>
                  <a:latin typeface="Calibri"/>
                  <a:ea typeface="Calibri"/>
                  <a:cs typeface="Calibri"/>
                  <a:sym typeface="Calibri"/>
                </a:rPr>
                <a:t>Analysis</a:t>
              </a:r>
              <a:endParaRPr dirty="0"/>
            </a:p>
          </p:txBody>
        </p:sp>
      </p:grpSp>
      <p:sp>
        <p:nvSpPr>
          <p:cNvPr id="63" name="Google Shape;63;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r>
              <a:rPr lang="en-US" dirty="0"/>
              <a:t>Agenda</a:t>
            </a:r>
            <a:endParaRPr dirty="0"/>
          </a:p>
        </p:txBody>
      </p:sp>
      <p:sp>
        <p:nvSpPr>
          <p:cNvPr id="62" name="Google Shape;62;p3"/>
          <p:cNvSpPr txBox="1">
            <a:spLocks noGrp="1"/>
          </p:cNvSpPr>
          <p:nvPr>
            <p:ph type="body" idx="1"/>
          </p:nvPr>
        </p:nvSpPr>
        <p:spPr>
          <a:xfrm>
            <a:off x="709200" y="1141389"/>
            <a:ext cx="10514000" cy="4973600"/>
          </a:xfrm>
          <a:prstGeom prst="rect">
            <a:avLst/>
          </a:prstGeom>
          <a:noFill/>
          <a:ln>
            <a:noFill/>
          </a:ln>
        </p:spPr>
        <p:txBody>
          <a:bodyPr spcFirstLastPara="1" wrap="square" lIns="91425" tIns="45700" rIns="91425" bIns="45700" anchor="t" anchorCtr="0">
            <a:noAutofit/>
          </a:bodyPr>
          <a:lstStyle/>
          <a:p>
            <a:pPr marL="285750" indent="-285750"/>
            <a:r>
              <a:rPr lang="en-US" sz="2400" dirty="0"/>
              <a:t>Why AMPL?</a:t>
            </a:r>
            <a:endParaRPr sz="2400" dirty="0"/>
          </a:p>
          <a:p>
            <a:pPr marL="687387" lvl="1" indent="-285750"/>
            <a:r>
              <a:rPr lang="en-US" dirty="0"/>
              <a:t>Open Source</a:t>
            </a:r>
          </a:p>
          <a:p>
            <a:pPr marL="687387" lvl="1" indent="-285750"/>
            <a:r>
              <a:rPr lang="en-US" dirty="0"/>
              <a:t>Active development; </a:t>
            </a:r>
          </a:p>
          <a:p>
            <a:pPr marL="687387" lvl="1" indent="-285750"/>
            <a:r>
              <a:rPr lang="en-US" dirty="0"/>
              <a:t>Collaborative effort; </a:t>
            </a:r>
          </a:p>
          <a:p>
            <a:pPr marL="687387" lvl="1" indent="-285750"/>
            <a:r>
              <a:rPr lang="en-US" dirty="0"/>
              <a:t>Supporting pages; </a:t>
            </a:r>
          </a:p>
          <a:p>
            <a:pPr marL="687387" lvl="1" indent="-285750"/>
            <a:r>
              <a:rPr lang="en-US" dirty="0"/>
              <a:t>You can bring in your own python package and use it along-side AMPL</a:t>
            </a:r>
            <a:endParaRPr dirty="0"/>
          </a:p>
          <a:p>
            <a:pPr marL="285750" indent="-285750"/>
            <a:r>
              <a:rPr lang="en-US" sz="2400" dirty="0"/>
              <a:t>Goal for Today</a:t>
            </a:r>
            <a:endParaRPr sz="2400" dirty="0"/>
          </a:p>
        </p:txBody>
      </p:sp>
      <p:sp>
        <p:nvSpPr>
          <p:cNvPr id="20" name="Google Shape;544;p51">
            <a:extLst>
              <a:ext uri="{FF2B5EF4-FFF2-40B4-BE49-F238E27FC236}">
                <a16:creationId xmlns:a16="http://schemas.microsoft.com/office/drawing/2014/main" id="{46C5DD04-3994-4FB7-9407-E805E0C75FCF}"/>
              </a:ext>
            </a:extLst>
          </p:cNvPr>
          <p:cNvSpPr txBox="1"/>
          <p:nvPr/>
        </p:nvSpPr>
        <p:spPr>
          <a:xfrm>
            <a:off x="-318224" y="5306198"/>
            <a:ext cx="7002400" cy="820825"/>
          </a:xfrm>
          <a:prstGeom prst="rect">
            <a:avLst/>
          </a:prstGeom>
          <a:noFill/>
          <a:ln>
            <a:noFill/>
          </a:ln>
        </p:spPr>
        <p:txBody>
          <a:bodyPr spcFirstLastPara="1" wrap="square" lIns="121900" tIns="121900" rIns="121900" bIns="121900" anchor="t" anchorCtr="0">
            <a:spAutoFit/>
          </a:bodyPr>
          <a:lstStyle/>
          <a:p>
            <a:pPr algn="r" defTabSz="1219170">
              <a:buClr>
                <a:srgbClr val="000000"/>
              </a:buClr>
            </a:pPr>
            <a:r>
              <a:rPr lang="en-US" sz="1867" b="1" kern="0" dirty="0">
                <a:solidFill>
                  <a:srgbClr val="000000"/>
                </a:solidFill>
                <a:latin typeface="Montserrat"/>
                <a:ea typeface="Montserrat"/>
                <a:cs typeface="Montserrat"/>
                <a:sym typeface="Montserrat"/>
                <a:hlinkClick r:id="rId3"/>
              </a:rPr>
              <a:t>https://github.com/ATOMScience-org/AMPL</a:t>
            </a:r>
            <a:endParaRPr lang="en-US" sz="1867" b="1" kern="0" dirty="0">
              <a:solidFill>
                <a:srgbClr val="000000"/>
              </a:solidFill>
              <a:latin typeface="Montserrat"/>
              <a:ea typeface="Montserrat"/>
              <a:cs typeface="Montserrat"/>
              <a:sym typeface="Montserrat"/>
            </a:endParaRPr>
          </a:p>
          <a:p>
            <a:pPr algn="r" defTabSz="1219170">
              <a:buClr>
                <a:srgbClr val="000000"/>
              </a:buClr>
            </a:pPr>
            <a:endParaRPr sz="1867" b="1" kern="0" dirty="0">
              <a:solidFill>
                <a:srgbClr val="000000"/>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056C-9A58-D749-9EDA-F0F746DF5900}"/>
              </a:ext>
            </a:extLst>
          </p:cNvPr>
          <p:cNvSpPr>
            <a:spLocks noGrp="1"/>
          </p:cNvSpPr>
          <p:nvPr>
            <p:ph type="title"/>
          </p:nvPr>
        </p:nvSpPr>
        <p:spPr/>
        <p:txBody>
          <a:bodyPr/>
          <a:lstStyle/>
          <a:p>
            <a:r>
              <a:rPr lang="en-US" dirty="0"/>
              <a:t>AMPL: End-to-End Data-Driven Modeling Pipeline </a:t>
            </a:r>
          </a:p>
        </p:txBody>
      </p:sp>
      <p:sp>
        <p:nvSpPr>
          <p:cNvPr id="4" name="Slide Number Placeholder 3">
            <a:extLst>
              <a:ext uri="{FF2B5EF4-FFF2-40B4-BE49-F238E27FC236}">
                <a16:creationId xmlns:a16="http://schemas.microsoft.com/office/drawing/2014/main" id="{2722AA2A-F278-1B4D-BFC6-0B9B0EC7CA5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F11FED-66BC-4C03-9016-FD41D1C797D0}" type="slidenum">
              <a:rPr kumimoji="0" lang="en-US" sz="1800" b="0" i="0" u="none" strike="noStrike" kern="1200" cap="none" spc="0" normalizeH="0" baseline="0" noProof="0" smtClean="0">
                <a:ln>
                  <a:noFill/>
                </a:ln>
                <a:solidFill>
                  <a:srgbClr val="4B4B4B"/>
                </a:solidFill>
                <a:effectLst/>
                <a:uLnTx/>
                <a:uFillTx/>
                <a:latin typeface="Gotham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4B4B4B"/>
              </a:solidFill>
              <a:effectLst/>
              <a:uLnTx/>
              <a:uFillTx/>
              <a:latin typeface="Gotham Book"/>
              <a:ea typeface="+mn-ea"/>
              <a:cs typeface="+mn-cs"/>
            </a:endParaRPr>
          </a:p>
        </p:txBody>
      </p:sp>
      <p:sp>
        <p:nvSpPr>
          <p:cNvPr id="5" name="Text Placeholder 4">
            <a:extLst>
              <a:ext uri="{FF2B5EF4-FFF2-40B4-BE49-F238E27FC236}">
                <a16:creationId xmlns:a16="http://schemas.microsoft.com/office/drawing/2014/main" id="{F9A9D66A-530F-504B-B50D-A37AC011A65E}"/>
              </a:ext>
            </a:extLst>
          </p:cNvPr>
          <p:cNvSpPr>
            <a:spLocks noGrp="1"/>
          </p:cNvSpPr>
          <p:nvPr>
            <p:ph type="body" sz="quarter" idx="13"/>
          </p:nvPr>
        </p:nvSpPr>
        <p:spPr/>
        <p:txBody>
          <a:bodyPr/>
          <a:lstStyle/>
          <a:p>
            <a:r>
              <a:rPr lang="en-US"/>
              <a:t>Common infrastructure in place and ready to receive/transform new data</a:t>
            </a:r>
            <a:endParaRPr lang="en-US" dirty="0"/>
          </a:p>
        </p:txBody>
      </p:sp>
      <p:graphicFrame>
        <p:nvGraphicFramePr>
          <p:cNvPr id="3" name="Diagram 2">
            <a:extLst>
              <a:ext uri="{FF2B5EF4-FFF2-40B4-BE49-F238E27FC236}">
                <a16:creationId xmlns:a16="http://schemas.microsoft.com/office/drawing/2014/main" id="{D26E263C-DB94-4DE3-AA87-02A80366FDD3}"/>
              </a:ext>
            </a:extLst>
          </p:cNvPr>
          <p:cNvGraphicFramePr/>
          <p:nvPr>
            <p:extLst>
              <p:ext uri="{D42A27DB-BD31-4B8C-83A1-F6EECF244321}">
                <p14:modId xmlns:p14="http://schemas.microsoft.com/office/powerpoint/2010/main" val="3732146398"/>
              </p:ext>
            </p:extLst>
          </p:nvPr>
        </p:nvGraphicFramePr>
        <p:xfrm>
          <a:off x="97246" y="1431336"/>
          <a:ext cx="11997507" cy="1764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9" name="Group 78">
            <a:extLst>
              <a:ext uri="{FF2B5EF4-FFF2-40B4-BE49-F238E27FC236}">
                <a16:creationId xmlns:a16="http://schemas.microsoft.com/office/drawing/2014/main" id="{16995B11-A5F3-4164-872E-3EBEDFE32A1F}"/>
              </a:ext>
            </a:extLst>
          </p:cNvPr>
          <p:cNvGrpSpPr/>
          <p:nvPr/>
        </p:nvGrpSpPr>
        <p:grpSpPr>
          <a:xfrm>
            <a:off x="2088706" y="3476188"/>
            <a:ext cx="7741309" cy="2315980"/>
            <a:chOff x="6586300" y="4488075"/>
            <a:chExt cx="5257800" cy="1096274"/>
          </a:xfrm>
        </p:grpSpPr>
        <p:sp>
          <p:nvSpPr>
            <p:cNvPr id="80" name="Round Same Side Corner Rectangle 153">
              <a:extLst>
                <a:ext uri="{FF2B5EF4-FFF2-40B4-BE49-F238E27FC236}">
                  <a16:creationId xmlns:a16="http://schemas.microsoft.com/office/drawing/2014/main" id="{2104A177-1588-4139-AA25-1A8D9C44D184}"/>
                </a:ext>
              </a:extLst>
            </p:cNvPr>
            <p:cNvSpPr/>
            <p:nvPr/>
          </p:nvSpPr>
          <p:spPr bwMode="auto">
            <a:xfrm rot="10800000">
              <a:off x="6586300" y="4488075"/>
              <a:ext cx="5257800" cy="1096274"/>
            </a:xfrm>
            <a:prstGeom prst="round2SameRect">
              <a:avLst/>
            </a:prstGeom>
            <a:noFill/>
            <a:ln w="38100">
              <a:solidFill>
                <a:srgbClr val="FFC000"/>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marR="0" lvl="0" indent="-180975" algn="ctr" defTabSz="914400" rtl="0" eaLnBrk="0" fontAlgn="auto" latinLnBrk="0" hangingPunct="0">
                <a:lnSpc>
                  <a:spcPct val="100000"/>
                </a:lnSpc>
                <a:spcBef>
                  <a:spcPts val="0"/>
                </a:spcBef>
                <a:spcAft>
                  <a:spcPts val="0"/>
                </a:spcAft>
                <a:buClr>
                  <a:srgbClr val="FFFFFF"/>
                </a:buClr>
                <a:buSzTx/>
                <a:buFont typeface="Arial" pitchFamily="34" charset="0"/>
                <a:buChar char="–"/>
                <a:tabLst/>
                <a:defRPr/>
              </a:pPr>
              <a:endParaRPr kumimoji="0" lang="en-US" sz="1200" b="1" i="0" u="none" strike="noStrike" kern="0" cap="none" spc="0" normalizeH="0" baseline="0" noProof="0">
                <a:ln>
                  <a:noFill/>
                </a:ln>
                <a:solidFill>
                  <a:srgbClr val="EB1E23"/>
                </a:solidFill>
                <a:effectLst/>
                <a:uLnTx/>
                <a:uFillTx/>
                <a:latin typeface="Gotham Book"/>
                <a:ea typeface="+mn-ea"/>
                <a:cs typeface="+mn-cs"/>
              </a:endParaRPr>
            </a:p>
          </p:txBody>
        </p:sp>
        <p:sp>
          <p:nvSpPr>
            <p:cNvPr id="81" name="TextBox 80">
              <a:extLst>
                <a:ext uri="{FF2B5EF4-FFF2-40B4-BE49-F238E27FC236}">
                  <a16:creationId xmlns:a16="http://schemas.microsoft.com/office/drawing/2014/main" id="{5D1398F3-0022-4452-95A4-D49D8F22AF18}"/>
                </a:ext>
              </a:extLst>
            </p:cNvPr>
            <p:cNvSpPr txBox="1"/>
            <p:nvPr/>
          </p:nvSpPr>
          <p:spPr>
            <a:xfrm>
              <a:off x="6700600" y="4491699"/>
              <a:ext cx="5029200" cy="109265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4B4B"/>
                  </a:solidFill>
                  <a:effectLst/>
                  <a:uLnTx/>
                  <a:uFillTx/>
                  <a:latin typeface="Gotham Book"/>
                  <a:ea typeface="+mn-ea"/>
                  <a:cs typeface="+mn-cs"/>
                </a:rPr>
                <a:t>AMPL provides: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Easy integration of diverse datasets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Integration with scalable data and model services environment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High-performance hyperparameter optimization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Rapid evaluation of model architecture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Seamless HPC integration using world-class compute systems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4B4B4B"/>
                  </a:solidFill>
                  <a:effectLst/>
                  <a:uLnTx/>
                  <a:uFillTx/>
                  <a:latin typeface="Gotham Book"/>
                  <a:ea typeface="+mn-ea"/>
                  <a:cs typeface="+mn-cs"/>
                </a:rPr>
                <a:t>Ensemble integration of models from multiple sources</a:t>
              </a:r>
              <a:endParaRPr kumimoji="0" lang="en-US" sz="1400" b="0" i="0" u="none" strike="noStrike" kern="1200" cap="none" spc="0" normalizeH="0" baseline="0" noProof="0" dirty="0">
                <a:ln>
                  <a:noFill/>
                </a:ln>
                <a:solidFill>
                  <a:srgbClr val="4B4B4B"/>
                </a:solidFill>
                <a:effectLst/>
                <a:uLnTx/>
                <a:uFillTx/>
                <a:latin typeface="Gotham Book"/>
                <a:ea typeface="+mn-ea"/>
                <a:cs typeface="+mn-cs"/>
              </a:endParaRPr>
            </a:p>
          </p:txBody>
        </p:sp>
      </p:grpSp>
      <p:sp>
        <p:nvSpPr>
          <p:cNvPr id="9" name="Google Shape;544;p51">
            <a:extLst>
              <a:ext uri="{FF2B5EF4-FFF2-40B4-BE49-F238E27FC236}">
                <a16:creationId xmlns:a16="http://schemas.microsoft.com/office/drawing/2014/main" id="{0556896D-D5B2-0D13-D1EF-8B113A6C5886}"/>
              </a:ext>
            </a:extLst>
          </p:cNvPr>
          <p:cNvSpPr txBox="1"/>
          <p:nvPr/>
        </p:nvSpPr>
        <p:spPr>
          <a:xfrm>
            <a:off x="4698460" y="5779460"/>
            <a:ext cx="7002400" cy="533504"/>
          </a:xfrm>
          <a:prstGeom prst="rect">
            <a:avLst/>
          </a:prstGeom>
          <a:noFill/>
          <a:ln>
            <a:noFill/>
          </a:ln>
        </p:spPr>
        <p:txBody>
          <a:bodyPr spcFirstLastPara="1" wrap="square" lIns="121900" tIns="121900" rIns="121900" bIns="121900" anchor="t" anchorCtr="0">
            <a:spAutoFit/>
          </a:bodyPr>
          <a:lstStyle/>
          <a:p>
            <a:pPr algn="r" defTabSz="1219170">
              <a:buClr>
                <a:srgbClr val="000000"/>
              </a:buClr>
            </a:pPr>
            <a:r>
              <a:rPr lang="en" sz="1867" b="1" kern="0" dirty="0">
                <a:solidFill>
                  <a:srgbClr val="000000"/>
                </a:solidFill>
                <a:latin typeface="Montserrat"/>
                <a:ea typeface="Montserrat"/>
                <a:cs typeface="Montserrat"/>
                <a:sym typeface="Montserrat"/>
              </a:rPr>
              <a:t>https://</a:t>
            </a:r>
            <a:r>
              <a:rPr lang="en" sz="1867" b="1" kern="0" dirty="0" err="1">
                <a:solidFill>
                  <a:srgbClr val="000000"/>
                </a:solidFill>
                <a:latin typeface="Montserrat"/>
                <a:ea typeface="Montserrat"/>
                <a:cs typeface="Montserrat"/>
                <a:sym typeface="Montserrat"/>
              </a:rPr>
              <a:t>github.com</a:t>
            </a:r>
            <a:r>
              <a:rPr lang="en" sz="1867" b="1" kern="0" dirty="0">
                <a:solidFill>
                  <a:srgbClr val="000000"/>
                </a:solidFill>
                <a:latin typeface="Montserrat"/>
                <a:ea typeface="Montserrat"/>
                <a:cs typeface="Montserrat"/>
                <a:sym typeface="Montserrat"/>
              </a:rPr>
              <a:t>/</a:t>
            </a:r>
            <a:r>
              <a:rPr lang="en" sz="1867" b="1" kern="0" dirty="0" err="1">
                <a:solidFill>
                  <a:srgbClr val="000000"/>
                </a:solidFill>
                <a:latin typeface="Montserrat"/>
                <a:ea typeface="Montserrat"/>
                <a:cs typeface="Montserrat"/>
                <a:sym typeface="Montserrat"/>
              </a:rPr>
              <a:t>ATOMScience</a:t>
            </a:r>
            <a:r>
              <a:rPr lang="en" sz="1867" b="1" kern="0" dirty="0">
                <a:solidFill>
                  <a:srgbClr val="000000"/>
                </a:solidFill>
                <a:latin typeface="Montserrat"/>
                <a:ea typeface="Montserrat"/>
                <a:cs typeface="Montserrat"/>
                <a:sym typeface="Montserrat"/>
              </a:rPr>
              <a:t>-org/AMPL</a:t>
            </a:r>
            <a:endParaRPr sz="1867" b="1" kern="0" dirty="0">
              <a:solidFill>
                <a:srgbClr val="000000"/>
              </a:solidFill>
              <a:latin typeface="Montserrat"/>
              <a:ea typeface="Montserrat"/>
              <a:cs typeface="Montserrat"/>
              <a:sym typeface="Montserrat"/>
            </a:endParaRPr>
          </a:p>
        </p:txBody>
      </p:sp>
    </p:spTree>
    <p:extLst>
      <p:ext uri="{BB962C8B-B14F-4D97-AF65-F5344CB8AC3E}">
        <p14:creationId xmlns:p14="http://schemas.microsoft.com/office/powerpoint/2010/main" val="247803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db9a72ecd9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Montserrat" panose="00000500000000000000" pitchFamily="2" charset="0"/>
              </a:rPr>
              <a:t>6</a:t>
            </a:fld>
            <a:endParaRPr>
              <a:latin typeface="Montserrat" panose="00000500000000000000" pitchFamily="2" charset="0"/>
            </a:endParaRPr>
          </a:p>
        </p:txBody>
      </p:sp>
      <p:graphicFrame>
        <p:nvGraphicFramePr>
          <p:cNvPr id="92" name="Google Shape;92;gdb9a72ecd9_0_5"/>
          <p:cNvGraphicFramePr/>
          <p:nvPr>
            <p:extLst>
              <p:ext uri="{D42A27DB-BD31-4B8C-83A1-F6EECF244321}">
                <p14:modId xmlns:p14="http://schemas.microsoft.com/office/powerpoint/2010/main" val="1504091595"/>
              </p:ext>
            </p:extLst>
          </p:nvPr>
        </p:nvGraphicFramePr>
        <p:xfrm>
          <a:off x="156017" y="1368400"/>
          <a:ext cx="2397275" cy="4645800"/>
        </p:xfrm>
        <a:graphic>
          <a:graphicData uri="http://schemas.openxmlformats.org/drawingml/2006/table">
            <a:tbl>
              <a:tblPr>
                <a:noFill/>
              </a:tblPr>
              <a:tblGrid>
                <a:gridCol w="2397275">
                  <a:extLst>
                    <a:ext uri="{9D8B030D-6E8A-4147-A177-3AD203B41FA5}">
                      <a16:colId xmlns:a16="http://schemas.microsoft.com/office/drawing/2014/main" val="20000"/>
                    </a:ext>
                  </a:extLst>
                </a:gridCol>
              </a:tblGrid>
              <a:tr h="382400">
                <a:tc>
                  <a:txBody>
                    <a:bodyPr/>
                    <a:lstStyle/>
                    <a:p>
                      <a:pPr marL="0" lvl="0" indent="0" algn="l" rtl="0">
                        <a:spcBef>
                          <a:spcPts val="0"/>
                        </a:spcBef>
                        <a:spcAft>
                          <a:spcPts val="0"/>
                        </a:spcAft>
                        <a:buNone/>
                      </a:pPr>
                      <a:r>
                        <a:rPr lang="en-US" sz="2000" b="1" dirty="0">
                          <a:latin typeface="Montserrat"/>
                          <a:ea typeface="Montserrat"/>
                          <a:cs typeface="Montserrat"/>
                          <a:sym typeface="Montserrat"/>
                        </a:rPr>
                        <a:t>Curated Smiles </a:t>
                      </a:r>
                      <a:endParaRPr sz="2000" b="1" dirty="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0"/>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COc1ccc2[nH]cc(CCNC(C)=O)c2c1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1"/>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NC(=O)c1cnccn1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2"/>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Clc1cccc(N2CCNCC2)c1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3"/>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Nc1c2c(nc3ccccc13)CCCC2</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4"/>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CC(=O)Nc1ccc(O)cc1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5"/>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CC(=O)Nc1nnc(S(N)(=O)=O)s1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6"/>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CCCSc1ccc2nc(NC(=O)OC)[nH]c2c1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7"/>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CC(C)(C)NCC(O)c1ccc(O)c(CO)c1</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8"/>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C=CCc1ccccc1OCC(O)CNC(C)C</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09"/>
                  </a:ext>
                </a:extLst>
              </a:tr>
              <a:tr h="382400">
                <a:tc>
                  <a:txBody>
                    <a:bodyPr/>
                    <a:lstStyle/>
                    <a:p>
                      <a:pPr marL="0" lvl="0" indent="0" algn="l" rtl="0">
                        <a:spcBef>
                          <a:spcPts val="0"/>
                        </a:spcBef>
                        <a:spcAft>
                          <a:spcPts val="0"/>
                        </a:spcAft>
                        <a:buNone/>
                      </a:pPr>
                      <a:r>
                        <a:rPr lang="en-US" sz="900">
                          <a:latin typeface="Montserrat"/>
                          <a:ea typeface="Montserrat"/>
                          <a:cs typeface="Montserrat"/>
                          <a:sym typeface="Montserrat"/>
                        </a:rPr>
                        <a:t>CC(=O)Nc1c(I)c(NC(C)=O)c(I)c(C(=O)O)c1I</a:t>
                      </a:r>
                      <a:endParaRPr sz="90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10"/>
                  </a:ext>
                </a:extLst>
              </a:tr>
              <a:tr h="382400">
                <a:tc>
                  <a:txBody>
                    <a:bodyPr/>
                    <a:lstStyle/>
                    <a:p>
                      <a:pPr marL="0" lvl="0" indent="0" algn="l" rtl="0">
                        <a:spcBef>
                          <a:spcPts val="0"/>
                        </a:spcBef>
                        <a:spcAft>
                          <a:spcPts val="0"/>
                        </a:spcAft>
                        <a:buNone/>
                      </a:pPr>
                      <a:r>
                        <a:rPr lang="en-US" sz="900" dirty="0">
                          <a:latin typeface="Montserrat"/>
                          <a:ea typeface="Montserrat"/>
                          <a:cs typeface="Montserrat"/>
                          <a:sym typeface="Montserrat"/>
                        </a:rPr>
                        <a:t>CCC1(c2ccc(N)cc2)CCC(=O)NC1=O</a:t>
                      </a:r>
                      <a:endParaRPr sz="900" dirty="0">
                        <a:latin typeface="Montserrat"/>
                        <a:ea typeface="Montserrat"/>
                        <a:cs typeface="Montserrat"/>
                        <a:sym typeface="Montserrat"/>
                      </a:endParaRPr>
                    </a:p>
                  </a:txBody>
                  <a:tcPr marL="12700" marR="12700" marT="12700" marB="121900" anchor="b">
                    <a:solidFill>
                      <a:schemeClr val="accent3"/>
                    </a:solidFill>
                  </a:tcPr>
                </a:tc>
                <a:extLst>
                  <a:ext uri="{0D108BD9-81ED-4DB2-BD59-A6C34878D82A}">
                    <a16:rowId xmlns:a16="http://schemas.microsoft.com/office/drawing/2014/main" val="10011"/>
                  </a:ext>
                </a:extLst>
              </a:tr>
            </a:tbl>
          </a:graphicData>
        </a:graphic>
      </p:graphicFrame>
      <p:sp>
        <p:nvSpPr>
          <p:cNvPr id="93" name="Google Shape;93;gdb9a72ecd9_0_5"/>
          <p:cNvSpPr/>
          <p:nvPr/>
        </p:nvSpPr>
        <p:spPr>
          <a:xfrm>
            <a:off x="4834221" y="1399214"/>
            <a:ext cx="2397300" cy="4671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US" sz="2000" b="1" dirty="0" err="1">
                <a:latin typeface="Montserrat" panose="00000500000000000000" pitchFamily="2" charset="0"/>
                <a:ea typeface="Montserrat"/>
                <a:cs typeface="Montserrat"/>
                <a:sym typeface="Montserrat"/>
              </a:rPr>
              <a:t>Featurize</a:t>
            </a:r>
            <a:r>
              <a:rPr lang="en-US" sz="2000" b="1" dirty="0">
                <a:latin typeface="Montserrat" panose="00000500000000000000" pitchFamily="2" charset="0"/>
                <a:ea typeface="Montserrat"/>
                <a:cs typeface="Montserrat"/>
                <a:sym typeface="Montserrat"/>
              </a:rPr>
              <a:t> with ECFP or molecular descriptors:</a:t>
            </a:r>
            <a:endParaRPr sz="2000" b="1" dirty="0">
              <a:latin typeface="Montserrat" panose="00000500000000000000" pitchFamily="2" charset="0"/>
              <a:ea typeface="Montserrat"/>
              <a:cs typeface="Montserrat"/>
              <a:sym typeface="Montserrat"/>
            </a:endParaRPr>
          </a:p>
          <a:p>
            <a:pPr marL="304800" lvl="0" indent="-438150" algn="l" rtl="0">
              <a:lnSpc>
                <a:spcPct val="150000"/>
              </a:lnSpc>
              <a:spcBef>
                <a:spcPts val="110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Moe</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b="1" dirty="0">
                <a:solidFill>
                  <a:schemeClr val="dk1"/>
                </a:solidFill>
                <a:latin typeface="Montserrat" panose="00000500000000000000" pitchFamily="2" charset="0"/>
                <a:ea typeface="Montserrat"/>
                <a:cs typeface="Montserrat"/>
                <a:sym typeface="Montserrat"/>
              </a:rPr>
              <a:t>Mordred</a:t>
            </a:r>
            <a:endParaRPr sz="1600" b="1"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err="1">
                <a:solidFill>
                  <a:schemeClr val="dk1"/>
                </a:solidFill>
                <a:latin typeface="Montserrat" panose="00000500000000000000" pitchFamily="2" charset="0"/>
                <a:ea typeface="Montserrat"/>
                <a:cs typeface="Montserrat"/>
                <a:sym typeface="Montserrat"/>
              </a:rPr>
              <a:t>RDKit</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ECFP</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b="1" dirty="0" err="1">
                <a:solidFill>
                  <a:schemeClr val="dk1"/>
                </a:solidFill>
                <a:latin typeface="Montserrat" panose="00000500000000000000" pitchFamily="2" charset="0"/>
                <a:ea typeface="Montserrat"/>
                <a:cs typeface="Montserrat"/>
                <a:sym typeface="Montserrat"/>
              </a:rPr>
              <a:t>GraphConv</a:t>
            </a:r>
            <a:endParaRPr sz="1600" b="1" dirty="0">
              <a:solidFill>
                <a:schemeClr val="dk1"/>
              </a:solidFill>
              <a:latin typeface="Montserrat" panose="00000500000000000000" pitchFamily="2" charset="0"/>
              <a:ea typeface="Montserrat"/>
              <a:cs typeface="Montserrat"/>
              <a:sym typeface="Montserrat"/>
            </a:endParaRPr>
          </a:p>
          <a:p>
            <a:pPr marL="0" lvl="0" indent="0" algn="l" rtl="0">
              <a:lnSpc>
                <a:spcPct val="90000"/>
              </a:lnSpc>
              <a:spcBef>
                <a:spcPts val="1100"/>
              </a:spcBef>
              <a:spcAft>
                <a:spcPts val="0"/>
              </a:spcAft>
              <a:buNone/>
            </a:pPr>
            <a:endParaRPr sz="2500" dirty="0">
              <a:solidFill>
                <a:schemeClr val="dk1"/>
              </a:solidFill>
              <a:latin typeface="Montserrat" panose="00000500000000000000" pitchFamily="2" charset="0"/>
              <a:ea typeface="Montserrat"/>
              <a:cs typeface="Montserrat"/>
              <a:sym typeface="Montserrat"/>
            </a:endParaRPr>
          </a:p>
        </p:txBody>
      </p:sp>
      <p:sp>
        <p:nvSpPr>
          <p:cNvPr id="95" name="Google Shape;95;gdb9a72ecd9_0_5"/>
          <p:cNvSpPr/>
          <p:nvPr/>
        </p:nvSpPr>
        <p:spPr>
          <a:xfrm>
            <a:off x="2597993" y="1363500"/>
            <a:ext cx="2170964" cy="4723315"/>
          </a:xfrm>
          <a:prstGeom prst="roundRect">
            <a:avLst/>
          </a:prstGeom>
          <a:solidFill>
            <a:schemeClr val="accent4"/>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US" sz="2000" b="1" dirty="0">
                <a:latin typeface="Montserrat" panose="00000500000000000000" pitchFamily="2" charset="0"/>
                <a:ea typeface="Montserrat"/>
                <a:cs typeface="Montserrat"/>
                <a:sym typeface="Montserrat"/>
              </a:rPr>
              <a:t>Train/ </a:t>
            </a:r>
            <a:r>
              <a:rPr lang="en-US" sz="2000" b="1" dirty="0" err="1">
                <a:latin typeface="Montserrat" panose="00000500000000000000" pitchFamily="2" charset="0"/>
                <a:ea typeface="Montserrat"/>
                <a:cs typeface="Montserrat"/>
                <a:sym typeface="Montserrat"/>
              </a:rPr>
              <a:t>val</a:t>
            </a:r>
            <a:r>
              <a:rPr lang="en-US" sz="2000" b="1" dirty="0">
                <a:latin typeface="Montserrat" panose="00000500000000000000" pitchFamily="2" charset="0"/>
                <a:ea typeface="Montserrat"/>
                <a:cs typeface="Montserrat"/>
                <a:sym typeface="Montserrat"/>
              </a:rPr>
              <a:t>/ test split</a:t>
            </a:r>
            <a:endParaRPr sz="2000" b="1" dirty="0">
              <a:latin typeface="Montserrat" panose="00000500000000000000" pitchFamily="2" charset="0"/>
              <a:ea typeface="Montserrat"/>
              <a:cs typeface="Montserrat"/>
              <a:sym typeface="Montserrat"/>
            </a:endParaRPr>
          </a:p>
          <a:p>
            <a:pPr marL="304800" lvl="0" indent="-438150" algn="l" rtl="0">
              <a:lnSpc>
                <a:spcPct val="150000"/>
              </a:lnSpc>
              <a:spcBef>
                <a:spcPts val="110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Random</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b="1" dirty="0">
                <a:solidFill>
                  <a:schemeClr val="dk1"/>
                </a:solidFill>
                <a:latin typeface="Montserrat" panose="00000500000000000000" pitchFamily="2" charset="0"/>
                <a:ea typeface="Montserrat"/>
                <a:cs typeface="Montserrat"/>
                <a:sym typeface="Montserrat"/>
              </a:rPr>
              <a:t>Scaffold</a:t>
            </a:r>
            <a:endParaRPr sz="1600" b="1"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Fingerprint</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err="1">
                <a:solidFill>
                  <a:schemeClr val="dk1"/>
                </a:solidFill>
                <a:latin typeface="Montserrat" panose="00000500000000000000" pitchFamily="2" charset="0"/>
                <a:ea typeface="Montserrat"/>
                <a:cs typeface="Montserrat"/>
                <a:sym typeface="Montserrat"/>
              </a:rPr>
              <a:t>Butina</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Temporal</a:t>
            </a:r>
            <a:endParaRPr sz="1600" dirty="0">
              <a:solidFill>
                <a:schemeClr val="dk1"/>
              </a:solidFill>
              <a:latin typeface="Montserrat" panose="00000500000000000000" pitchFamily="2" charset="0"/>
              <a:ea typeface="Montserrat"/>
              <a:cs typeface="Montserrat"/>
              <a:sym typeface="Montserrat"/>
            </a:endParaRPr>
          </a:p>
          <a:p>
            <a:pPr marL="304800" lvl="0" indent="-438150" algn="l" rtl="0">
              <a:lnSpc>
                <a:spcPct val="150000"/>
              </a:lnSpc>
              <a:spcBef>
                <a:spcPts val="0"/>
              </a:spcBef>
              <a:spcAft>
                <a:spcPts val="0"/>
              </a:spcAft>
              <a:buClr>
                <a:schemeClr val="dk1"/>
              </a:buClr>
              <a:buSzPts val="2100"/>
              <a:buFont typeface="Montserrat"/>
              <a:buChar char="•"/>
            </a:pPr>
            <a:r>
              <a:rPr lang="en-US" sz="1600" dirty="0" err="1">
                <a:solidFill>
                  <a:schemeClr val="dk1"/>
                </a:solidFill>
                <a:latin typeface="Montserrat" panose="00000500000000000000" pitchFamily="2" charset="0"/>
                <a:ea typeface="Montserrat"/>
                <a:cs typeface="Montserrat"/>
                <a:sym typeface="Montserrat"/>
              </a:rPr>
              <a:t>ave_min</a:t>
            </a:r>
            <a:endParaRPr dirty="0">
              <a:solidFill>
                <a:schemeClr val="dk1"/>
              </a:solidFill>
              <a:latin typeface="Montserrat" panose="00000500000000000000" pitchFamily="2" charset="0"/>
              <a:ea typeface="Montserrat"/>
              <a:cs typeface="Montserrat"/>
              <a:sym typeface="Montserrat"/>
            </a:endParaRPr>
          </a:p>
        </p:txBody>
      </p:sp>
      <p:sp>
        <p:nvSpPr>
          <p:cNvPr id="98" name="Google Shape;98;gdb9a72ecd9_0_5"/>
          <p:cNvSpPr/>
          <p:nvPr/>
        </p:nvSpPr>
        <p:spPr>
          <a:xfrm>
            <a:off x="7275704" y="1368400"/>
            <a:ext cx="2624400" cy="4671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US" sz="2000" b="1" dirty="0">
                <a:latin typeface="Montserrat" panose="00000500000000000000" pitchFamily="2" charset="0"/>
                <a:ea typeface="Montserrat"/>
                <a:cs typeface="Montserrat"/>
                <a:sym typeface="Montserrat"/>
              </a:rPr>
              <a:t>Model</a:t>
            </a:r>
            <a:endParaRPr sz="2400" b="1" dirty="0">
              <a:latin typeface="Montserrat" panose="00000500000000000000" pitchFamily="2" charset="0"/>
              <a:ea typeface="Montserrat"/>
              <a:cs typeface="Montserrat"/>
              <a:sym typeface="Montserrat"/>
            </a:endParaRPr>
          </a:p>
          <a:p>
            <a:pPr marL="152400" lvl="0" indent="-285750" algn="l" rtl="0">
              <a:lnSpc>
                <a:spcPct val="150000"/>
              </a:lnSpc>
              <a:spcBef>
                <a:spcPts val="110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Random forest</a:t>
            </a:r>
            <a:endParaRPr sz="1600" dirty="0">
              <a:solidFill>
                <a:schemeClr val="dk1"/>
              </a:solidFill>
              <a:latin typeface="Montserrat" panose="00000500000000000000" pitchFamily="2" charset="0"/>
              <a:ea typeface="Montserrat"/>
              <a:cs typeface="Montserrat"/>
              <a:sym typeface="Montserrat"/>
            </a:endParaRPr>
          </a:p>
          <a:p>
            <a:pPr marL="152400" lvl="0" indent="-285750" algn="l" rtl="0">
              <a:lnSpc>
                <a:spcPct val="150000"/>
              </a:lnSpc>
              <a:spcBef>
                <a:spcPts val="0"/>
              </a:spcBef>
              <a:spcAft>
                <a:spcPts val="0"/>
              </a:spcAft>
              <a:buClr>
                <a:schemeClr val="dk1"/>
              </a:buClr>
              <a:buSzPts val="2100"/>
              <a:buFont typeface="Montserrat"/>
              <a:buChar char="•"/>
            </a:pPr>
            <a:r>
              <a:rPr lang="en-US" sz="1600" b="1" dirty="0">
                <a:solidFill>
                  <a:schemeClr val="dk1"/>
                </a:solidFill>
                <a:latin typeface="Montserrat" panose="00000500000000000000" pitchFamily="2" charset="0"/>
                <a:ea typeface="Montserrat"/>
                <a:cs typeface="Montserrat"/>
                <a:sym typeface="Montserrat"/>
              </a:rPr>
              <a:t>Neural Network</a:t>
            </a:r>
            <a:endParaRPr sz="1600" b="1" dirty="0">
              <a:solidFill>
                <a:schemeClr val="dk1"/>
              </a:solidFill>
              <a:latin typeface="Montserrat" panose="00000500000000000000" pitchFamily="2" charset="0"/>
              <a:ea typeface="Montserrat"/>
              <a:cs typeface="Montserrat"/>
              <a:sym typeface="Montserrat"/>
            </a:endParaRPr>
          </a:p>
          <a:p>
            <a:pPr marL="152400" lvl="0" indent="-285750" algn="l" rtl="0">
              <a:lnSpc>
                <a:spcPct val="150000"/>
              </a:lnSpc>
              <a:spcBef>
                <a:spcPts val="0"/>
              </a:spcBef>
              <a:spcAft>
                <a:spcPts val="0"/>
              </a:spcAft>
              <a:buClr>
                <a:schemeClr val="dk1"/>
              </a:buClr>
              <a:buSzPts val="2100"/>
              <a:buFont typeface="Montserrat"/>
              <a:buChar char="•"/>
            </a:pPr>
            <a:r>
              <a:rPr lang="en-US" sz="1600" dirty="0" err="1">
                <a:solidFill>
                  <a:schemeClr val="dk1"/>
                </a:solidFill>
                <a:latin typeface="Montserrat" panose="00000500000000000000" pitchFamily="2" charset="0"/>
                <a:ea typeface="Montserrat"/>
                <a:cs typeface="Montserrat"/>
                <a:sym typeface="Montserrat"/>
              </a:rPr>
              <a:t>XGboost</a:t>
            </a:r>
            <a:endParaRPr sz="1600" dirty="0">
              <a:solidFill>
                <a:schemeClr val="dk1"/>
              </a:solidFill>
              <a:latin typeface="Montserrat" panose="00000500000000000000" pitchFamily="2" charset="0"/>
              <a:ea typeface="Montserrat"/>
              <a:cs typeface="Montserrat"/>
              <a:sym typeface="Montserrat"/>
            </a:endParaRPr>
          </a:p>
          <a:p>
            <a:pPr marL="0" lvl="0" indent="0" algn="l" rtl="0">
              <a:lnSpc>
                <a:spcPct val="90000"/>
              </a:lnSpc>
              <a:spcBef>
                <a:spcPts val="1100"/>
              </a:spcBef>
              <a:spcAft>
                <a:spcPts val="0"/>
              </a:spcAft>
              <a:buNone/>
            </a:pPr>
            <a:endParaRPr lang="en-US" sz="2000" dirty="0">
              <a:solidFill>
                <a:schemeClr val="dk1"/>
              </a:solidFill>
              <a:latin typeface="Montserrat" panose="00000500000000000000" pitchFamily="2" charset="0"/>
              <a:ea typeface="Montserrat"/>
              <a:cs typeface="Montserrat"/>
              <a:sym typeface="Montserrat"/>
            </a:endParaRPr>
          </a:p>
          <a:p>
            <a:pPr lvl="0">
              <a:lnSpc>
                <a:spcPct val="90000"/>
              </a:lnSpc>
              <a:spcBef>
                <a:spcPts val="1100"/>
              </a:spcBef>
            </a:pPr>
            <a:r>
              <a:rPr lang="en-US" sz="2000" b="1" dirty="0">
                <a:latin typeface="Montserrat" panose="00000500000000000000" pitchFamily="2" charset="0"/>
                <a:ea typeface="Montserrat"/>
                <a:cs typeface="Montserrat"/>
                <a:sym typeface="Montserrat"/>
              </a:rPr>
              <a:t>Type</a:t>
            </a:r>
            <a:endParaRPr sz="2000" dirty="0">
              <a:solidFill>
                <a:schemeClr val="dk1"/>
              </a:solidFill>
              <a:latin typeface="Montserrat" panose="00000500000000000000" pitchFamily="2" charset="0"/>
              <a:ea typeface="Montserrat"/>
              <a:cs typeface="Montserrat"/>
              <a:sym typeface="Montserrat"/>
            </a:endParaRPr>
          </a:p>
          <a:p>
            <a:pPr marL="285750" lvl="0" indent="-285750" algn="l" rtl="0">
              <a:lnSpc>
                <a:spcPct val="150000"/>
              </a:lnSpc>
              <a:spcBef>
                <a:spcPts val="1100"/>
              </a:spcBef>
              <a:spcAft>
                <a:spcPts val="0"/>
              </a:spcAft>
              <a:buClr>
                <a:schemeClr val="dk1"/>
              </a:buClr>
              <a:buSzPts val="2100"/>
              <a:buFont typeface="Arial" panose="020B0604020202020204" pitchFamily="34" charset="0"/>
              <a:buChar char="•"/>
            </a:pPr>
            <a:r>
              <a:rPr lang="en-US" sz="1600" dirty="0">
                <a:solidFill>
                  <a:schemeClr val="dk1"/>
                </a:solidFill>
                <a:latin typeface="Montserrat" panose="00000500000000000000" pitchFamily="2" charset="0"/>
                <a:ea typeface="Montserrat"/>
                <a:cs typeface="Montserrat"/>
                <a:sym typeface="Montserrat"/>
              </a:rPr>
              <a:t>Classification</a:t>
            </a:r>
          </a:p>
          <a:p>
            <a:pPr marL="285750" lvl="0" indent="-285750" algn="l" rtl="0">
              <a:lnSpc>
                <a:spcPct val="150000"/>
              </a:lnSpc>
              <a:spcBef>
                <a:spcPts val="1100"/>
              </a:spcBef>
              <a:spcAft>
                <a:spcPts val="0"/>
              </a:spcAft>
              <a:buClr>
                <a:schemeClr val="dk1"/>
              </a:buClr>
              <a:buSzPts val="2100"/>
              <a:buFont typeface="Arial" panose="020B0604020202020204" pitchFamily="34" charset="0"/>
              <a:buChar char="•"/>
            </a:pPr>
            <a:r>
              <a:rPr lang="en-US" sz="1600" dirty="0">
                <a:solidFill>
                  <a:schemeClr val="dk1"/>
                </a:solidFill>
                <a:latin typeface="Montserrat" panose="00000500000000000000" pitchFamily="2" charset="0"/>
                <a:ea typeface="Montserrat"/>
                <a:cs typeface="Montserrat"/>
                <a:sym typeface="Montserrat"/>
              </a:rPr>
              <a:t>Regression</a:t>
            </a:r>
            <a:endParaRPr sz="1600" dirty="0">
              <a:solidFill>
                <a:schemeClr val="dk1"/>
              </a:solidFill>
              <a:latin typeface="Montserrat" panose="00000500000000000000" pitchFamily="2" charset="0"/>
              <a:ea typeface="Montserrat"/>
              <a:cs typeface="Montserrat"/>
              <a:sym typeface="Montserrat"/>
            </a:endParaRPr>
          </a:p>
          <a:p>
            <a:pPr marL="0" lvl="0" indent="0" algn="l" rtl="0">
              <a:lnSpc>
                <a:spcPct val="90000"/>
              </a:lnSpc>
              <a:spcBef>
                <a:spcPts val="1100"/>
              </a:spcBef>
              <a:spcAft>
                <a:spcPts val="0"/>
              </a:spcAft>
              <a:buNone/>
            </a:pPr>
            <a:endParaRPr sz="2500" dirty="0">
              <a:solidFill>
                <a:schemeClr val="dk1"/>
              </a:solidFill>
              <a:latin typeface="Montserrat" panose="00000500000000000000" pitchFamily="2" charset="0"/>
              <a:ea typeface="Montserrat"/>
              <a:cs typeface="Montserrat"/>
              <a:sym typeface="Montserrat"/>
            </a:endParaRPr>
          </a:p>
        </p:txBody>
      </p:sp>
      <p:sp>
        <p:nvSpPr>
          <p:cNvPr id="99" name="Google Shape;99;gdb9a72ecd9_0_5"/>
          <p:cNvSpPr/>
          <p:nvPr/>
        </p:nvSpPr>
        <p:spPr>
          <a:xfrm>
            <a:off x="9951552" y="1368400"/>
            <a:ext cx="2084400" cy="4671300"/>
          </a:xfrm>
          <a:prstGeom prst="round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US" sz="2000" b="1" dirty="0">
                <a:latin typeface="Montserrat" panose="00000500000000000000" pitchFamily="2" charset="0"/>
                <a:ea typeface="Montserrat"/>
                <a:cs typeface="Montserrat"/>
                <a:sym typeface="Montserrat"/>
              </a:rPr>
              <a:t>Predict</a:t>
            </a:r>
            <a:endParaRPr sz="2000" b="1" dirty="0">
              <a:latin typeface="Montserrat" panose="00000500000000000000" pitchFamily="2" charset="0"/>
              <a:ea typeface="Montserrat"/>
              <a:cs typeface="Montserrat"/>
              <a:sym typeface="Montserrat"/>
            </a:endParaRPr>
          </a:p>
          <a:p>
            <a:pPr marL="304800" lvl="0" indent="-438150" algn="l" rtl="0">
              <a:lnSpc>
                <a:spcPct val="150000"/>
              </a:lnSpc>
              <a:spcBef>
                <a:spcPts val="110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Yes/ No inhibition label</a:t>
            </a:r>
          </a:p>
          <a:p>
            <a:pPr marL="304800" lvl="0" indent="-438150" algn="l" rtl="0">
              <a:lnSpc>
                <a:spcPct val="150000"/>
              </a:lnSpc>
              <a:spcBef>
                <a:spcPts val="1100"/>
              </a:spcBef>
              <a:spcAft>
                <a:spcPts val="0"/>
              </a:spcAft>
              <a:buClr>
                <a:schemeClr val="dk1"/>
              </a:buClr>
              <a:buSzPts val="2100"/>
              <a:buFont typeface="Montserrat"/>
              <a:buChar char="•"/>
            </a:pPr>
            <a:r>
              <a:rPr lang="en-US" sz="1600" dirty="0">
                <a:solidFill>
                  <a:schemeClr val="dk1"/>
                </a:solidFill>
                <a:latin typeface="Montserrat" panose="00000500000000000000" pitchFamily="2" charset="0"/>
                <a:ea typeface="Montserrat"/>
                <a:cs typeface="Montserrat"/>
                <a:sym typeface="Montserrat"/>
              </a:rPr>
              <a:t>Chemical Property e.g., pIC50 value/ Ki value</a:t>
            </a:r>
            <a:endParaRPr sz="1600" dirty="0">
              <a:solidFill>
                <a:schemeClr val="dk1"/>
              </a:solidFill>
              <a:latin typeface="Montserrat" panose="00000500000000000000" pitchFamily="2" charset="0"/>
              <a:ea typeface="Montserrat"/>
              <a:cs typeface="Montserrat"/>
              <a:sym typeface="Montserrat"/>
            </a:endParaRPr>
          </a:p>
        </p:txBody>
      </p:sp>
      <p:sp>
        <p:nvSpPr>
          <p:cNvPr id="16" name="Title 1">
            <a:extLst>
              <a:ext uri="{FF2B5EF4-FFF2-40B4-BE49-F238E27FC236}">
                <a16:creationId xmlns:a16="http://schemas.microsoft.com/office/drawing/2014/main" id="{3BA6B79F-5589-49B2-B59D-E0E78BDD9DFD}"/>
              </a:ext>
            </a:extLst>
          </p:cNvPr>
          <p:cNvSpPr>
            <a:spLocks noGrp="1"/>
          </p:cNvSpPr>
          <p:nvPr>
            <p:ph type="title"/>
          </p:nvPr>
        </p:nvSpPr>
        <p:spPr>
          <a:xfrm>
            <a:off x="478152" y="257211"/>
            <a:ext cx="10515600" cy="556099"/>
          </a:xfrm>
        </p:spPr>
        <p:txBody>
          <a:bodyPr/>
          <a:lstStyle/>
          <a:p>
            <a:r>
              <a:rPr lang="en-US" dirty="0">
                <a:latin typeface="Montserrat" panose="00000500000000000000" pitchFamily="2" charset="0"/>
              </a:rPr>
              <a:t>AMPL: End-to-End Data-Driven Modeling Pipeline </a:t>
            </a:r>
          </a:p>
        </p:txBody>
      </p:sp>
      <p:sp>
        <p:nvSpPr>
          <p:cNvPr id="17" name="Text Placeholder 4">
            <a:extLst>
              <a:ext uri="{FF2B5EF4-FFF2-40B4-BE49-F238E27FC236}">
                <a16:creationId xmlns:a16="http://schemas.microsoft.com/office/drawing/2014/main" id="{DEE49300-7D57-4C59-A18B-EC3C5F8624F8}"/>
              </a:ext>
            </a:extLst>
          </p:cNvPr>
          <p:cNvSpPr txBox="1">
            <a:spLocks/>
          </p:cNvSpPr>
          <p:nvPr/>
        </p:nvSpPr>
        <p:spPr>
          <a:xfrm>
            <a:off x="478152" y="771185"/>
            <a:ext cx="10515600" cy="35877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ontserrat" panose="00000500000000000000" pitchFamily="2" charset="0"/>
              </a:rPr>
              <a:t>Common infrastructure in place and ready to receive/transform new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E2807-99F7-423E-89D9-2805ADAF7DDF}"/>
              </a:ext>
            </a:extLst>
          </p:cNvPr>
          <p:cNvSpPr txBox="1"/>
          <p:nvPr/>
        </p:nvSpPr>
        <p:spPr>
          <a:xfrm>
            <a:off x="3782" y="687785"/>
            <a:ext cx="1470274" cy="723275"/>
          </a:xfrm>
          <a:prstGeom prst="rect">
            <a:avLst/>
          </a:prstGeom>
          <a:noFill/>
        </p:spPr>
        <p:txBody>
          <a:bodyPr wrap="none" rtlCol="0">
            <a:spAutoFit/>
          </a:bodyPr>
          <a:lstStyle/>
          <a:p>
            <a:pPr algn="ctr"/>
            <a:r>
              <a:rPr lang="en-US" sz="2000" b="1" dirty="0">
                <a:latin typeface="Montserrat" panose="00000500000000000000" pitchFamily="2" charset="0"/>
              </a:rPr>
              <a:t>Curation</a:t>
            </a:r>
          </a:p>
          <a:p>
            <a:pPr algn="ctr">
              <a:spcBef>
                <a:spcPts val="600"/>
              </a:spcBef>
            </a:pPr>
            <a:r>
              <a:rPr lang="en-US" sz="1600" i="1" dirty="0">
                <a:latin typeface="Montserrat" panose="00000500000000000000" pitchFamily="2" charset="0"/>
              </a:rPr>
              <a:t>“clean” data</a:t>
            </a:r>
          </a:p>
        </p:txBody>
      </p:sp>
      <p:sp>
        <p:nvSpPr>
          <p:cNvPr id="3" name="TextBox 2">
            <a:extLst>
              <a:ext uri="{FF2B5EF4-FFF2-40B4-BE49-F238E27FC236}">
                <a16:creationId xmlns:a16="http://schemas.microsoft.com/office/drawing/2014/main" id="{FF6C7FF6-8CC9-4561-ACA8-C561056AEC01}"/>
              </a:ext>
            </a:extLst>
          </p:cNvPr>
          <p:cNvSpPr txBox="1"/>
          <p:nvPr/>
        </p:nvSpPr>
        <p:spPr>
          <a:xfrm>
            <a:off x="1533691" y="713980"/>
            <a:ext cx="2690160" cy="723275"/>
          </a:xfrm>
          <a:prstGeom prst="rect">
            <a:avLst/>
          </a:prstGeom>
          <a:noFill/>
        </p:spPr>
        <p:txBody>
          <a:bodyPr wrap="none" rtlCol="0">
            <a:spAutoFit/>
          </a:bodyPr>
          <a:lstStyle/>
          <a:p>
            <a:pPr algn="ctr"/>
            <a:r>
              <a:rPr lang="en-US" sz="2000" b="1" dirty="0">
                <a:solidFill>
                  <a:srgbClr val="006600"/>
                </a:solidFill>
                <a:latin typeface="Montserrat" panose="00000500000000000000" pitchFamily="2" charset="0"/>
              </a:rPr>
              <a:t>Splitting</a:t>
            </a:r>
          </a:p>
          <a:p>
            <a:pPr algn="ctr">
              <a:spcBef>
                <a:spcPts val="600"/>
              </a:spcBef>
            </a:pPr>
            <a:r>
              <a:rPr lang="en-US" sz="1600" i="1" dirty="0">
                <a:solidFill>
                  <a:srgbClr val="006600"/>
                </a:solidFill>
                <a:latin typeface="Montserrat" panose="00000500000000000000" pitchFamily="2" charset="0"/>
              </a:rPr>
              <a:t>Training/Validation/Test</a:t>
            </a:r>
          </a:p>
        </p:txBody>
      </p:sp>
      <p:sp>
        <p:nvSpPr>
          <p:cNvPr id="4" name="TextBox 3">
            <a:extLst>
              <a:ext uri="{FF2B5EF4-FFF2-40B4-BE49-F238E27FC236}">
                <a16:creationId xmlns:a16="http://schemas.microsoft.com/office/drawing/2014/main" id="{B68ECE4E-3342-4904-B846-CC7D5B918342}"/>
              </a:ext>
            </a:extLst>
          </p:cNvPr>
          <p:cNvSpPr txBox="1"/>
          <p:nvPr/>
        </p:nvSpPr>
        <p:spPr>
          <a:xfrm>
            <a:off x="4848533" y="713979"/>
            <a:ext cx="1978427" cy="400110"/>
          </a:xfrm>
          <a:prstGeom prst="rect">
            <a:avLst/>
          </a:prstGeom>
          <a:noFill/>
        </p:spPr>
        <p:txBody>
          <a:bodyPr wrap="none" rtlCol="0">
            <a:spAutoFit/>
          </a:bodyPr>
          <a:lstStyle/>
          <a:p>
            <a:pPr algn="ctr"/>
            <a:r>
              <a:rPr lang="en-US" sz="2000" b="1" dirty="0">
                <a:solidFill>
                  <a:srgbClr val="0000FF"/>
                </a:solidFill>
                <a:latin typeface="Montserrat" panose="00000500000000000000" pitchFamily="2" charset="0"/>
              </a:rPr>
              <a:t>Featurization</a:t>
            </a:r>
          </a:p>
        </p:txBody>
      </p:sp>
      <p:sp>
        <p:nvSpPr>
          <p:cNvPr id="5" name="TextBox 4">
            <a:extLst>
              <a:ext uri="{FF2B5EF4-FFF2-40B4-BE49-F238E27FC236}">
                <a16:creationId xmlns:a16="http://schemas.microsoft.com/office/drawing/2014/main" id="{4DBF56DC-34DA-4DC4-A964-BA922B08DF98}"/>
              </a:ext>
            </a:extLst>
          </p:cNvPr>
          <p:cNvSpPr txBox="1"/>
          <p:nvPr/>
        </p:nvSpPr>
        <p:spPr>
          <a:xfrm>
            <a:off x="7785467" y="713979"/>
            <a:ext cx="2204450" cy="400110"/>
          </a:xfrm>
          <a:prstGeom prst="rect">
            <a:avLst/>
          </a:prstGeom>
          <a:noFill/>
        </p:spPr>
        <p:txBody>
          <a:bodyPr wrap="none" rtlCol="0">
            <a:spAutoFit/>
          </a:bodyPr>
          <a:lstStyle/>
          <a:p>
            <a:pPr algn="ctr"/>
            <a:r>
              <a:rPr lang="en-US" sz="2000" b="1" dirty="0">
                <a:solidFill>
                  <a:srgbClr val="FF0000"/>
                </a:solidFill>
                <a:latin typeface="Montserrat" panose="00000500000000000000" pitchFamily="2" charset="0"/>
              </a:rPr>
              <a:t>Model Training</a:t>
            </a:r>
          </a:p>
        </p:txBody>
      </p:sp>
      <p:sp>
        <p:nvSpPr>
          <p:cNvPr id="6" name="TextBox 5">
            <a:extLst>
              <a:ext uri="{FF2B5EF4-FFF2-40B4-BE49-F238E27FC236}">
                <a16:creationId xmlns:a16="http://schemas.microsoft.com/office/drawing/2014/main" id="{944862C7-66F3-45A8-A8A1-18A560D76DEF}"/>
              </a:ext>
            </a:extLst>
          </p:cNvPr>
          <p:cNvSpPr txBox="1"/>
          <p:nvPr/>
        </p:nvSpPr>
        <p:spPr>
          <a:xfrm>
            <a:off x="10559728" y="706285"/>
            <a:ext cx="1587294" cy="400110"/>
          </a:xfrm>
          <a:prstGeom prst="rect">
            <a:avLst/>
          </a:prstGeom>
          <a:noFill/>
        </p:spPr>
        <p:txBody>
          <a:bodyPr wrap="none" rtlCol="0">
            <a:spAutoFit/>
          </a:bodyPr>
          <a:lstStyle/>
          <a:p>
            <a:pPr algn="ctr"/>
            <a:r>
              <a:rPr lang="en-US" sz="2000" b="1" dirty="0">
                <a:solidFill>
                  <a:srgbClr val="CC0099"/>
                </a:solidFill>
                <a:latin typeface="Montserrat" panose="00000500000000000000" pitchFamily="2" charset="0"/>
              </a:rPr>
              <a:t>Prediction</a:t>
            </a:r>
          </a:p>
        </p:txBody>
      </p:sp>
      <p:cxnSp>
        <p:nvCxnSpPr>
          <p:cNvPr id="7" name="Straight Arrow Connector 6">
            <a:extLst>
              <a:ext uri="{FF2B5EF4-FFF2-40B4-BE49-F238E27FC236}">
                <a16:creationId xmlns:a16="http://schemas.microsoft.com/office/drawing/2014/main" id="{16176859-04F0-4845-B18F-D6F7B392258E}"/>
              </a:ext>
            </a:extLst>
          </p:cNvPr>
          <p:cNvCxnSpPr>
            <a:cxnSpLocks/>
          </p:cNvCxnSpPr>
          <p:nvPr/>
        </p:nvCxnSpPr>
        <p:spPr>
          <a:xfrm flipV="1">
            <a:off x="5775068" y="1531303"/>
            <a:ext cx="444155" cy="1"/>
          </a:xfrm>
          <a:prstGeom prst="straightConnector1">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F1D15C-DF41-4BE0-9158-8974DA4A6C74}"/>
              </a:ext>
            </a:extLst>
          </p:cNvPr>
          <p:cNvSpPr txBox="1"/>
          <p:nvPr/>
        </p:nvSpPr>
        <p:spPr>
          <a:xfrm>
            <a:off x="6115028" y="1238915"/>
            <a:ext cx="1178529" cy="584775"/>
          </a:xfrm>
          <a:prstGeom prst="rect">
            <a:avLst/>
          </a:prstGeom>
          <a:noFill/>
        </p:spPr>
        <p:txBody>
          <a:bodyPr wrap="none" rtlCol="0">
            <a:spAutoFit/>
          </a:bodyPr>
          <a:lstStyle/>
          <a:p>
            <a:pPr algn="ctr"/>
            <a:r>
              <a:rPr lang="en-US" sz="1600" dirty="0">
                <a:solidFill>
                  <a:srgbClr val="0000FF"/>
                </a:solidFill>
                <a:latin typeface="Montserrat" panose="00000500000000000000" pitchFamily="2" charset="0"/>
              </a:rPr>
              <a:t>Bunch of </a:t>
            </a:r>
          </a:p>
          <a:p>
            <a:pPr algn="ctr"/>
            <a:r>
              <a:rPr lang="en-US" sz="1600" dirty="0">
                <a:solidFill>
                  <a:srgbClr val="0000FF"/>
                </a:solidFill>
                <a:latin typeface="Montserrat" panose="00000500000000000000" pitchFamily="2" charset="0"/>
              </a:rPr>
              <a:t>numbers</a:t>
            </a:r>
          </a:p>
        </p:txBody>
      </p:sp>
      <p:sp>
        <p:nvSpPr>
          <p:cNvPr id="9" name="TextBox 8">
            <a:extLst>
              <a:ext uri="{FF2B5EF4-FFF2-40B4-BE49-F238E27FC236}">
                <a16:creationId xmlns:a16="http://schemas.microsoft.com/office/drawing/2014/main" id="{CBB00E96-DF3A-4FD9-B09C-357FFDCAED82}"/>
              </a:ext>
            </a:extLst>
          </p:cNvPr>
          <p:cNvSpPr txBox="1"/>
          <p:nvPr/>
        </p:nvSpPr>
        <p:spPr>
          <a:xfrm>
            <a:off x="2007430" y="2222916"/>
            <a:ext cx="1468672" cy="3005310"/>
          </a:xfrm>
          <a:prstGeom prst="rect">
            <a:avLst/>
          </a:prstGeom>
          <a:noFill/>
        </p:spPr>
        <p:txBody>
          <a:bodyPr wrap="none" rtlCol="0">
            <a:spAutoFit/>
          </a:bodyPr>
          <a:lstStyle/>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b="1" i="1" dirty="0">
                <a:solidFill>
                  <a:srgbClr val="006600"/>
                </a:solidFill>
                <a:effectLst>
                  <a:outerShdw blurRad="38100" dist="38100" dir="2700000" algn="tl">
                    <a:srgbClr val="000000">
                      <a:alpha val="43137"/>
                    </a:srgbClr>
                  </a:outerShdw>
                </a:effectLst>
                <a:latin typeface="Montserrat" panose="00000500000000000000" pitchFamily="2" charset="0"/>
              </a:rPr>
              <a:t>Scaffold</a:t>
            </a: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err="1">
                <a:solidFill>
                  <a:srgbClr val="006600"/>
                </a:solidFill>
                <a:latin typeface="Montserrat" panose="00000500000000000000" pitchFamily="2" charset="0"/>
              </a:rPr>
              <a:t>Butina</a:t>
            </a:r>
            <a:endParaRPr lang="en-US" sz="1600" i="1" dirty="0">
              <a:solidFill>
                <a:srgbClr val="006600"/>
              </a:solidFill>
              <a:latin typeface="Montserrat" panose="00000500000000000000" pitchFamily="2" charset="0"/>
            </a:endParaRP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rPr>
              <a:t>Fingerprint</a:t>
            </a: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rPr>
              <a:t>Index</a:t>
            </a: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rPr>
              <a:t>Random</a:t>
            </a: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err="1">
                <a:solidFill>
                  <a:srgbClr val="006600"/>
                </a:solidFill>
                <a:latin typeface="Montserrat" panose="00000500000000000000" pitchFamily="2" charset="0"/>
              </a:rPr>
              <a:t>Ave_min</a:t>
            </a:r>
            <a:endParaRPr lang="en-US" sz="1600" i="1" dirty="0">
              <a:solidFill>
                <a:srgbClr val="006600"/>
              </a:solidFill>
              <a:latin typeface="Montserrat" panose="00000500000000000000" pitchFamily="2" charset="0"/>
            </a:endParaRP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rPr>
              <a:t>Stratified</a:t>
            </a:r>
          </a:p>
          <a:p>
            <a:pPr>
              <a:lnSpc>
                <a:spcPct val="150000"/>
              </a:lnSpc>
            </a:pP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rPr>
              <a:t>Temporal</a:t>
            </a:r>
          </a:p>
        </p:txBody>
      </p:sp>
      <p:pic>
        <p:nvPicPr>
          <p:cNvPr id="10" name="Picture 9" descr="Graphical user interface, application&#10;&#10;Description automatically generated">
            <a:extLst>
              <a:ext uri="{FF2B5EF4-FFF2-40B4-BE49-F238E27FC236}">
                <a16:creationId xmlns:a16="http://schemas.microsoft.com/office/drawing/2014/main" id="{762EA1A4-D232-41DC-BD15-C07B8E3232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185" t="25735" r="3318" b="59649"/>
          <a:stretch/>
        </p:blipFill>
        <p:spPr>
          <a:xfrm>
            <a:off x="4442675" y="1095519"/>
            <a:ext cx="1471502" cy="923330"/>
          </a:xfrm>
          <a:prstGeom prst="rect">
            <a:avLst/>
          </a:prstGeom>
        </p:spPr>
      </p:pic>
      <p:sp>
        <p:nvSpPr>
          <p:cNvPr id="11" name="TextBox 10">
            <a:extLst>
              <a:ext uri="{FF2B5EF4-FFF2-40B4-BE49-F238E27FC236}">
                <a16:creationId xmlns:a16="http://schemas.microsoft.com/office/drawing/2014/main" id="{66F84B2F-A1EF-409E-9C90-A83D516906CD}"/>
              </a:ext>
            </a:extLst>
          </p:cNvPr>
          <p:cNvSpPr txBox="1"/>
          <p:nvPr/>
        </p:nvSpPr>
        <p:spPr>
          <a:xfrm>
            <a:off x="39497" y="2031685"/>
            <a:ext cx="1357423" cy="3877985"/>
          </a:xfrm>
          <a:prstGeom prst="rect">
            <a:avLst/>
          </a:prstGeom>
          <a:noFill/>
        </p:spPr>
        <p:txBody>
          <a:bodyPr wrap="square" rtlCol="0">
            <a:spAutoFit/>
          </a:bodyPr>
          <a:lstStyle/>
          <a:p>
            <a:pPr algn="ctr"/>
            <a:r>
              <a:rPr lang="en-US" sz="1600" i="1" dirty="0">
                <a:latin typeface="Montserrat" panose="00000500000000000000" pitchFamily="2" charset="0"/>
                <a:cs typeface="Arial" panose="020B0604020202020204" pitchFamily="34" charset="0"/>
              </a:rPr>
              <a:t>Remove </a:t>
            </a:r>
            <a:r>
              <a:rPr lang="en-US" sz="1600" i="1" dirty="0" err="1">
                <a:latin typeface="Montserrat" panose="00000500000000000000" pitchFamily="2" charset="0"/>
                <a:cs typeface="Arial" panose="020B0604020202020204" pitchFamily="34" charset="0"/>
              </a:rPr>
              <a:t>NaN</a:t>
            </a:r>
            <a:r>
              <a:rPr lang="en-US" sz="1600" i="1" dirty="0">
                <a:latin typeface="Montserrat" panose="00000500000000000000" pitchFamily="2" charset="0"/>
                <a:cs typeface="Arial" panose="020B0604020202020204" pitchFamily="34" charset="0"/>
              </a:rPr>
              <a:t> values</a:t>
            </a:r>
          </a:p>
          <a:p>
            <a:pPr algn="ctr"/>
            <a:endParaRPr lang="en-US" sz="1600" i="1" dirty="0">
              <a:latin typeface="Montserrat" panose="00000500000000000000" pitchFamily="2" charset="0"/>
              <a:cs typeface="Arial" panose="020B0604020202020204" pitchFamily="34" charset="0"/>
            </a:endParaRPr>
          </a:p>
          <a:p>
            <a:pPr algn="ctr"/>
            <a:endParaRPr lang="en-US" sz="1600" i="1" dirty="0">
              <a:latin typeface="Montserrat" panose="00000500000000000000" pitchFamily="2" charset="0"/>
              <a:cs typeface="Arial" panose="020B0604020202020204" pitchFamily="34" charset="0"/>
            </a:endParaRPr>
          </a:p>
          <a:p>
            <a:pPr algn="ctr"/>
            <a:r>
              <a:rPr lang="en-US" sz="1600" i="1" dirty="0">
                <a:latin typeface="Montserrat" panose="00000500000000000000" pitchFamily="2" charset="0"/>
                <a:cs typeface="Arial" panose="020B0604020202020204" pitchFamily="34" charset="0"/>
              </a:rPr>
              <a:t>Average</a:t>
            </a:r>
          </a:p>
          <a:p>
            <a:pPr algn="ctr"/>
            <a:r>
              <a:rPr lang="en-US" sz="1600" i="1" dirty="0">
                <a:latin typeface="Montserrat" panose="00000500000000000000" pitchFamily="2" charset="0"/>
                <a:cs typeface="Arial" panose="020B0604020202020204" pitchFamily="34" charset="0"/>
              </a:rPr>
              <a:t>duplicates</a:t>
            </a:r>
          </a:p>
          <a:p>
            <a:pPr algn="ctr"/>
            <a:endParaRPr lang="en-US" sz="1600" i="1" dirty="0">
              <a:latin typeface="Montserrat" panose="00000500000000000000" pitchFamily="2" charset="0"/>
              <a:cs typeface="Arial" panose="020B0604020202020204" pitchFamily="34" charset="0"/>
            </a:endParaRPr>
          </a:p>
          <a:p>
            <a:pPr algn="ctr"/>
            <a:endParaRPr lang="en-US" sz="1600" i="1" dirty="0">
              <a:latin typeface="Montserrat" panose="00000500000000000000" pitchFamily="2" charset="0"/>
              <a:cs typeface="Arial" panose="020B0604020202020204" pitchFamily="34" charset="0"/>
            </a:endParaRPr>
          </a:p>
          <a:p>
            <a:pPr algn="ctr"/>
            <a:r>
              <a:rPr lang="en-US" sz="1600" i="1" dirty="0">
                <a:latin typeface="Montserrat" panose="00000500000000000000" pitchFamily="2" charset="0"/>
                <a:cs typeface="Arial" panose="020B0604020202020204" pitchFamily="34" charset="0"/>
              </a:rPr>
              <a:t>Remove outliers</a:t>
            </a:r>
          </a:p>
          <a:p>
            <a:pPr algn="ctr"/>
            <a:r>
              <a:rPr lang="en-US" sz="1600" i="1" dirty="0">
                <a:solidFill>
                  <a:srgbClr val="FF0000"/>
                </a:solidFill>
                <a:latin typeface="Montserrat" panose="00000500000000000000" pitchFamily="2" charset="0"/>
                <a:cs typeface="Arial" panose="020B0604020202020204" pitchFamily="34" charset="0"/>
              </a:rPr>
              <a:t>(subjective)</a:t>
            </a:r>
          </a:p>
          <a:p>
            <a:pPr algn="ctr"/>
            <a:endParaRPr lang="en-US" sz="1600" i="1" dirty="0">
              <a:latin typeface="Montserrat" panose="00000500000000000000" pitchFamily="2" charset="0"/>
              <a:cs typeface="Arial" panose="020B0604020202020204" pitchFamily="34" charset="0"/>
            </a:endParaRPr>
          </a:p>
          <a:p>
            <a:pPr algn="ctr"/>
            <a:endParaRPr lang="en-US" sz="1600" i="1" dirty="0">
              <a:latin typeface="Montserrat" panose="00000500000000000000" pitchFamily="2" charset="0"/>
              <a:cs typeface="Arial" panose="020B0604020202020204" pitchFamily="34" charset="0"/>
            </a:endParaRPr>
          </a:p>
          <a:p>
            <a:pPr algn="ctr"/>
            <a:endParaRPr lang="en-US" sz="1600" i="1" dirty="0">
              <a:latin typeface="Montserrat" panose="00000500000000000000" pitchFamily="2" charset="0"/>
            </a:endParaRPr>
          </a:p>
        </p:txBody>
      </p:sp>
      <p:sp>
        <p:nvSpPr>
          <p:cNvPr id="12" name="Arrow: Down 11">
            <a:extLst>
              <a:ext uri="{FF2B5EF4-FFF2-40B4-BE49-F238E27FC236}">
                <a16:creationId xmlns:a16="http://schemas.microsoft.com/office/drawing/2014/main" id="{186A4004-760C-4E81-AFB7-DDA925EE5501}"/>
              </a:ext>
            </a:extLst>
          </p:cNvPr>
          <p:cNvSpPr/>
          <p:nvPr/>
        </p:nvSpPr>
        <p:spPr>
          <a:xfrm>
            <a:off x="510320" y="1500518"/>
            <a:ext cx="225442" cy="44170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cxnSp>
        <p:nvCxnSpPr>
          <p:cNvPr id="13" name="Straight Arrow Connector 12">
            <a:extLst>
              <a:ext uri="{FF2B5EF4-FFF2-40B4-BE49-F238E27FC236}">
                <a16:creationId xmlns:a16="http://schemas.microsoft.com/office/drawing/2014/main" id="{E365DFF6-C69E-4D54-B4A3-1C5C1B788137}"/>
              </a:ext>
            </a:extLst>
          </p:cNvPr>
          <p:cNvCxnSpPr>
            <a:cxnSpLocks/>
          </p:cNvCxnSpPr>
          <p:nvPr/>
        </p:nvCxnSpPr>
        <p:spPr>
          <a:xfrm>
            <a:off x="642769" y="2956956"/>
            <a:ext cx="0" cy="34100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3216CF-2A51-4F23-979E-1AE6BFBB5B33}"/>
              </a:ext>
            </a:extLst>
          </p:cNvPr>
          <p:cNvCxnSpPr>
            <a:cxnSpLocks/>
          </p:cNvCxnSpPr>
          <p:nvPr/>
        </p:nvCxnSpPr>
        <p:spPr>
          <a:xfrm>
            <a:off x="662497" y="3891665"/>
            <a:ext cx="0" cy="34100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DF5F8A47-991C-4AC2-BEDC-9EED85206F11}"/>
              </a:ext>
            </a:extLst>
          </p:cNvPr>
          <p:cNvSpPr/>
          <p:nvPr/>
        </p:nvSpPr>
        <p:spPr>
          <a:xfrm>
            <a:off x="2554847" y="1689462"/>
            <a:ext cx="225442" cy="441709"/>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6" name="TextBox 15">
            <a:extLst>
              <a:ext uri="{FF2B5EF4-FFF2-40B4-BE49-F238E27FC236}">
                <a16:creationId xmlns:a16="http://schemas.microsoft.com/office/drawing/2014/main" id="{F2C357C4-1F05-4409-9BAA-7AA3B2F2FEF6}"/>
              </a:ext>
            </a:extLst>
          </p:cNvPr>
          <p:cNvSpPr txBox="1"/>
          <p:nvPr/>
        </p:nvSpPr>
        <p:spPr>
          <a:xfrm>
            <a:off x="4435692" y="2174360"/>
            <a:ext cx="2637260" cy="1323439"/>
          </a:xfrm>
          <a:prstGeom prst="rect">
            <a:avLst/>
          </a:prstGeom>
          <a:noFill/>
        </p:spPr>
        <p:txBody>
          <a:bodyPr wrap="none" rtlCol="0">
            <a:spAutoFit/>
          </a:bodyPr>
          <a:lstStyle/>
          <a:p>
            <a:pPr algn="r"/>
            <a:r>
              <a:rPr lang="en-US" sz="1600" i="1" dirty="0" err="1">
                <a:solidFill>
                  <a:srgbClr val="0000FF"/>
                </a:solidFill>
                <a:latin typeface="Montserrat" panose="00000500000000000000" pitchFamily="2" charset="0"/>
                <a:cs typeface="Arial" panose="020B0604020202020204" pitchFamily="34" charset="0"/>
              </a:rPr>
              <a:t>ecfp</a:t>
            </a:r>
            <a:r>
              <a:rPr lang="en-US" sz="1600" i="1" dirty="0">
                <a:solidFill>
                  <a:srgbClr val="0000FF"/>
                </a:solidFill>
                <a:latin typeface="Montserrat" panose="00000500000000000000" pitchFamily="2" charset="0"/>
                <a:cs typeface="Arial" panose="020B0604020202020204" pitchFamily="34" charset="0"/>
              </a:rPr>
              <a:t> •</a:t>
            </a:r>
            <a:endParaRPr lang="en-US" sz="1600" i="1" dirty="0">
              <a:solidFill>
                <a:srgbClr val="0000FF"/>
              </a:solidFill>
              <a:latin typeface="Montserrat" panose="00000500000000000000" pitchFamily="2" charset="0"/>
            </a:endParaRPr>
          </a:p>
          <a:p>
            <a:pPr algn="r"/>
            <a:r>
              <a:rPr lang="en-US" sz="1600" i="1" dirty="0" err="1">
                <a:solidFill>
                  <a:srgbClr val="0000FF"/>
                </a:solidFill>
                <a:latin typeface="Montserrat" panose="00000500000000000000" pitchFamily="2" charset="0"/>
              </a:rPr>
              <a:t>graphconv</a:t>
            </a:r>
            <a:r>
              <a:rPr lang="en-US" sz="1600" i="1" dirty="0">
                <a:solidFill>
                  <a:srgbClr val="0000FF"/>
                </a:solidFill>
                <a:latin typeface="Montserrat" panose="00000500000000000000" pitchFamily="2" charset="0"/>
              </a:rPr>
              <a:t> </a:t>
            </a:r>
            <a:r>
              <a:rPr lang="en-US" sz="1600" i="1" dirty="0">
                <a:solidFill>
                  <a:srgbClr val="0000FF"/>
                </a:solidFill>
                <a:latin typeface="Montserrat" panose="00000500000000000000" pitchFamily="2" charset="0"/>
                <a:cs typeface="Arial" panose="020B0604020202020204" pitchFamily="34" charset="0"/>
              </a:rPr>
              <a:t>•</a:t>
            </a:r>
            <a:endParaRPr lang="en-US" sz="1600" i="1" dirty="0">
              <a:solidFill>
                <a:srgbClr val="0000FF"/>
              </a:solidFill>
              <a:latin typeface="Montserrat" panose="00000500000000000000" pitchFamily="2" charset="0"/>
            </a:endParaRPr>
          </a:p>
          <a:p>
            <a:pPr algn="r"/>
            <a:r>
              <a:rPr lang="en-US" sz="1600" i="1" dirty="0">
                <a:solidFill>
                  <a:srgbClr val="0000FF"/>
                </a:solidFill>
                <a:latin typeface="Montserrat" panose="00000500000000000000" pitchFamily="2" charset="0"/>
              </a:rPr>
              <a:t> </a:t>
            </a:r>
            <a:r>
              <a:rPr lang="en-US" sz="1600" i="1" dirty="0">
                <a:latin typeface="Montserrat" panose="00000500000000000000" pitchFamily="2" charset="0"/>
              </a:rPr>
              <a:t>(?) </a:t>
            </a:r>
            <a:r>
              <a:rPr lang="en-US" sz="1600" i="1" dirty="0" err="1">
                <a:latin typeface="Montserrat" panose="00000500000000000000" pitchFamily="2" charset="0"/>
              </a:rPr>
              <a:t>molvae</a:t>
            </a:r>
            <a:r>
              <a:rPr lang="en-US" sz="1600" i="1" dirty="0">
                <a:latin typeface="Montserrat" panose="00000500000000000000" pitchFamily="2" charset="0"/>
              </a:rPr>
              <a:t> </a:t>
            </a:r>
            <a:r>
              <a:rPr lang="en-US" sz="1600" i="1" dirty="0">
                <a:latin typeface="Montserrat" panose="00000500000000000000" pitchFamily="2" charset="0"/>
                <a:cs typeface="Arial" panose="020B0604020202020204" pitchFamily="34" charset="0"/>
              </a:rPr>
              <a:t>•</a:t>
            </a:r>
            <a:endParaRPr lang="en-US" sz="1600" i="1" dirty="0">
              <a:latin typeface="Montserrat" panose="00000500000000000000" pitchFamily="2" charset="0"/>
            </a:endParaRPr>
          </a:p>
          <a:p>
            <a:pPr algn="r"/>
            <a:r>
              <a:rPr lang="en-US" sz="1600" i="1" dirty="0">
                <a:latin typeface="Montserrat" panose="00000500000000000000" pitchFamily="2" charset="0"/>
              </a:rPr>
              <a:t>descriptors </a:t>
            </a:r>
            <a:r>
              <a:rPr lang="en-US" sz="1600" i="1" dirty="0">
                <a:latin typeface="Montserrat" panose="00000500000000000000" pitchFamily="2" charset="0"/>
                <a:cs typeface="Arial" panose="020B0604020202020204" pitchFamily="34" charset="0"/>
              </a:rPr>
              <a:t>•</a:t>
            </a:r>
            <a:endParaRPr lang="en-US" sz="1600" i="1" dirty="0">
              <a:latin typeface="Montserrat" panose="00000500000000000000" pitchFamily="2" charset="0"/>
            </a:endParaRPr>
          </a:p>
          <a:p>
            <a:pPr algn="r"/>
            <a:r>
              <a:rPr lang="en-US" sz="1600" i="1" dirty="0" err="1">
                <a:solidFill>
                  <a:srgbClr val="0000FF"/>
                </a:solidFill>
                <a:latin typeface="Montserrat" panose="00000500000000000000" pitchFamily="2" charset="0"/>
              </a:rPr>
              <a:t>computed_descriptors</a:t>
            </a:r>
            <a:r>
              <a:rPr lang="en-US" sz="1600" i="1" dirty="0">
                <a:solidFill>
                  <a:srgbClr val="0000FF"/>
                </a:solidFill>
                <a:latin typeface="Montserrat" panose="00000500000000000000" pitchFamily="2" charset="0"/>
              </a:rPr>
              <a:t> </a:t>
            </a:r>
            <a:r>
              <a:rPr lang="en-US" sz="1600" i="1" dirty="0">
                <a:solidFill>
                  <a:srgbClr val="0000FF"/>
                </a:solidFill>
                <a:latin typeface="Montserrat" panose="00000500000000000000" pitchFamily="2" charset="0"/>
                <a:cs typeface="Arial" panose="020B0604020202020204" pitchFamily="34" charset="0"/>
              </a:rPr>
              <a:t>•</a:t>
            </a:r>
            <a:endParaRPr lang="en-US" sz="1600" i="1" dirty="0">
              <a:solidFill>
                <a:srgbClr val="0000FF"/>
              </a:solidFill>
              <a:latin typeface="Montserrat" panose="00000500000000000000" pitchFamily="2" charset="0"/>
            </a:endParaRPr>
          </a:p>
        </p:txBody>
      </p:sp>
      <p:sp>
        <p:nvSpPr>
          <p:cNvPr id="17" name="Arrow: Down 16">
            <a:extLst>
              <a:ext uri="{FF2B5EF4-FFF2-40B4-BE49-F238E27FC236}">
                <a16:creationId xmlns:a16="http://schemas.microsoft.com/office/drawing/2014/main" id="{B871DD6B-37D9-466A-B9D3-FA259B5499E4}"/>
              </a:ext>
            </a:extLst>
          </p:cNvPr>
          <p:cNvSpPr/>
          <p:nvPr/>
        </p:nvSpPr>
        <p:spPr>
          <a:xfrm>
            <a:off x="6032405" y="1863490"/>
            <a:ext cx="225442" cy="44170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8" name="TextBox 17">
            <a:extLst>
              <a:ext uri="{FF2B5EF4-FFF2-40B4-BE49-F238E27FC236}">
                <a16:creationId xmlns:a16="http://schemas.microsoft.com/office/drawing/2014/main" id="{3DE43F77-EF27-4516-8C03-3035D15D071A}"/>
              </a:ext>
            </a:extLst>
          </p:cNvPr>
          <p:cNvSpPr txBox="1"/>
          <p:nvPr/>
        </p:nvSpPr>
        <p:spPr>
          <a:xfrm>
            <a:off x="4828303" y="3740396"/>
            <a:ext cx="2186881" cy="1077218"/>
          </a:xfrm>
          <a:prstGeom prst="rect">
            <a:avLst/>
          </a:prstGeom>
          <a:noFill/>
        </p:spPr>
        <p:txBody>
          <a:bodyPr wrap="none" rtlCol="0">
            <a:spAutoFit/>
          </a:bodyPr>
          <a:lstStyle/>
          <a:p>
            <a:pPr algn="r"/>
            <a:r>
              <a:rPr lang="en-US" sz="1600" i="1" dirty="0" err="1">
                <a:solidFill>
                  <a:srgbClr val="0000FF"/>
                </a:solidFill>
                <a:latin typeface="Montserrat" panose="00000500000000000000" pitchFamily="2" charset="0"/>
                <a:cs typeface="Arial" panose="020B0604020202020204" pitchFamily="34" charset="0"/>
              </a:rPr>
              <a:t>mordred_filtered</a:t>
            </a:r>
            <a:r>
              <a:rPr lang="en-US" sz="1600" i="1" dirty="0">
                <a:solidFill>
                  <a:srgbClr val="0000FF"/>
                </a:solidFill>
                <a:latin typeface="Montserrat" panose="00000500000000000000" pitchFamily="2" charset="0"/>
                <a:cs typeface="Arial" panose="020B0604020202020204" pitchFamily="34" charset="0"/>
              </a:rPr>
              <a:t> ◄</a:t>
            </a:r>
            <a:endParaRPr lang="en-US" sz="1600" i="1" dirty="0">
              <a:solidFill>
                <a:srgbClr val="0000FF"/>
              </a:solidFill>
              <a:latin typeface="Montserrat" panose="00000500000000000000" pitchFamily="2" charset="0"/>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US" sz="1600" i="1" dirty="0" err="1">
                <a:solidFill>
                  <a:srgbClr val="0000FF"/>
                </a:solidFill>
                <a:latin typeface="Montserrat" panose="00000500000000000000" pitchFamily="2" charset="0"/>
              </a:rPr>
              <a:t>rdkit_raw</a:t>
            </a:r>
            <a:r>
              <a:rPr lang="en-US" sz="1600" i="1" dirty="0">
                <a:solidFill>
                  <a:srgbClr val="0000FF"/>
                </a:solidFill>
                <a:latin typeface="Montserrat" panose="00000500000000000000" pitchFamily="2" charset="0"/>
              </a:rPr>
              <a:t> </a:t>
            </a:r>
            <a:r>
              <a:rPr kumimoji="0" lang="en-US" sz="1600" b="0" i="1" u="none" strike="noStrike" kern="1200" cap="none" spc="0" normalizeH="0" baseline="0" noProof="0" dirty="0">
                <a:ln>
                  <a:noFill/>
                </a:ln>
                <a:solidFill>
                  <a:srgbClr val="0000FF"/>
                </a:solidFill>
                <a:effectLst/>
                <a:uLnTx/>
                <a:uFillTx/>
                <a:latin typeface="Montserrat" panose="00000500000000000000" pitchFamily="2" charset="0"/>
                <a:cs typeface="Arial" panose="020B0604020202020204" pitchFamily="34" charset="0"/>
              </a:rPr>
              <a: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srgbClr val="ED7D31">
                    <a:lumMod val="50000"/>
                  </a:srgbClr>
                </a:solidFill>
                <a:effectLst/>
                <a:uLnTx/>
                <a:uFillTx/>
                <a:latin typeface="Montserrat" panose="00000500000000000000" pitchFamily="2" charset="0"/>
                <a:cs typeface="Arial" panose="020B0604020202020204" pitchFamily="34" charset="0"/>
              </a:rPr>
              <a:t>moe</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 ◄</a:t>
            </a:r>
            <a:endPar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endParaRP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srgbClr val="0000FF"/>
              </a:solidFill>
              <a:effectLst/>
              <a:uLnTx/>
              <a:uFillTx/>
              <a:latin typeface="Montserrat" panose="00000500000000000000" pitchFamily="2" charset="0"/>
            </a:endParaRPr>
          </a:p>
        </p:txBody>
      </p:sp>
      <p:sp>
        <p:nvSpPr>
          <p:cNvPr id="19" name="TextBox 18">
            <a:extLst>
              <a:ext uri="{FF2B5EF4-FFF2-40B4-BE49-F238E27FC236}">
                <a16:creationId xmlns:a16="http://schemas.microsoft.com/office/drawing/2014/main" id="{A40B7554-C6D0-4BE9-A22A-A5694D0F1E87}"/>
              </a:ext>
            </a:extLst>
          </p:cNvPr>
          <p:cNvSpPr txBox="1"/>
          <p:nvPr/>
        </p:nvSpPr>
        <p:spPr>
          <a:xfrm>
            <a:off x="3333935" y="3905458"/>
            <a:ext cx="1468672" cy="276999"/>
          </a:xfrm>
          <a:prstGeom prst="rect">
            <a:avLst/>
          </a:prstGeom>
          <a:noFill/>
        </p:spPr>
        <p:txBody>
          <a:bodyPr wrap="square" rtlCol="0">
            <a:spAutoFit/>
          </a:bodyPr>
          <a:lstStyle/>
          <a:p>
            <a:pPr algn="ctr"/>
            <a:r>
              <a:rPr lang="en-US" sz="1200" b="1" dirty="0">
                <a:solidFill>
                  <a:srgbClr val="0000FF"/>
                </a:solidFill>
                <a:latin typeface="Montserrat" panose="00000500000000000000" pitchFamily="2" charset="0"/>
              </a:rPr>
              <a:t>Recommended</a:t>
            </a:r>
          </a:p>
        </p:txBody>
      </p:sp>
      <p:sp>
        <p:nvSpPr>
          <p:cNvPr id="20" name="Left Brace 19">
            <a:extLst>
              <a:ext uri="{FF2B5EF4-FFF2-40B4-BE49-F238E27FC236}">
                <a16:creationId xmlns:a16="http://schemas.microsoft.com/office/drawing/2014/main" id="{0679BD4D-08A4-4229-80A3-D2AEC639C93F}"/>
              </a:ext>
            </a:extLst>
          </p:cNvPr>
          <p:cNvSpPr/>
          <p:nvPr/>
        </p:nvSpPr>
        <p:spPr>
          <a:xfrm>
            <a:off x="4767953" y="3618413"/>
            <a:ext cx="266803" cy="876573"/>
          </a:xfrm>
          <a:prstGeom prst="lef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ontserrat" panose="00000500000000000000" pitchFamily="2" charset="0"/>
            </a:endParaRPr>
          </a:p>
        </p:txBody>
      </p:sp>
      <p:sp>
        <p:nvSpPr>
          <p:cNvPr id="22" name="TextBox 21">
            <a:extLst>
              <a:ext uri="{FF2B5EF4-FFF2-40B4-BE49-F238E27FC236}">
                <a16:creationId xmlns:a16="http://schemas.microsoft.com/office/drawing/2014/main" id="{8804F9F2-50EB-4DB8-928B-A9090A5A9C90}"/>
              </a:ext>
            </a:extLst>
          </p:cNvPr>
          <p:cNvSpPr txBox="1"/>
          <p:nvPr/>
        </p:nvSpPr>
        <p:spPr>
          <a:xfrm>
            <a:off x="4468072" y="4685094"/>
            <a:ext cx="2520241" cy="1569660"/>
          </a:xfrm>
          <a:prstGeom prst="rect">
            <a:avLst/>
          </a:prstGeom>
          <a:noFill/>
        </p:spPr>
        <p:txBody>
          <a:bodyPr wrap="none" rtlCol="0">
            <a:spAutoFit/>
          </a:bodyPr>
          <a:lstStyle/>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moe_raw</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cs typeface="Arial" panose="020B0604020202020204" pitchFamily="34" charset="0"/>
            </a:endParaRPr>
          </a:p>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moe_norm</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endParaRPr>
          </a:p>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moe_filtered</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endParaRPr>
          </a:p>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moe_scaled</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endParaRPr>
          </a:p>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moe_scaled_filtered</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endParaRPr>
          </a:p>
          <a:p>
            <a:pPr algn="r"/>
            <a:r>
              <a:rPr lang="en-US" sz="1600" i="1" dirty="0" err="1">
                <a:solidFill>
                  <a:schemeClr val="accent2">
                    <a:lumMod val="50000"/>
                  </a:schemeClr>
                </a:solidFill>
                <a:latin typeface="Montserrat" panose="00000500000000000000" pitchFamily="2" charset="0"/>
                <a:cs typeface="Arial" panose="020B0604020202020204" pitchFamily="34" charset="0"/>
              </a:rPr>
              <a:t>moe_informative</a:t>
            </a:r>
            <a:r>
              <a:rPr lang="en-US" sz="1600" i="1" dirty="0">
                <a:solidFill>
                  <a:schemeClr val="accent2">
                    <a:lumMod val="50000"/>
                  </a:schemeClr>
                </a:solidFill>
                <a:latin typeface="Montserrat" panose="00000500000000000000" pitchFamily="2" charset="0"/>
                <a:cs typeface="Arial" panose="020B0604020202020204" pitchFamily="34" charset="0"/>
              </a:rPr>
              <a:t> </a:t>
            </a:r>
            <a:r>
              <a:rPr kumimoji="0" lang="en-US" sz="1600" b="0" i="1" u="none" strike="noStrike" kern="1200" cap="none" spc="0" normalizeH="0" baseline="0" noProof="0" dirty="0">
                <a:ln>
                  <a:noFill/>
                </a:ln>
                <a:solidFill>
                  <a:srgbClr val="ED7D31">
                    <a:lumMod val="50000"/>
                  </a:srgbClr>
                </a:solidFill>
                <a:effectLst/>
                <a:uLnTx/>
                <a:uFillTx/>
                <a:latin typeface="Montserrat" panose="00000500000000000000" pitchFamily="2" charset="0"/>
                <a:cs typeface="Arial" panose="020B0604020202020204" pitchFamily="34" charset="0"/>
              </a:rPr>
              <a:t>◄</a:t>
            </a:r>
            <a:endParaRPr lang="en-US" sz="1600" i="1" dirty="0">
              <a:solidFill>
                <a:schemeClr val="accent2">
                  <a:lumMod val="50000"/>
                </a:schemeClr>
              </a:solidFill>
              <a:latin typeface="Montserrat" panose="00000500000000000000" pitchFamily="2" charset="0"/>
            </a:endParaRPr>
          </a:p>
        </p:txBody>
      </p:sp>
      <p:sp>
        <p:nvSpPr>
          <p:cNvPr id="23" name="Arrow: Down 22">
            <a:extLst>
              <a:ext uri="{FF2B5EF4-FFF2-40B4-BE49-F238E27FC236}">
                <a16:creationId xmlns:a16="http://schemas.microsoft.com/office/drawing/2014/main" id="{E3DA46E7-33D2-4039-A2A5-6D0D93CABC69}"/>
              </a:ext>
            </a:extLst>
          </p:cNvPr>
          <p:cNvSpPr/>
          <p:nvPr/>
        </p:nvSpPr>
        <p:spPr>
          <a:xfrm>
            <a:off x="6203226" y="3544823"/>
            <a:ext cx="161030" cy="267115"/>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4" name="TextBox 23">
            <a:extLst>
              <a:ext uri="{FF2B5EF4-FFF2-40B4-BE49-F238E27FC236}">
                <a16:creationId xmlns:a16="http://schemas.microsoft.com/office/drawing/2014/main" id="{B269FA98-EDA6-437D-A8F9-7F699247C8B9}"/>
              </a:ext>
            </a:extLst>
          </p:cNvPr>
          <p:cNvSpPr txBox="1"/>
          <p:nvPr/>
        </p:nvSpPr>
        <p:spPr>
          <a:xfrm>
            <a:off x="3646720" y="5177412"/>
            <a:ext cx="596637" cy="276999"/>
          </a:xfrm>
          <a:prstGeom prst="rect">
            <a:avLst/>
          </a:prstGeom>
          <a:noFill/>
        </p:spPr>
        <p:txBody>
          <a:bodyPr wrap="none" rtlCol="0">
            <a:spAutoFit/>
          </a:bodyPr>
          <a:lstStyle/>
          <a:p>
            <a:pPr algn="ctr"/>
            <a:r>
              <a:rPr lang="en-US" sz="1200" b="1" dirty="0">
                <a:solidFill>
                  <a:srgbClr val="0000FF"/>
                </a:solidFill>
                <a:latin typeface="Montserrat" panose="00000500000000000000" pitchFamily="2" charset="0"/>
              </a:rPr>
              <a:t>More</a:t>
            </a:r>
            <a:endParaRPr lang="en-US" sz="1600" b="1" dirty="0">
              <a:solidFill>
                <a:srgbClr val="0000FF"/>
              </a:solidFill>
              <a:latin typeface="Montserrat" panose="00000500000000000000" pitchFamily="2" charset="0"/>
            </a:endParaRPr>
          </a:p>
        </p:txBody>
      </p:sp>
      <p:sp>
        <p:nvSpPr>
          <p:cNvPr id="25" name="Left Brace 24">
            <a:extLst>
              <a:ext uri="{FF2B5EF4-FFF2-40B4-BE49-F238E27FC236}">
                <a16:creationId xmlns:a16="http://schemas.microsoft.com/office/drawing/2014/main" id="{2C1827FA-DB6A-4B2E-A2FF-3B4D353F756B}"/>
              </a:ext>
            </a:extLst>
          </p:cNvPr>
          <p:cNvSpPr/>
          <p:nvPr/>
        </p:nvSpPr>
        <p:spPr>
          <a:xfrm>
            <a:off x="4311485" y="4694049"/>
            <a:ext cx="261599" cy="1189249"/>
          </a:xfrm>
          <a:prstGeom prst="lef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ontserrat" panose="00000500000000000000" pitchFamily="2" charset="0"/>
            </a:endParaRPr>
          </a:p>
        </p:txBody>
      </p:sp>
      <p:sp>
        <p:nvSpPr>
          <p:cNvPr id="26" name="TextBox 25">
            <a:extLst>
              <a:ext uri="{FF2B5EF4-FFF2-40B4-BE49-F238E27FC236}">
                <a16:creationId xmlns:a16="http://schemas.microsoft.com/office/drawing/2014/main" id="{79D5E5BF-58EB-49A1-9B1B-C590ED55E4AA}"/>
              </a:ext>
            </a:extLst>
          </p:cNvPr>
          <p:cNvSpPr txBox="1"/>
          <p:nvPr/>
        </p:nvSpPr>
        <p:spPr>
          <a:xfrm>
            <a:off x="7466026" y="2050987"/>
            <a:ext cx="2467342" cy="1323439"/>
          </a:xfrm>
          <a:prstGeom prst="rect">
            <a:avLst/>
          </a:prstGeom>
          <a:noFill/>
        </p:spPr>
        <p:txBody>
          <a:bodyPr wrap="none" rtlCol="0">
            <a:spAutoFit/>
          </a:bodyPr>
          <a:lstStyle/>
          <a:p>
            <a:r>
              <a:rPr lang="en-US" sz="1600" i="1" dirty="0">
                <a:solidFill>
                  <a:srgbClr val="FF0000"/>
                </a:solidFill>
                <a:latin typeface="Montserrat" panose="00000500000000000000" pitchFamily="2" charset="0"/>
                <a:cs typeface="Arial" panose="020B0604020202020204" pitchFamily="34" charset="0"/>
              </a:rPr>
              <a:t>• Random Forest (RF)</a:t>
            </a:r>
          </a:p>
          <a:p>
            <a:endParaRPr lang="en-US" sz="1600" i="1" dirty="0">
              <a:solidFill>
                <a:srgbClr val="FF0000"/>
              </a:solidFill>
              <a:latin typeface="Montserrat" panose="00000500000000000000" pitchFamily="2" charset="0"/>
            </a:endParaRPr>
          </a:p>
          <a:p>
            <a:r>
              <a:rPr lang="en-US" sz="1600" i="1" dirty="0">
                <a:solidFill>
                  <a:srgbClr val="FF0000"/>
                </a:solidFill>
                <a:latin typeface="Montserrat" panose="00000500000000000000" pitchFamily="2" charset="0"/>
                <a:cs typeface="Arial" panose="020B0604020202020204" pitchFamily="34" charset="0"/>
              </a:rPr>
              <a:t>• </a:t>
            </a:r>
            <a:r>
              <a:rPr lang="en-US" sz="1600" i="1" dirty="0">
                <a:solidFill>
                  <a:srgbClr val="FF0000"/>
                </a:solidFill>
                <a:latin typeface="Montserrat" panose="00000500000000000000" pitchFamily="2" charset="0"/>
              </a:rPr>
              <a:t>Neural Network (NN)</a:t>
            </a:r>
          </a:p>
          <a:p>
            <a:endParaRPr lang="en-US" sz="1600" i="1" dirty="0">
              <a:solidFill>
                <a:srgbClr val="FF0000"/>
              </a:solidFill>
              <a:latin typeface="Montserrat" panose="00000500000000000000" pitchFamily="2" charset="0"/>
            </a:endParaRPr>
          </a:p>
          <a:p>
            <a:r>
              <a:rPr lang="en-US" sz="1600" i="1" dirty="0">
                <a:solidFill>
                  <a:srgbClr val="FF0000"/>
                </a:solidFill>
                <a:latin typeface="Montserrat" panose="00000500000000000000" pitchFamily="2" charset="0"/>
                <a:cs typeface="Arial" panose="020B0604020202020204" pitchFamily="34" charset="0"/>
              </a:rPr>
              <a:t>• </a:t>
            </a:r>
            <a:r>
              <a:rPr lang="en-US" sz="1600" i="1" dirty="0" err="1">
                <a:solidFill>
                  <a:srgbClr val="FF0000"/>
                </a:solidFill>
                <a:latin typeface="Montserrat" panose="00000500000000000000" pitchFamily="2" charset="0"/>
              </a:rPr>
              <a:t>XGBoost</a:t>
            </a:r>
            <a:endParaRPr lang="en-US" sz="1600" i="1" dirty="0">
              <a:solidFill>
                <a:srgbClr val="FF0000"/>
              </a:solidFill>
              <a:latin typeface="Montserrat" panose="00000500000000000000" pitchFamily="2" charset="0"/>
            </a:endParaRPr>
          </a:p>
        </p:txBody>
      </p:sp>
      <p:sp>
        <p:nvSpPr>
          <p:cNvPr id="27" name="Arrow: Down 26">
            <a:extLst>
              <a:ext uri="{FF2B5EF4-FFF2-40B4-BE49-F238E27FC236}">
                <a16:creationId xmlns:a16="http://schemas.microsoft.com/office/drawing/2014/main" id="{ACDCFA94-F38F-4C9A-BB06-0CBBDF7B477E}"/>
              </a:ext>
            </a:extLst>
          </p:cNvPr>
          <p:cNvSpPr/>
          <p:nvPr/>
        </p:nvSpPr>
        <p:spPr>
          <a:xfrm>
            <a:off x="8620607" y="1531302"/>
            <a:ext cx="225442" cy="44170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28" name="TextBox 27">
            <a:extLst>
              <a:ext uri="{FF2B5EF4-FFF2-40B4-BE49-F238E27FC236}">
                <a16:creationId xmlns:a16="http://schemas.microsoft.com/office/drawing/2014/main" id="{84CEA233-A047-4952-9F9D-D14F94EA5BB7}"/>
              </a:ext>
            </a:extLst>
          </p:cNvPr>
          <p:cNvSpPr txBox="1"/>
          <p:nvPr/>
        </p:nvSpPr>
        <p:spPr>
          <a:xfrm>
            <a:off x="10610641" y="1999773"/>
            <a:ext cx="1357423" cy="3662541"/>
          </a:xfrm>
          <a:prstGeom prst="rect">
            <a:avLst/>
          </a:prstGeom>
          <a:noFill/>
        </p:spPr>
        <p:txBody>
          <a:bodyPr wrap="square" rtlCol="0">
            <a:spAutoFit/>
          </a:bodyPr>
          <a:lstStyle/>
          <a:p>
            <a:pPr algn="ctr"/>
            <a:r>
              <a:rPr lang="en-US" sz="1600" i="1" dirty="0">
                <a:solidFill>
                  <a:srgbClr val="CC0099"/>
                </a:solidFill>
                <a:latin typeface="Montserrat" panose="00000500000000000000" pitchFamily="2" charset="0"/>
                <a:cs typeface="Arial" panose="020B0604020202020204" pitchFamily="34" charset="0"/>
              </a:rPr>
              <a:t>Learn to store &amp; read in models</a:t>
            </a:r>
          </a:p>
          <a:p>
            <a:pPr algn="ctr"/>
            <a:endParaRPr lang="en-US" sz="1600" i="1" dirty="0">
              <a:solidFill>
                <a:srgbClr val="CC0099"/>
              </a:solidFill>
              <a:latin typeface="Montserrat" panose="00000500000000000000" pitchFamily="2" charset="0"/>
              <a:cs typeface="Arial" panose="020B0604020202020204" pitchFamily="34" charset="0"/>
            </a:endParaRPr>
          </a:p>
          <a:p>
            <a:pPr algn="ctr"/>
            <a:endParaRPr lang="en-US" sz="1600" i="1" dirty="0">
              <a:solidFill>
                <a:srgbClr val="CC0099"/>
              </a:solidFill>
              <a:latin typeface="Montserrat" panose="00000500000000000000" pitchFamily="2" charset="0"/>
              <a:cs typeface="Arial" panose="020B0604020202020204" pitchFamily="34" charset="0"/>
            </a:endParaRPr>
          </a:p>
          <a:p>
            <a:pPr algn="ctr"/>
            <a:r>
              <a:rPr lang="en-US" sz="1600" i="1" dirty="0">
                <a:solidFill>
                  <a:srgbClr val="CC0099"/>
                </a:solidFill>
                <a:latin typeface="Montserrat" panose="00000500000000000000" pitchFamily="2" charset="0"/>
                <a:cs typeface="Arial" panose="020B0604020202020204" pitchFamily="34" charset="0"/>
              </a:rPr>
              <a:t>Use to predict on novel molecules</a:t>
            </a:r>
          </a:p>
          <a:p>
            <a:pPr algn="ctr"/>
            <a:endParaRPr lang="en-US" sz="1600" i="1" dirty="0">
              <a:solidFill>
                <a:srgbClr val="CC0099"/>
              </a:solidFill>
              <a:latin typeface="Montserrat" panose="00000500000000000000" pitchFamily="2" charset="0"/>
              <a:cs typeface="Arial" panose="020B0604020202020204" pitchFamily="34" charset="0"/>
            </a:endParaRPr>
          </a:p>
          <a:p>
            <a:pPr algn="ctr"/>
            <a:endParaRPr lang="en-US" sz="1600" i="1" dirty="0">
              <a:solidFill>
                <a:srgbClr val="CC0099"/>
              </a:solidFill>
              <a:latin typeface="Montserrat" panose="00000500000000000000" pitchFamily="2" charset="0"/>
              <a:cs typeface="Arial" panose="020B0604020202020204" pitchFamily="34" charset="0"/>
            </a:endParaRPr>
          </a:p>
          <a:p>
            <a:pPr algn="ctr"/>
            <a:r>
              <a:rPr lang="en-US" sz="1600" i="1" dirty="0">
                <a:solidFill>
                  <a:srgbClr val="CC0099"/>
                </a:solidFill>
                <a:latin typeface="Montserrat" panose="00000500000000000000" pitchFamily="2" charset="0"/>
                <a:cs typeface="Arial" panose="020B0604020202020204" pitchFamily="34" charset="0"/>
              </a:rPr>
              <a:t>GMD…</a:t>
            </a:r>
          </a:p>
          <a:p>
            <a:pPr algn="ctr"/>
            <a:endParaRPr lang="en-US" sz="1600" i="1" dirty="0">
              <a:solidFill>
                <a:srgbClr val="CC0099"/>
              </a:solidFill>
              <a:latin typeface="Montserrat" panose="00000500000000000000" pitchFamily="2" charset="0"/>
            </a:endParaRPr>
          </a:p>
        </p:txBody>
      </p:sp>
      <p:sp>
        <p:nvSpPr>
          <p:cNvPr id="29" name="Arrow: Down 28">
            <a:extLst>
              <a:ext uri="{FF2B5EF4-FFF2-40B4-BE49-F238E27FC236}">
                <a16:creationId xmlns:a16="http://schemas.microsoft.com/office/drawing/2014/main" id="{708812DA-5515-4198-80F0-E26121A0257C}"/>
              </a:ext>
            </a:extLst>
          </p:cNvPr>
          <p:cNvSpPr/>
          <p:nvPr/>
        </p:nvSpPr>
        <p:spPr>
          <a:xfrm>
            <a:off x="11134023" y="1479597"/>
            <a:ext cx="249332" cy="400110"/>
          </a:xfrm>
          <a:prstGeom prst="down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cxnSp>
        <p:nvCxnSpPr>
          <p:cNvPr id="30" name="Straight Arrow Connector 29">
            <a:extLst>
              <a:ext uri="{FF2B5EF4-FFF2-40B4-BE49-F238E27FC236}">
                <a16:creationId xmlns:a16="http://schemas.microsoft.com/office/drawing/2014/main" id="{97AF4870-FF0A-435C-BCDE-698010D45D80}"/>
              </a:ext>
            </a:extLst>
          </p:cNvPr>
          <p:cNvCxnSpPr>
            <a:cxnSpLocks/>
          </p:cNvCxnSpPr>
          <p:nvPr/>
        </p:nvCxnSpPr>
        <p:spPr>
          <a:xfrm>
            <a:off x="11258689" y="3033419"/>
            <a:ext cx="0" cy="341007"/>
          </a:xfrm>
          <a:prstGeom prst="straightConnector1">
            <a:avLst/>
          </a:prstGeom>
          <a:ln w="19050">
            <a:solidFill>
              <a:srgbClr val="CC009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43EAD3-B02D-4672-AF11-F21986030F1B}"/>
              </a:ext>
            </a:extLst>
          </p:cNvPr>
          <p:cNvCxnSpPr>
            <a:cxnSpLocks/>
          </p:cNvCxnSpPr>
          <p:nvPr/>
        </p:nvCxnSpPr>
        <p:spPr>
          <a:xfrm>
            <a:off x="11298928" y="4615322"/>
            <a:ext cx="0" cy="341007"/>
          </a:xfrm>
          <a:prstGeom prst="straightConnector1">
            <a:avLst/>
          </a:prstGeom>
          <a:ln w="19050">
            <a:solidFill>
              <a:srgbClr val="CC0099"/>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A5E423-DA0C-43CC-B0C4-2F18EED9D52E}"/>
              </a:ext>
            </a:extLst>
          </p:cNvPr>
          <p:cNvSpPr/>
          <p:nvPr/>
        </p:nvSpPr>
        <p:spPr>
          <a:xfrm>
            <a:off x="10505281" y="713979"/>
            <a:ext cx="1587294" cy="3830480"/>
          </a:xfrm>
          <a:prstGeom prst="rect">
            <a:avLst/>
          </a:prstGeom>
          <a:no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21" name="Title 20">
            <a:extLst>
              <a:ext uri="{FF2B5EF4-FFF2-40B4-BE49-F238E27FC236}">
                <a16:creationId xmlns:a16="http://schemas.microsoft.com/office/drawing/2014/main" id="{CBB34097-0BA1-492E-AD32-F0BFBA3A6430}"/>
              </a:ext>
            </a:extLst>
          </p:cNvPr>
          <p:cNvSpPr>
            <a:spLocks noGrp="1"/>
          </p:cNvSpPr>
          <p:nvPr>
            <p:ph type="title"/>
          </p:nvPr>
        </p:nvSpPr>
        <p:spPr>
          <a:xfrm>
            <a:off x="202812" y="19139"/>
            <a:ext cx="10515600" cy="556000"/>
          </a:xfrm>
        </p:spPr>
        <p:txBody>
          <a:bodyPr/>
          <a:lstStyle/>
          <a:p>
            <a:r>
              <a:rPr lang="en-US" dirty="0">
                <a:latin typeface="Montserrat" panose="00000500000000000000" pitchFamily="2" charset="0"/>
              </a:rPr>
              <a:t>AMPL Modules </a:t>
            </a:r>
          </a:p>
        </p:txBody>
      </p:sp>
    </p:spTree>
    <p:extLst>
      <p:ext uri="{BB962C8B-B14F-4D97-AF65-F5344CB8AC3E}">
        <p14:creationId xmlns:p14="http://schemas.microsoft.com/office/powerpoint/2010/main" val="211780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6080DE-F7FF-4D79-977A-9B87464DD30C}"/>
              </a:ext>
            </a:extLst>
          </p:cNvPr>
          <p:cNvSpPr txBox="1"/>
          <p:nvPr/>
        </p:nvSpPr>
        <p:spPr>
          <a:xfrm>
            <a:off x="271424" y="1628735"/>
            <a:ext cx="1308371" cy="338554"/>
          </a:xfrm>
          <a:prstGeom prst="rect">
            <a:avLst/>
          </a:prstGeom>
          <a:noFill/>
        </p:spPr>
        <p:txBody>
          <a:bodyPr wrap="none" rtlCol="0">
            <a:spAutoFit/>
          </a:bodyPr>
          <a:lstStyle/>
          <a:p>
            <a:pPr algn="ctr"/>
            <a:r>
              <a:rPr lang="en-US" sz="1600" b="1" u="sng" dirty="0">
                <a:solidFill>
                  <a:srgbClr val="CC0099"/>
                </a:solidFill>
                <a:latin typeface="Montserrat" panose="00000500000000000000" pitchFamily="2" charset="0"/>
              </a:rPr>
              <a:t>Prediction</a:t>
            </a:r>
          </a:p>
        </p:txBody>
      </p:sp>
      <p:sp>
        <p:nvSpPr>
          <p:cNvPr id="27" name="TextBox 26">
            <a:extLst>
              <a:ext uri="{FF2B5EF4-FFF2-40B4-BE49-F238E27FC236}">
                <a16:creationId xmlns:a16="http://schemas.microsoft.com/office/drawing/2014/main" id="{B04258AA-070D-4C47-9517-7E46DD0AFA30}"/>
              </a:ext>
            </a:extLst>
          </p:cNvPr>
          <p:cNvSpPr txBox="1"/>
          <p:nvPr/>
        </p:nvSpPr>
        <p:spPr>
          <a:xfrm>
            <a:off x="279176" y="2639000"/>
            <a:ext cx="1357423" cy="2677656"/>
          </a:xfrm>
          <a:prstGeom prst="rect">
            <a:avLst/>
          </a:prstGeom>
          <a:noFill/>
        </p:spPr>
        <p:txBody>
          <a:bodyPr wrap="square" rtlCol="0">
            <a:spAutoFit/>
          </a:bodyPr>
          <a:lstStyle/>
          <a:p>
            <a:pPr algn="ctr"/>
            <a:r>
              <a:rPr lang="en-US" sz="1400" i="1" dirty="0">
                <a:solidFill>
                  <a:srgbClr val="CC0099"/>
                </a:solidFill>
                <a:latin typeface="Montserrat" panose="00000500000000000000" pitchFamily="2" charset="0"/>
                <a:cs typeface="Arial" panose="020B0604020202020204" pitchFamily="34" charset="0"/>
              </a:rPr>
              <a:t>Learn to store &amp; read in models</a:t>
            </a: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cs typeface="Arial" panose="020B0604020202020204" pitchFamily="34" charset="0"/>
            </a:endParaRPr>
          </a:p>
          <a:p>
            <a:pPr algn="ctr"/>
            <a:r>
              <a:rPr lang="en-US" sz="1400" i="1" dirty="0">
                <a:solidFill>
                  <a:srgbClr val="CC0099"/>
                </a:solidFill>
                <a:latin typeface="Montserrat" panose="00000500000000000000" pitchFamily="2" charset="0"/>
                <a:cs typeface="Arial" panose="020B0604020202020204" pitchFamily="34" charset="0"/>
              </a:rPr>
              <a:t>Use to predict on novel molecules</a:t>
            </a: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endParaRPr>
          </a:p>
        </p:txBody>
      </p:sp>
      <p:sp>
        <p:nvSpPr>
          <p:cNvPr id="28" name="Arrow: Down 27">
            <a:extLst>
              <a:ext uri="{FF2B5EF4-FFF2-40B4-BE49-F238E27FC236}">
                <a16:creationId xmlns:a16="http://schemas.microsoft.com/office/drawing/2014/main" id="{735A2D72-1A19-4F51-BAF5-7B91946A9827}"/>
              </a:ext>
            </a:extLst>
          </p:cNvPr>
          <p:cNvSpPr/>
          <p:nvPr/>
        </p:nvSpPr>
        <p:spPr>
          <a:xfrm>
            <a:off x="856544" y="2072454"/>
            <a:ext cx="201694" cy="420948"/>
          </a:xfrm>
          <a:prstGeom prst="down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cxnSp>
        <p:nvCxnSpPr>
          <p:cNvPr id="29" name="Straight Arrow Connector 28">
            <a:extLst>
              <a:ext uri="{FF2B5EF4-FFF2-40B4-BE49-F238E27FC236}">
                <a16:creationId xmlns:a16="http://schemas.microsoft.com/office/drawing/2014/main" id="{25C91607-8340-4EB0-B84F-3FE13EAC388D}"/>
              </a:ext>
            </a:extLst>
          </p:cNvPr>
          <p:cNvCxnSpPr>
            <a:cxnSpLocks/>
          </p:cNvCxnSpPr>
          <p:nvPr/>
        </p:nvCxnSpPr>
        <p:spPr>
          <a:xfrm>
            <a:off x="957391" y="3429000"/>
            <a:ext cx="0" cy="341007"/>
          </a:xfrm>
          <a:prstGeom prst="straightConnector1">
            <a:avLst/>
          </a:prstGeom>
          <a:ln w="19050">
            <a:solidFill>
              <a:srgbClr val="CC0099"/>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98FE93B-5F4A-4581-A72E-4833E48F2394}"/>
              </a:ext>
            </a:extLst>
          </p:cNvPr>
          <p:cNvSpPr/>
          <p:nvPr/>
        </p:nvSpPr>
        <p:spPr>
          <a:xfrm>
            <a:off x="152610" y="1555158"/>
            <a:ext cx="1737946" cy="3866364"/>
          </a:xfrm>
          <a:prstGeom prst="rect">
            <a:avLst/>
          </a:prstGeom>
          <a:no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sp>
        <p:nvSpPr>
          <p:cNvPr id="39" name="TextBox 38">
            <a:extLst>
              <a:ext uri="{FF2B5EF4-FFF2-40B4-BE49-F238E27FC236}">
                <a16:creationId xmlns:a16="http://schemas.microsoft.com/office/drawing/2014/main" id="{D456F133-712C-4912-A45D-B0EF6B2EFEFE}"/>
              </a:ext>
            </a:extLst>
          </p:cNvPr>
          <p:cNvSpPr txBox="1"/>
          <p:nvPr/>
        </p:nvSpPr>
        <p:spPr>
          <a:xfrm>
            <a:off x="2399014" y="1150701"/>
            <a:ext cx="8936442" cy="4724370"/>
          </a:xfrm>
          <a:prstGeom prst="rect">
            <a:avLst/>
          </a:prstGeom>
          <a:noFill/>
          <a:ln w="22225">
            <a:noFill/>
            <a:extLst>
              <a:ext uri="{C807C97D-BFC1-408E-A445-0C87EB9F89A2}">
                <ask:lineSketchStyleProps xmlns:ask="http://schemas.microsoft.com/office/drawing/2018/sketchyshapes" sd="1219033472">
                  <a:custGeom>
                    <a:avLst/>
                    <a:gdLst>
                      <a:gd name="connsiteX0" fmla="*/ 0 w 1910231"/>
                      <a:gd name="connsiteY0" fmla="*/ 0 h 646331"/>
                      <a:gd name="connsiteX1" fmla="*/ 617641 w 1910231"/>
                      <a:gd name="connsiteY1" fmla="*/ 0 h 646331"/>
                      <a:gd name="connsiteX2" fmla="*/ 1197078 w 1910231"/>
                      <a:gd name="connsiteY2" fmla="*/ 0 h 646331"/>
                      <a:gd name="connsiteX3" fmla="*/ 1910231 w 1910231"/>
                      <a:gd name="connsiteY3" fmla="*/ 0 h 646331"/>
                      <a:gd name="connsiteX4" fmla="*/ 1910231 w 1910231"/>
                      <a:gd name="connsiteY4" fmla="*/ 646331 h 646331"/>
                      <a:gd name="connsiteX5" fmla="*/ 1311692 w 1910231"/>
                      <a:gd name="connsiteY5" fmla="*/ 646331 h 646331"/>
                      <a:gd name="connsiteX6" fmla="*/ 636744 w 1910231"/>
                      <a:gd name="connsiteY6" fmla="*/ 646331 h 646331"/>
                      <a:gd name="connsiteX7" fmla="*/ 0 w 1910231"/>
                      <a:gd name="connsiteY7" fmla="*/ 646331 h 646331"/>
                      <a:gd name="connsiteX8" fmla="*/ 0 w 1910231"/>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0231" h="646331" extrusionOk="0">
                        <a:moveTo>
                          <a:pt x="0" y="0"/>
                        </a:moveTo>
                        <a:cubicBezTo>
                          <a:pt x="292384" y="20459"/>
                          <a:pt x="488444" y="-7685"/>
                          <a:pt x="617641" y="0"/>
                        </a:cubicBezTo>
                        <a:cubicBezTo>
                          <a:pt x="746838" y="7685"/>
                          <a:pt x="1000445" y="-14309"/>
                          <a:pt x="1197078" y="0"/>
                        </a:cubicBezTo>
                        <a:cubicBezTo>
                          <a:pt x="1393711" y="14309"/>
                          <a:pt x="1692932" y="31222"/>
                          <a:pt x="1910231" y="0"/>
                        </a:cubicBezTo>
                        <a:cubicBezTo>
                          <a:pt x="1917196" y="174446"/>
                          <a:pt x="1897274" y="454538"/>
                          <a:pt x="1910231" y="646331"/>
                        </a:cubicBezTo>
                        <a:cubicBezTo>
                          <a:pt x="1759465" y="654648"/>
                          <a:pt x="1466469" y="646435"/>
                          <a:pt x="1311692" y="646331"/>
                        </a:cubicBezTo>
                        <a:cubicBezTo>
                          <a:pt x="1156915" y="646227"/>
                          <a:pt x="850631" y="632332"/>
                          <a:pt x="636744" y="646331"/>
                        </a:cubicBezTo>
                        <a:cubicBezTo>
                          <a:pt x="422857" y="660330"/>
                          <a:pt x="289860" y="650843"/>
                          <a:pt x="0" y="646331"/>
                        </a:cubicBezTo>
                        <a:cubicBezTo>
                          <a:pt x="-31026" y="499526"/>
                          <a:pt x="22584" y="204044"/>
                          <a:pt x="0" y="0"/>
                        </a:cubicBezTo>
                        <a:close/>
                      </a:path>
                    </a:pathLst>
                  </a:custGeom>
                  <ask:type>
                    <ask:lineSketchNone/>
                  </ask:type>
                </ask:lineSketchStyleProps>
              </a:ext>
            </a:extLst>
          </a:ln>
          <a:effectLst>
            <a:glow rad="228600">
              <a:schemeClr val="accent6">
                <a:satMod val="175000"/>
                <a:alpha val="40000"/>
              </a:schemeClr>
            </a:glow>
          </a:effectLst>
        </p:spPr>
        <p:txBody>
          <a:bodyPr wrap="square" rtlCol="0">
            <a:spAutoFit/>
          </a:bodyPr>
          <a:lstStyle/>
          <a:p>
            <a:endParaRPr lang="en-US" sz="1600" b="1" i="1" u="sng" dirty="0">
              <a:solidFill>
                <a:srgbClr val="000000"/>
              </a:solidFill>
              <a:latin typeface="Montserrat" panose="00000500000000000000" pitchFamily="2" charset="0"/>
            </a:endParaRP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Install AMPL (in </a:t>
            </a:r>
            <a:r>
              <a:rPr lang="en-US" sz="1600" i="1" dirty="0" err="1">
                <a:solidFill>
                  <a:srgbClr val="000000"/>
                </a:solidFill>
                <a:latin typeface="Montserrat" panose="00000500000000000000" pitchFamily="2" charset="0"/>
              </a:rPr>
              <a:t>Colab</a:t>
            </a:r>
            <a:r>
              <a:rPr lang="en-US" sz="1600" i="1" dirty="0">
                <a:solidFill>
                  <a:srgbClr val="000000"/>
                </a:solidFill>
                <a:latin typeface="Montserrat" panose="00000500000000000000" pitchFamily="2" charset="0"/>
              </a:rPr>
              <a:t>)</a:t>
            </a: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Data Curation using AMPL</a:t>
            </a:r>
          </a:p>
          <a:p>
            <a:pPr marL="742950" lvl="1"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Read data .csv files as Pandas Dataframe format </a:t>
            </a:r>
          </a:p>
          <a:p>
            <a:pPr marL="742950" lvl="1"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Generate a standardized SMILES, InChI keys for dataset with curation and structure modules.</a:t>
            </a:r>
          </a:p>
          <a:p>
            <a:pPr marL="742950" lvl="1"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 </a:t>
            </a:r>
            <a:r>
              <a:rPr lang="en-US" sz="1600" i="1" dirty="0" err="1">
                <a:solidFill>
                  <a:srgbClr val="000000"/>
                </a:solidFill>
                <a:latin typeface="Montserrat" panose="00000500000000000000" pitchFamily="2" charset="0"/>
              </a:rPr>
              <a:t>RDkit</a:t>
            </a:r>
            <a:r>
              <a:rPr lang="en-US" sz="1600" i="1" dirty="0">
                <a:solidFill>
                  <a:srgbClr val="000000"/>
                </a:solidFill>
                <a:latin typeface="Montserrat" panose="00000500000000000000" pitchFamily="2" charset="0"/>
              </a:rPr>
              <a:t> modules are used to process the SMILES strings</a:t>
            </a: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Visualize molecules using </a:t>
            </a:r>
            <a:r>
              <a:rPr lang="en-US" sz="1600" i="1" dirty="0" err="1">
                <a:solidFill>
                  <a:srgbClr val="000000"/>
                </a:solidFill>
                <a:latin typeface="Montserrat" panose="00000500000000000000" pitchFamily="2" charset="0"/>
              </a:rPr>
              <a:t>Rdkit</a:t>
            </a:r>
            <a:r>
              <a:rPr lang="en-US" sz="1600" i="1" dirty="0">
                <a:solidFill>
                  <a:srgbClr val="000000"/>
                </a:solidFill>
                <a:latin typeface="Montserrat" panose="00000500000000000000" pitchFamily="2" charset="0"/>
              </a:rPr>
              <a:t> </a:t>
            </a: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Trained &amp; stored models</a:t>
            </a:r>
          </a:p>
          <a:p>
            <a:r>
              <a:rPr lang="en-US" sz="1600" i="1" dirty="0">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0000"/>
                </a:solidFill>
                <a:latin typeface="Montserrat" panose="00000500000000000000" pitchFamily="2" charset="0"/>
                <a:cs typeface="Arial" panose="020B0604020202020204" pitchFamily="34" charset="0"/>
              </a:rPr>
              <a:t>Random Forest</a:t>
            </a:r>
          </a:p>
          <a:p>
            <a:r>
              <a:rPr lang="en-US" sz="1600" i="1" dirty="0">
                <a:solidFill>
                  <a:srgbClr val="000000"/>
                </a:solidFill>
                <a:latin typeface="Montserrat" panose="00000500000000000000" pitchFamily="2" charset="0"/>
              </a:rPr>
              <a:t>	</a:t>
            </a:r>
            <a:r>
              <a:rPr lang="en-US" sz="1600" i="1" dirty="0">
                <a:latin typeface="Montserrat" panose="00000500000000000000" pitchFamily="2" charset="0"/>
                <a:cs typeface="Arial" panose="020B0604020202020204" pitchFamily="34" charset="0"/>
              </a:rPr>
              <a:t>•</a:t>
            </a:r>
            <a:r>
              <a:rPr lang="en-US" sz="1600" i="1" dirty="0">
                <a:solidFill>
                  <a:srgbClr val="006600"/>
                </a:solidFill>
                <a:latin typeface="Montserrat" panose="00000500000000000000" pitchFamily="2" charset="0"/>
                <a:cs typeface="Arial" panose="020B0604020202020204" pitchFamily="34" charset="0"/>
              </a:rPr>
              <a:t> </a:t>
            </a:r>
            <a:r>
              <a:rPr lang="en-US" sz="1600" i="1" dirty="0">
                <a:solidFill>
                  <a:srgbClr val="000000"/>
                </a:solidFill>
                <a:latin typeface="Montserrat" panose="00000500000000000000" pitchFamily="2" charset="0"/>
                <a:cs typeface="Arial" panose="020B0604020202020204" pitchFamily="34" charset="0"/>
              </a:rPr>
              <a:t>Neural Network</a:t>
            </a:r>
          </a:p>
          <a:p>
            <a:r>
              <a:rPr lang="en-US" sz="1600" i="1" dirty="0">
                <a:latin typeface="Montserrat" panose="00000500000000000000" pitchFamily="2" charset="0"/>
                <a:cs typeface="Arial" panose="020B0604020202020204" pitchFamily="34" charset="0"/>
              </a:rPr>
              <a:t>	•</a:t>
            </a:r>
            <a:r>
              <a:rPr lang="en-US" sz="1600" i="1" dirty="0">
                <a:solidFill>
                  <a:srgbClr val="006600"/>
                </a:solidFill>
                <a:latin typeface="Montserrat" panose="00000500000000000000" pitchFamily="2" charset="0"/>
                <a:cs typeface="Arial" panose="020B0604020202020204" pitchFamily="34" charset="0"/>
              </a:rPr>
              <a:t> </a:t>
            </a:r>
            <a:r>
              <a:rPr lang="en-US" sz="1600" i="1" dirty="0" err="1">
                <a:solidFill>
                  <a:srgbClr val="000000"/>
                </a:solidFill>
                <a:latin typeface="Montserrat" panose="00000500000000000000" pitchFamily="2" charset="0"/>
                <a:cs typeface="Arial" panose="020B0604020202020204" pitchFamily="34" charset="0"/>
              </a:rPr>
              <a:t>XGBoost</a:t>
            </a:r>
            <a:endParaRPr lang="en-US" sz="1600" i="1" dirty="0">
              <a:solidFill>
                <a:srgbClr val="000000"/>
              </a:solidFill>
              <a:latin typeface="Montserrat" panose="00000500000000000000" pitchFamily="2" charset="0"/>
            </a:endParaRP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Compare models using AMPL </a:t>
            </a:r>
          </a:p>
          <a:p>
            <a:pPr marL="285750" indent="-285750">
              <a:spcBef>
                <a:spcPts val="600"/>
              </a:spcBef>
              <a:buFont typeface="Arial" panose="020B0604020202020204" pitchFamily="34" charset="0"/>
              <a:buChar char="•"/>
            </a:pPr>
            <a:r>
              <a:rPr lang="en-US" sz="1600" i="1" dirty="0">
                <a:solidFill>
                  <a:srgbClr val="000000"/>
                </a:solidFill>
                <a:latin typeface="Montserrat" panose="00000500000000000000" pitchFamily="2" charset="0"/>
              </a:rPr>
              <a:t>Prediction on unseen new target molecules using "</a:t>
            </a:r>
            <a:r>
              <a:rPr lang="en-US" sz="1600" i="1" dirty="0" err="1">
                <a:solidFill>
                  <a:srgbClr val="000000"/>
                </a:solidFill>
                <a:latin typeface="Montserrat" panose="00000500000000000000" pitchFamily="2" charset="0"/>
              </a:rPr>
              <a:t>predict_results</a:t>
            </a:r>
            <a:r>
              <a:rPr lang="en-US" sz="1600" i="1" dirty="0">
                <a:solidFill>
                  <a:srgbClr val="000000"/>
                </a:solidFill>
                <a:latin typeface="Montserrat" panose="00000500000000000000" pitchFamily="2" charset="0"/>
              </a:rPr>
              <a:t>" returned from </a:t>
            </a:r>
            <a:r>
              <a:rPr lang="en-US" sz="1600" i="1" dirty="0" err="1">
                <a:solidFill>
                  <a:srgbClr val="000000"/>
                </a:solidFill>
                <a:latin typeface="Montserrat" panose="00000500000000000000" pitchFamily="2" charset="0"/>
              </a:rPr>
              <a:t>pfm.predict_from_model_file</a:t>
            </a:r>
            <a:r>
              <a:rPr lang="en-US" sz="1600" i="1" dirty="0">
                <a:solidFill>
                  <a:srgbClr val="000000"/>
                </a:solidFill>
                <a:latin typeface="Montserrat" panose="00000500000000000000" pitchFamily="2" charset="0"/>
              </a:rPr>
              <a:t>()</a:t>
            </a:r>
            <a:endParaRPr lang="en-US" sz="1050" dirty="0">
              <a:solidFill>
                <a:srgbClr val="000000"/>
              </a:solidFill>
              <a:latin typeface="Montserrat" panose="00000500000000000000" pitchFamily="2" charset="0"/>
              <a:cs typeface="Courier New" panose="02070309020205020404" pitchFamily="49" charset="0"/>
            </a:endParaRPr>
          </a:p>
          <a:p>
            <a:endParaRPr lang="en-US" sz="1600" i="1" dirty="0">
              <a:solidFill>
                <a:srgbClr val="000000"/>
              </a:solidFill>
              <a:latin typeface="Montserrat" panose="00000500000000000000" pitchFamily="2" charset="0"/>
            </a:endParaRPr>
          </a:p>
        </p:txBody>
      </p:sp>
      <p:sp>
        <p:nvSpPr>
          <p:cNvPr id="45" name="TextBox 44">
            <a:extLst>
              <a:ext uri="{FF2B5EF4-FFF2-40B4-BE49-F238E27FC236}">
                <a16:creationId xmlns:a16="http://schemas.microsoft.com/office/drawing/2014/main" id="{4285C7A6-4752-4D83-B73A-56455897E337}"/>
              </a:ext>
            </a:extLst>
          </p:cNvPr>
          <p:cNvSpPr txBox="1"/>
          <p:nvPr/>
        </p:nvSpPr>
        <p:spPr>
          <a:xfrm>
            <a:off x="2399021" y="6998456"/>
            <a:ext cx="9905993" cy="738664"/>
          </a:xfrm>
          <a:prstGeom prst="rect">
            <a:avLst/>
          </a:prstGeom>
          <a:noFill/>
        </p:spPr>
        <p:txBody>
          <a:bodyPr wrap="square" rtlCol="0">
            <a:spAutoFit/>
          </a:bodyPr>
          <a:lstStyle/>
          <a:p>
            <a:r>
              <a:rPr lang="en-US" sz="1400" i="1" dirty="0">
                <a:latin typeface="Montserrat" panose="00000500000000000000" pitchFamily="2" charset="0"/>
                <a:cs typeface="Arial" panose="020B0604020202020204" pitchFamily="34" charset="0"/>
              </a:rPr>
              <a:t>• Can cause merged/created </a:t>
            </a:r>
            <a:r>
              <a:rPr lang="en-US" sz="1400" i="1" dirty="0" err="1">
                <a:latin typeface="Montserrat" panose="00000500000000000000" pitchFamily="2" charset="0"/>
                <a:cs typeface="Arial" panose="020B0604020202020204" pitchFamily="34" charset="0"/>
              </a:rPr>
              <a:t>dataframes</a:t>
            </a:r>
            <a:r>
              <a:rPr lang="en-US" sz="1400" i="1" dirty="0">
                <a:latin typeface="Montserrat" panose="00000500000000000000" pitchFamily="2" charset="0"/>
                <a:cs typeface="Arial" panose="020B0604020202020204" pitchFamily="34" charset="0"/>
              </a:rPr>
              <a:t> using predicted </a:t>
            </a:r>
            <a:r>
              <a:rPr lang="en-US" sz="1400" i="1" dirty="0" err="1">
                <a:latin typeface="Montserrat" panose="00000500000000000000" pitchFamily="2" charset="0"/>
                <a:cs typeface="Arial" panose="020B0604020202020204" pitchFamily="34" charset="0"/>
              </a:rPr>
              <a:t>dataframe</a:t>
            </a:r>
            <a:r>
              <a:rPr lang="en-US" sz="1400" i="1" dirty="0">
                <a:latin typeface="Montserrat" panose="00000500000000000000" pitchFamily="2" charset="0"/>
                <a:cs typeface="Arial" panose="020B0604020202020204" pitchFamily="34" charset="0"/>
              </a:rPr>
              <a:t> to become randomized.</a:t>
            </a:r>
          </a:p>
          <a:p>
            <a:r>
              <a:rPr lang="en-US" sz="1400" i="1" dirty="0">
                <a:latin typeface="Montserrat" panose="00000500000000000000" pitchFamily="2" charset="0"/>
                <a:cs typeface="Arial" panose="020B0604020202020204" pitchFamily="34" charset="0"/>
              </a:rPr>
              <a:t>• Should reset indices (</a:t>
            </a:r>
            <a:r>
              <a:rPr lang="en-US" sz="1400" i="1" dirty="0" err="1">
                <a:latin typeface="Montserrat" panose="00000500000000000000" pitchFamily="2" charset="0"/>
                <a:cs typeface="Arial" panose="020B0604020202020204" pitchFamily="34" charset="0"/>
              </a:rPr>
              <a:t>reset_index</a:t>
            </a:r>
            <a:r>
              <a:rPr lang="en-US" sz="1400" i="1" dirty="0">
                <a:latin typeface="Montserrat" panose="00000500000000000000" pitchFamily="2" charset="0"/>
                <a:cs typeface="Arial" panose="020B0604020202020204" pitchFamily="34" charset="0"/>
              </a:rPr>
              <a:t>(drop=True)) or use another column to merge on – </a:t>
            </a:r>
            <a:r>
              <a:rPr lang="en-US" sz="1400" i="1" dirty="0" err="1">
                <a:latin typeface="Montserrat" panose="00000500000000000000" pitchFamily="2" charset="0"/>
                <a:cs typeface="Arial" panose="020B0604020202020204" pitchFamily="34" charset="0"/>
              </a:rPr>
              <a:t>compound_id</a:t>
            </a:r>
            <a:r>
              <a:rPr lang="en-US" sz="1400" i="1" dirty="0">
                <a:latin typeface="Montserrat" panose="00000500000000000000" pitchFamily="2" charset="0"/>
                <a:cs typeface="Arial" panose="020B0604020202020204" pitchFamily="34" charset="0"/>
              </a:rPr>
              <a:t>, etc.</a:t>
            </a:r>
          </a:p>
          <a:p>
            <a:r>
              <a:rPr lang="en-US" sz="1400" i="1" dirty="0">
                <a:latin typeface="Montserrat" panose="00000500000000000000" pitchFamily="2" charset="0"/>
                <a:cs typeface="Arial" panose="020B0604020202020204" pitchFamily="34" charset="0"/>
              </a:rPr>
              <a:t>• Amanda said they thought they fixed this issue, will fix it for next release.  </a:t>
            </a:r>
          </a:p>
        </p:txBody>
      </p:sp>
      <p:sp>
        <p:nvSpPr>
          <p:cNvPr id="2" name="Title 1">
            <a:extLst>
              <a:ext uri="{FF2B5EF4-FFF2-40B4-BE49-F238E27FC236}">
                <a16:creationId xmlns:a16="http://schemas.microsoft.com/office/drawing/2014/main" id="{FCFBF72C-E34D-45AC-B0A7-78FEFF4A53C2}"/>
              </a:ext>
            </a:extLst>
          </p:cNvPr>
          <p:cNvSpPr>
            <a:spLocks noGrp="1"/>
          </p:cNvSpPr>
          <p:nvPr>
            <p:ph type="title"/>
          </p:nvPr>
        </p:nvSpPr>
        <p:spPr>
          <a:xfrm>
            <a:off x="440341" y="538206"/>
            <a:ext cx="10515600" cy="556000"/>
          </a:xfrm>
        </p:spPr>
        <p:txBody>
          <a:bodyPr/>
          <a:lstStyle/>
          <a:p>
            <a:pPr>
              <a:lnSpc>
                <a:spcPct val="100000"/>
              </a:lnSpc>
            </a:pPr>
            <a:r>
              <a:rPr lang="en-US" dirty="0">
                <a:latin typeface="Montserrat" panose="00000500000000000000" pitchFamily="2" charset="0"/>
              </a:rPr>
              <a:t>AMPL Tutorial from </a:t>
            </a:r>
            <a:r>
              <a:rPr lang="en-US" dirty="0" err="1">
                <a:latin typeface="Montserrat" panose="00000500000000000000" pitchFamily="2" charset="0"/>
              </a:rPr>
              <a:t>Github</a:t>
            </a:r>
            <a:br>
              <a:rPr lang="en-US" sz="2400" dirty="0">
                <a:latin typeface="Montserrat" panose="00000500000000000000" pitchFamily="2" charset="0"/>
              </a:rPr>
            </a:br>
            <a:r>
              <a:rPr lang="en-US" sz="1600" dirty="0">
                <a:latin typeface="Montserrat" panose="00000500000000000000" pitchFamily="2" charset="0"/>
                <a:hlinkClick r:id="rId2"/>
              </a:rPr>
              <a:t>https://github.com/ATOMScience-org/AMPL/tree/master/atomsci/ddm/examples/tutorials</a:t>
            </a:r>
            <a:br>
              <a:rPr lang="en-US" sz="2400" dirty="0">
                <a:latin typeface="Montserrat" panose="00000500000000000000" pitchFamily="2" charset="0"/>
              </a:rPr>
            </a:br>
            <a:endParaRPr lang="en-US" sz="2400" dirty="0">
              <a:latin typeface="Montserrat" panose="00000500000000000000" pitchFamily="2" charset="0"/>
            </a:endParaRPr>
          </a:p>
        </p:txBody>
      </p:sp>
    </p:spTree>
    <p:extLst>
      <p:ext uri="{BB962C8B-B14F-4D97-AF65-F5344CB8AC3E}">
        <p14:creationId xmlns:p14="http://schemas.microsoft.com/office/powerpoint/2010/main" val="106469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F1428-C262-4FEF-8C80-1474E746C6A6}"/>
              </a:ext>
            </a:extLst>
          </p:cNvPr>
          <p:cNvSpPr txBox="1"/>
          <p:nvPr/>
        </p:nvSpPr>
        <p:spPr>
          <a:xfrm>
            <a:off x="656097" y="1250812"/>
            <a:ext cx="1308371" cy="338554"/>
          </a:xfrm>
          <a:prstGeom prst="rect">
            <a:avLst/>
          </a:prstGeom>
          <a:noFill/>
        </p:spPr>
        <p:txBody>
          <a:bodyPr wrap="none" rtlCol="0">
            <a:spAutoFit/>
          </a:bodyPr>
          <a:lstStyle/>
          <a:p>
            <a:pPr algn="ctr"/>
            <a:r>
              <a:rPr lang="en-US" sz="1600" b="1" u="sng" dirty="0">
                <a:solidFill>
                  <a:srgbClr val="CC0099"/>
                </a:solidFill>
                <a:latin typeface="Montserrat" panose="00000500000000000000" pitchFamily="2" charset="0"/>
              </a:rPr>
              <a:t>Prediction</a:t>
            </a:r>
          </a:p>
        </p:txBody>
      </p:sp>
      <p:sp>
        <p:nvSpPr>
          <p:cNvPr id="3" name="TextBox 2">
            <a:extLst>
              <a:ext uri="{FF2B5EF4-FFF2-40B4-BE49-F238E27FC236}">
                <a16:creationId xmlns:a16="http://schemas.microsoft.com/office/drawing/2014/main" id="{E39233AF-DAC0-411E-9EA9-871CD52ABC7E}"/>
              </a:ext>
            </a:extLst>
          </p:cNvPr>
          <p:cNvSpPr txBox="1"/>
          <p:nvPr/>
        </p:nvSpPr>
        <p:spPr>
          <a:xfrm>
            <a:off x="608407" y="2500162"/>
            <a:ext cx="1357423" cy="2677656"/>
          </a:xfrm>
          <a:prstGeom prst="rect">
            <a:avLst/>
          </a:prstGeom>
          <a:noFill/>
        </p:spPr>
        <p:txBody>
          <a:bodyPr wrap="square" rtlCol="0">
            <a:spAutoFit/>
          </a:bodyPr>
          <a:lstStyle/>
          <a:p>
            <a:pPr algn="ctr"/>
            <a:r>
              <a:rPr lang="en-US" sz="1400" i="1" dirty="0">
                <a:solidFill>
                  <a:srgbClr val="CC0099"/>
                </a:solidFill>
                <a:latin typeface="Montserrat" panose="00000500000000000000" pitchFamily="2" charset="0"/>
                <a:cs typeface="Arial" panose="020B0604020202020204" pitchFamily="34" charset="0"/>
              </a:rPr>
              <a:t>Learn to store &amp; read in models</a:t>
            </a: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cs typeface="Arial" panose="020B0604020202020204" pitchFamily="34" charset="0"/>
            </a:endParaRPr>
          </a:p>
          <a:p>
            <a:pPr algn="ctr"/>
            <a:r>
              <a:rPr lang="en-US" sz="1400" i="1" dirty="0">
                <a:solidFill>
                  <a:srgbClr val="CC0099"/>
                </a:solidFill>
                <a:latin typeface="Montserrat" panose="00000500000000000000" pitchFamily="2" charset="0"/>
                <a:cs typeface="Arial" panose="020B0604020202020204" pitchFamily="34" charset="0"/>
              </a:rPr>
              <a:t>Use to predict on novel molecules</a:t>
            </a: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cs typeface="Arial" panose="020B0604020202020204" pitchFamily="34" charset="0"/>
            </a:endParaRPr>
          </a:p>
          <a:p>
            <a:pPr algn="ctr"/>
            <a:endParaRPr lang="en-US" sz="1400" i="1" dirty="0">
              <a:solidFill>
                <a:srgbClr val="CC0099"/>
              </a:solidFill>
              <a:latin typeface="Montserrat" panose="00000500000000000000" pitchFamily="2" charset="0"/>
            </a:endParaRPr>
          </a:p>
        </p:txBody>
      </p:sp>
      <p:sp>
        <p:nvSpPr>
          <p:cNvPr id="4" name="Arrow: Down 3">
            <a:extLst>
              <a:ext uri="{FF2B5EF4-FFF2-40B4-BE49-F238E27FC236}">
                <a16:creationId xmlns:a16="http://schemas.microsoft.com/office/drawing/2014/main" id="{B21442A7-B4B5-46D4-9FA4-355946555BB5}"/>
              </a:ext>
            </a:extLst>
          </p:cNvPr>
          <p:cNvSpPr/>
          <p:nvPr/>
        </p:nvSpPr>
        <p:spPr>
          <a:xfrm>
            <a:off x="1090930" y="1952090"/>
            <a:ext cx="265259" cy="472144"/>
          </a:xfrm>
          <a:prstGeom prst="downArrow">
            <a:avLst>
              <a:gd name="adj1" fmla="val 50000"/>
              <a:gd name="adj2" fmla="val 53873"/>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cxnSp>
        <p:nvCxnSpPr>
          <p:cNvPr id="5" name="Straight Arrow Connector 4">
            <a:extLst>
              <a:ext uri="{FF2B5EF4-FFF2-40B4-BE49-F238E27FC236}">
                <a16:creationId xmlns:a16="http://schemas.microsoft.com/office/drawing/2014/main" id="{90AC2034-BE1A-4181-85B0-D3C115208D52}"/>
              </a:ext>
            </a:extLst>
          </p:cNvPr>
          <p:cNvCxnSpPr>
            <a:cxnSpLocks/>
          </p:cNvCxnSpPr>
          <p:nvPr/>
        </p:nvCxnSpPr>
        <p:spPr>
          <a:xfrm>
            <a:off x="1255835" y="3281956"/>
            <a:ext cx="0" cy="341007"/>
          </a:xfrm>
          <a:prstGeom prst="straightConnector1">
            <a:avLst/>
          </a:prstGeom>
          <a:ln w="19050">
            <a:solidFill>
              <a:srgbClr val="CC0099"/>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9042F37-6FAD-4C71-BF61-01B8198FC51A}"/>
              </a:ext>
            </a:extLst>
          </p:cNvPr>
          <p:cNvSpPr/>
          <p:nvPr/>
        </p:nvSpPr>
        <p:spPr>
          <a:xfrm>
            <a:off x="410961" y="1222622"/>
            <a:ext cx="1737946" cy="3866364"/>
          </a:xfrm>
          <a:prstGeom prst="rect">
            <a:avLst/>
          </a:prstGeom>
          <a:no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sp>
        <p:nvSpPr>
          <p:cNvPr id="8" name="TextBox 7">
            <a:extLst>
              <a:ext uri="{FF2B5EF4-FFF2-40B4-BE49-F238E27FC236}">
                <a16:creationId xmlns:a16="http://schemas.microsoft.com/office/drawing/2014/main" id="{A028940C-FB50-4F45-8BFA-E5B1A8F74AA2}"/>
              </a:ext>
            </a:extLst>
          </p:cNvPr>
          <p:cNvSpPr txBox="1"/>
          <p:nvPr/>
        </p:nvSpPr>
        <p:spPr>
          <a:xfrm>
            <a:off x="2696960" y="1222622"/>
            <a:ext cx="7644765" cy="1738938"/>
          </a:xfrm>
          <a:prstGeom prst="rect">
            <a:avLst/>
          </a:prstGeom>
          <a:noFill/>
          <a:ln w="22225">
            <a:noFill/>
            <a:extLst>
              <a:ext uri="{C807C97D-BFC1-408E-A445-0C87EB9F89A2}">
                <ask:lineSketchStyleProps xmlns:ask="http://schemas.microsoft.com/office/drawing/2018/sketchyshapes" sd="1219033472">
                  <a:custGeom>
                    <a:avLst/>
                    <a:gdLst>
                      <a:gd name="connsiteX0" fmla="*/ 0 w 1910231"/>
                      <a:gd name="connsiteY0" fmla="*/ 0 h 646331"/>
                      <a:gd name="connsiteX1" fmla="*/ 617641 w 1910231"/>
                      <a:gd name="connsiteY1" fmla="*/ 0 h 646331"/>
                      <a:gd name="connsiteX2" fmla="*/ 1197078 w 1910231"/>
                      <a:gd name="connsiteY2" fmla="*/ 0 h 646331"/>
                      <a:gd name="connsiteX3" fmla="*/ 1910231 w 1910231"/>
                      <a:gd name="connsiteY3" fmla="*/ 0 h 646331"/>
                      <a:gd name="connsiteX4" fmla="*/ 1910231 w 1910231"/>
                      <a:gd name="connsiteY4" fmla="*/ 646331 h 646331"/>
                      <a:gd name="connsiteX5" fmla="*/ 1311692 w 1910231"/>
                      <a:gd name="connsiteY5" fmla="*/ 646331 h 646331"/>
                      <a:gd name="connsiteX6" fmla="*/ 636744 w 1910231"/>
                      <a:gd name="connsiteY6" fmla="*/ 646331 h 646331"/>
                      <a:gd name="connsiteX7" fmla="*/ 0 w 1910231"/>
                      <a:gd name="connsiteY7" fmla="*/ 646331 h 646331"/>
                      <a:gd name="connsiteX8" fmla="*/ 0 w 1910231"/>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0231" h="646331" extrusionOk="0">
                        <a:moveTo>
                          <a:pt x="0" y="0"/>
                        </a:moveTo>
                        <a:cubicBezTo>
                          <a:pt x="292384" y="20459"/>
                          <a:pt x="488444" y="-7685"/>
                          <a:pt x="617641" y="0"/>
                        </a:cubicBezTo>
                        <a:cubicBezTo>
                          <a:pt x="746838" y="7685"/>
                          <a:pt x="1000445" y="-14309"/>
                          <a:pt x="1197078" y="0"/>
                        </a:cubicBezTo>
                        <a:cubicBezTo>
                          <a:pt x="1393711" y="14309"/>
                          <a:pt x="1692932" y="31222"/>
                          <a:pt x="1910231" y="0"/>
                        </a:cubicBezTo>
                        <a:cubicBezTo>
                          <a:pt x="1917196" y="174446"/>
                          <a:pt x="1897274" y="454538"/>
                          <a:pt x="1910231" y="646331"/>
                        </a:cubicBezTo>
                        <a:cubicBezTo>
                          <a:pt x="1759465" y="654648"/>
                          <a:pt x="1466469" y="646435"/>
                          <a:pt x="1311692" y="646331"/>
                        </a:cubicBezTo>
                        <a:cubicBezTo>
                          <a:pt x="1156915" y="646227"/>
                          <a:pt x="850631" y="632332"/>
                          <a:pt x="636744" y="646331"/>
                        </a:cubicBezTo>
                        <a:cubicBezTo>
                          <a:pt x="422857" y="660330"/>
                          <a:pt x="289860" y="650843"/>
                          <a:pt x="0" y="646331"/>
                        </a:cubicBezTo>
                        <a:cubicBezTo>
                          <a:pt x="-31026" y="499526"/>
                          <a:pt x="22584" y="204044"/>
                          <a:pt x="0" y="0"/>
                        </a:cubicBezTo>
                        <a:close/>
                      </a:path>
                    </a:pathLst>
                  </a:custGeom>
                  <ask:type>
                    <ask:lineSketchNone/>
                  </ask:type>
                </ask:lineSketchStyleProps>
              </a:ext>
            </a:extLst>
          </a:ln>
          <a:effectLst>
            <a:glow rad="228600">
              <a:schemeClr val="accent6">
                <a:satMod val="175000"/>
                <a:alpha val="40000"/>
              </a:schemeClr>
            </a:glow>
          </a:effectLst>
        </p:spPr>
        <p:txBody>
          <a:bodyPr wrap="square" rtlCol="0">
            <a:spAutoFit/>
          </a:bodyPr>
          <a:lstStyle/>
          <a:p>
            <a:pPr marL="285750" indent="-285750">
              <a:buFont typeface="Wingdings" panose="05000000000000000000" pitchFamily="2" charset="2"/>
              <a:buChar char="Ø"/>
            </a:pPr>
            <a:r>
              <a:rPr lang="en-US" sz="1600" b="1" i="1" u="sng" dirty="0">
                <a:solidFill>
                  <a:srgbClr val="000000"/>
                </a:solidFill>
                <a:latin typeface="Montserrat" panose="00000500000000000000" pitchFamily="2" charset="0"/>
              </a:rPr>
              <a:t>Tutorial 10:</a:t>
            </a:r>
          </a:p>
          <a:p>
            <a:pPr>
              <a:spcBef>
                <a:spcPts val="600"/>
              </a:spcBef>
            </a:pPr>
            <a:r>
              <a:rPr lang="en-US" sz="1400" i="1" dirty="0">
                <a:solidFill>
                  <a:srgbClr val="000000"/>
                </a:solidFill>
                <a:latin typeface="Montserrat" panose="00000500000000000000" pitchFamily="2" charset="0"/>
              </a:rPr>
              <a:t>Trained &amp; stored models </a:t>
            </a:r>
            <a:r>
              <a:rPr lang="en-US" sz="1400" i="1" dirty="0">
                <a:solidFill>
                  <a:srgbClr val="FF0000"/>
                </a:solidFill>
                <a:latin typeface="Montserrat" panose="00000500000000000000" pitchFamily="2" charset="0"/>
              </a:rPr>
              <a:t>– </a:t>
            </a:r>
            <a:r>
              <a:rPr lang="en-US" sz="1400" b="1" i="1" dirty="0">
                <a:solidFill>
                  <a:srgbClr val="FF0000"/>
                </a:solidFill>
                <a:latin typeface="Montserrat" panose="00000500000000000000" pitchFamily="2" charset="0"/>
              </a:rPr>
              <a:t>Further analysis of predicted vs. actual data</a:t>
            </a:r>
          </a:p>
          <a:p>
            <a:r>
              <a:rPr lang="en-US" sz="1400" i="1" dirty="0">
                <a:solidFill>
                  <a:srgbClr val="FF0000"/>
                </a:solidFill>
                <a:latin typeface="Montserrat" panose="00000500000000000000" pitchFamily="2" charset="0"/>
              </a:rPr>
              <a:t>			</a:t>
            </a:r>
            <a:r>
              <a:rPr lang="en-US" sz="1400" b="1" i="1" dirty="0">
                <a:solidFill>
                  <a:srgbClr val="FF0000"/>
                </a:solidFill>
                <a:latin typeface="Montserrat" panose="00000500000000000000" pitchFamily="2" charset="0"/>
              </a:rPr>
              <a:t>shows </a:t>
            </a:r>
            <a:r>
              <a:rPr lang="en-US" sz="1400" b="1" i="1" dirty="0" err="1">
                <a:solidFill>
                  <a:srgbClr val="FF0000"/>
                </a:solidFill>
                <a:latin typeface="Montserrat" panose="00000500000000000000" pitchFamily="2" charset="0"/>
              </a:rPr>
              <a:t>XGBoost</a:t>
            </a:r>
            <a:r>
              <a:rPr lang="en-US" sz="1400" b="1" i="1" dirty="0">
                <a:solidFill>
                  <a:srgbClr val="FF0000"/>
                </a:solidFill>
                <a:latin typeface="Montserrat" panose="00000500000000000000" pitchFamily="2" charset="0"/>
              </a:rPr>
              <a:t> overfits on training set</a:t>
            </a:r>
            <a:endParaRPr lang="en-US" sz="1400" b="1" i="1" dirty="0">
              <a:solidFill>
                <a:srgbClr val="000000"/>
              </a:solidFill>
              <a:latin typeface="Montserrat" panose="00000500000000000000" pitchFamily="2" charset="0"/>
            </a:endParaRPr>
          </a:p>
          <a:p>
            <a:r>
              <a:rPr lang="en-US" sz="1400" i="1" dirty="0">
                <a:latin typeface="Montserrat" panose="00000500000000000000" pitchFamily="2" charset="0"/>
                <a:cs typeface="Arial" panose="020B0604020202020204" pitchFamily="34" charset="0"/>
              </a:rPr>
              <a:t>	•</a:t>
            </a:r>
            <a:r>
              <a:rPr lang="en-US" sz="1400" i="1" dirty="0">
                <a:solidFill>
                  <a:srgbClr val="006600"/>
                </a:solidFill>
                <a:latin typeface="Montserrat" panose="00000500000000000000" pitchFamily="2" charset="0"/>
                <a:cs typeface="Arial" panose="020B0604020202020204" pitchFamily="34" charset="0"/>
              </a:rPr>
              <a:t> </a:t>
            </a:r>
            <a:r>
              <a:rPr lang="en-US" sz="1400" i="1" dirty="0">
                <a:solidFill>
                  <a:srgbClr val="000000"/>
                </a:solidFill>
                <a:latin typeface="Montserrat" panose="00000500000000000000" pitchFamily="2" charset="0"/>
                <a:cs typeface="Arial" panose="020B0604020202020204" pitchFamily="34" charset="0"/>
              </a:rPr>
              <a:t>Random Forest </a:t>
            </a:r>
          </a:p>
          <a:p>
            <a:r>
              <a:rPr lang="en-US" sz="1400" b="1" i="1" dirty="0">
                <a:solidFill>
                  <a:srgbClr val="000000"/>
                </a:solidFill>
                <a:latin typeface="Montserrat" panose="00000500000000000000" pitchFamily="2" charset="0"/>
              </a:rPr>
              <a:t>	</a:t>
            </a:r>
            <a:r>
              <a:rPr lang="en-US" sz="1400" b="1" i="1" dirty="0">
                <a:latin typeface="Montserrat" panose="00000500000000000000" pitchFamily="2" charset="0"/>
                <a:cs typeface="Arial" panose="020B0604020202020204" pitchFamily="34" charset="0"/>
              </a:rPr>
              <a:t>•</a:t>
            </a:r>
            <a:r>
              <a:rPr lang="en-US" sz="1400" b="1" i="1" dirty="0">
                <a:solidFill>
                  <a:srgbClr val="006600"/>
                </a:solidFill>
                <a:latin typeface="Montserrat" panose="00000500000000000000" pitchFamily="2" charset="0"/>
                <a:cs typeface="Arial" panose="020B0604020202020204" pitchFamily="34" charset="0"/>
              </a:rPr>
              <a:t> </a:t>
            </a:r>
            <a:r>
              <a:rPr lang="en-US" sz="1400" b="1" i="1" dirty="0">
                <a:solidFill>
                  <a:srgbClr val="000000"/>
                </a:solidFill>
                <a:latin typeface="Montserrat" panose="00000500000000000000" pitchFamily="2" charset="0"/>
                <a:cs typeface="Arial" panose="020B0604020202020204" pitchFamily="34" charset="0"/>
              </a:rPr>
              <a:t>Neural Network (best model)</a:t>
            </a:r>
          </a:p>
          <a:p>
            <a:r>
              <a:rPr lang="en-US" sz="1400" i="1" dirty="0">
                <a:latin typeface="Montserrat" panose="00000500000000000000" pitchFamily="2" charset="0"/>
                <a:cs typeface="Arial" panose="020B0604020202020204" pitchFamily="34" charset="0"/>
              </a:rPr>
              <a:t>	•</a:t>
            </a:r>
            <a:r>
              <a:rPr lang="en-US" sz="1400" i="1" dirty="0">
                <a:solidFill>
                  <a:srgbClr val="006600"/>
                </a:solidFill>
                <a:latin typeface="Montserrat" panose="00000500000000000000" pitchFamily="2" charset="0"/>
                <a:cs typeface="Arial" panose="020B0604020202020204" pitchFamily="34" charset="0"/>
              </a:rPr>
              <a:t> </a:t>
            </a:r>
            <a:r>
              <a:rPr lang="en-US" sz="1400" i="1" dirty="0" err="1">
                <a:solidFill>
                  <a:srgbClr val="000000"/>
                </a:solidFill>
                <a:latin typeface="Montserrat" panose="00000500000000000000" pitchFamily="2" charset="0"/>
                <a:cs typeface="Arial" panose="020B0604020202020204" pitchFamily="34" charset="0"/>
              </a:rPr>
              <a:t>XGBoost</a:t>
            </a:r>
            <a:endParaRPr lang="en-US" sz="1400" i="1" dirty="0">
              <a:solidFill>
                <a:srgbClr val="000000"/>
              </a:solidFill>
              <a:latin typeface="Montserrat" panose="00000500000000000000" pitchFamily="2" charset="0"/>
            </a:endParaRPr>
          </a:p>
          <a:p>
            <a:endParaRPr lang="en-US" sz="1600" i="1" dirty="0">
              <a:solidFill>
                <a:srgbClr val="000000"/>
              </a:solidFill>
              <a:latin typeface="Montserrat" panose="00000500000000000000" pitchFamily="2" charset="0"/>
            </a:endParaRPr>
          </a:p>
        </p:txBody>
      </p:sp>
      <p:graphicFrame>
        <p:nvGraphicFramePr>
          <p:cNvPr id="9" name="Chart 8">
            <a:extLst>
              <a:ext uri="{FF2B5EF4-FFF2-40B4-BE49-F238E27FC236}">
                <a16:creationId xmlns:a16="http://schemas.microsoft.com/office/drawing/2014/main" id="{911F8F0A-8C1C-4619-BE90-F39B4E669B14}"/>
              </a:ext>
            </a:extLst>
          </p:cNvPr>
          <p:cNvGraphicFramePr>
            <a:graphicFrameLocks/>
          </p:cNvGraphicFramePr>
          <p:nvPr>
            <p:extLst>
              <p:ext uri="{D42A27DB-BD31-4B8C-83A1-F6EECF244321}">
                <p14:modId xmlns:p14="http://schemas.microsoft.com/office/powerpoint/2010/main" val="2865801572"/>
              </p:ext>
            </p:extLst>
          </p:nvPr>
        </p:nvGraphicFramePr>
        <p:xfrm>
          <a:off x="8864720" y="2885590"/>
          <a:ext cx="3428238" cy="310105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C8A3853A-8362-4479-BECF-819AA8FF9EFC}"/>
              </a:ext>
            </a:extLst>
          </p:cNvPr>
          <p:cNvSpPr txBox="1"/>
          <p:nvPr/>
        </p:nvSpPr>
        <p:spPr>
          <a:xfrm>
            <a:off x="9312603" y="3059668"/>
            <a:ext cx="1494320" cy="738664"/>
          </a:xfrm>
          <a:prstGeom prst="rect">
            <a:avLst/>
          </a:prstGeom>
          <a:noFill/>
        </p:spPr>
        <p:txBody>
          <a:bodyPr wrap="none" rtlCol="0">
            <a:spAutoFit/>
          </a:bodyPr>
          <a:lstStyle/>
          <a:p>
            <a:r>
              <a:rPr lang="en-US" sz="1400" b="1" dirty="0">
                <a:latin typeface="Montserrat" panose="00000500000000000000" pitchFamily="2" charset="0"/>
                <a:cs typeface="Arial" panose="020B0604020202020204" pitchFamily="34" charset="0"/>
              </a:rPr>
              <a:t>•</a:t>
            </a:r>
            <a:r>
              <a:rPr lang="en-US" sz="1050" b="1" dirty="0">
                <a:latin typeface="Montserrat" panose="00000500000000000000" pitchFamily="2" charset="0"/>
                <a:cs typeface="Arial" panose="020B0604020202020204" pitchFamily="34" charset="0"/>
              </a:rPr>
              <a:t> </a:t>
            </a:r>
            <a:r>
              <a:rPr lang="en-US" sz="1050" b="1" dirty="0">
                <a:latin typeface="Montserrat" panose="00000500000000000000" pitchFamily="2" charset="0"/>
              </a:rPr>
              <a:t>Train: </a:t>
            </a:r>
            <a:r>
              <a:rPr lang="en-US" sz="1050" b="1" i="1" dirty="0">
                <a:latin typeface="Montserrat" panose="00000500000000000000" pitchFamily="2" charset="0"/>
              </a:rPr>
              <a:t>R</a:t>
            </a:r>
            <a:r>
              <a:rPr lang="en-US" sz="1050" b="1" baseline="30000" dirty="0">
                <a:latin typeface="Montserrat" panose="00000500000000000000" pitchFamily="2" charset="0"/>
              </a:rPr>
              <a:t>2</a:t>
            </a:r>
            <a:r>
              <a:rPr lang="en-US" sz="1050" b="1" dirty="0">
                <a:latin typeface="Montserrat" panose="00000500000000000000" pitchFamily="2" charset="0"/>
              </a:rPr>
              <a:t> = 0.9995</a:t>
            </a:r>
          </a:p>
          <a:p>
            <a:r>
              <a:rPr lang="en-US" sz="1400" b="1" dirty="0">
                <a:solidFill>
                  <a:srgbClr val="0000FF"/>
                </a:solidFill>
                <a:latin typeface="Montserrat" panose="00000500000000000000" pitchFamily="2" charset="0"/>
                <a:cs typeface="Arial" panose="020B0604020202020204" pitchFamily="34" charset="0"/>
              </a:rPr>
              <a:t>•</a:t>
            </a:r>
            <a:r>
              <a:rPr lang="en-US" sz="1050" b="1" dirty="0">
                <a:solidFill>
                  <a:srgbClr val="0000FF"/>
                </a:solidFill>
                <a:latin typeface="Montserrat" panose="00000500000000000000" pitchFamily="2" charset="0"/>
                <a:cs typeface="Arial" panose="020B0604020202020204" pitchFamily="34" charset="0"/>
              </a:rPr>
              <a:t> </a:t>
            </a:r>
            <a:r>
              <a:rPr lang="en-US" sz="1050" b="1" dirty="0">
                <a:solidFill>
                  <a:srgbClr val="0000FF"/>
                </a:solidFill>
                <a:latin typeface="Montserrat" panose="00000500000000000000" pitchFamily="2" charset="0"/>
              </a:rPr>
              <a:t>Valid: </a:t>
            </a:r>
            <a:r>
              <a:rPr lang="en-US" sz="1050" b="1" i="1" dirty="0">
                <a:solidFill>
                  <a:srgbClr val="0000FF"/>
                </a:solidFill>
                <a:latin typeface="Montserrat" panose="00000500000000000000" pitchFamily="2" charset="0"/>
              </a:rPr>
              <a:t>R</a:t>
            </a:r>
            <a:r>
              <a:rPr lang="en-US" sz="1050" b="1" baseline="30000" dirty="0">
                <a:solidFill>
                  <a:srgbClr val="0000FF"/>
                </a:solidFill>
                <a:latin typeface="Montserrat" panose="00000500000000000000" pitchFamily="2" charset="0"/>
              </a:rPr>
              <a:t>2</a:t>
            </a:r>
            <a:r>
              <a:rPr lang="en-US" sz="1050" b="1" dirty="0">
                <a:solidFill>
                  <a:srgbClr val="0000FF"/>
                </a:solidFill>
                <a:latin typeface="Montserrat" panose="00000500000000000000" pitchFamily="2" charset="0"/>
              </a:rPr>
              <a:t> = 0.7587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 </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Test: </a:t>
            </a:r>
            <a:r>
              <a:rPr kumimoji="0" lang="en-US" sz="1050" b="1" i="1" u="none" strike="noStrike" kern="1200" cap="none" spc="0" normalizeH="0" baseline="0" noProof="0" dirty="0">
                <a:ln>
                  <a:noFill/>
                </a:ln>
                <a:solidFill>
                  <a:srgbClr val="FF0000"/>
                </a:solidFill>
                <a:effectLst/>
                <a:uLnTx/>
                <a:uFillTx/>
                <a:latin typeface="Montserrat" panose="00000500000000000000" pitchFamily="2" charset="0"/>
              </a:rPr>
              <a:t>R</a:t>
            </a:r>
            <a:r>
              <a:rPr kumimoji="0" lang="en-US" sz="1050" b="1" i="0" u="none" strike="noStrike" kern="1200" cap="none" spc="0" normalizeH="0" baseline="30000" noProof="0" dirty="0">
                <a:ln>
                  <a:noFill/>
                </a:ln>
                <a:solidFill>
                  <a:srgbClr val="FF0000"/>
                </a:solidFill>
                <a:effectLst/>
                <a:uLnTx/>
                <a:uFillTx/>
                <a:latin typeface="Montserrat" panose="00000500000000000000" pitchFamily="2" charset="0"/>
              </a:rPr>
              <a:t>2</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 = 0.7723</a:t>
            </a:r>
          </a:p>
        </p:txBody>
      </p:sp>
      <p:sp>
        <p:nvSpPr>
          <p:cNvPr id="11" name="TextBox 10">
            <a:extLst>
              <a:ext uri="{FF2B5EF4-FFF2-40B4-BE49-F238E27FC236}">
                <a16:creationId xmlns:a16="http://schemas.microsoft.com/office/drawing/2014/main" id="{EAAD694D-E2F1-471C-A14C-C3B55D1DB7D7}"/>
              </a:ext>
            </a:extLst>
          </p:cNvPr>
          <p:cNvSpPr txBox="1"/>
          <p:nvPr/>
        </p:nvSpPr>
        <p:spPr>
          <a:xfrm>
            <a:off x="10246181" y="2752634"/>
            <a:ext cx="824265" cy="430887"/>
          </a:xfrm>
          <a:prstGeom prst="rect">
            <a:avLst/>
          </a:prstGeom>
          <a:noFill/>
        </p:spPr>
        <p:txBody>
          <a:bodyPr wrap="none" rtlCol="0">
            <a:spAutoFit/>
          </a:bodyPr>
          <a:lstStyle/>
          <a:p>
            <a:r>
              <a:rPr lang="en-US" sz="1100" b="1" dirty="0" err="1">
                <a:latin typeface="Montserrat" panose="00000500000000000000" pitchFamily="2" charset="0"/>
                <a:cs typeface="Arial" panose="020B0604020202020204" pitchFamily="34" charset="0"/>
              </a:rPr>
              <a:t>XGBoost</a:t>
            </a:r>
            <a:endParaRPr lang="en-US" sz="1100" b="1" dirty="0">
              <a:solidFill>
                <a:srgbClr val="FF0000"/>
              </a:solidFill>
              <a:latin typeface="Montserrat" panose="00000500000000000000" pitchFamily="2" charset="0"/>
            </a:endParaRPr>
          </a:p>
          <a:p>
            <a:endParaRPr lang="en-US" sz="1100" b="1" dirty="0">
              <a:latin typeface="Montserrat" panose="00000500000000000000" pitchFamily="2" charset="0"/>
            </a:endParaRPr>
          </a:p>
        </p:txBody>
      </p:sp>
      <p:sp>
        <p:nvSpPr>
          <p:cNvPr id="12" name="TextBox 11">
            <a:extLst>
              <a:ext uri="{FF2B5EF4-FFF2-40B4-BE49-F238E27FC236}">
                <a16:creationId xmlns:a16="http://schemas.microsoft.com/office/drawing/2014/main" id="{83DBA283-A792-41F7-9683-3C650DB2C293}"/>
              </a:ext>
            </a:extLst>
          </p:cNvPr>
          <p:cNvSpPr txBox="1"/>
          <p:nvPr/>
        </p:nvSpPr>
        <p:spPr>
          <a:xfrm>
            <a:off x="10059763" y="5881138"/>
            <a:ext cx="906017" cy="261610"/>
          </a:xfrm>
          <a:prstGeom prst="rect">
            <a:avLst/>
          </a:prstGeom>
          <a:noFill/>
        </p:spPr>
        <p:txBody>
          <a:bodyPr wrap="none" rtlCol="0">
            <a:spAutoFit/>
          </a:bodyPr>
          <a:lstStyle/>
          <a:p>
            <a:r>
              <a:rPr lang="en-US" sz="1100" b="1" i="1" dirty="0">
                <a:latin typeface="Montserrat" panose="00000500000000000000" pitchFamily="2" charset="0"/>
                <a:cs typeface="Arial" panose="020B0604020202020204" pitchFamily="34" charset="0"/>
              </a:rPr>
              <a:t>Predicted</a:t>
            </a:r>
            <a:endParaRPr lang="en-US" sz="1100" b="1" i="1" dirty="0">
              <a:solidFill>
                <a:srgbClr val="FF0000"/>
              </a:solidFill>
              <a:latin typeface="Montserrat" panose="00000500000000000000" pitchFamily="2" charset="0"/>
            </a:endParaRPr>
          </a:p>
        </p:txBody>
      </p:sp>
      <p:sp>
        <p:nvSpPr>
          <p:cNvPr id="13" name="TextBox 12">
            <a:extLst>
              <a:ext uri="{FF2B5EF4-FFF2-40B4-BE49-F238E27FC236}">
                <a16:creationId xmlns:a16="http://schemas.microsoft.com/office/drawing/2014/main" id="{23D1A4D6-01AA-439D-B42A-7F4F16B61FE5}"/>
              </a:ext>
            </a:extLst>
          </p:cNvPr>
          <p:cNvSpPr txBox="1"/>
          <p:nvPr/>
        </p:nvSpPr>
        <p:spPr>
          <a:xfrm rot="16200000">
            <a:off x="2169565" y="3708185"/>
            <a:ext cx="671979" cy="261610"/>
          </a:xfrm>
          <a:prstGeom prst="rect">
            <a:avLst/>
          </a:prstGeom>
          <a:noFill/>
        </p:spPr>
        <p:txBody>
          <a:bodyPr wrap="none" rtlCol="0">
            <a:spAutoFit/>
          </a:bodyPr>
          <a:lstStyle/>
          <a:p>
            <a:r>
              <a:rPr lang="en-US" sz="1100" b="1" i="1" dirty="0">
                <a:latin typeface="Montserrat" panose="00000500000000000000" pitchFamily="2" charset="0"/>
                <a:cs typeface="Arial" panose="020B0604020202020204" pitchFamily="34" charset="0"/>
              </a:rPr>
              <a:t>Actual</a:t>
            </a:r>
            <a:endParaRPr lang="en-US" sz="1100" b="1" i="1" dirty="0">
              <a:solidFill>
                <a:srgbClr val="FF0000"/>
              </a:solidFill>
              <a:latin typeface="Montserrat" panose="00000500000000000000" pitchFamily="2" charset="0"/>
            </a:endParaRPr>
          </a:p>
        </p:txBody>
      </p:sp>
      <p:sp>
        <p:nvSpPr>
          <p:cNvPr id="15" name="TextBox 14">
            <a:extLst>
              <a:ext uri="{FF2B5EF4-FFF2-40B4-BE49-F238E27FC236}">
                <a16:creationId xmlns:a16="http://schemas.microsoft.com/office/drawing/2014/main" id="{940F2F49-1CE7-48C7-A5E1-A5F11600618D}"/>
              </a:ext>
            </a:extLst>
          </p:cNvPr>
          <p:cNvSpPr txBox="1"/>
          <p:nvPr/>
        </p:nvSpPr>
        <p:spPr>
          <a:xfrm>
            <a:off x="6043474" y="3053924"/>
            <a:ext cx="1513556" cy="738664"/>
          </a:xfrm>
          <a:prstGeom prst="rect">
            <a:avLst/>
          </a:prstGeom>
          <a:noFill/>
        </p:spPr>
        <p:txBody>
          <a:bodyPr wrap="none" rtlCol="0">
            <a:spAutoFit/>
          </a:bodyPr>
          <a:lstStyle/>
          <a:p>
            <a:r>
              <a:rPr lang="en-US" sz="1400" b="1" dirty="0">
                <a:latin typeface="Montserrat" panose="00000500000000000000" pitchFamily="2" charset="0"/>
                <a:cs typeface="Arial" panose="020B0604020202020204" pitchFamily="34" charset="0"/>
              </a:rPr>
              <a:t>•</a:t>
            </a:r>
            <a:r>
              <a:rPr lang="en-US" sz="1050" b="1" dirty="0">
                <a:latin typeface="Montserrat" panose="00000500000000000000" pitchFamily="2" charset="0"/>
                <a:cs typeface="Arial" panose="020B0604020202020204" pitchFamily="34" charset="0"/>
              </a:rPr>
              <a:t> </a:t>
            </a:r>
            <a:r>
              <a:rPr lang="en-US" sz="1050" b="1" dirty="0">
                <a:latin typeface="Montserrat" panose="00000500000000000000" pitchFamily="2" charset="0"/>
              </a:rPr>
              <a:t>Train: </a:t>
            </a:r>
            <a:r>
              <a:rPr lang="en-US" sz="1050" b="1" i="1" dirty="0">
                <a:latin typeface="Montserrat" panose="00000500000000000000" pitchFamily="2" charset="0"/>
              </a:rPr>
              <a:t>R</a:t>
            </a:r>
            <a:r>
              <a:rPr lang="en-US" sz="1050" b="1" baseline="30000" dirty="0">
                <a:latin typeface="Montserrat" panose="00000500000000000000" pitchFamily="2" charset="0"/>
              </a:rPr>
              <a:t>2</a:t>
            </a:r>
            <a:r>
              <a:rPr lang="en-US" sz="1050" b="1" dirty="0">
                <a:latin typeface="Montserrat" panose="00000500000000000000" pitchFamily="2" charset="0"/>
              </a:rPr>
              <a:t> = 0.9494</a:t>
            </a:r>
          </a:p>
          <a:p>
            <a:r>
              <a:rPr lang="en-US" sz="1400" b="1" dirty="0">
                <a:solidFill>
                  <a:srgbClr val="0000FF"/>
                </a:solidFill>
                <a:latin typeface="Montserrat" panose="00000500000000000000" pitchFamily="2" charset="0"/>
                <a:cs typeface="Arial" panose="020B0604020202020204" pitchFamily="34" charset="0"/>
              </a:rPr>
              <a:t>•</a:t>
            </a:r>
            <a:r>
              <a:rPr lang="en-US" sz="1050" b="1" dirty="0">
                <a:solidFill>
                  <a:srgbClr val="0000FF"/>
                </a:solidFill>
                <a:latin typeface="Montserrat" panose="00000500000000000000" pitchFamily="2" charset="0"/>
                <a:cs typeface="Arial" panose="020B0604020202020204" pitchFamily="34" charset="0"/>
              </a:rPr>
              <a:t> </a:t>
            </a:r>
            <a:r>
              <a:rPr lang="en-US" sz="1050" b="1" dirty="0">
                <a:solidFill>
                  <a:srgbClr val="0000FF"/>
                </a:solidFill>
                <a:latin typeface="Montserrat" panose="00000500000000000000" pitchFamily="2" charset="0"/>
              </a:rPr>
              <a:t>Valid: </a:t>
            </a:r>
            <a:r>
              <a:rPr lang="en-US" sz="1050" b="1" i="1" dirty="0">
                <a:solidFill>
                  <a:srgbClr val="0000FF"/>
                </a:solidFill>
                <a:latin typeface="Montserrat" panose="00000500000000000000" pitchFamily="2" charset="0"/>
              </a:rPr>
              <a:t>R</a:t>
            </a:r>
            <a:r>
              <a:rPr lang="en-US" sz="1050" b="1" baseline="30000" dirty="0">
                <a:solidFill>
                  <a:srgbClr val="0000FF"/>
                </a:solidFill>
                <a:latin typeface="Montserrat" panose="00000500000000000000" pitchFamily="2" charset="0"/>
              </a:rPr>
              <a:t>2</a:t>
            </a:r>
            <a:r>
              <a:rPr lang="en-US" sz="1050" b="1" dirty="0">
                <a:solidFill>
                  <a:srgbClr val="0000FF"/>
                </a:solidFill>
                <a:latin typeface="Montserrat" panose="00000500000000000000" pitchFamily="2" charset="0"/>
              </a:rPr>
              <a:t> = 0.7926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 </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Test: </a:t>
            </a:r>
            <a:r>
              <a:rPr kumimoji="0" lang="en-US" sz="1050" b="1" i="1" u="none" strike="noStrike" kern="1200" cap="none" spc="0" normalizeH="0" baseline="0" noProof="0" dirty="0">
                <a:ln>
                  <a:noFill/>
                </a:ln>
                <a:solidFill>
                  <a:srgbClr val="FF0000"/>
                </a:solidFill>
                <a:effectLst/>
                <a:uLnTx/>
                <a:uFillTx/>
                <a:latin typeface="Montserrat" panose="00000500000000000000" pitchFamily="2" charset="0"/>
              </a:rPr>
              <a:t>R</a:t>
            </a:r>
            <a:r>
              <a:rPr kumimoji="0" lang="en-US" sz="1050" b="1" i="0" u="none" strike="noStrike" kern="1200" cap="none" spc="0" normalizeH="0" baseline="30000" noProof="0" dirty="0">
                <a:ln>
                  <a:noFill/>
                </a:ln>
                <a:solidFill>
                  <a:srgbClr val="FF0000"/>
                </a:solidFill>
                <a:effectLst/>
                <a:uLnTx/>
                <a:uFillTx/>
                <a:latin typeface="Montserrat" panose="00000500000000000000" pitchFamily="2" charset="0"/>
              </a:rPr>
              <a:t>2</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 = 0.8369</a:t>
            </a:r>
          </a:p>
        </p:txBody>
      </p:sp>
      <p:sp>
        <p:nvSpPr>
          <p:cNvPr id="16" name="TextBox 15">
            <a:extLst>
              <a:ext uri="{FF2B5EF4-FFF2-40B4-BE49-F238E27FC236}">
                <a16:creationId xmlns:a16="http://schemas.microsoft.com/office/drawing/2014/main" id="{4E5610EA-8828-4459-808D-80ABDC9B8E36}"/>
              </a:ext>
            </a:extLst>
          </p:cNvPr>
          <p:cNvSpPr txBox="1"/>
          <p:nvPr/>
        </p:nvSpPr>
        <p:spPr>
          <a:xfrm>
            <a:off x="6764964" y="2726515"/>
            <a:ext cx="1356462" cy="430887"/>
          </a:xfrm>
          <a:prstGeom prst="rect">
            <a:avLst/>
          </a:prstGeom>
          <a:noFill/>
        </p:spPr>
        <p:txBody>
          <a:bodyPr wrap="none" rtlCol="0">
            <a:spAutoFit/>
          </a:bodyPr>
          <a:lstStyle/>
          <a:p>
            <a:r>
              <a:rPr lang="en-US" sz="1100" b="1" dirty="0">
                <a:latin typeface="Montserrat" panose="00000500000000000000" pitchFamily="2" charset="0"/>
                <a:cs typeface="Arial" panose="020B0604020202020204" pitchFamily="34" charset="0"/>
              </a:rPr>
              <a:t>Neural Network</a:t>
            </a:r>
            <a:endParaRPr lang="en-US" sz="1100" b="1" dirty="0">
              <a:solidFill>
                <a:srgbClr val="FF0000"/>
              </a:solidFill>
              <a:latin typeface="Montserrat" panose="00000500000000000000" pitchFamily="2" charset="0"/>
            </a:endParaRPr>
          </a:p>
          <a:p>
            <a:endParaRPr lang="en-US" sz="1100" b="1" dirty="0">
              <a:latin typeface="Montserrat" panose="00000500000000000000" pitchFamily="2" charset="0"/>
            </a:endParaRPr>
          </a:p>
        </p:txBody>
      </p:sp>
      <p:sp>
        <p:nvSpPr>
          <p:cNvPr id="17" name="TextBox 16">
            <a:extLst>
              <a:ext uri="{FF2B5EF4-FFF2-40B4-BE49-F238E27FC236}">
                <a16:creationId xmlns:a16="http://schemas.microsoft.com/office/drawing/2014/main" id="{C1F17DA3-1F81-47EB-B143-376AB01C3BB6}"/>
              </a:ext>
            </a:extLst>
          </p:cNvPr>
          <p:cNvSpPr txBox="1"/>
          <p:nvPr/>
        </p:nvSpPr>
        <p:spPr>
          <a:xfrm>
            <a:off x="6888869" y="5906823"/>
            <a:ext cx="906017" cy="261610"/>
          </a:xfrm>
          <a:prstGeom prst="rect">
            <a:avLst/>
          </a:prstGeom>
          <a:noFill/>
        </p:spPr>
        <p:txBody>
          <a:bodyPr wrap="none" rtlCol="0">
            <a:spAutoFit/>
          </a:bodyPr>
          <a:lstStyle/>
          <a:p>
            <a:r>
              <a:rPr lang="en-US" sz="1100" b="1" i="1" dirty="0">
                <a:latin typeface="Montserrat" panose="00000500000000000000" pitchFamily="2" charset="0"/>
                <a:cs typeface="Arial" panose="020B0604020202020204" pitchFamily="34" charset="0"/>
              </a:rPr>
              <a:t>Predicted</a:t>
            </a:r>
            <a:endParaRPr lang="en-US" sz="1100" b="1" i="1" dirty="0">
              <a:solidFill>
                <a:srgbClr val="FF0000"/>
              </a:solidFill>
              <a:latin typeface="Montserrat" panose="00000500000000000000" pitchFamily="2" charset="0"/>
            </a:endParaRPr>
          </a:p>
        </p:txBody>
      </p:sp>
      <p:sp>
        <p:nvSpPr>
          <p:cNvPr id="19" name="TextBox 18">
            <a:extLst>
              <a:ext uri="{FF2B5EF4-FFF2-40B4-BE49-F238E27FC236}">
                <a16:creationId xmlns:a16="http://schemas.microsoft.com/office/drawing/2014/main" id="{5FAFBDB6-1A10-4590-860B-8D682210210B}"/>
              </a:ext>
            </a:extLst>
          </p:cNvPr>
          <p:cNvSpPr txBox="1"/>
          <p:nvPr/>
        </p:nvSpPr>
        <p:spPr>
          <a:xfrm>
            <a:off x="2848118" y="2991158"/>
            <a:ext cx="1495922" cy="738664"/>
          </a:xfrm>
          <a:prstGeom prst="rect">
            <a:avLst/>
          </a:prstGeom>
          <a:noFill/>
        </p:spPr>
        <p:txBody>
          <a:bodyPr wrap="none" rtlCol="0">
            <a:spAutoFit/>
          </a:bodyPr>
          <a:lstStyle/>
          <a:p>
            <a:r>
              <a:rPr lang="en-US" sz="1400" b="1" dirty="0">
                <a:latin typeface="Montserrat" panose="00000500000000000000" pitchFamily="2" charset="0"/>
                <a:cs typeface="Arial" panose="020B0604020202020204" pitchFamily="34" charset="0"/>
              </a:rPr>
              <a:t>•</a:t>
            </a:r>
            <a:r>
              <a:rPr lang="en-US" sz="1050" b="1" dirty="0">
                <a:latin typeface="Montserrat" panose="00000500000000000000" pitchFamily="2" charset="0"/>
                <a:cs typeface="Arial" panose="020B0604020202020204" pitchFamily="34" charset="0"/>
              </a:rPr>
              <a:t> </a:t>
            </a:r>
            <a:r>
              <a:rPr lang="en-US" sz="1050" b="1" dirty="0">
                <a:latin typeface="Montserrat" panose="00000500000000000000" pitchFamily="2" charset="0"/>
              </a:rPr>
              <a:t>Train: </a:t>
            </a:r>
            <a:r>
              <a:rPr lang="en-US" sz="1050" b="1" i="1" dirty="0">
                <a:latin typeface="Montserrat" panose="00000500000000000000" pitchFamily="2" charset="0"/>
              </a:rPr>
              <a:t>R</a:t>
            </a:r>
            <a:r>
              <a:rPr lang="en-US" sz="1050" b="1" baseline="30000" dirty="0">
                <a:latin typeface="Montserrat" panose="00000500000000000000" pitchFamily="2" charset="0"/>
              </a:rPr>
              <a:t>2</a:t>
            </a:r>
            <a:r>
              <a:rPr lang="en-US" sz="1050" b="1" dirty="0">
                <a:latin typeface="Montserrat" panose="00000500000000000000" pitchFamily="2" charset="0"/>
              </a:rPr>
              <a:t> = 0.9892</a:t>
            </a:r>
          </a:p>
          <a:p>
            <a:r>
              <a:rPr lang="en-US" sz="1400" b="1" dirty="0">
                <a:solidFill>
                  <a:srgbClr val="0000FF"/>
                </a:solidFill>
                <a:latin typeface="Montserrat" panose="00000500000000000000" pitchFamily="2" charset="0"/>
                <a:cs typeface="Arial" panose="020B0604020202020204" pitchFamily="34" charset="0"/>
              </a:rPr>
              <a:t>•</a:t>
            </a:r>
            <a:r>
              <a:rPr lang="en-US" sz="1050" b="1" dirty="0">
                <a:solidFill>
                  <a:srgbClr val="0000FF"/>
                </a:solidFill>
                <a:latin typeface="Montserrat" panose="00000500000000000000" pitchFamily="2" charset="0"/>
                <a:cs typeface="Arial" panose="020B0604020202020204" pitchFamily="34" charset="0"/>
              </a:rPr>
              <a:t> </a:t>
            </a:r>
            <a:r>
              <a:rPr lang="en-US" sz="1050" b="1" dirty="0">
                <a:solidFill>
                  <a:srgbClr val="0000FF"/>
                </a:solidFill>
                <a:latin typeface="Montserrat" panose="00000500000000000000" pitchFamily="2" charset="0"/>
              </a:rPr>
              <a:t>Valid: </a:t>
            </a:r>
            <a:r>
              <a:rPr lang="en-US" sz="1050" b="1" i="1" dirty="0">
                <a:solidFill>
                  <a:srgbClr val="0000FF"/>
                </a:solidFill>
                <a:latin typeface="Montserrat" panose="00000500000000000000" pitchFamily="2" charset="0"/>
              </a:rPr>
              <a:t>R</a:t>
            </a:r>
            <a:r>
              <a:rPr lang="en-US" sz="1050" b="1" baseline="30000" dirty="0">
                <a:solidFill>
                  <a:srgbClr val="0000FF"/>
                </a:solidFill>
                <a:latin typeface="Montserrat" panose="00000500000000000000" pitchFamily="2" charset="0"/>
              </a:rPr>
              <a:t>2</a:t>
            </a:r>
            <a:r>
              <a:rPr lang="en-US" sz="1050" b="1" dirty="0">
                <a:solidFill>
                  <a:srgbClr val="0000FF"/>
                </a:solidFill>
                <a:latin typeface="Montserrat" panose="00000500000000000000" pitchFamily="2" charset="0"/>
              </a:rPr>
              <a:t> = 0.6682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cs typeface="Arial" panose="020B0604020202020204" pitchFamily="34" charset="0"/>
              </a:rPr>
              <a:t> </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Test: </a:t>
            </a:r>
            <a:r>
              <a:rPr kumimoji="0" lang="en-US" sz="1050" b="1" i="1" u="none" strike="noStrike" kern="1200" cap="none" spc="0" normalizeH="0" baseline="0" noProof="0" dirty="0">
                <a:ln>
                  <a:noFill/>
                </a:ln>
                <a:solidFill>
                  <a:srgbClr val="FF0000"/>
                </a:solidFill>
                <a:effectLst/>
                <a:uLnTx/>
                <a:uFillTx/>
                <a:latin typeface="Montserrat" panose="00000500000000000000" pitchFamily="2" charset="0"/>
              </a:rPr>
              <a:t>R</a:t>
            </a:r>
            <a:r>
              <a:rPr kumimoji="0" lang="en-US" sz="1050" b="1" i="0" u="none" strike="noStrike" kern="1200" cap="none" spc="0" normalizeH="0" baseline="30000" noProof="0" dirty="0">
                <a:ln>
                  <a:noFill/>
                </a:ln>
                <a:solidFill>
                  <a:srgbClr val="FF0000"/>
                </a:solidFill>
                <a:effectLst/>
                <a:uLnTx/>
                <a:uFillTx/>
                <a:latin typeface="Montserrat" panose="00000500000000000000" pitchFamily="2" charset="0"/>
              </a:rPr>
              <a:t>2</a:t>
            </a:r>
            <a:r>
              <a:rPr kumimoji="0" lang="en-US" sz="1050" b="1" i="0" u="none" strike="noStrike" kern="1200" cap="none" spc="0" normalizeH="0" baseline="0" noProof="0" dirty="0">
                <a:ln>
                  <a:noFill/>
                </a:ln>
                <a:solidFill>
                  <a:srgbClr val="FF0000"/>
                </a:solidFill>
                <a:effectLst/>
                <a:uLnTx/>
                <a:uFillTx/>
                <a:latin typeface="Montserrat" panose="00000500000000000000" pitchFamily="2" charset="0"/>
              </a:rPr>
              <a:t> = 0.7759</a:t>
            </a:r>
          </a:p>
        </p:txBody>
      </p:sp>
      <p:sp>
        <p:nvSpPr>
          <p:cNvPr id="20" name="TextBox 19">
            <a:extLst>
              <a:ext uri="{FF2B5EF4-FFF2-40B4-BE49-F238E27FC236}">
                <a16:creationId xmlns:a16="http://schemas.microsoft.com/office/drawing/2014/main" id="{62A3D460-A261-4850-8311-A54F591E0623}"/>
              </a:ext>
            </a:extLst>
          </p:cNvPr>
          <p:cNvSpPr txBox="1"/>
          <p:nvPr/>
        </p:nvSpPr>
        <p:spPr>
          <a:xfrm>
            <a:off x="3480952" y="2697292"/>
            <a:ext cx="1321196" cy="430887"/>
          </a:xfrm>
          <a:prstGeom prst="rect">
            <a:avLst/>
          </a:prstGeom>
          <a:noFill/>
        </p:spPr>
        <p:txBody>
          <a:bodyPr wrap="none" rtlCol="0">
            <a:spAutoFit/>
          </a:bodyPr>
          <a:lstStyle/>
          <a:p>
            <a:r>
              <a:rPr lang="en-US" sz="1100" b="1" dirty="0">
                <a:latin typeface="Montserrat" panose="00000500000000000000" pitchFamily="2" charset="0"/>
                <a:cs typeface="Arial" panose="020B0604020202020204" pitchFamily="34" charset="0"/>
              </a:rPr>
              <a:t>Random Forest</a:t>
            </a:r>
            <a:endParaRPr lang="en-US" sz="1100" b="1" dirty="0">
              <a:solidFill>
                <a:srgbClr val="FF0000"/>
              </a:solidFill>
              <a:latin typeface="Montserrat" panose="00000500000000000000" pitchFamily="2" charset="0"/>
            </a:endParaRPr>
          </a:p>
          <a:p>
            <a:endParaRPr lang="en-US" sz="1100" b="1" dirty="0">
              <a:latin typeface="Montserrat" panose="00000500000000000000" pitchFamily="2" charset="0"/>
            </a:endParaRPr>
          </a:p>
        </p:txBody>
      </p:sp>
      <p:sp>
        <p:nvSpPr>
          <p:cNvPr id="21" name="TextBox 20">
            <a:extLst>
              <a:ext uri="{FF2B5EF4-FFF2-40B4-BE49-F238E27FC236}">
                <a16:creationId xmlns:a16="http://schemas.microsoft.com/office/drawing/2014/main" id="{1D9FDAE3-3465-4D66-BB9B-CA7C642548F1}"/>
              </a:ext>
            </a:extLst>
          </p:cNvPr>
          <p:cNvSpPr txBox="1"/>
          <p:nvPr/>
        </p:nvSpPr>
        <p:spPr>
          <a:xfrm>
            <a:off x="3471913" y="5869214"/>
            <a:ext cx="906017" cy="261610"/>
          </a:xfrm>
          <a:prstGeom prst="rect">
            <a:avLst/>
          </a:prstGeom>
          <a:noFill/>
        </p:spPr>
        <p:txBody>
          <a:bodyPr wrap="none" rtlCol="0">
            <a:spAutoFit/>
          </a:bodyPr>
          <a:lstStyle/>
          <a:p>
            <a:r>
              <a:rPr lang="en-US" sz="1100" b="1" i="1" dirty="0">
                <a:latin typeface="Montserrat" panose="00000500000000000000" pitchFamily="2" charset="0"/>
                <a:cs typeface="Arial" panose="020B0604020202020204" pitchFamily="34" charset="0"/>
              </a:rPr>
              <a:t>Predicted</a:t>
            </a:r>
            <a:endParaRPr lang="en-US" sz="1100" b="1" i="1" dirty="0">
              <a:solidFill>
                <a:srgbClr val="FF0000"/>
              </a:solidFill>
              <a:latin typeface="Montserrat" panose="00000500000000000000" pitchFamily="2" charset="0"/>
            </a:endParaRPr>
          </a:p>
        </p:txBody>
      </p:sp>
      <p:graphicFrame>
        <p:nvGraphicFramePr>
          <p:cNvPr id="24" name="Chart 23">
            <a:extLst>
              <a:ext uri="{FF2B5EF4-FFF2-40B4-BE49-F238E27FC236}">
                <a16:creationId xmlns:a16="http://schemas.microsoft.com/office/drawing/2014/main" id="{F059A979-EA9B-4320-9F95-44EBA95328D9}"/>
              </a:ext>
            </a:extLst>
          </p:cNvPr>
          <p:cNvGraphicFramePr>
            <a:graphicFrameLocks/>
          </p:cNvGraphicFramePr>
          <p:nvPr>
            <p:extLst>
              <p:ext uri="{D42A27DB-BD31-4B8C-83A1-F6EECF244321}">
                <p14:modId xmlns:p14="http://schemas.microsoft.com/office/powerpoint/2010/main" val="1666498563"/>
              </p:ext>
            </p:extLst>
          </p:nvPr>
        </p:nvGraphicFramePr>
        <p:xfrm>
          <a:off x="2390798" y="2875934"/>
          <a:ext cx="3428238" cy="31010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3F9DE8E-C418-450C-9DB6-B2FBB87DBE93}"/>
              </a:ext>
            </a:extLst>
          </p:cNvPr>
          <p:cNvGraphicFramePr>
            <a:graphicFrameLocks/>
          </p:cNvGraphicFramePr>
          <p:nvPr>
            <p:extLst>
              <p:ext uri="{D42A27DB-BD31-4B8C-83A1-F6EECF244321}">
                <p14:modId xmlns:p14="http://schemas.microsoft.com/office/powerpoint/2010/main" val="1852423528"/>
              </p:ext>
            </p:extLst>
          </p:nvPr>
        </p:nvGraphicFramePr>
        <p:xfrm>
          <a:off x="5660424" y="2844210"/>
          <a:ext cx="3428238" cy="3101054"/>
        </p:xfrm>
        <a:graphic>
          <a:graphicData uri="http://schemas.openxmlformats.org/drawingml/2006/chart">
            <c:chart xmlns:c="http://schemas.openxmlformats.org/drawingml/2006/chart" xmlns:r="http://schemas.openxmlformats.org/officeDocument/2006/relationships" r:id="rId4"/>
          </a:graphicData>
        </a:graphic>
      </p:graphicFrame>
      <p:sp>
        <p:nvSpPr>
          <p:cNvPr id="25" name="Title 1">
            <a:extLst>
              <a:ext uri="{FF2B5EF4-FFF2-40B4-BE49-F238E27FC236}">
                <a16:creationId xmlns:a16="http://schemas.microsoft.com/office/drawing/2014/main" id="{32C573B8-365F-4EB5-8646-8FA1A3396A32}"/>
              </a:ext>
            </a:extLst>
          </p:cNvPr>
          <p:cNvSpPr>
            <a:spLocks noGrp="1"/>
          </p:cNvSpPr>
          <p:nvPr>
            <p:ph type="title"/>
          </p:nvPr>
        </p:nvSpPr>
        <p:spPr>
          <a:xfrm>
            <a:off x="440341" y="538206"/>
            <a:ext cx="10515600" cy="556000"/>
          </a:xfrm>
        </p:spPr>
        <p:txBody>
          <a:bodyPr/>
          <a:lstStyle/>
          <a:p>
            <a:pPr>
              <a:lnSpc>
                <a:spcPct val="100000"/>
              </a:lnSpc>
            </a:pPr>
            <a:r>
              <a:rPr lang="en-US" dirty="0">
                <a:latin typeface="Montserrat" panose="00000500000000000000" pitchFamily="2" charset="0"/>
              </a:rPr>
              <a:t>Comparing Models Trained with AMPL </a:t>
            </a:r>
            <a:br>
              <a:rPr lang="en-US" sz="2400" dirty="0">
                <a:latin typeface="Montserrat" panose="00000500000000000000" pitchFamily="2" charset="0"/>
              </a:rPr>
            </a:br>
            <a:r>
              <a:rPr lang="en-US" sz="1600" dirty="0">
                <a:latin typeface="Montserrat" panose="00000500000000000000" pitchFamily="2" charset="0"/>
              </a:rPr>
              <a:t>Slide </a:t>
            </a:r>
            <a:r>
              <a:rPr lang="en-US" sz="1600" dirty="0" err="1">
                <a:latin typeface="Montserrat" panose="00000500000000000000" pitchFamily="2" charset="0"/>
              </a:rPr>
              <a:t>Courtsey</a:t>
            </a:r>
            <a:r>
              <a:rPr lang="en-US" sz="1600" dirty="0">
                <a:latin typeface="Montserrat" panose="00000500000000000000" pitchFamily="2" charset="0"/>
              </a:rPr>
              <a:t> – Joseph Ivanic</a:t>
            </a:r>
            <a:br>
              <a:rPr lang="en-US" sz="2400" dirty="0">
                <a:latin typeface="Montserrat" panose="00000500000000000000" pitchFamily="2" charset="0"/>
              </a:rPr>
            </a:br>
            <a:endParaRPr lang="en-US" sz="2400" dirty="0">
              <a:latin typeface="Montserrat" panose="00000500000000000000" pitchFamily="2" charset="0"/>
            </a:endParaRPr>
          </a:p>
        </p:txBody>
      </p:sp>
    </p:spTree>
    <p:extLst>
      <p:ext uri="{BB962C8B-B14F-4D97-AF65-F5344CB8AC3E}">
        <p14:creationId xmlns:p14="http://schemas.microsoft.com/office/powerpoint/2010/main" val="175113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OM Theme">
  <a:themeElements>
    <a:clrScheme name="ATOM Color Palette">
      <a:dk1>
        <a:srgbClr val="4B4B4B"/>
      </a:dk1>
      <a:lt1>
        <a:srgbClr val="FFFFFF"/>
      </a:lt1>
      <a:dk2>
        <a:srgbClr val="7682A4"/>
      </a:dk2>
      <a:lt2>
        <a:srgbClr val="A7DDD8"/>
      </a:lt2>
      <a:accent1>
        <a:srgbClr val="353C50"/>
      </a:accent1>
      <a:accent2>
        <a:srgbClr val="6C4990"/>
      </a:accent2>
      <a:accent3>
        <a:srgbClr val="BD206B"/>
      </a:accent3>
      <a:accent4>
        <a:srgbClr val="EA2127"/>
      </a:accent4>
      <a:accent5>
        <a:srgbClr val="6DC7BE"/>
      </a:accent5>
      <a:accent6>
        <a:srgbClr val="FFC012"/>
      </a:accent6>
      <a:hlink>
        <a:srgbClr val="BD206B"/>
      </a:hlink>
      <a:folHlink>
        <a:srgbClr val="6C49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1793</Words>
  <Application>Microsoft Office PowerPoint</Application>
  <PresentationFormat>Widescreen</PresentationFormat>
  <Paragraphs>451</Paragraphs>
  <Slides>18</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Courier New</vt:lpstr>
      <vt:lpstr>Gotham Book</vt:lpstr>
      <vt:lpstr>Montserrat</vt:lpstr>
      <vt:lpstr>Montserrat Medium</vt:lpstr>
      <vt:lpstr>Wingdings</vt:lpstr>
      <vt:lpstr>Office Theme</vt:lpstr>
      <vt:lpstr>ATOM Theme</vt:lpstr>
      <vt:lpstr>ATOM Modelling PipeLine (AMPL) Tutorial</vt:lpstr>
      <vt:lpstr>Acknowledgements</vt:lpstr>
      <vt:lpstr>The ATOM Platform</vt:lpstr>
      <vt:lpstr>Agenda</vt:lpstr>
      <vt:lpstr>AMPL: End-to-End Data-Driven Modeling Pipeline </vt:lpstr>
      <vt:lpstr>AMPL: End-to-End Data-Driven Modeling Pipeline </vt:lpstr>
      <vt:lpstr>AMPL Modules </vt:lpstr>
      <vt:lpstr>AMPL Tutorial from Github https://github.com/ATOMScience-org/AMPL/tree/master/atomsci/ddm/examples/tutorials </vt:lpstr>
      <vt:lpstr>Comparing Models Trained with AMPL  Slide Courtsey – Joseph Ivanic </vt:lpstr>
      <vt:lpstr>Property Prediction and Scoring</vt:lpstr>
      <vt:lpstr>PowerPoint Presentation</vt:lpstr>
      <vt:lpstr>SMILES 🡪 Fingerprint</vt:lpstr>
      <vt:lpstr>Featurizing a molecule: Molecular descriptors</vt:lpstr>
      <vt:lpstr>Computing Env</vt:lpstr>
      <vt:lpstr>Useful links </vt:lpstr>
      <vt:lpstr>A sample dataset</vt:lpstr>
      <vt:lpstr>The ATOM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 Modelling PipeLine (AMPL) Tutorial</dc:title>
  <dc:creator>Sarkar, Titli (NIH/NCI) [C]</dc:creator>
  <cp:lastModifiedBy>Sarkar, Titli (NIH/NCI) [C]</cp:lastModifiedBy>
  <cp:revision>1</cp:revision>
  <dcterms:created xsi:type="dcterms:W3CDTF">2022-05-30T12:11:21Z</dcterms:created>
  <dcterms:modified xsi:type="dcterms:W3CDTF">2022-05-31T18:55:02Z</dcterms:modified>
</cp:coreProperties>
</file>