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4" r:id="rId4"/>
  </p:sldIdLst>
  <p:sldSz cx="12192000" cy="6858000"/>
  <p:notesSz cx="7315200" cy="9601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5A"/>
    <a:srgbClr val="296B7F"/>
    <a:srgbClr val="003F4E"/>
    <a:srgbClr val="25529B"/>
    <a:srgbClr val="214171"/>
    <a:srgbClr val="579FDB"/>
    <a:srgbClr val="7BA8DF"/>
    <a:srgbClr val="93B8E5"/>
    <a:srgbClr val="95CEFD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43" autoAdjust="0"/>
  </p:normalViewPr>
  <p:slideViewPr>
    <p:cSldViewPr snapToGrid="0">
      <p:cViewPr varScale="1">
        <p:scale>
          <a:sx n="134" d="100"/>
          <a:sy n="134" d="100"/>
        </p:scale>
        <p:origin x="1041" y="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3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3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F10F6EE-F1C6-40F7-B270-54FB0CD3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4678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9738" y="708025"/>
            <a:ext cx="6435725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58" y="4564505"/>
            <a:ext cx="5406887" cy="43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4678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4D23AD-E538-4E71-9BEF-0816F0B7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0549" indent="-29636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5461" indent="-23709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9644" indent="-23709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3829" indent="-23709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8013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196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381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0564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013E0-628E-4FE4-9A0D-A3C31AC61A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08025"/>
            <a:ext cx="6435725" cy="36210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708025"/>
            <a:ext cx="6435725" cy="3621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4D23AD-E538-4E71-9BEF-0816F0B795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987800"/>
            <a:ext cx="12192000" cy="2870201"/>
          </a:xfrm>
          <a:prstGeom prst="rect">
            <a:avLst/>
          </a:prstGeom>
          <a:solidFill>
            <a:srgbClr val="29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FNLCR Lab Technician  Image" title="FNLCR Lab Technician Image"/>
          <p:cNvPicPr>
            <a:picLocks noChangeAspect="1"/>
          </p:cNvPicPr>
          <p:nvPr userDrawn="1"/>
        </p:nvPicPr>
        <p:blipFill rotWithShape="1">
          <a:blip r:embed="rId2"/>
          <a:srcRect l="-19" t="20100" r="19" b="13607"/>
          <a:stretch/>
        </p:blipFill>
        <p:spPr>
          <a:xfrm>
            <a:off x="-2345" y="176525"/>
            <a:ext cx="12194345" cy="43529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12192000" cy="1027376"/>
          </a:xfrm>
          <a:prstGeom prst="rect">
            <a:avLst/>
          </a:prstGeom>
          <a:solidFill>
            <a:srgbClr val="00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451" y="4389406"/>
            <a:ext cx="10496549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6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6451" y="5347462"/>
            <a:ext cx="7844367" cy="87074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Box 10" descr="HHS/NIH/NCI/FFRDC Text" title="HHS/NIH/NCI/FFRDC Text"/>
          <p:cNvSpPr txBox="1"/>
          <p:nvPr userDrawn="1"/>
        </p:nvSpPr>
        <p:spPr>
          <a:xfrm>
            <a:off x="1751214" y="6359120"/>
            <a:ext cx="10374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  <p:pic>
        <p:nvPicPr>
          <p:cNvPr id="13" name="Picture 12" descr="FNLCR Text Treatment with NCI Subtext" title="FNLCR Text Treatmen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8" y="167066"/>
            <a:ext cx="3431858" cy="7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buClr>
                <a:srgbClr val="0C5A5A"/>
              </a:buClr>
              <a:defRPr sz="2000"/>
            </a:lvl1pPr>
            <a:lvl2pPr>
              <a:spcBef>
                <a:spcPts val="1000"/>
              </a:spcBef>
              <a:buClr>
                <a:srgbClr val="0C5A5A"/>
              </a:buClr>
              <a:defRPr sz="1800"/>
            </a:lvl2pPr>
            <a:lvl3pPr>
              <a:spcBef>
                <a:spcPts val="1000"/>
              </a:spcBef>
              <a:buClr>
                <a:srgbClr val="0C5A5A"/>
              </a:buClr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A090F8D-2E91-45E8-9D37-A3B45C719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3724275"/>
            <a:ext cx="115951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911601"/>
            <a:ext cx="103632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44714"/>
            <a:ext cx="103632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0C5A5A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1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3F16-30DE-453E-94B0-1A020852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AF63-5028-4458-8012-536D2A56B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D7C8-1305-4FA9-B0F4-FF3B8A8A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6F06-7577-4118-B20B-132D877B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1C0B36-EA07-475A-A861-C032BD5E1A4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3C9C7-3D7B-4701-A84E-C61D96E0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ACDA-6A92-43DE-9B7D-2F75DFBF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A642-49DE-41DA-8D7A-0D0A79F2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47778"/>
          </a:xfrm>
          <a:prstGeom prst="rect">
            <a:avLst/>
          </a:prstGeom>
          <a:solidFill>
            <a:srgbClr val="00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5" y="1381125"/>
            <a:ext cx="109770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7417" y="0"/>
            <a:ext cx="87862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 descr="FNLCR Text Treatment Image" title="FNLCR Text Treatment Image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79" y="137317"/>
            <a:ext cx="890125" cy="9781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A090F8D-2E91-45E8-9D37-A3B45C7194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2" r:id="rId2"/>
    <p:sldLayoutId id="2147484183" r:id="rId3"/>
    <p:sldLayoutId id="2147484188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Char char="•"/>
        <a:defRPr sz="18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</a:t>
            </a:r>
            <a:br>
              <a:rPr lang="en-US" dirty="0"/>
            </a:br>
            <a:r>
              <a:rPr lang="en-US" sz="1400" b="0" dirty="0"/>
              <a:t>Title, Affiliation</a:t>
            </a:r>
          </a:p>
          <a:p>
            <a:r>
              <a:rPr lang="en-US" sz="1400" b="0" dirty="0"/>
              <a:t>Date 1,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Secondary Slide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090F8D-2E91-45E8-9D37-A3B45C7194D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Presenter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Frederick National Laborator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6B7F"/>
      </a:accent1>
      <a:accent2>
        <a:srgbClr val="003F4E"/>
      </a:accent2>
      <a:accent3>
        <a:srgbClr val="ECBA4C"/>
      </a:accent3>
      <a:accent4>
        <a:srgbClr val="B0B37B"/>
      </a:accent4>
      <a:accent5>
        <a:srgbClr val="D07C2C"/>
      </a:accent5>
      <a:accent6>
        <a:srgbClr val="6C7627"/>
      </a:accent6>
      <a:hlink>
        <a:srgbClr val="6F9ABB"/>
      </a:hlink>
      <a:folHlink>
        <a:srgbClr val="77340D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18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3_Default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FNLCR Blue PPTOSS Template</dc:title>
  <dc:subject>FNLCR Blue PPTOSS Template</dc:subject>
  <dc:creator>NCI at Frederick</dc:creator>
  <cp:keywords>FNLCR Blue PPTOSS Template</cp:keywords>
  <dc:description/>
  <cp:lastModifiedBy>Kane, Allen (NIH/NCI) [C]</cp:lastModifiedBy>
  <cp:revision>153</cp:revision>
  <cp:lastPrinted>2015-11-10T17:26:07Z</cp:lastPrinted>
  <dcterms:created xsi:type="dcterms:W3CDTF">2007-01-16T17:20:08Z</dcterms:created>
  <dcterms:modified xsi:type="dcterms:W3CDTF">2019-07-31T20:02:07Z</dcterms:modified>
  <cp:category>FNLCR Blue PPTOSS Template</cp:category>
</cp:coreProperties>
</file>