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"/>
  </p:notesMasterIdLst>
  <p:handoutMasterIdLst>
    <p:handoutMasterId r:id="rId6"/>
  </p:handoutMasterIdLst>
  <p:sldIdLst>
    <p:sldId id="270" r:id="rId2"/>
    <p:sldId id="271" r:id="rId3"/>
    <p:sldId id="274" r:id="rId4"/>
  </p:sldIdLst>
  <p:sldSz cx="9144000" cy="6858000" type="screen4x3"/>
  <p:notesSz cx="7315200" cy="96012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29B"/>
    <a:srgbClr val="214171"/>
    <a:srgbClr val="579FDB"/>
    <a:srgbClr val="7BA8DF"/>
    <a:srgbClr val="93B8E5"/>
    <a:srgbClr val="95CEFD"/>
    <a:srgbClr val="6699FF"/>
    <a:srgbClr val="081C32"/>
    <a:srgbClr val="0C5A5A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43" autoAdjust="0"/>
  </p:normalViewPr>
  <p:slideViewPr>
    <p:cSldViewPr snapToGrid="0">
      <p:cViewPr varScale="1">
        <p:scale>
          <a:sx n="179" d="100"/>
          <a:sy n="179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3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3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F10F6EE-F1C6-40F7-B270-54FB0CD3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4678" y="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3013" y="708025"/>
            <a:ext cx="4829175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158" y="4564505"/>
            <a:ext cx="5406887" cy="432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901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4678" y="912901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34D23AD-E538-4E71-9BEF-0816F0B7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0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0549" indent="-29636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85461" indent="-23709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9644" indent="-23709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33829" indent="-23709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08013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196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381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0564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C013E0-628E-4FE4-9A0D-A3C31AC61A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4D23AD-E538-4E71-9BEF-0816F0B795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ingle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352925"/>
            <a:ext cx="9144000" cy="2505075"/>
          </a:xfrm>
          <a:prstGeom prst="rect">
            <a:avLst/>
          </a:prstGeom>
          <a:solidFill>
            <a:srgbClr val="579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FNLCR Lab Technician  Image" title="FNLCR Lab Technician Image"/>
          <p:cNvPicPr>
            <a:picLocks noChangeAspect="1"/>
          </p:cNvPicPr>
          <p:nvPr userDrawn="1"/>
        </p:nvPicPr>
        <p:blipFill rotWithShape="1">
          <a:blip r:embed="rId2"/>
          <a:srcRect t="6950" b="4463"/>
          <a:stretch/>
        </p:blipFill>
        <p:spPr>
          <a:xfrm>
            <a:off x="0" y="0"/>
            <a:ext cx="9144000" cy="44100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4389405"/>
            <a:ext cx="7872412" cy="868363"/>
          </a:xfrm>
          <a:effectLst/>
        </p:spPr>
        <p:txBody>
          <a:bodyPr/>
          <a:lstStyle>
            <a:lvl1pPr>
              <a:lnSpc>
                <a:spcPct val="95000"/>
              </a:lnSpc>
              <a:defRPr sz="26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4838" y="5347462"/>
            <a:ext cx="5883275" cy="87074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2" r="1683" b="28312"/>
          <a:stretch/>
        </p:blipFill>
        <p:spPr>
          <a:xfrm>
            <a:off x="0" y="0"/>
            <a:ext cx="9144000" cy="1036320"/>
          </a:xfrm>
          <a:prstGeom prst="rect">
            <a:avLst/>
          </a:prstGeom>
        </p:spPr>
      </p:pic>
      <p:pic>
        <p:nvPicPr>
          <p:cNvPr id="10" name="Picture 9" descr="FNLCR Text Treatment/NCI Sub Text" title="FNLCR Text Treatment/NCI Sub Tex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28" y="183306"/>
            <a:ext cx="3578867" cy="764345"/>
          </a:xfrm>
          <a:prstGeom prst="rect">
            <a:avLst/>
          </a:prstGeom>
        </p:spPr>
      </p:pic>
      <p:sp>
        <p:nvSpPr>
          <p:cNvPr id="11" name="TextBox 10" descr="HHS/NIH/NCI/FFRDC Text" title="HHS/NIH/NCI/FFRDC Text"/>
          <p:cNvSpPr txBox="1"/>
          <p:nvPr userDrawn="1"/>
        </p:nvSpPr>
        <p:spPr>
          <a:xfrm>
            <a:off x="1313410" y="6359120"/>
            <a:ext cx="7780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fontAlgn="base">
              <a:spcBef>
                <a:spcPts val="0"/>
              </a:spcBef>
              <a:buNone/>
            </a:pPr>
            <a:r>
              <a:rPr lang="en-US" sz="800" dirty="0"/>
              <a:t>DEPARTMENT OF HEALTH AND HUMAN SERVICES • National Institutes of Health • National Cancer Institute</a:t>
            </a:r>
          </a:p>
          <a:p>
            <a:pPr marL="0" indent="0" algn="r" fontAlgn="base">
              <a:spcBef>
                <a:spcPts val="600"/>
              </a:spcBef>
              <a:buNone/>
            </a:pPr>
            <a:r>
              <a:rPr lang="en-US" sz="800" dirty="0"/>
              <a:t>Frederick National Laboratory is a Federally Funded Research and Development Center</a:t>
            </a:r>
            <a:r>
              <a:rPr lang="en-US" sz="800" baseline="0" dirty="0"/>
              <a:t> </a:t>
            </a:r>
            <a:r>
              <a:rPr lang="en-US" sz="800" dirty="0"/>
              <a:t>operated by </a:t>
            </a:r>
            <a:r>
              <a:rPr lang="en-US" sz="800" dirty="0" err="1"/>
              <a:t>Leidos</a:t>
            </a:r>
            <a:r>
              <a:rPr lang="en-US" sz="800" dirty="0"/>
              <a:t> Biomedical Research, Inc., for the National Cancer Institute</a:t>
            </a:r>
          </a:p>
        </p:txBody>
      </p:sp>
    </p:spTree>
    <p:extLst>
      <p:ext uri="{BB962C8B-B14F-4D97-AF65-F5344CB8AC3E}">
        <p14:creationId xmlns:p14="http://schemas.microsoft.com/office/powerpoint/2010/main" val="27841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F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buClr>
                <a:srgbClr val="579FDB"/>
              </a:buClr>
              <a:defRPr sz="2000"/>
            </a:lvl1pPr>
            <a:lvl2pPr>
              <a:spcBef>
                <a:spcPts val="1000"/>
              </a:spcBef>
              <a:buClr>
                <a:srgbClr val="579FDB"/>
              </a:buClr>
              <a:defRPr sz="1800"/>
            </a:lvl2pPr>
            <a:lvl3pPr>
              <a:spcBef>
                <a:spcPts val="1000"/>
              </a:spcBef>
              <a:buClr>
                <a:srgbClr val="579FDB"/>
              </a:buClr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A090F8D-2E91-45E8-9D37-A3B45C719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5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724275"/>
            <a:ext cx="8696325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1600"/>
            <a:ext cx="7772400" cy="1362075"/>
          </a:xfrm>
        </p:spPr>
        <p:txBody>
          <a:bodyPr anchor="t"/>
          <a:lstStyle>
            <a:lvl1pPr algn="l">
              <a:defRPr sz="1600" b="0" i="0" cap="none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44713"/>
            <a:ext cx="7772400" cy="1500187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rgbClr val="0070C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17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tiff"/><Relationship Id="rId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NLCR Abstract Bar" title="FNLCR Abstract Bar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"/>
            <a:ext cx="9144000" cy="1249018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381125"/>
            <a:ext cx="82327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4" descr="FNLCR Text Treatment Image" title="FNLCR Text Treatment Image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92" y="108398"/>
            <a:ext cx="956660" cy="10512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A090F8D-2E91-45E8-9D37-A3B45C7194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2" r:id="rId2"/>
    <p:sldLayoutId id="2147484183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579FDB"/>
        </a:buClr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85750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579FDB"/>
        </a:buClr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579FDB"/>
        </a:buClr>
        <a:buChar char="•"/>
        <a:defRPr sz="1800">
          <a:solidFill>
            <a:schemeClr val="tx1"/>
          </a:solidFill>
          <a:latin typeface="+mn-lt"/>
        </a:defRPr>
      </a:lvl3pPr>
      <a:lvl4pPr marL="1485900" indent="-228600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579FDB"/>
        </a:buClr>
        <a:buChar char="–"/>
        <a:defRPr sz="18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C00000"/>
        </a:buClr>
        <a:buChar char="»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</a:t>
            </a:r>
            <a:br>
              <a:rPr lang="en-US" dirty="0"/>
            </a:br>
            <a:r>
              <a:rPr lang="en-US" sz="1400" b="0" dirty="0"/>
              <a:t>Title, Affiliation</a:t>
            </a:r>
          </a:p>
          <a:p>
            <a:r>
              <a:rPr lang="en-US" sz="1400" b="0" dirty="0"/>
              <a:t>Date 1, 2016</a:t>
            </a:r>
          </a:p>
        </p:txBody>
      </p:sp>
      <p:sp>
        <p:nvSpPr>
          <p:cNvPr id="5" name="TextBox 4" descr="HHS/NIH/NCI/FFRDC Text" title="HHS/NIH/NCI/FFRDC Text"/>
          <p:cNvSpPr txBox="1"/>
          <p:nvPr/>
        </p:nvSpPr>
        <p:spPr>
          <a:xfrm>
            <a:off x="1313410" y="6359120"/>
            <a:ext cx="7780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fontAlgn="base">
              <a:spcBef>
                <a:spcPts val="0"/>
              </a:spcBef>
              <a:buNone/>
            </a:pPr>
            <a:r>
              <a:rPr lang="en-US" sz="800" dirty="0"/>
              <a:t>DEPARTMENT OF HEALTH AND HUMAN SERVICES • National Institutes of Health • National Cancer Institute</a:t>
            </a:r>
          </a:p>
          <a:p>
            <a:pPr marL="0" indent="0" algn="r" fontAlgn="base">
              <a:spcBef>
                <a:spcPts val="600"/>
              </a:spcBef>
              <a:buNone/>
            </a:pPr>
            <a:r>
              <a:rPr lang="en-US" sz="800" dirty="0"/>
              <a:t>Frederick National Laboratory is a Federally Funded Research and Development Center</a:t>
            </a:r>
            <a:r>
              <a:rPr lang="en-US" sz="800" baseline="0" dirty="0"/>
              <a:t> </a:t>
            </a:r>
            <a:r>
              <a:rPr lang="en-US" sz="800" dirty="0"/>
              <a:t>operated by </a:t>
            </a:r>
            <a:r>
              <a:rPr lang="en-US" sz="800" dirty="0" err="1"/>
              <a:t>Leidos</a:t>
            </a:r>
            <a:r>
              <a:rPr lang="en-US" sz="800" dirty="0"/>
              <a:t> Biomedical Research, Inc., for the National Cancer Institute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Secondary Slide 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Bullet point</a:t>
            </a:r>
          </a:p>
          <a:p>
            <a:r>
              <a:rPr lang="en-US"/>
              <a:t>Bullet point</a:t>
            </a:r>
          </a:p>
          <a:p>
            <a:r>
              <a:rPr lang="en-US"/>
              <a:t>Bullet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090F8D-2E91-45E8-9D37-A3B45C7194D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Presenter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C:\WINNT\System32\spool\DRIVERS\COLOR\RCVD65.ICM"/>
  <p:tag name="DESTINATIONPROFILE" val="C:\WINNT\System32\spool\DRIVERS\COLOR\BdRm Proj_4-17-03_1.icc"/>
  <p:tag name="RI" val="0"/>
  <p:tag name="VIEW" val="MONITOR"/>
</p:tagLst>
</file>

<file path=ppt/theme/theme1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</TotalTime>
  <Words>57</Words>
  <Application>Microsoft Macintosh PowerPoint</Application>
  <PresentationFormat>On-screen Show (4:3)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3_Default Design</vt:lpstr>
      <vt:lpstr>Presentation Title</vt:lpstr>
      <vt:lpstr>Secondary Slide Title</vt:lpstr>
      <vt:lpstr>Presenter</vt:lpstr>
    </vt:vector>
  </TitlesOfParts>
  <Manager/>
  <Company>NCI at Frederick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FNLCR Blue PPTOSS Template</dc:title>
  <dc:subject>FNLCR Blue PPTOSS Template</dc:subject>
  <dc:creator>NCI at Frederick</dc:creator>
  <cp:keywords>FNLCR Blue PPTOSS Template</cp:keywords>
  <dc:description/>
  <cp:lastModifiedBy>Kane, Allen (NIH/NCI) [C]</cp:lastModifiedBy>
  <cp:revision>147</cp:revision>
  <cp:lastPrinted>2015-11-10T17:26:07Z</cp:lastPrinted>
  <dcterms:created xsi:type="dcterms:W3CDTF">2007-01-16T17:20:08Z</dcterms:created>
  <dcterms:modified xsi:type="dcterms:W3CDTF">2017-01-23T16:06:10Z</dcterms:modified>
  <cp:category>FNLCR Blue PPTOSS Template</cp:category>
</cp:coreProperties>
</file>