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5"/>
  </p:notesMasterIdLst>
  <p:handoutMasterIdLst>
    <p:handoutMasterId r:id="rId6"/>
  </p:handoutMasterIdLst>
  <p:sldIdLst>
    <p:sldId id="275" r:id="rId2"/>
    <p:sldId id="271" r:id="rId3"/>
    <p:sldId id="274" r:id="rId4"/>
  </p:sldIdLst>
  <p:sldSz cx="9144000" cy="6858000" type="screen4x3"/>
  <p:notesSz cx="7010400" cy="92964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5A5A"/>
    <a:srgbClr val="FFCC99"/>
    <a:srgbClr val="FFCC66"/>
    <a:srgbClr val="FF9900"/>
    <a:srgbClr val="B2B2B2"/>
    <a:srgbClr val="9EC2F8"/>
    <a:srgbClr val="DDDDDD"/>
    <a:srgbClr val="257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3"/>
  </p:normalViewPr>
  <p:slideViewPr>
    <p:cSldViewPr snapToGrid="0">
      <p:cViewPr varScale="1">
        <p:scale>
          <a:sx n="179" d="100"/>
          <a:sy n="179" d="100"/>
        </p:scale>
        <p:origin x="14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07F8662-F84A-48DB-BD88-42FCC5AF96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65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CE298E9-95CC-4EEC-B560-B03315128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38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87295E-42A3-4EA2-9C69-B52959DE07E5}" type="slidenum">
              <a:rPr lang="en-US" altLang="en-US" smtClean="0"/>
              <a:pPr eaLnBrk="1" hangingPunct="1"/>
              <a:t>1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ingle 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352925"/>
            <a:ext cx="9144000" cy="25050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 descr="FNLCR Lab Technician Image" title="FNLCR Lab Technician Image"/>
          <p:cNvPicPr>
            <a:picLocks noChangeAspect="1"/>
          </p:cNvPicPr>
          <p:nvPr userDrawn="1"/>
        </p:nvPicPr>
        <p:blipFill rotWithShape="1">
          <a:blip r:embed="rId2"/>
          <a:srcRect t="6950" b="4463"/>
          <a:stretch/>
        </p:blipFill>
        <p:spPr>
          <a:xfrm>
            <a:off x="0" y="0"/>
            <a:ext cx="9144000" cy="44100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9144000" cy="10858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5000"/>
                  <a:shade val="30000"/>
                  <a:satMod val="115000"/>
                </a:schemeClr>
              </a:gs>
              <a:gs pos="50000">
                <a:schemeClr val="accent5">
                  <a:lumMod val="25000"/>
                  <a:shade val="67500"/>
                  <a:satMod val="115000"/>
                </a:schemeClr>
              </a:gs>
              <a:gs pos="100000">
                <a:schemeClr val="accent5">
                  <a:lumMod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4838" y="4533900"/>
            <a:ext cx="7872412" cy="868363"/>
          </a:xfrm>
          <a:effectLst/>
        </p:spPr>
        <p:txBody>
          <a:bodyPr/>
          <a:lstStyle>
            <a:lvl1pPr>
              <a:lnSpc>
                <a:spcPct val="95000"/>
              </a:lnSpc>
              <a:defRPr sz="2800" b="1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4838" y="5491957"/>
            <a:ext cx="5883275" cy="91973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 descr="FNLCR Text Treatment/NCI Sub Text" title="FNLCR Text Treatment/NCI Sub Text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028" y="183306"/>
            <a:ext cx="3578867" cy="764345"/>
          </a:xfrm>
          <a:prstGeom prst="rect">
            <a:avLst/>
          </a:prstGeom>
        </p:spPr>
      </p:pic>
      <p:sp>
        <p:nvSpPr>
          <p:cNvPr id="8" name="TextBox 7" descr="HHS/NIH/NCI/FFRDC Text" title="HHS/NIH/NCI/FFRDC Text"/>
          <p:cNvSpPr txBox="1"/>
          <p:nvPr userDrawn="1"/>
        </p:nvSpPr>
        <p:spPr>
          <a:xfrm>
            <a:off x="1313410" y="6359120"/>
            <a:ext cx="77807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 fontAlgn="base">
              <a:spcBef>
                <a:spcPts val="0"/>
              </a:spcBef>
              <a:buNone/>
            </a:pPr>
            <a:r>
              <a:rPr lang="en-US" sz="800" dirty="0"/>
              <a:t>DEPARTMENT OF HEALTH AND HUMAN SERVICES • National Institutes of Health • National Cancer Institute</a:t>
            </a:r>
          </a:p>
          <a:p>
            <a:pPr marL="0" indent="0" algn="r" fontAlgn="base">
              <a:spcBef>
                <a:spcPts val="600"/>
              </a:spcBef>
              <a:buNone/>
            </a:pPr>
            <a:r>
              <a:rPr lang="en-US" sz="800" dirty="0"/>
              <a:t>Frederick National Laboratory is a Federally Funded Research and Development Center</a:t>
            </a:r>
            <a:r>
              <a:rPr lang="en-US" sz="800" baseline="0" dirty="0"/>
              <a:t> </a:t>
            </a:r>
            <a:r>
              <a:rPr lang="en-US" sz="800" dirty="0"/>
              <a:t>operated by </a:t>
            </a:r>
            <a:r>
              <a:rPr lang="en-US" sz="800" dirty="0" err="1"/>
              <a:t>Leidos</a:t>
            </a:r>
            <a:r>
              <a:rPr lang="en-US" sz="800" dirty="0"/>
              <a:t> Biomedical Research, Inc., for the National Cancer Institute</a:t>
            </a:r>
          </a:p>
        </p:txBody>
      </p:sp>
    </p:spTree>
    <p:extLst>
      <p:ext uri="{BB962C8B-B14F-4D97-AF65-F5344CB8AC3E}">
        <p14:creationId xmlns:p14="http://schemas.microsoft.com/office/powerpoint/2010/main" val="33149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Multiple 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47950"/>
            <a:ext cx="9144000" cy="42100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279082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5000"/>
                  <a:shade val="30000"/>
                  <a:satMod val="115000"/>
                </a:schemeClr>
              </a:gs>
              <a:gs pos="50000">
                <a:schemeClr val="accent5">
                  <a:lumMod val="25000"/>
                  <a:shade val="67500"/>
                  <a:satMod val="115000"/>
                </a:schemeClr>
              </a:gs>
              <a:gs pos="100000">
                <a:schemeClr val="accent5">
                  <a:lumMod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14" descr="3 FNLCR Scientists Image" title="3 FNLCR Scientists 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1" t="11035" r="10137" b="19171"/>
          <a:stretch/>
        </p:blipFill>
        <p:spPr bwMode="auto">
          <a:xfrm>
            <a:off x="0" y="1044575"/>
            <a:ext cx="2875528" cy="173609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5" descr="FNLCR Lab and Scientists Image" title="FNLCR Lab and Scientists Image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" t="9774" r="5411" b="16453"/>
          <a:stretch/>
        </p:blipFill>
        <p:spPr bwMode="auto">
          <a:xfrm>
            <a:off x="2882530" y="1044575"/>
            <a:ext cx="3237756" cy="173609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FNLCR Lab Technician Image" title="FNLCR Lab Technician Image"/>
          <p:cNvPicPr>
            <a:picLocks noChangeAspect="1"/>
          </p:cNvPicPr>
          <p:nvPr userDrawn="1"/>
        </p:nvPicPr>
        <p:blipFill rotWithShape="1">
          <a:blip r:embed="rId4"/>
          <a:srcRect/>
          <a:stretch/>
        </p:blipFill>
        <p:spPr bwMode="auto">
          <a:xfrm>
            <a:off x="6115050" y="1044575"/>
            <a:ext cx="3028950" cy="173672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8089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604838" y="3257550"/>
            <a:ext cx="7872412" cy="868363"/>
          </a:xfrm>
          <a:effectLst/>
        </p:spPr>
        <p:txBody>
          <a:bodyPr/>
          <a:lstStyle>
            <a:lvl1pPr>
              <a:lnSpc>
                <a:spcPct val="95000"/>
              </a:lnSpc>
              <a:defRPr sz="2800" b="1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604838" y="4215606"/>
            <a:ext cx="7900987" cy="1851819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Box 12" descr="HHS/NIH/NCI/FFRDC Text" title="HHS/NIH/NCI/FFRDC Text"/>
          <p:cNvSpPr txBox="1"/>
          <p:nvPr userDrawn="1"/>
        </p:nvSpPr>
        <p:spPr>
          <a:xfrm>
            <a:off x="1313410" y="6359120"/>
            <a:ext cx="77807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 fontAlgn="base">
              <a:spcBef>
                <a:spcPts val="0"/>
              </a:spcBef>
              <a:buNone/>
            </a:pPr>
            <a:r>
              <a:rPr lang="en-US" sz="800" dirty="0"/>
              <a:t>DEPARTMENT OF HEALTH AND HUMAN SERVICES • National Institutes of Health • National Cancer Institute</a:t>
            </a:r>
          </a:p>
          <a:p>
            <a:pPr marL="0" indent="0" algn="r" fontAlgn="base">
              <a:spcBef>
                <a:spcPts val="600"/>
              </a:spcBef>
              <a:buNone/>
            </a:pPr>
            <a:r>
              <a:rPr lang="en-US" sz="800" dirty="0"/>
              <a:t>Frederick National Laboratory is a Federally Funded Research and Development Center</a:t>
            </a:r>
            <a:r>
              <a:rPr lang="en-US" sz="800" baseline="0" dirty="0"/>
              <a:t> </a:t>
            </a:r>
            <a:r>
              <a:rPr lang="en-US" sz="800" dirty="0"/>
              <a:t>operated by </a:t>
            </a:r>
            <a:r>
              <a:rPr lang="en-US" sz="800" dirty="0" err="1"/>
              <a:t>Leidos</a:t>
            </a:r>
            <a:r>
              <a:rPr lang="en-US" sz="800" dirty="0"/>
              <a:t> Biomedical Research, Inc., for the National Cancer Institute</a:t>
            </a:r>
          </a:p>
        </p:txBody>
      </p:sp>
      <p:pic>
        <p:nvPicPr>
          <p:cNvPr id="14" name="Picture 13" descr="FNLCR Text Treatment/NCI Sub Text" title="FNLCR Text Treatment/NCI Sub Text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028" y="183306"/>
            <a:ext cx="3578867" cy="76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4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/ F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 descr="FNLCR Text" title="FNLCR Text"/>
          <p:cNvSpPr txBox="1"/>
          <p:nvPr userDrawn="1"/>
        </p:nvSpPr>
        <p:spPr>
          <a:xfrm>
            <a:off x="4305300" y="6429375"/>
            <a:ext cx="4638675" cy="3238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Frederick National Laboratory for Cancer Research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7938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/o F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5015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724275"/>
            <a:ext cx="8696325" cy="57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11600"/>
            <a:ext cx="7772400" cy="1362075"/>
          </a:xfrm>
        </p:spPr>
        <p:txBody>
          <a:bodyPr anchor="t"/>
          <a:lstStyle>
            <a:lvl1pPr algn="l">
              <a:defRPr sz="1600" b="0" i="0" cap="none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44713"/>
            <a:ext cx="7772400" cy="1500187"/>
          </a:xfrm>
        </p:spPr>
        <p:txBody>
          <a:bodyPr anchor="b"/>
          <a:lstStyle>
            <a:lvl1pPr marL="0" indent="0">
              <a:buNone/>
              <a:defRPr sz="2400" b="1" i="0">
                <a:solidFill>
                  <a:srgbClr val="0C5A5A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227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4777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5000"/>
                  <a:shade val="30000"/>
                  <a:satMod val="115000"/>
                </a:schemeClr>
              </a:gs>
              <a:gs pos="50000">
                <a:schemeClr val="accent5">
                  <a:lumMod val="25000"/>
                  <a:shade val="67500"/>
                  <a:satMod val="115000"/>
                </a:schemeClr>
              </a:gs>
              <a:gs pos="100000">
                <a:schemeClr val="accent5">
                  <a:lumMod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1381125"/>
            <a:ext cx="82327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3063" y="0"/>
            <a:ext cx="65897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029" name="Picture 7" descr="FNLCR Lab Technician Image" title="FNLCR Lab Technician Image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0"/>
            <a:ext cx="19716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52" r:id="rId1"/>
    <p:sldLayoutId id="2147484253" r:id="rId2"/>
    <p:sldLayoutId id="2147484254" r:id="rId3"/>
    <p:sldLayoutId id="2147484251" r:id="rId4"/>
    <p:sldLayoutId id="2147484255" r:id="rId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9pPr>
    </p:titleStyle>
    <p:bodyStyle>
      <a:lvl1pPr marL="287338" indent="-287338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4597A0"/>
        </a:buClr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8575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4597A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4597A0"/>
        </a:buClr>
        <a:buChar char="•"/>
        <a:defRPr sz="2000">
          <a:solidFill>
            <a:schemeClr val="tx1"/>
          </a:solidFill>
          <a:latin typeface="+mn-lt"/>
        </a:defRPr>
      </a:lvl3pPr>
      <a:lvl4pPr marL="1485900" indent="-22860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4597A0"/>
        </a:buClr>
        <a:buChar char="–"/>
        <a:defRPr sz="2000">
          <a:solidFill>
            <a:schemeClr val="tx1"/>
          </a:solidFill>
          <a:latin typeface="+mn-lt"/>
        </a:defRPr>
      </a:lvl4pPr>
      <a:lvl5pPr marL="1828800" indent="-22860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C00000"/>
        </a:buClr>
        <a:buChar char="»"/>
        <a:defRPr sz="2000">
          <a:solidFill>
            <a:schemeClr val="tx1"/>
          </a:solidFill>
          <a:latin typeface="+mn-lt"/>
        </a:defRPr>
      </a:lvl5pPr>
      <a:lvl6pPr marL="22860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6pPr>
      <a:lvl7pPr marL="27432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7pPr>
      <a:lvl8pPr marL="32004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8pPr>
      <a:lvl9pPr marL="36576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12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604838" y="4214813"/>
            <a:ext cx="7900987" cy="1852612"/>
          </a:xfrm>
        </p:spPr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defRPr/>
            </a:pPr>
            <a:r>
              <a:rPr lang="en-US" dirty="0"/>
              <a:t>Presenter</a:t>
            </a:r>
            <a:br>
              <a:rPr lang="en-US" dirty="0"/>
            </a:br>
            <a:r>
              <a:rPr lang="en-US" dirty="0"/>
              <a:t>Title, Affiliation</a:t>
            </a:r>
          </a:p>
          <a:p>
            <a:pPr>
              <a:buClr>
                <a:schemeClr val="accent5">
                  <a:lumMod val="50000"/>
                </a:schemeClr>
              </a:buClr>
              <a:defRPr/>
            </a:pPr>
            <a:r>
              <a:rPr lang="en-US" dirty="0"/>
              <a:t>Date 1,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Secondary Slide Title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Bullet point</a:t>
            </a:r>
          </a:p>
          <a:p>
            <a:r>
              <a:rPr lang="en-US" altLang="en-US"/>
              <a:t>Bullet point</a:t>
            </a:r>
          </a:p>
          <a:p>
            <a:r>
              <a:rPr lang="en-US" altLang="en-US"/>
              <a:t>Bullet point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Presenter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Section Title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C:\WINNT\System32\spool\DRIVERS\COLOR\RCVD65.ICM"/>
  <p:tag name="DESTINATIONPROFILE" val="C:\WINNT\System32\spool\DRIVERS\COLOR\BdRm Proj_4-17-03_1.icc"/>
  <p:tag name="RI" val="0"/>
  <p:tag name="VIEW" val="MONITOR"/>
</p:tagLst>
</file>

<file path=ppt/theme/theme1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</TotalTime>
  <Words>16</Words>
  <Application>Microsoft Macintosh PowerPoint</Application>
  <PresentationFormat>On-screen Show (4:3)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3_Default Design</vt:lpstr>
      <vt:lpstr>Presentation Title</vt:lpstr>
      <vt:lpstr>Secondary Slide Title</vt:lpstr>
      <vt:lpstr>Presenter</vt:lpstr>
    </vt:vector>
  </TitlesOfParts>
  <Manager/>
  <Company>NCI at Frederick</Company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FNLCR Green Multi Image PPTOSS Template</dc:title>
  <dc:subject>FNLCR Green Multi Image PPTOSS Template</dc:subject>
  <dc:creator>NCI at Frederick</dc:creator>
  <cp:keywords>FNLCR Green Multi Image PPTOSS Template</cp:keywords>
  <dc:description/>
  <cp:lastModifiedBy>Kane, Allen (NIH/NCI) [C]</cp:lastModifiedBy>
  <cp:revision>134</cp:revision>
  <cp:lastPrinted>2007-01-18T15:54:55Z</cp:lastPrinted>
  <dcterms:created xsi:type="dcterms:W3CDTF">2007-01-16T17:20:08Z</dcterms:created>
  <dcterms:modified xsi:type="dcterms:W3CDTF">2017-01-23T16:07:17Z</dcterms:modified>
  <cp:category>FNLCR Green Multi Image PPTOSS Template</cp:category>
</cp:coreProperties>
</file>