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1089600" cy="20116800"/>
  <p:notesSz cx="6858000" cy="9144000"/>
  <p:defaultTextStyle>
    <a:defPPr>
      <a:defRPr lang="en-US"/>
    </a:defPPr>
    <a:lvl1pPr marL="0" algn="l" defTabSz="2926080" rtl="0" eaLnBrk="1" latinLnBrk="0" hangingPunct="1">
      <a:defRPr sz="5800" kern="1200">
        <a:solidFill>
          <a:schemeClr val="tx1"/>
        </a:solidFill>
        <a:latin typeface="+mn-lt"/>
        <a:ea typeface="+mn-ea"/>
        <a:cs typeface="+mn-cs"/>
      </a:defRPr>
    </a:lvl1pPr>
    <a:lvl2pPr marL="1463040" algn="l" defTabSz="2926080" rtl="0" eaLnBrk="1" latinLnBrk="0" hangingPunct="1">
      <a:defRPr sz="5800" kern="1200">
        <a:solidFill>
          <a:schemeClr val="tx1"/>
        </a:solidFill>
        <a:latin typeface="+mn-lt"/>
        <a:ea typeface="+mn-ea"/>
        <a:cs typeface="+mn-cs"/>
      </a:defRPr>
    </a:lvl2pPr>
    <a:lvl3pPr marL="2926080" algn="l" defTabSz="2926080" rtl="0" eaLnBrk="1" latinLnBrk="0" hangingPunct="1">
      <a:defRPr sz="5800" kern="1200">
        <a:solidFill>
          <a:schemeClr val="tx1"/>
        </a:solidFill>
        <a:latin typeface="+mn-lt"/>
        <a:ea typeface="+mn-ea"/>
        <a:cs typeface="+mn-cs"/>
      </a:defRPr>
    </a:lvl3pPr>
    <a:lvl4pPr marL="4389120" algn="l" defTabSz="2926080" rtl="0" eaLnBrk="1" latinLnBrk="0" hangingPunct="1">
      <a:defRPr sz="5800" kern="1200">
        <a:solidFill>
          <a:schemeClr val="tx1"/>
        </a:solidFill>
        <a:latin typeface="+mn-lt"/>
        <a:ea typeface="+mn-ea"/>
        <a:cs typeface="+mn-cs"/>
      </a:defRPr>
    </a:lvl4pPr>
    <a:lvl5pPr marL="5852160" algn="l" defTabSz="2926080" rtl="0" eaLnBrk="1" latinLnBrk="0" hangingPunct="1">
      <a:defRPr sz="5800" kern="1200">
        <a:solidFill>
          <a:schemeClr val="tx1"/>
        </a:solidFill>
        <a:latin typeface="+mn-lt"/>
        <a:ea typeface="+mn-ea"/>
        <a:cs typeface="+mn-cs"/>
      </a:defRPr>
    </a:lvl5pPr>
    <a:lvl6pPr marL="7315200" algn="l" defTabSz="2926080" rtl="0" eaLnBrk="1" latinLnBrk="0" hangingPunct="1">
      <a:defRPr sz="5800" kern="1200">
        <a:solidFill>
          <a:schemeClr val="tx1"/>
        </a:solidFill>
        <a:latin typeface="+mn-lt"/>
        <a:ea typeface="+mn-ea"/>
        <a:cs typeface="+mn-cs"/>
      </a:defRPr>
    </a:lvl6pPr>
    <a:lvl7pPr marL="8778240" algn="l" defTabSz="2926080" rtl="0" eaLnBrk="1" latinLnBrk="0" hangingPunct="1">
      <a:defRPr sz="5800" kern="1200">
        <a:solidFill>
          <a:schemeClr val="tx1"/>
        </a:solidFill>
        <a:latin typeface="+mn-lt"/>
        <a:ea typeface="+mn-ea"/>
        <a:cs typeface="+mn-cs"/>
      </a:defRPr>
    </a:lvl7pPr>
    <a:lvl8pPr marL="10241280" algn="l" defTabSz="2926080" rtl="0" eaLnBrk="1" latinLnBrk="0" hangingPunct="1">
      <a:defRPr sz="5800" kern="1200">
        <a:solidFill>
          <a:schemeClr val="tx1"/>
        </a:solidFill>
        <a:latin typeface="+mn-lt"/>
        <a:ea typeface="+mn-ea"/>
        <a:cs typeface="+mn-cs"/>
      </a:defRPr>
    </a:lvl8pPr>
    <a:lvl9pPr marL="11704320" algn="l" defTabSz="2926080"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336">
          <p15:clr>
            <a:srgbClr val="A4A3A4"/>
          </p15:clr>
        </p15:guide>
        <p15:guide id="2" pos="97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CCA8"/>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39" d="100"/>
          <a:sy n="39" d="100"/>
        </p:scale>
        <p:origin x="63" y="124"/>
      </p:cViewPr>
      <p:guideLst>
        <p:guide orient="horz" pos="6336"/>
        <p:guide pos="9792"/>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0" y="6249248"/>
            <a:ext cx="26426160" cy="4312073"/>
          </a:xfrm>
        </p:spPr>
        <p:txBody>
          <a:bodyPr/>
          <a:lstStyle/>
          <a:p>
            <a:r>
              <a:rPr lang="en-US"/>
              <a:t>Click to edit Master title style</a:t>
            </a:r>
          </a:p>
        </p:txBody>
      </p:sp>
      <p:sp>
        <p:nvSpPr>
          <p:cNvPr id="3" name="Subtitle 2"/>
          <p:cNvSpPr>
            <a:spLocks noGrp="1"/>
          </p:cNvSpPr>
          <p:nvPr>
            <p:ph type="subTitle" idx="1"/>
          </p:nvPr>
        </p:nvSpPr>
        <p:spPr>
          <a:xfrm>
            <a:off x="4663440" y="11399520"/>
            <a:ext cx="21762720" cy="5140960"/>
          </a:xfrm>
        </p:spPr>
        <p:txBody>
          <a:bodyPr/>
          <a:lstStyle>
            <a:lvl1pPr marL="0" indent="0" algn="ctr">
              <a:buNone/>
              <a:defRPr>
                <a:solidFill>
                  <a:schemeClr val="tx1">
                    <a:tint val="75000"/>
                  </a:schemeClr>
                </a:solidFill>
              </a:defRPr>
            </a:lvl1pPr>
            <a:lvl2pPr marL="1463040" indent="0" algn="ctr">
              <a:buNone/>
              <a:defRPr>
                <a:solidFill>
                  <a:schemeClr val="tx1">
                    <a:tint val="75000"/>
                  </a:schemeClr>
                </a:solidFill>
              </a:defRPr>
            </a:lvl2pPr>
            <a:lvl3pPr marL="2926080" indent="0" algn="ctr">
              <a:buNone/>
              <a:defRPr>
                <a:solidFill>
                  <a:schemeClr val="tx1">
                    <a:tint val="75000"/>
                  </a:schemeClr>
                </a:solidFill>
              </a:defRPr>
            </a:lvl3pPr>
            <a:lvl4pPr marL="4389120" indent="0" algn="ctr">
              <a:buNone/>
              <a:defRPr>
                <a:solidFill>
                  <a:schemeClr val="tx1">
                    <a:tint val="75000"/>
                  </a:schemeClr>
                </a:solidFill>
              </a:defRPr>
            </a:lvl4pPr>
            <a:lvl5pPr marL="5852160" indent="0" algn="ctr">
              <a:buNone/>
              <a:defRPr>
                <a:solidFill>
                  <a:schemeClr val="tx1">
                    <a:tint val="75000"/>
                  </a:schemeClr>
                </a:solidFill>
              </a:defRPr>
            </a:lvl5pPr>
            <a:lvl6pPr marL="7315200" indent="0" algn="ctr">
              <a:buNone/>
              <a:defRPr>
                <a:solidFill>
                  <a:schemeClr val="tx1">
                    <a:tint val="75000"/>
                  </a:schemeClr>
                </a:solidFill>
              </a:defRPr>
            </a:lvl6pPr>
            <a:lvl7pPr marL="8778240" indent="0" algn="ctr">
              <a:buNone/>
              <a:defRPr>
                <a:solidFill>
                  <a:schemeClr val="tx1">
                    <a:tint val="75000"/>
                  </a:schemeClr>
                </a:solidFill>
              </a:defRPr>
            </a:lvl7pPr>
            <a:lvl8pPr marL="10241280" indent="0" algn="ctr">
              <a:buNone/>
              <a:defRPr>
                <a:solidFill>
                  <a:schemeClr val="tx1">
                    <a:tint val="75000"/>
                  </a:schemeClr>
                </a:solidFill>
              </a:defRPr>
            </a:lvl8pPr>
            <a:lvl9pPr marL="1170432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CD3980-108E-454E-993F-3B2A44692302}"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2014187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CD3980-108E-454E-993F-3B2A44692302}"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3653516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639106" y="2360933"/>
            <a:ext cx="23781385" cy="503525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284154" y="2360933"/>
            <a:ext cx="70836790" cy="503525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CD3980-108E-454E-993F-3B2A44692302}"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1644841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CD3980-108E-454E-993F-3B2A44692302}"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2499227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5864" y="12926908"/>
            <a:ext cx="26426160" cy="3995420"/>
          </a:xfrm>
        </p:spPr>
        <p:txBody>
          <a:bodyPr anchor="t"/>
          <a:lstStyle>
            <a:lvl1pPr algn="l">
              <a:defRPr sz="12800" b="1" cap="all"/>
            </a:lvl1pPr>
          </a:lstStyle>
          <a:p>
            <a:r>
              <a:rPr lang="en-US"/>
              <a:t>Click to edit Master title style</a:t>
            </a:r>
          </a:p>
        </p:txBody>
      </p:sp>
      <p:sp>
        <p:nvSpPr>
          <p:cNvPr id="3" name="Text Placeholder 2"/>
          <p:cNvSpPr>
            <a:spLocks noGrp="1"/>
          </p:cNvSpPr>
          <p:nvPr>
            <p:ph type="body" idx="1"/>
          </p:nvPr>
        </p:nvSpPr>
        <p:spPr>
          <a:xfrm>
            <a:off x="2455864" y="8526359"/>
            <a:ext cx="26426160" cy="4400549"/>
          </a:xfrm>
        </p:spPr>
        <p:txBody>
          <a:bodyPr anchor="b"/>
          <a:lstStyle>
            <a:lvl1pPr marL="0" indent="0">
              <a:buNone/>
              <a:defRPr sz="6400">
                <a:solidFill>
                  <a:schemeClr val="tx1">
                    <a:tint val="75000"/>
                  </a:schemeClr>
                </a:solidFill>
              </a:defRPr>
            </a:lvl1pPr>
            <a:lvl2pPr marL="1463040" indent="0">
              <a:buNone/>
              <a:defRPr sz="5800">
                <a:solidFill>
                  <a:schemeClr val="tx1">
                    <a:tint val="75000"/>
                  </a:schemeClr>
                </a:solidFill>
              </a:defRPr>
            </a:lvl2pPr>
            <a:lvl3pPr marL="2926080" indent="0">
              <a:buNone/>
              <a:defRPr sz="5100">
                <a:solidFill>
                  <a:schemeClr val="tx1">
                    <a:tint val="75000"/>
                  </a:schemeClr>
                </a:solidFill>
              </a:defRPr>
            </a:lvl3pPr>
            <a:lvl4pPr marL="4389120" indent="0">
              <a:buNone/>
              <a:defRPr sz="4500">
                <a:solidFill>
                  <a:schemeClr val="tx1">
                    <a:tint val="75000"/>
                  </a:schemeClr>
                </a:solidFill>
              </a:defRPr>
            </a:lvl4pPr>
            <a:lvl5pPr marL="5852160" indent="0">
              <a:buNone/>
              <a:defRPr sz="4500">
                <a:solidFill>
                  <a:schemeClr val="tx1">
                    <a:tint val="75000"/>
                  </a:schemeClr>
                </a:solidFill>
              </a:defRPr>
            </a:lvl5pPr>
            <a:lvl6pPr marL="7315200" indent="0">
              <a:buNone/>
              <a:defRPr sz="4500">
                <a:solidFill>
                  <a:schemeClr val="tx1">
                    <a:tint val="75000"/>
                  </a:schemeClr>
                </a:solidFill>
              </a:defRPr>
            </a:lvl6pPr>
            <a:lvl7pPr marL="8778240" indent="0">
              <a:buNone/>
              <a:defRPr sz="4500">
                <a:solidFill>
                  <a:schemeClr val="tx1">
                    <a:tint val="75000"/>
                  </a:schemeClr>
                </a:solidFill>
              </a:defRPr>
            </a:lvl7pPr>
            <a:lvl8pPr marL="10241280" indent="0">
              <a:buNone/>
              <a:defRPr sz="4500">
                <a:solidFill>
                  <a:schemeClr val="tx1">
                    <a:tint val="75000"/>
                  </a:schemeClr>
                </a:solidFill>
              </a:defRPr>
            </a:lvl8pPr>
            <a:lvl9pPr marL="11704320" indent="0">
              <a:buNone/>
              <a:defRPr sz="4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CD3980-108E-454E-993F-3B2A44692302}"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5580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284156" y="13769765"/>
            <a:ext cx="47309086" cy="38943702"/>
          </a:xfrm>
        </p:spPr>
        <p:txBody>
          <a:bodyPr/>
          <a:lstStyle>
            <a:lvl1pPr>
              <a:defRPr sz="9000"/>
            </a:lvl1pPr>
            <a:lvl2pPr>
              <a:defRPr sz="7700"/>
            </a:lvl2pPr>
            <a:lvl3pPr>
              <a:defRPr sz="64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3111400" y="13769765"/>
            <a:ext cx="47309089" cy="38943702"/>
          </a:xfrm>
        </p:spPr>
        <p:txBody>
          <a:bodyPr/>
          <a:lstStyle>
            <a:lvl1pPr>
              <a:defRPr sz="9000"/>
            </a:lvl1pPr>
            <a:lvl2pPr>
              <a:defRPr sz="7700"/>
            </a:lvl2pPr>
            <a:lvl3pPr>
              <a:defRPr sz="64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CD3980-108E-454E-993F-3B2A44692302}"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2994086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54480" y="805605"/>
            <a:ext cx="27980640" cy="3352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4480" y="4502998"/>
            <a:ext cx="13736639" cy="1876635"/>
          </a:xfrm>
        </p:spPr>
        <p:txBody>
          <a:bodyPr anchor="b"/>
          <a:lstStyle>
            <a:lvl1pPr marL="0" indent="0">
              <a:buNone/>
              <a:defRPr sz="7700" b="1"/>
            </a:lvl1pPr>
            <a:lvl2pPr marL="1463040" indent="0">
              <a:buNone/>
              <a:defRPr sz="6400" b="1"/>
            </a:lvl2pPr>
            <a:lvl3pPr marL="2926080" indent="0">
              <a:buNone/>
              <a:defRPr sz="5800" b="1"/>
            </a:lvl3pPr>
            <a:lvl4pPr marL="4389120" indent="0">
              <a:buNone/>
              <a:defRPr sz="5100" b="1"/>
            </a:lvl4pPr>
            <a:lvl5pPr marL="5852160" indent="0">
              <a:buNone/>
              <a:defRPr sz="5100" b="1"/>
            </a:lvl5pPr>
            <a:lvl6pPr marL="7315200" indent="0">
              <a:buNone/>
              <a:defRPr sz="5100" b="1"/>
            </a:lvl6pPr>
            <a:lvl7pPr marL="8778240" indent="0">
              <a:buNone/>
              <a:defRPr sz="5100" b="1"/>
            </a:lvl7pPr>
            <a:lvl8pPr marL="10241280" indent="0">
              <a:buNone/>
              <a:defRPr sz="5100" b="1"/>
            </a:lvl8pPr>
            <a:lvl9pPr marL="11704320" indent="0">
              <a:buNone/>
              <a:defRPr sz="5100" b="1"/>
            </a:lvl9pPr>
          </a:lstStyle>
          <a:p>
            <a:pPr lvl="0"/>
            <a:r>
              <a:rPr lang="en-US"/>
              <a:t>Click to edit Master text styles</a:t>
            </a:r>
          </a:p>
        </p:txBody>
      </p:sp>
      <p:sp>
        <p:nvSpPr>
          <p:cNvPr id="4" name="Content Placeholder 3"/>
          <p:cNvSpPr>
            <a:spLocks noGrp="1"/>
          </p:cNvSpPr>
          <p:nvPr>
            <p:ph sz="half" idx="2"/>
          </p:nvPr>
        </p:nvSpPr>
        <p:spPr>
          <a:xfrm>
            <a:off x="1554480" y="6379633"/>
            <a:ext cx="13736639" cy="11590445"/>
          </a:xfrm>
        </p:spPr>
        <p:txBody>
          <a:bodyPr/>
          <a:lstStyle>
            <a:lvl1pPr>
              <a:defRPr sz="7700"/>
            </a:lvl1pPr>
            <a:lvl2pPr>
              <a:defRPr sz="6400"/>
            </a:lvl2pPr>
            <a:lvl3pPr>
              <a:defRPr sz="5800"/>
            </a:lvl3pPr>
            <a:lvl4pPr>
              <a:defRPr sz="5100"/>
            </a:lvl4pPr>
            <a:lvl5pPr>
              <a:defRPr sz="5100"/>
            </a:lvl5pPr>
            <a:lvl6pPr>
              <a:defRPr sz="5100"/>
            </a:lvl6pPr>
            <a:lvl7pPr>
              <a:defRPr sz="5100"/>
            </a:lvl7pPr>
            <a:lvl8pPr>
              <a:defRPr sz="5100"/>
            </a:lvl8pPr>
            <a:lvl9pPr>
              <a:defRPr sz="5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793087" y="4502998"/>
            <a:ext cx="13742035" cy="1876635"/>
          </a:xfrm>
        </p:spPr>
        <p:txBody>
          <a:bodyPr anchor="b"/>
          <a:lstStyle>
            <a:lvl1pPr marL="0" indent="0">
              <a:buNone/>
              <a:defRPr sz="7700" b="1"/>
            </a:lvl1pPr>
            <a:lvl2pPr marL="1463040" indent="0">
              <a:buNone/>
              <a:defRPr sz="6400" b="1"/>
            </a:lvl2pPr>
            <a:lvl3pPr marL="2926080" indent="0">
              <a:buNone/>
              <a:defRPr sz="5800" b="1"/>
            </a:lvl3pPr>
            <a:lvl4pPr marL="4389120" indent="0">
              <a:buNone/>
              <a:defRPr sz="5100" b="1"/>
            </a:lvl4pPr>
            <a:lvl5pPr marL="5852160" indent="0">
              <a:buNone/>
              <a:defRPr sz="5100" b="1"/>
            </a:lvl5pPr>
            <a:lvl6pPr marL="7315200" indent="0">
              <a:buNone/>
              <a:defRPr sz="5100" b="1"/>
            </a:lvl6pPr>
            <a:lvl7pPr marL="8778240" indent="0">
              <a:buNone/>
              <a:defRPr sz="5100" b="1"/>
            </a:lvl7pPr>
            <a:lvl8pPr marL="10241280" indent="0">
              <a:buNone/>
              <a:defRPr sz="5100" b="1"/>
            </a:lvl8pPr>
            <a:lvl9pPr marL="11704320" indent="0">
              <a:buNone/>
              <a:defRPr sz="5100" b="1"/>
            </a:lvl9pPr>
          </a:lstStyle>
          <a:p>
            <a:pPr lvl="0"/>
            <a:r>
              <a:rPr lang="en-US"/>
              <a:t>Click to edit Master text styles</a:t>
            </a:r>
          </a:p>
        </p:txBody>
      </p:sp>
      <p:sp>
        <p:nvSpPr>
          <p:cNvPr id="6" name="Content Placeholder 5"/>
          <p:cNvSpPr>
            <a:spLocks noGrp="1"/>
          </p:cNvSpPr>
          <p:nvPr>
            <p:ph sz="quarter" idx="4"/>
          </p:nvPr>
        </p:nvSpPr>
        <p:spPr>
          <a:xfrm>
            <a:off x="15793087" y="6379633"/>
            <a:ext cx="13742035" cy="11590445"/>
          </a:xfrm>
        </p:spPr>
        <p:txBody>
          <a:bodyPr/>
          <a:lstStyle>
            <a:lvl1pPr>
              <a:defRPr sz="7700"/>
            </a:lvl1pPr>
            <a:lvl2pPr>
              <a:defRPr sz="6400"/>
            </a:lvl2pPr>
            <a:lvl3pPr>
              <a:defRPr sz="5800"/>
            </a:lvl3pPr>
            <a:lvl4pPr>
              <a:defRPr sz="5100"/>
            </a:lvl4pPr>
            <a:lvl5pPr>
              <a:defRPr sz="5100"/>
            </a:lvl5pPr>
            <a:lvl6pPr>
              <a:defRPr sz="5100"/>
            </a:lvl6pPr>
            <a:lvl7pPr>
              <a:defRPr sz="5100"/>
            </a:lvl7pPr>
            <a:lvl8pPr>
              <a:defRPr sz="5100"/>
            </a:lvl8pPr>
            <a:lvl9pPr>
              <a:defRPr sz="5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CD3980-108E-454E-993F-3B2A44692302}" type="datetimeFigureOut">
              <a:rPr lang="en-US" smtClean="0"/>
              <a:t>2/16/17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4087286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CD3980-108E-454E-993F-3B2A44692302}" type="datetimeFigureOut">
              <a:rPr lang="en-US" smtClean="0"/>
              <a:t>2/16/17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3176275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CD3980-108E-454E-993F-3B2A44692302}" type="datetimeFigureOut">
              <a:rPr lang="en-US" smtClean="0"/>
              <a:t>2/16/17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2033244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2" y="800947"/>
            <a:ext cx="10228264" cy="3408680"/>
          </a:xfrm>
        </p:spPr>
        <p:txBody>
          <a:bodyPr anchor="b"/>
          <a:lstStyle>
            <a:lvl1pPr algn="l">
              <a:defRPr sz="6400" b="1"/>
            </a:lvl1pPr>
          </a:lstStyle>
          <a:p>
            <a:r>
              <a:rPr lang="en-US"/>
              <a:t>Click to edit Master title style</a:t>
            </a:r>
          </a:p>
        </p:txBody>
      </p:sp>
      <p:sp>
        <p:nvSpPr>
          <p:cNvPr id="3" name="Content Placeholder 2"/>
          <p:cNvSpPr>
            <a:spLocks noGrp="1"/>
          </p:cNvSpPr>
          <p:nvPr>
            <p:ph idx="1"/>
          </p:nvPr>
        </p:nvSpPr>
        <p:spPr>
          <a:xfrm>
            <a:off x="12155170" y="800948"/>
            <a:ext cx="17379950" cy="17169131"/>
          </a:xfrm>
        </p:spPr>
        <p:txBody>
          <a:bodyPr/>
          <a:lstStyle>
            <a:lvl1pPr>
              <a:defRPr sz="10200"/>
            </a:lvl1pPr>
            <a:lvl2pPr>
              <a:defRPr sz="9000"/>
            </a:lvl2pPr>
            <a:lvl3pPr>
              <a:defRPr sz="770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54482" y="4209628"/>
            <a:ext cx="10228264" cy="13760451"/>
          </a:xfrm>
        </p:spPr>
        <p:txBody>
          <a:bodyPr/>
          <a:lstStyle>
            <a:lvl1pPr marL="0" indent="0">
              <a:buNone/>
              <a:defRPr sz="4500"/>
            </a:lvl1pPr>
            <a:lvl2pPr marL="1463040" indent="0">
              <a:buNone/>
              <a:defRPr sz="3800"/>
            </a:lvl2pPr>
            <a:lvl3pPr marL="2926080" indent="0">
              <a:buNone/>
              <a:defRPr sz="3200"/>
            </a:lvl3pPr>
            <a:lvl4pPr marL="4389120" indent="0">
              <a:buNone/>
              <a:defRPr sz="2900"/>
            </a:lvl4pPr>
            <a:lvl5pPr marL="5852160" indent="0">
              <a:buNone/>
              <a:defRPr sz="2900"/>
            </a:lvl5pPr>
            <a:lvl6pPr marL="7315200" indent="0">
              <a:buNone/>
              <a:defRPr sz="2900"/>
            </a:lvl6pPr>
            <a:lvl7pPr marL="8778240" indent="0">
              <a:buNone/>
              <a:defRPr sz="2900"/>
            </a:lvl7pPr>
            <a:lvl8pPr marL="10241280" indent="0">
              <a:buNone/>
              <a:defRPr sz="2900"/>
            </a:lvl8pPr>
            <a:lvl9pPr marL="11704320" indent="0">
              <a:buNone/>
              <a:defRPr sz="2900"/>
            </a:lvl9pPr>
          </a:lstStyle>
          <a:p>
            <a:pPr lvl="0"/>
            <a:r>
              <a:rPr lang="en-US"/>
              <a:t>Click to edit Master text styles</a:t>
            </a:r>
          </a:p>
        </p:txBody>
      </p:sp>
      <p:sp>
        <p:nvSpPr>
          <p:cNvPr id="5" name="Date Placeholder 4"/>
          <p:cNvSpPr>
            <a:spLocks noGrp="1"/>
          </p:cNvSpPr>
          <p:nvPr>
            <p:ph type="dt" sz="half" idx="10"/>
          </p:nvPr>
        </p:nvSpPr>
        <p:spPr/>
        <p:txBody>
          <a:bodyPr/>
          <a:lstStyle/>
          <a:p>
            <a:fld id="{27CD3980-108E-454E-993F-3B2A44692302}"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254031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3779" y="14081760"/>
            <a:ext cx="18653760" cy="1662431"/>
          </a:xfrm>
        </p:spPr>
        <p:txBody>
          <a:bodyPr anchor="b"/>
          <a:lstStyle>
            <a:lvl1pPr algn="l">
              <a:defRPr sz="6400" b="1"/>
            </a:lvl1pPr>
          </a:lstStyle>
          <a:p>
            <a:r>
              <a:rPr lang="en-US"/>
              <a:t>Click to edit Master title style</a:t>
            </a:r>
          </a:p>
        </p:txBody>
      </p:sp>
      <p:sp>
        <p:nvSpPr>
          <p:cNvPr id="3" name="Picture Placeholder 2"/>
          <p:cNvSpPr>
            <a:spLocks noGrp="1"/>
          </p:cNvSpPr>
          <p:nvPr>
            <p:ph type="pic" idx="1"/>
          </p:nvPr>
        </p:nvSpPr>
        <p:spPr>
          <a:xfrm>
            <a:off x="6093779" y="1797473"/>
            <a:ext cx="18653760" cy="12070080"/>
          </a:xfrm>
        </p:spPr>
        <p:txBody>
          <a:bodyPr/>
          <a:lstStyle>
            <a:lvl1pPr marL="0" indent="0">
              <a:buNone/>
              <a:defRPr sz="10200"/>
            </a:lvl1pPr>
            <a:lvl2pPr marL="1463040" indent="0">
              <a:buNone/>
              <a:defRPr sz="9000"/>
            </a:lvl2pPr>
            <a:lvl3pPr marL="2926080" indent="0">
              <a:buNone/>
              <a:defRPr sz="770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endParaRPr lang="en-US"/>
          </a:p>
        </p:txBody>
      </p:sp>
      <p:sp>
        <p:nvSpPr>
          <p:cNvPr id="4" name="Text Placeholder 3"/>
          <p:cNvSpPr>
            <a:spLocks noGrp="1"/>
          </p:cNvSpPr>
          <p:nvPr>
            <p:ph type="body" sz="half" idx="2"/>
          </p:nvPr>
        </p:nvSpPr>
        <p:spPr>
          <a:xfrm>
            <a:off x="6093779" y="15744191"/>
            <a:ext cx="18653760" cy="2360929"/>
          </a:xfrm>
        </p:spPr>
        <p:txBody>
          <a:bodyPr/>
          <a:lstStyle>
            <a:lvl1pPr marL="0" indent="0">
              <a:buNone/>
              <a:defRPr sz="4500"/>
            </a:lvl1pPr>
            <a:lvl2pPr marL="1463040" indent="0">
              <a:buNone/>
              <a:defRPr sz="3800"/>
            </a:lvl2pPr>
            <a:lvl3pPr marL="2926080" indent="0">
              <a:buNone/>
              <a:defRPr sz="3200"/>
            </a:lvl3pPr>
            <a:lvl4pPr marL="4389120" indent="0">
              <a:buNone/>
              <a:defRPr sz="2900"/>
            </a:lvl4pPr>
            <a:lvl5pPr marL="5852160" indent="0">
              <a:buNone/>
              <a:defRPr sz="2900"/>
            </a:lvl5pPr>
            <a:lvl6pPr marL="7315200" indent="0">
              <a:buNone/>
              <a:defRPr sz="2900"/>
            </a:lvl6pPr>
            <a:lvl7pPr marL="8778240" indent="0">
              <a:buNone/>
              <a:defRPr sz="2900"/>
            </a:lvl7pPr>
            <a:lvl8pPr marL="10241280" indent="0">
              <a:buNone/>
              <a:defRPr sz="2900"/>
            </a:lvl8pPr>
            <a:lvl9pPr marL="11704320" indent="0">
              <a:buNone/>
              <a:defRPr sz="2900"/>
            </a:lvl9pPr>
          </a:lstStyle>
          <a:p>
            <a:pPr lvl="0"/>
            <a:r>
              <a:rPr lang="en-US"/>
              <a:t>Click to edit Master text styles</a:t>
            </a:r>
          </a:p>
        </p:txBody>
      </p:sp>
      <p:sp>
        <p:nvSpPr>
          <p:cNvPr id="5" name="Date Placeholder 4"/>
          <p:cNvSpPr>
            <a:spLocks noGrp="1"/>
          </p:cNvSpPr>
          <p:nvPr>
            <p:ph type="dt" sz="half" idx="10"/>
          </p:nvPr>
        </p:nvSpPr>
        <p:spPr/>
        <p:txBody>
          <a:bodyPr/>
          <a:lstStyle/>
          <a:p>
            <a:fld id="{27CD3980-108E-454E-993F-3B2A44692302}"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1221497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a:spLocks noChangeArrowheads="1"/>
          </p:cNvSpPr>
          <p:nvPr userDrawn="1"/>
        </p:nvSpPr>
        <p:spPr bwMode="auto">
          <a:xfrm>
            <a:off x="0" y="-2"/>
            <a:ext cx="31089600" cy="20116801"/>
          </a:xfrm>
          <a:prstGeom prst="rect">
            <a:avLst/>
          </a:prstGeom>
          <a:solidFill>
            <a:srgbClr val="ECE1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 name="Title Placeholder 1"/>
          <p:cNvSpPr>
            <a:spLocks noGrp="1"/>
          </p:cNvSpPr>
          <p:nvPr>
            <p:ph type="title"/>
          </p:nvPr>
        </p:nvSpPr>
        <p:spPr>
          <a:xfrm>
            <a:off x="1554480" y="805605"/>
            <a:ext cx="27980640" cy="3352800"/>
          </a:xfrm>
          <a:prstGeom prst="rect">
            <a:avLst/>
          </a:prstGeom>
        </p:spPr>
        <p:txBody>
          <a:bodyPr vert="horz" lIns="292608" tIns="146304" rIns="292608" bIns="146304" rtlCol="0" anchor="ctr">
            <a:normAutofit/>
          </a:bodyPr>
          <a:lstStyle/>
          <a:p>
            <a:r>
              <a:rPr lang="en-US"/>
              <a:t>Click to edit Master title style</a:t>
            </a:r>
          </a:p>
        </p:txBody>
      </p:sp>
      <p:sp>
        <p:nvSpPr>
          <p:cNvPr id="3" name="Text Placeholder 2"/>
          <p:cNvSpPr>
            <a:spLocks noGrp="1"/>
          </p:cNvSpPr>
          <p:nvPr>
            <p:ph type="body" idx="1"/>
          </p:nvPr>
        </p:nvSpPr>
        <p:spPr>
          <a:xfrm>
            <a:off x="1554480" y="4693922"/>
            <a:ext cx="27980640" cy="13276158"/>
          </a:xfrm>
          <a:prstGeom prst="rect">
            <a:avLst/>
          </a:prstGeom>
        </p:spPr>
        <p:txBody>
          <a:bodyPr vert="horz" lIns="292608" tIns="146304" rIns="292608" bIns="14630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554480" y="18645295"/>
            <a:ext cx="7254240" cy="1071033"/>
          </a:xfrm>
          <a:prstGeom prst="rect">
            <a:avLst/>
          </a:prstGeom>
        </p:spPr>
        <p:txBody>
          <a:bodyPr vert="horz" lIns="292608" tIns="146304" rIns="292608" bIns="146304" rtlCol="0" anchor="ctr"/>
          <a:lstStyle>
            <a:lvl1pPr algn="l">
              <a:defRPr sz="3800">
                <a:solidFill>
                  <a:schemeClr val="tx1">
                    <a:tint val="75000"/>
                  </a:schemeClr>
                </a:solidFill>
              </a:defRPr>
            </a:lvl1pPr>
          </a:lstStyle>
          <a:p>
            <a:fld id="{27CD3980-108E-454E-993F-3B2A44692302}" type="datetimeFigureOut">
              <a:rPr lang="en-US" smtClean="0"/>
              <a:t>2/16/17</a:t>
            </a:fld>
            <a:endParaRPr lang="en-US"/>
          </a:p>
        </p:txBody>
      </p:sp>
      <p:sp>
        <p:nvSpPr>
          <p:cNvPr id="5" name="Footer Placeholder 4"/>
          <p:cNvSpPr>
            <a:spLocks noGrp="1"/>
          </p:cNvSpPr>
          <p:nvPr>
            <p:ph type="ftr" sz="quarter" idx="3"/>
          </p:nvPr>
        </p:nvSpPr>
        <p:spPr>
          <a:xfrm>
            <a:off x="10622280" y="18645295"/>
            <a:ext cx="9845040" cy="1071033"/>
          </a:xfrm>
          <a:prstGeom prst="rect">
            <a:avLst/>
          </a:prstGeom>
        </p:spPr>
        <p:txBody>
          <a:bodyPr vert="horz" lIns="292608" tIns="146304" rIns="292608" bIns="146304" rtlCol="0" anchor="ctr"/>
          <a:lstStyle>
            <a:lvl1pPr algn="ctr">
              <a:defRPr sz="3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2280880" y="18645295"/>
            <a:ext cx="7254240" cy="1071033"/>
          </a:xfrm>
          <a:prstGeom prst="rect">
            <a:avLst/>
          </a:prstGeom>
        </p:spPr>
        <p:txBody>
          <a:bodyPr vert="horz" lIns="292608" tIns="146304" rIns="292608" bIns="146304" rtlCol="0" anchor="ctr"/>
          <a:lstStyle>
            <a:lvl1pPr algn="r">
              <a:defRPr sz="3800">
                <a:solidFill>
                  <a:schemeClr val="tx1">
                    <a:tint val="75000"/>
                  </a:schemeClr>
                </a:solidFill>
              </a:defRPr>
            </a:lvl1pPr>
          </a:lstStyle>
          <a:p>
            <a:fld id="{107D7BF8-478D-412F-AF3B-E1D228878F99}" type="slidenum">
              <a:rPr lang="en-US" smtClean="0"/>
              <a:t>‹#›</a:t>
            </a:fld>
            <a:endParaRPr lang="en-US"/>
          </a:p>
        </p:txBody>
      </p:sp>
    </p:spTree>
    <p:extLst>
      <p:ext uri="{BB962C8B-B14F-4D97-AF65-F5344CB8AC3E}">
        <p14:creationId xmlns:p14="http://schemas.microsoft.com/office/powerpoint/2010/main" val="2117223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26080" rtl="0" eaLnBrk="1" latinLnBrk="0" hangingPunct="1">
        <a:spcBef>
          <a:spcPct val="0"/>
        </a:spcBef>
        <a:buNone/>
        <a:defRPr sz="14100" kern="1200">
          <a:solidFill>
            <a:schemeClr val="tx1"/>
          </a:solidFill>
          <a:latin typeface="+mj-lt"/>
          <a:ea typeface="+mj-ea"/>
          <a:cs typeface="+mj-cs"/>
        </a:defRPr>
      </a:lvl1pPr>
    </p:titleStyle>
    <p:bodyStyle>
      <a:lvl1pPr marL="1097280" indent="-1097280" algn="l" defTabSz="2926080" rtl="0" eaLnBrk="1" latinLnBrk="0" hangingPunct="1">
        <a:spcBef>
          <a:spcPct val="20000"/>
        </a:spcBef>
        <a:buFont typeface="Arial" panose="020B0604020202020204" pitchFamily="34" charset="0"/>
        <a:buChar char="•"/>
        <a:defRPr sz="10200" kern="1200">
          <a:solidFill>
            <a:schemeClr val="tx1"/>
          </a:solidFill>
          <a:latin typeface="+mn-lt"/>
          <a:ea typeface="+mn-ea"/>
          <a:cs typeface="+mn-cs"/>
        </a:defRPr>
      </a:lvl1pPr>
      <a:lvl2pPr marL="2377440" indent="-914400" algn="l" defTabSz="2926080" rtl="0" eaLnBrk="1" latinLnBrk="0" hangingPunct="1">
        <a:spcBef>
          <a:spcPct val="20000"/>
        </a:spcBef>
        <a:buFont typeface="Arial" panose="020B0604020202020204" pitchFamily="34" charset="0"/>
        <a:buChar char="–"/>
        <a:defRPr sz="9000" kern="1200">
          <a:solidFill>
            <a:schemeClr val="tx1"/>
          </a:solidFill>
          <a:latin typeface="+mn-lt"/>
          <a:ea typeface="+mn-ea"/>
          <a:cs typeface="+mn-cs"/>
        </a:defRPr>
      </a:lvl2pPr>
      <a:lvl3pPr marL="3657600" indent="-731520" algn="l" defTabSz="29260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3pPr>
      <a:lvl4pPr marL="5120640" indent="-731520" algn="l" defTabSz="292608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4pPr>
      <a:lvl5pPr marL="6583680" indent="-731520" algn="l" defTabSz="292608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5pPr>
      <a:lvl6pPr marL="8046720" indent="-731520" algn="l" defTabSz="292608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6pPr>
      <a:lvl7pPr marL="9509760" indent="-731520" algn="l" defTabSz="292608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7pPr>
      <a:lvl8pPr marL="10972800" indent="-731520" algn="l" defTabSz="292608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8pPr>
      <a:lvl9pPr marL="12435840" indent="-731520" algn="l" defTabSz="292608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9pPr>
    </p:bodyStyle>
    <p:otherStyle>
      <a:defPPr>
        <a:defRPr lang="en-US"/>
      </a:defPPr>
      <a:lvl1pPr marL="0" algn="l" defTabSz="2926080" rtl="0" eaLnBrk="1" latinLnBrk="0" hangingPunct="1">
        <a:defRPr sz="5800" kern="1200">
          <a:solidFill>
            <a:schemeClr val="tx1"/>
          </a:solidFill>
          <a:latin typeface="+mn-lt"/>
          <a:ea typeface="+mn-ea"/>
          <a:cs typeface="+mn-cs"/>
        </a:defRPr>
      </a:lvl1pPr>
      <a:lvl2pPr marL="1463040" algn="l" defTabSz="2926080" rtl="0" eaLnBrk="1" latinLnBrk="0" hangingPunct="1">
        <a:defRPr sz="5800" kern="1200">
          <a:solidFill>
            <a:schemeClr val="tx1"/>
          </a:solidFill>
          <a:latin typeface="+mn-lt"/>
          <a:ea typeface="+mn-ea"/>
          <a:cs typeface="+mn-cs"/>
        </a:defRPr>
      </a:lvl2pPr>
      <a:lvl3pPr marL="2926080" algn="l" defTabSz="2926080" rtl="0" eaLnBrk="1" latinLnBrk="0" hangingPunct="1">
        <a:defRPr sz="5800" kern="1200">
          <a:solidFill>
            <a:schemeClr val="tx1"/>
          </a:solidFill>
          <a:latin typeface="+mn-lt"/>
          <a:ea typeface="+mn-ea"/>
          <a:cs typeface="+mn-cs"/>
        </a:defRPr>
      </a:lvl3pPr>
      <a:lvl4pPr marL="4389120" algn="l" defTabSz="2926080" rtl="0" eaLnBrk="1" latinLnBrk="0" hangingPunct="1">
        <a:defRPr sz="5800" kern="1200">
          <a:solidFill>
            <a:schemeClr val="tx1"/>
          </a:solidFill>
          <a:latin typeface="+mn-lt"/>
          <a:ea typeface="+mn-ea"/>
          <a:cs typeface="+mn-cs"/>
        </a:defRPr>
      </a:lvl4pPr>
      <a:lvl5pPr marL="5852160" algn="l" defTabSz="2926080" rtl="0" eaLnBrk="1" latinLnBrk="0" hangingPunct="1">
        <a:defRPr sz="5800" kern="1200">
          <a:solidFill>
            <a:schemeClr val="tx1"/>
          </a:solidFill>
          <a:latin typeface="+mn-lt"/>
          <a:ea typeface="+mn-ea"/>
          <a:cs typeface="+mn-cs"/>
        </a:defRPr>
      </a:lvl5pPr>
      <a:lvl6pPr marL="7315200" algn="l" defTabSz="2926080" rtl="0" eaLnBrk="1" latinLnBrk="0" hangingPunct="1">
        <a:defRPr sz="5800" kern="1200">
          <a:solidFill>
            <a:schemeClr val="tx1"/>
          </a:solidFill>
          <a:latin typeface="+mn-lt"/>
          <a:ea typeface="+mn-ea"/>
          <a:cs typeface="+mn-cs"/>
        </a:defRPr>
      </a:lvl6pPr>
      <a:lvl7pPr marL="8778240" algn="l" defTabSz="2926080" rtl="0" eaLnBrk="1" latinLnBrk="0" hangingPunct="1">
        <a:defRPr sz="5800" kern="1200">
          <a:solidFill>
            <a:schemeClr val="tx1"/>
          </a:solidFill>
          <a:latin typeface="+mn-lt"/>
          <a:ea typeface="+mn-ea"/>
          <a:cs typeface="+mn-cs"/>
        </a:defRPr>
      </a:lvl7pPr>
      <a:lvl8pPr marL="10241280" algn="l" defTabSz="2926080" rtl="0" eaLnBrk="1" latinLnBrk="0" hangingPunct="1">
        <a:defRPr sz="5800" kern="1200">
          <a:solidFill>
            <a:schemeClr val="tx1"/>
          </a:solidFill>
          <a:latin typeface="+mn-lt"/>
          <a:ea typeface="+mn-ea"/>
          <a:cs typeface="+mn-cs"/>
        </a:defRPr>
      </a:lvl8pPr>
      <a:lvl9pPr marL="11704320" algn="l" defTabSz="2926080"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idx="1"/>
          </p:nvPr>
        </p:nvSpPr>
        <p:spPr>
          <a:xfrm>
            <a:off x="627104" y="-6473"/>
            <a:ext cx="29835389" cy="2502244"/>
          </a:xfrm>
          <a:noFill/>
        </p:spPr>
        <p:txBody>
          <a:bodyPr lIns="0" tIns="0" rIns="0" bIns="0" anchor="ctr">
            <a:noAutofit/>
          </a:bodyPr>
          <a:lstStyle/>
          <a:p>
            <a:pPr algn="ctr"/>
            <a:r>
              <a:rPr lang="en-US" sz="5000" b="1" dirty="0">
                <a:solidFill>
                  <a:srgbClr val="993300"/>
                </a:solidFill>
                <a:latin typeface="Arial" panose="020B0604020202020204" pitchFamily="34" charset="0"/>
                <a:cs typeface="Arial" panose="020B0604020202020204" pitchFamily="34" charset="0"/>
              </a:rPr>
              <a:t>Poster Title</a:t>
            </a:r>
          </a:p>
          <a:p>
            <a:pPr algn="ctr">
              <a:spcBef>
                <a:spcPts val="1200"/>
              </a:spcBef>
            </a:pPr>
            <a:r>
              <a:rPr lang="en-US" sz="3600" dirty="0">
                <a:latin typeface="Arial" panose="020B0604020202020204" pitchFamily="34" charset="0"/>
                <a:cs typeface="Arial" panose="020B0604020202020204" pitchFamily="34" charset="0"/>
              </a:rPr>
              <a:t>Author</a:t>
            </a:r>
          </a:p>
          <a:p>
            <a:pPr algn="ctr">
              <a:spcBef>
                <a:spcPts val="0"/>
              </a:spcBef>
            </a:pPr>
            <a:r>
              <a:rPr lang="en-US" sz="3500" b="0" dirty="0">
                <a:solidFill>
                  <a:schemeClr val="tx1"/>
                </a:solidFill>
                <a:latin typeface="Arial" panose="020B0604020202020204" pitchFamily="34" charset="0"/>
                <a:cs typeface="Arial" panose="020B0604020202020204" pitchFamily="34" charset="0"/>
              </a:rPr>
              <a:t>Affiliation</a:t>
            </a:r>
          </a:p>
        </p:txBody>
      </p:sp>
      <p:sp>
        <p:nvSpPr>
          <p:cNvPr id="6" name="Content Placeholder 5"/>
          <p:cNvSpPr>
            <a:spLocks noGrp="1"/>
          </p:cNvSpPr>
          <p:nvPr>
            <p:ph sz="half" idx="2"/>
          </p:nvPr>
        </p:nvSpPr>
        <p:spPr>
          <a:xfrm>
            <a:off x="627106" y="2937165"/>
            <a:ext cx="7178038" cy="5929744"/>
          </a:xfrm>
          <a:noFill/>
        </p:spPr>
        <p:txBody>
          <a:bodyPr lIns="0" tIns="0" rIns="0" bIns="0"/>
          <a:lstStyle/>
          <a:p>
            <a:pPr marL="0" indent="0">
              <a:buNone/>
            </a:pPr>
            <a:r>
              <a:rPr lang="en-US" sz="2400" b="1" dirty="0">
                <a:solidFill>
                  <a:srgbClr val="993300"/>
                </a:solidFill>
                <a:latin typeface="Arial" panose="020B0604020202020204" pitchFamily="34" charset="0"/>
                <a:cs typeface="Arial" panose="020B0604020202020204" pitchFamily="34" charset="0"/>
              </a:rPr>
              <a:t>Abstract</a:t>
            </a:r>
          </a:p>
        </p:txBody>
      </p:sp>
      <p:sp>
        <p:nvSpPr>
          <p:cNvPr id="7" name="Text Placeholder 6"/>
          <p:cNvSpPr>
            <a:spLocks noGrp="1"/>
          </p:cNvSpPr>
          <p:nvPr>
            <p:ph type="body" sz="quarter" idx="3"/>
          </p:nvPr>
        </p:nvSpPr>
        <p:spPr>
          <a:xfrm>
            <a:off x="627104" y="9292281"/>
            <a:ext cx="7178040" cy="10214919"/>
          </a:xfrm>
          <a:solidFill>
            <a:srgbClr val="E0CCA8"/>
          </a:solidFill>
          <a:effectLst>
            <a:outerShdw blurRad="50800" dist="38100" dir="2700000" algn="tl" rotWithShape="0">
              <a:prstClr val="black">
                <a:alpha val="40000"/>
              </a:prstClr>
            </a:outerShdw>
          </a:effectLst>
        </p:spPr>
        <p:txBody>
          <a:bodyPr anchor="t"/>
          <a:lstStyle/>
          <a:p>
            <a:r>
              <a:rPr lang="en-US" sz="2400" dirty="0">
                <a:solidFill>
                  <a:srgbClr val="993300"/>
                </a:solidFill>
                <a:latin typeface="Arial" panose="020B0604020202020204" pitchFamily="34" charset="0"/>
                <a:cs typeface="Arial" panose="020B0604020202020204" pitchFamily="34" charset="0"/>
              </a:rPr>
              <a:t>Panel 1</a:t>
            </a:r>
          </a:p>
        </p:txBody>
      </p:sp>
      <p:sp>
        <p:nvSpPr>
          <p:cNvPr id="8" name="Content Placeholder 7"/>
          <p:cNvSpPr>
            <a:spLocks noGrp="1"/>
          </p:cNvSpPr>
          <p:nvPr>
            <p:ph sz="quarter" idx="4"/>
          </p:nvPr>
        </p:nvSpPr>
        <p:spPr>
          <a:xfrm>
            <a:off x="23309169" y="18584037"/>
            <a:ext cx="7178038" cy="923164"/>
          </a:xfrm>
          <a:noFill/>
        </p:spPr>
        <p:txBody>
          <a:bodyPr lIns="0" tIns="0" rIns="0" bIns="0">
            <a:noAutofit/>
          </a:bodyPr>
          <a:lstStyle/>
          <a:p>
            <a:pPr marL="0" indent="0" algn="just" rtl="0" fontAlgn="base">
              <a:spcBef>
                <a:spcPts val="0"/>
              </a:spcBef>
              <a:buFontTx/>
              <a:buNone/>
            </a:pPr>
            <a:r>
              <a:rPr lang="en-US" sz="1200" b="1" kern="1200" dirty="0">
                <a:solidFill>
                  <a:schemeClr val="tx1"/>
                </a:solidFill>
                <a:effectLst/>
              </a:rPr>
              <a:t>This project has been funded in whole or in part with federal funds from the National Cancer Institute, National Institutes of Health, under contract HHSN261200800001E. The content of this publication does not necessarily reflect the views or policies of the Department of Health and Human Services, nor does mention of trade names, commercial products, or organizations imply endorsement by the U.S. Government.</a:t>
            </a:r>
          </a:p>
        </p:txBody>
      </p:sp>
      <p:pic>
        <p:nvPicPr>
          <p:cNvPr id="9" name="Picture 8" descr="DHHS/NIH/NCI logos" title="Al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528245" y="146655"/>
            <a:ext cx="3561354" cy="1187118"/>
          </a:xfrm>
          <a:prstGeom prst="rect">
            <a:avLst/>
          </a:prstGeom>
        </p:spPr>
      </p:pic>
      <p:sp>
        <p:nvSpPr>
          <p:cNvPr id="10" name="Text Placeholder 6"/>
          <p:cNvSpPr txBox="1">
            <a:spLocks/>
          </p:cNvSpPr>
          <p:nvPr/>
        </p:nvSpPr>
        <p:spPr>
          <a:xfrm>
            <a:off x="8187792" y="2937165"/>
            <a:ext cx="7178040" cy="16570036"/>
          </a:xfrm>
          <a:prstGeom prst="rect">
            <a:avLst/>
          </a:prstGeom>
          <a:solidFill>
            <a:srgbClr val="E0CCA8"/>
          </a:solidFill>
          <a:effectLst>
            <a:outerShdw blurRad="50800" dist="38100" dir="2700000" algn="tl" rotWithShape="0">
              <a:prstClr val="black">
                <a:alpha val="40000"/>
              </a:prstClr>
            </a:outerShdw>
          </a:effectLst>
        </p:spPr>
        <p:txBody>
          <a:bodyPr vert="horz" lIns="292608" tIns="146304" rIns="292608" bIns="146304" rtlCol="0" anchor="t">
            <a:normAutofit/>
          </a:bodyPr>
          <a:lstStyle>
            <a:lvl1pPr marL="0" indent="0" algn="l" defTabSz="2926080" rtl="0" eaLnBrk="1" latinLnBrk="0" hangingPunct="1">
              <a:spcBef>
                <a:spcPct val="20000"/>
              </a:spcBef>
              <a:buFont typeface="Arial" panose="020B0604020202020204" pitchFamily="34" charset="0"/>
              <a:buNone/>
              <a:defRPr sz="7700" b="1" kern="1200">
                <a:solidFill>
                  <a:schemeClr val="tx1"/>
                </a:solidFill>
                <a:latin typeface="+mn-lt"/>
                <a:ea typeface="+mn-ea"/>
                <a:cs typeface="+mn-cs"/>
              </a:defRPr>
            </a:lvl1pPr>
            <a:lvl2pPr marL="1463040" indent="0" algn="l" defTabSz="2926080" rtl="0" eaLnBrk="1" latinLnBrk="0" hangingPunct="1">
              <a:spcBef>
                <a:spcPct val="20000"/>
              </a:spcBef>
              <a:buFont typeface="Arial" panose="020B0604020202020204" pitchFamily="34" charset="0"/>
              <a:buNone/>
              <a:defRPr sz="6400" b="1" kern="1200">
                <a:solidFill>
                  <a:schemeClr val="tx1"/>
                </a:solidFill>
                <a:latin typeface="+mn-lt"/>
                <a:ea typeface="+mn-ea"/>
                <a:cs typeface="+mn-cs"/>
              </a:defRPr>
            </a:lvl2pPr>
            <a:lvl3pPr marL="2926080" indent="0" algn="l" defTabSz="2926080" rtl="0" eaLnBrk="1" latinLnBrk="0" hangingPunct="1">
              <a:spcBef>
                <a:spcPct val="20000"/>
              </a:spcBef>
              <a:buFont typeface="Arial" panose="020B0604020202020204" pitchFamily="34" charset="0"/>
              <a:buNone/>
              <a:defRPr sz="5800" b="1" kern="1200">
                <a:solidFill>
                  <a:schemeClr val="tx1"/>
                </a:solidFill>
                <a:latin typeface="+mn-lt"/>
                <a:ea typeface="+mn-ea"/>
                <a:cs typeface="+mn-cs"/>
              </a:defRPr>
            </a:lvl3pPr>
            <a:lvl4pPr marL="438912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4pPr>
            <a:lvl5pPr marL="585216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5pPr>
            <a:lvl6pPr marL="731520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6pPr>
            <a:lvl7pPr marL="877824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7pPr>
            <a:lvl8pPr marL="1024128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8pPr>
            <a:lvl9pPr marL="1170432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9pPr>
          </a:lstStyle>
          <a:p>
            <a:endParaRPr lang="en-US" sz="2400" dirty="0">
              <a:latin typeface="Arial" panose="020B0604020202020204" pitchFamily="34" charset="0"/>
              <a:cs typeface="Arial" panose="020B0604020202020204" pitchFamily="34" charset="0"/>
            </a:endParaRPr>
          </a:p>
        </p:txBody>
      </p:sp>
      <p:sp>
        <p:nvSpPr>
          <p:cNvPr id="11" name="Text Placeholder 6"/>
          <p:cNvSpPr txBox="1">
            <a:spLocks/>
          </p:cNvSpPr>
          <p:nvPr/>
        </p:nvSpPr>
        <p:spPr>
          <a:xfrm>
            <a:off x="15748480" y="2937164"/>
            <a:ext cx="7178040" cy="16570037"/>
          </a:xfrm>
          <a:prstGeom prst="rect">
            <a:avLst/>
          </a:prstGeom>
          <a:solidFill>
            <a:srgbClr val="E0CCA8"/>
          </a:solidFill>
          <a:effectLst>
            <a:outerShdw blurRad="50800" dist="38100" dir="2700000" algn="tl" rotWithShape="0">
              <a:prstClr val="black">
                <a:alpha val="40000"/>
              </a:prstClr>
            </a:outerShdw>
          </a:effectLst>
        </p:spPr>
        <p:txBody>
          <a:bodyPr vert="horz" lIns="292608" tIns="146304" rIns="292608" bIns="146304" rtlCol="0" anchor="t">
            <a:normAutofit/>
          </a:bodyPr>
          <a:lstStyle>
            <a:lvl1pPr marL="0" indent="0" algn="l" defTabSz="2926080" rtl="0" eaLnBrk="1" latinLnBrk="0" hangingPunct="1">
              <a:spcBef>
                <a:spcPct val="20000"/>
              </a:spcBef>
              <a:buFont typeface="Arial" panose="020B0604020202020204" pitchFamily="34" charset="0"/>
              <a:buNone/>
              <a:defRPr sz="7700" b="1" kern="1200">
                <a:solidFill>
                  <a:schemeClr val="tx1"/>
                </a:solidFill>
                <a:latin typeface="+mn-lt"/>
                <a:ea typeface="+mn-ea"/>
                <a:cs typeface="+mn-cs"/>
              </a:defRPr>
            </a:lvl1pPr>
            <a:lvl2pPr marL="1463040" indent="0" algn="l" defTabSz="2926080" rtl="0" eaLnBrk="1" latinLnBrk="0" hangingPunct="1">
              <a:spcBef>
                <a:spcPct val="20000"/>
              </a:spcBef>
              <a:buFont typeface="Arial" panose="020B0604020202020204" pitchFamily="34" charset="0"/>
              <a:buNone/>
              <a:defRPr sz="6400" b="1" kern="1200">
                <a:solidFill>
                  <a:schemeClr val="tx1"/>
                </a:solidFill>
                <a:latin typeface="+mn-lt"/>
                <a:ea typeface="+mn-ea"/>
                <a:cs typeface="+mn-cs"/>
              </a:defRPr>
            </a:lvl2pPr>
            <a:lvl3pPr marL="2926080" indent="0" algn="l" defTabSz="2926080" rtl="0" eaLnBrk="1" latinLnBrk="0" hangingPunct="1">
              <a:spcBef>
                <a:spcPct val="20000"/>
              </a:spcBef>
              <a:buFont typeface="Arial" panose="020B0604020202020204" pitchFamily="34" charset="0"/>
              <a:buNone/>
              <a:defRPr sz="5800" b="1" kern="1200">
                <a:solidFill>
                  <a:schemeClr val="tx1"/>
                </a:solidFill>
                <a:latin typeface="+mn-lt"/>
                <a:ea typeface="+mn-ea"/>
                <a:cs typeface="+mn-cs"/>
              </a:defRPr>
            </a:lvl3pPr>
            <a:lvl4pPr marL="438912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4pPr>
            <a:lvl5pPr marL="585216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5pPr>
            <a:lvl6pPr marL="731520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6pPr>
            <a:lvl7pPr marL="877824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7pPr>
            <a:lvl8pPr marL="1024128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8pPr>
            <a:lvl9pPr marL="1170432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9pPr>
          </a:lstStyle>
          <a:p>
            <a:endParaRPr lang="en-US" sz="2400" dirty="0">
              <a:latin typeface="Arial" panose="020B0604020202020204" pitchFamily="34" charset="0"/>
              <a:cs typeface="Arial" panose="020B0604020202020204" pitchFamily="34" charset="0"/>
            </a:endParaRPr>
          </a:p>
        </p:txBody>
      </p:sp>
      <p:sp>
        <p:nvSpPr>
          <p:cNvPr id="12" name="Text Placeholder 6"/>
          <p:cNvSpPr txBox="1">
            <a:spLocks/>
          </p:cNvSpPr>
          <p:nvPr/>
        </p:nvSpPr>
        <p:spPr>
          <a:xfrm>
            <a:off x="23309169" y="3025032"/>
            <a:ext cx="7178040" cy="14397007"/>
          </a:xfrm>
          <a:prstGeom prst="rect">
            <a:avLst/>
          </a:prstGeom>
          <a:solidFill>
            <a:srgbClr val="E0CCA8"/>
          </a:solidFill>
          <a:effectLst>
            <a:outerShdw blurRad="50800" dist="38100" dir="2700000" algn="tl" rotWithShape="0">
              <a:prstClr val="black">
                <a:alpha val="40000"/>
              </a:prstClr>
            </a:outerShdw>
          </a:effectLst>
        </p:spPr>
        <p:txBody>
          <a:bodyPr vert="horz" lIns="292608" tIns="146304" rIns="292608" bIns="146304" rtlCol="0" anchor="t">
            <a:normAutofit/>
          </a:bodyPr>
          <a:lstStyle>
            <a:lvl1pPr marL="0" indent="0" algn="l" defTabSz="2926080" rtl="0" eaLnBrk="1" latinLnBrk="0" hangingPunct="1">
              <a:spcBef>
                <a:spcPct val="20000"/>
              </a:spcBef>
              <a:buFont typeface="Arial" panose="020B0604020202020204" pitchFamily="34" charset="0"/>
              <a:buNone/>
              <a:defRPr sz="7700" b="1" kern="1200">
                <a:solidFill>
                  <a:schemeClr val="tx1"/>
                </a:solidFill>
                <a:latin typeface="+mn-lt"/>
                <a:ea typeface="+mn-ea"/>
                <a:cs typeface="+mn-cs"/>
              </a:defRPr>
            </a:lvl1pPr>
            <a:lvl2pPr marL="1463040" indent="0" algn="l" defTabSz="2926080" rtl="0" eaLnBrk="1" latinLnBrk="0" hangingPunct="1">
              <a:spcBef>
                <a:spcPct val="20000"/>
              </a:spcBef>
              <a:buFont typeface="Arial" panose="020B0604020202020204" pitchFamily="34" charset="0"/>
              <a:buNone/>
              <a:defRPr sz="6400" b="1" kern="1200">
                <a:solidFill>
                  <a:schemeClr val="tx1"/>
                </a:solidFill>
                <a:latin typeface="+mn-lt"/>
                <a:ea typeface="+mn-ea"/>
                <a:cs typeface="+mn-cs"/>
              </a:defRPr>
            </a:lvl2pPr>
            <a:lvl3pPr marL="2926080" indent="0" algn="l" defTabSz="2926080" rtl="0" eaLnBrk="1" latinLnBrk="0" hangingPunct="1">
              <a:spcBef>
                <a:spcPct val="20000"/>
              </a:spcBef>
              <a:buFont typeface="Arial" panose="020B0604020202020204" pitchFamily="34" charset="0"/>
              <a:buNone/>
              <a:defRPr sz="5800" b="1" kern="1200">
                <a:solidFill>
                  <a:schemeClr val="tx1"/>
                </a:solidFill>
                <a:latin typeface="+mn-lt"/>
                <a:ea typeface="+mn-ea"/>
                <a:cs typeface="+mn-cs"/>
              </a:defRPr>
            </a:lvl3pPr>
            <a:lvl4pPr marL="438912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4pPr>
            <a:lvl5pPr marL="585216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5pPr>
            <a:lvl6pPr marL="731520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6pPr>
            <a:lvl7pPr marL="877824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7pPr>
            <a:lvl8pPr marL="1024128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8pPr>
            <a:lvl9pPr marL="1170432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9pPr>
          </a:lstStyle>
          <a:p>
            <a:endParaRPr lang="en-US" sz="2400" dirty="0">
              <a:latin typeface="Arial" panose="020B0604020202020204" pitchFamily="34" charset="0"/>
              <a:cs typeface="Arial" panose="020B0604020202020204" pitchFamily="34" charset="0"/>
            </a:endParaRPr>
          </a:p>
        </p:txBody>
      </p:sp>
      <p:pic>
        <p:nvPicPr>
          <p:cNvPr id="13" name="Picture 12" descr="FNL Text Treatment" title="Al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56061" y="17778105"/>
            <a:ext cx="3031145" cy="651407"/>
          </a:xfrm>
          <a:prstGeom prst="rect">
            <a:avLst/>
          </a:prstGeom>
        </p:spPr>
      </p:pic>
      <p:sp>
        <p:nvSpPr>
          <p:cNvPr id="5" name="Title 4"/>
          <p:cNvSpPr>
            <a:spLocks noGrp="1"/>
          </p:cNvSpPr>
          <p:nvPr>
            <p:ph type="title"/>
          </p:nvPr>
        </p:nvSpPr>
        <p:spPr>
          <a:xfrm rot="19661297">
            <a:off x="1554480" y="8902990"/>
            <a:ext cx="27980640" cy="3352800"/>
          </a:xfrm>
        </p:spPr>
        <p:txBody>
          <a:bodyPr/>
          <a:lstStyle/>
          <a:p>
            <a:r>
              <a:rPr lang="en-US" dirty="0"/>
              <a:t>Poster Template</a:t>
            </a:r>
          </a:p>
        </p:txBody>
      </p:sp>
    </p:spTree>
    <p:extLst>
      <p:ext uri="{BB962C8B-B14F-4D97-AF65-F5344CB8AC3E}">
        <p14:creationId xmlns:p14="http://schemas.microsoft.com/office/powerpoint/2010/main" val="1124754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bg1">
            <a:lumMod val="85000"/>
          </a:schemeClr>
        </a:solidFill>
      </a:spPr>
      <a:bodyPr vert="horz" lIns="292608" tIns="146304" rIns="292608" bIns="146304" rtlCol="0">
        <a:normAutofit/>
      </a:bodyPr>
      <a:lstStyle>
        <a:defPPr marL="0" indent="0">
          <a:buFont typeface="Arial" panose="020B0604020202020204" pitchFamily="34" charset="0"/>
          <a:buNone/>
          <a:defRPr sz="2400" b="1" smtClean="0">
            <a:latin typeface="Arial" panose="020B0604020202020204" pitchFamily="34" charset="0"/>
            <a:cs typeface="Arial" panose="020B0604020202020204" pitchFamily="34" charset="0"/>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153</TotalTime>
  <Words>79</Words>
  <Application>Microsoft Office PowerPoint</Application>
  <PresentationFormat>Custom</PresentationFormat>
  <Paragraphs>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Poster Template</vt:lpstr>
    </vt:vector>
  </TitlesOfParts>
  <Company>NCI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NCI Poster Template</dc:title>
  <dc:subject>NCI Poster Template</dc:subject>
  <dc:creator>NCI</dc:creator>
  <cp:keywords>NCI Poster Template</cp:keywords>
  <cp:lastModifiedBy>Kane, Allen (NIH/NCI) [C]</cp:lastModifiedBy>
  <cp:revision>22</cp:revision>
  <dcterms:created xsi:type="dcterms:W3CDTF">2016-01-29T19:42:56Z</dcterms:created>
  <dcterms:modified xsi:type="dcterms:W3CDTF">2017-02-16T17:06:50Z</dcterms:modified>
  <cp:category>NCI Poster Template</cp:category>
</cp:coreProperties>
</file>