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1089600" cy="20116800"/>
  <p:notesSz cx="6858000" cy="9144000"/>
  <p:defaultText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9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B7F"/>
    <a:srgbClr val="993300"/>
    <a:srgbClr val="E0CC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33" autoAdjust="0"/>
    <p:restoredTop sz="86434" autoAdjust="0"/>
  </p:normalViewPr>
  <p:slideViewPr>
    <p:cSldViewPr snapToGrid="0" snapToObjects="1">
      <p:cViewPr varScale="1">
        <p:scale>
          <a:sx n="42" d="100"/>
          <a:sy n="42" d="100"/>
        </p:scale>
        <p:origin x="2660" y="33"/>
      </p:cViewPr>
      <p:guideLst>
        <p:guide orient="horz" pos="6336"/>
        <p:guide pos="979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249248"/>
            <a:ext cx="26426160" cy="4312073"/>
          </a:xfrm>
        </p:spPr>
        <p:txBody>
          <a:bodyPr/>
          <a:lstStyle/>
          <a:p>
            <a:r>
              <a:rPr lang="en-US"/>
              <a:t>Click to edit Master title style</a:t>
            </a:r>
          </a:p>
        </p:txBody>
      </p:sp>
      <p:sp>
        <p:nvSpPr>
          <p:cNvPr id="3" name="Subtitle 2"/>
          <p:cNvSpPr>
            <a:spLocks noGrp="1"/>
          </p:cNvSpPr>
          <p:nvPr>
            <p:ph type="subTitle" idx="1"/>
          </p:nvPr>
        </p:nvSpPr>
        <p:spPr>
          <a:xfrm>
            <a:off x="4663440" y="11399520"/>
            <a:ext cx="21762720" cy="5140960"/>
          </a:xfrm>
        </p:spPr>
        <p:txBody>
          <a:bodyPr/>
          <a:lstStyle>
            <a:lvl1pPr marL="0" indent="0" algn="ctr">
              <a:buNone/>
              <a:defRPr>
                <a:solidFill>
                  <a:schemeClr val="tx1">
                    <a:tint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1418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65351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639106" y="2360933"/>
            <a:ext cx="23781385" cy="50352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84154" y="2360933"/>
            <a:ext cx="70836790" cy="50352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644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4992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12926908"/>
            <a:ext cx="26426160" cy="399542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2455864" y="8526359"/>
            <a:ext cx="26426160" cy="4400549"/>
          </a:xfrm>
        </p:spPr>
        <p:txBody>
          <a:bodyPr anchor="b"/>
          <a:lstStyle>
            <a:lvl1pPr marL="0" indent="0">
              <a:buNone/>
              <a:defRPr sz="6400">
                <a:solidFill>
                  <a:schemeClr val="tx1">
                    <a:tint val="75000"/>
                  </a:schemeClr>
                </a:solidFill>
              </a:defRPr>
            </a:lvl1pPr>
            <a:lvl2pPr marL="1463040" indent="0">
              <a:buNone/>
              <a:defRPr sz="5800">
                <a:solidFill>
                  <a:schemeClr val="tx1">
                    <a:tint val="75000"/>
                  </a:schemeClr>
                </a:solidFill>
              </a:defRPr>
            </a:lvl2pPr>
            <a:lvl3pPr marL="2926080" indent="0">
              <a:buNone/>
              <a:defRPr sz="5100">
                <a:solidFill>
                  <a:schemeClr val="tx1">
                    <a:tint val="75000"/>
                  </a:schemeClr>
                </a:solidFill>
              </a:defRPr>
            </a:lvl3pPr>
            <a:lvl4pPr marL="4389120" indent="0">
              <a:buNone/>
              <a:defRPr sz="4500">
                <a:solidFill>
                  <a:schemeClr val="tx1">
                    <a:tint val="75000"/>
                  </a:schemeClr>
                </a:solidFill>
              </a:defRPr>
            </a:lvl4pPr>
            <a:lvl5pPr marL="5852160" indent="0">
              <a:buNone/>
              <a:defRPr sz="4500">
                <a:solidFill>
                  <a:schemeClr val="tx1">
                    <a:tint val="75000"/>
                  </a:schemeClr>
                </a:solidFill>
              </a:defRPr>
            </a:lvl5pPr>
            <a:lvl6pPr marL="7315200" indent="0">
              <a:buNone/>
              <a:defRPr sz="4500">
                <a:solidFill>
                  <a:schemeClr val="tx1">
                    <a:tint val="75000"/>
                  </a:schemeClr>
                </a:solidFill>
              </a:defRPr>
            </a:lvl6pPr>
            <a:lvl7pPr marL="8778240" indent="0">
              <a:buNone/>
              <a:defRPr sz="4500">
                <a:solidFill>
                  <a:schemeClr val="tx1">
                    <a:tint val="75000"/>
                  </a:schemeClr>
                </a:solidFill>
              </a:defRPr>
            </a:lvl7pPr>
            <a:lvl8pPr marL="10241280" indent="0">
              <a:buNone/>
              <a:defRPr sz="4500">
                <a:solidFill>
                  <a:schemeClr val="tx1">
                    <a:tint val="75000"/>
                  </a:schemeClr>
                </a:solidFill>
              </a:defRPr>
            </a:lvl8pPr>
            <a:lvl9pPr marL="11704320"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5580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84156" y="13769765"/>
            <a:ext cx="47309086"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111400" y="13769765"/>
            <a:ext cx="47309089"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CD3980-108E-454E-993F-3B2A44692302}"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9940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805605"/>
            <a:ext cx="27980640" cy="335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4502998"/>
            <a:ext cx="13736639"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4" name="Content Placeholder 3"/>
          <p:cNvSpPr>
            <a:spLocks noGrp="1"/>
          </p:cNvSpPr>
          <p:nvPr>
            <p:ph sz="half" idx="2"/>
          </p:nvPr>
        </p:nvSpPr>
        <p:spPr>
          <a:xfrm>
            <a:off x="1554480" y="6379633"/>
            <a:ext cx="13736639"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4502998"/>
            <a:ext cx="13742035"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793087" y="6379633"/>
            <a:ext cx="13742035"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CD3980-108E-454E-993F-3B2A44692302}" type="datetimeFigureOut">
              <a:rPr lang="en-US" smtClean="0"/>
              <a:t>6/22/17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40872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CD3980-108E-454E-993F-3B2A44692302}" type="datetimeFigureOut">
              <a:rPr lang="en-US" smtClean="0"/>
              <a:t>6/22/17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1762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D3980-108E-454E-993F-3B2A44692302}" type="datetimeFigureOut">
              <a:rPr lang="en-US" smtClean="0"/>
              <a:t>6/22/17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3324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2" y="800947"/>
            <a:ext cx="10228264" cy="340868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155170" y="800948"/>
            <a:ext cx="17379950" cy="17169131"/>
          </a:xfrm>
        </p:spPr>
        <p:txBody>
          <a:bodyPr/>
          <a:lstStyle>
            <a:lvl1pPr>
              <a:defRPr sz="102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2" y="4209628"/>
            <a:ext cx="10228264" cy="13760451"/>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5403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14081760"/>
            <a:ext cx="18653760" cy="166243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093779" y="1797473"/>
            <a:ext cx="18653760" cy="12070080"/>
          </a:xfrm>
        </p:spPr>
        <p:txBody>
          <a:bodyPr/>
          <a:lstStyle>
            <a:lvl1pPr marL="0" indent="0">
              <a:buNone/>
              <a:defRPr sz="10200"/>
            </a:lvl1pPr>
            <a:lvl2pPr marL="1463040" indent="0">
              <a:buNone/>
              <a:defRPr sz="9000"/>
            </a:lvl2pPr>
            <a:lvl3pPr marL="2926080" indent="0">
              <a:buNone/>
              <a:defRPr sz="770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p:cNvSpPr>
            <a:spLocks noGrp="1"/>
          </p:cNvSpPr>
          <p:nvPr>
            <p:ph type="body" sz="half" idx="2"/>
          </p:nvPr>
        </p:nvSpPr>
        <p:spPr>
          <a:xfrm>
            <a:off x="6093779" y="15744191"/>
            <a:ext cx="18653760" cy="2360929"/>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2214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0" y="805605"/>
            <a:ext cx="27980640" cy="3352800"/>
          </a:xfrm>
          <a:prstGeom prst="rect">
            <a:avLst/>
          </a:prstGeom>
        </p:spPr>
        <p:txBody>
          <a:bodyPr vert="horz" lIns="292608" tIns="146304" rIns="292608" bIns="146304" rtlCol="0" anchor="ctr">
            <a:normAutofit/>
          </a:bodyPr>
          <a:lstStyle/>
          <a:p>
            <a:r>
              <a:rPr lang="en-US"/>
              <a:t>Click to edit Master title style</a:t>
            </a:r>
          </a:p>
        </p:txBody>
      </p:sp>
      <p:sp>
        <p:nvSpPr>
          <p:cNvPr id="3" name="Text Placeholder 2"/>
          <p:cNvSpPr>
            <a:spLocks noGrp="1"/>
          </p:cNvSpPr>
          <p:nvPr>
            <p:ph type="body" idx="1"/>
          </p:nvPr>
        </p:nvSpPr>
        <p:spPr>
          <a:xfrm>
            <a:off x="1554480" y="4693922"/>
            <a:ext cx="27980640" cy="13276158"/>
          </a:xfrm>
          <a:prstGeom prst="rect">
            <a:avLst/>
          </a:prstGeom>
        </p:spPr>
        <p:txBody>
          <a:bodyPr vert="horz" lIns="292608" tIns="146304" rIns="292608" bIns="14630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0" y="18645295"/>
            <a:ext cx="7254240" cy="1071033"/>
          </a:xfrm>
          <a:prstGeom prst="rect">
            <a:avLst/>
          </a:prstGeom>
        </p:spPr>
        <p:txBody>
          <a:bodyPr vert="horz" lIns="292608" tIns="146304" rIns="292608" bIns="146304" rtlCol="0" anchor="ctr"/>
          <a:lstStyle>
            <a:lvl1pPr algn="l">
              <a:defRPr sz="3800">
                <a:solidFill>
                  <a:schemeClr val="tx1">
                    <a:tint val="75000"/>
                  </a:schemeClr>
                </a:solidFill>
              </a:defRPr>
            </a:lvl1pPr>
          </a:lstStyle>
          <a:p>
            <a:fld id="{27CD3980-108E-454E-993F-3B2A44692302}" type="datetimeFigureOut">
              <a:rPr lang="en-US" smtClean="0"/>
              <a:t>6/22/17</a:t>
            </a:fld>
            <a:endParaRPr lang="en-US"/>
          </a:p>
        </p:txBody>
      </p:sp>
      <p:sp>
        <p:nvSpPr>
          <p:cNvPr id="5" name="Footer Placeholder 4"/>
          <p:cNvSpPr>
            <a:spLocks noGrp="1"/>
          </p:cNvSpPr>
          <p:nvPr>
            <p:ph type="ftr" sz="quarter" idx="3"/>
          </p:nvPr>
        </p:nvSpPr>
        <p:spPr>
          <a:xfrm>
            <a:off x="10622280" y="18645295"/>
            <a:ext cx="9845040" cy="1071033"/>
          </a:xfrm>
          <a:prstGeom prst="rect">
            <a:avLst/>
          </a:prstGeom>
        </p:spPr>
        <p:txBody>
          <a:bodyPr vert="horz" lIns="292608" tIns="146304" rIns="292608" bIns="146304"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280880" y="18645295"/>
            <a:ext cx="7254240" cy="1071033"/>
          </a:xfrm>
          <a:prstGeom prst="rect">
            <a:avLst/>
          </a:prstGeom>
        </p:spPr>
        <p:txBody>
          <a:bodyPr vert="horz" lIns="292608" tIns="146304" rIns="292608" bIns="146304" rtlCol="0" anchor="ctr"/>
          <a:lstStyle>
            <a:lvl1pPr algn="r">
              <a:defRPr sz="3800">
                <a:solidFill>
                  <a:schemeClr val="tx1">
                    <a:tint val="75000"/>
                  </a:schemeClr>
                </a:solidFill>
              </a:defRPr>
            </a:lvl1pPr>
          </a:lstStyle>
          <a:p>
            <a:fld id="{107D7BF8-478D-412F-AF3B-E1D228878F99}" type="slidenum">
              <a:rPr lang="en-US" smtClean="0"/>
              <a:t>‹#›</a:t>
            </a:fld>
            <a:endParaRPr lang="en-US"/>
          </a:p>
        </p:txBody>
      </p:sp>
    </p:spTree>
    <p:extLst>
      <p:ext uri="{BB962C8B-B14F-4D97-AF65-F5344CB8AC3E}">
        <p14:creationId xmlns:p14="http://schemas.microsoft.com/office/powerpoint/2010/main" val="211722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6080" rtl="0" eaLnBrk="1" latinLnBrk="0" hangingPunct="1">
        <a:spcBef>
          <a:spcPct val="0"/>
        </a:spcBef>
        <a:buNone/>
        <a:defRPr sz="14100" kern="1200">
          <a:solidFill>
            <a:schemeClr val="tx1"/>
          </a:solidFill>
          <a:latin typeface="+mj-lt"/>
          <a:ea typeface="+mj-ea"/>
          <a:cs typeface="+mj-cs"/>
        </a:defRPr>
      </a:lvl1pPr>
    </p:titleStyle>
    <p:bodyStyle>
      <a:lvl1pPr marL="1097280" indent="-1097280" algn="l" defTabSz="2926080" rtl="0" eaLnBrk="1" latinLnBrk="0" hangingPunct="1">
        <a:spcBef>
          <a:spcPct val="20000"/>
        </a:spcBef>
        <a:buFont typeface="Arial" panose="020B0604020202020204" pitchFamily="34" charset="0"/>
        <a:buChar char="•"/>
        <a:defRPr sz="102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651820" y="457200"/>
            <a:ext cx="29835389" cy="2286000"/>
          </a:xfrm>
          <a:noFill/>
        </p:spPr>
        <p:txBody>
          <a:bodyPr lIns="0" tIns="0" rIns="0" bIns="0" anchor="ctr">
            <a:noAutofit/>
          </a:bodyPr>
          <a:lstStyle/>
          <a:p>
            <a:r>
              <a:rPr lang="en-US" sz="4500" b="1" dirty="0">
                <a:solidFill>
                  <a:srgbClr val="296B7F"/>
                </a:solidFill>
                <a:latin typeface="Arial" panose="020B0604020202020204" pitchFamily="34" charset="0"/>
                <a:cs typeface="Arial" panose="020B0604020202020204" pitchFamily="34" charset="0"/>
              </a:rPr>
              <a:t>Poster Title</a:t>
            </a:r>
          </a:p>
          <a:p>
            <a:pPr>
              <a:spcBef>
                <a:spcPts val="1200"/>
              </a:spcBef>
            </a:pPr>
            <a:r>
              <a:rPr lang="en-US" sz="3200" dirty="0">
                <a:latin typeface="Arial" panose="020B0604020202020204" pitchFamily="34" charset="0"/>
                <a:cs typeface="Arial" panose="020B0604020202020204" pitchFamily="34" charset="0"/>
              </a:rPr>
              <a:t>Author</a:t>
            </a:r>
          </a:p>
          <a:p>
            <a:pPr>
              <a:spcBef>
                <a:spcPts val="0"/>
              </a:spcBef>
            </a:pPr>
            <a:r>
              <a:rPr lang="en-US" sz="3000" b="0" dirty="0">
                <a:solidFill>
                  <a:schemeClr val="tx1"/>
                </a:solidFill>
                <a:latin typeface="Arial" panose="020B0604020202020204" pitchFamily="34" charset="0"/>
                <a:cs typeface="Arial" panose="020B0604020202020204" pitchFamily="34" charset="0"/>
              </a:rPr>
              <a:t>Affiliation</a:t>
            </a:r>
          </a:p>
        </p:txBody>
      </p:sp>
      <p:sp>
        <p:nvSpPr>
          <p:cNvPr id="6" name="Content Placeholder 5"/>
          <p:cNvSpPr>
            <a:spLocks noGrp="1"/>
          </p:cNvSpPr>
          <p:nvPr>
            <p:ph sz="half" idx="2"/>
          </p:nvPr>
        </p:nvSpPr>
        <p:spPr>
          <a:xfrm>
            <a:off x="627106" y="3796144"/>
            <a:ext cx="7178038" cy="5098473"/>
          </a:xfrm>
          <a:noFill/>
        </p:spPr>
        <p:txBody>
          <a:bodyPr lIns="0" tIns="0" rIns="0" bIns="0"/>
          <a:lstStyle/>
          <a:p>
            <a:pPr marL="0" indent="0">
              <a:buNone/>
            </a:pPr>
            <a:r>
              <a:rPr lang="en-US" sz="2400" b="1" dirty="0">
                <a:solidFill>
                  <a:srgbClr val="296B7F"/>
                </a:solidFill>
                <a:latin typeface="Arial" panose="020B0604020202020204" pitchFamily="34" charset="0"/>
                <a:cs typeface="Arial" panose="020B0604020202020204" pitchFamily="34" charset="0"/>
              </a:rPr>
              <a:t>Abstract</a:t>
            </a:r>
          </a:p>
        </p:txBody>
      </p:sp>
      <p:sp>
        <p:nvSpPr>
          <p:cNvPr id="7" name="Text Placeholder 6" descr="Placeholder Text Box" title="Placeholder Text Box"/>
          <p:cNvSpPr>
            <a:spLocks noGrp="1"/>
          </p:cNvSpPr>
          <p:nvPr>
            <p:ph type="body" sz="quarter" idx="3"/>
          </p:nvPr>
        </p:nvSpPr>
        <p:spPr>
          <a:xfrm>
            <a:off x="627104" y="9292281"/>
            <a:ext cx="7178040" cy="10214919"/>
          </a:xfrm>
          <a:solidFill>
            <a:schemeClr val="bg1">
              <a:lumMod val="85000"/>
            </a:schemeClr>
          </a:solidFill>
          <a:effectLst>
            <a:outerShdw blurRad="50800" dist="38100" dir="2700000" algn="tl" rotWithShape="0">
              <a:prstClr val="black">
                <a:alpha val="40000"/>
              </a:prstClr>
            </a:outerShdw>
          </a:effectLst>
        </p:spPr>
        <p:txBody>
          <a:bodyPr anchor="t"/>
          <a:lstStyle/>
          <a:p>
            <a:r>
              <a:rPr lang="en-US" sz="2400" dirty="0">
                <a:solidFill>
                  <a:srgbClr val="296B7F"/>
                </a:solidFill>
                <a:latin typeface="Arial" panose="020B0604020202020204" pitchFamily="34" charset="0"/>
                <a:cs typeface="Arial" panose="020B0604020202020204" pitchFamily="34" charset="0"/>
              </a:rPr>
              <a:t>Panel 1</a:t>
            </a:r>
          </a:p>
        </p:txBody>
      </p:sp>
      <p:sp>
        <p:nvSpPr>
          <p:cNvPr id="8" name="Content Placeholder 7"/>
          <p:cNvSpPr>
            <a:spLocks noGrp="1"/>
          </p:cNvSpPr>
          <p:nvPr>
            <p:ph sz="quarter" idx="4"/>
          </p:nvPr>
        </p:nvSpPr>
        <p:spPr>
          <a:xfrm>
            <a:off x="23309169" y="18140691"/>
            <a:ext cx="7178038" cy="1386940"/>
          </a:xfrm>
          <a:noFill/>
        </p:spPr>
        <p:txBody>
          <a:bodyPr lIns="0" tIns="0" rIns="0" bIns="0">
            <a:normAutofit/>
          </a:bodyPr>
          <a:lstStyle/>
          <a:p>
            <a:pPr marL="0" indent="0" algn="just" rtl="0" fontAlgn="base">
              <a:spcBef>
                <a:spcPts val="0"/>
              </a:spcBef>
              <a:buFontTx/>
              <a:buNone/>
            </a:pPr>
            <a:r>
              <a:rPr lang="en-US" sz="1200" b="1" kern="1200" dirty="0">
                <a:solidFill>
                  <a:schemeClr val="tx1"/>
                </a:solidFill>
                <a:effectLst/>
              </a:rPr>
              <a:t>This project has been funded in whole or in part with federal funds from the National Cancer Institute, National Institutes of Health, under contract HHSN261200800001E. The content of this publication does not necessarily reflect the views or policies of the Department of Health and Human Services, nor does mention of trade names, commercial products, or organizations imply endorsement by the U.S. Government.</a:t>
            </a:r>
          </a:p>
          <a:p>
            <a:pPr marL="0" indent="0" rtl="0" fontAlgn="base">
              <a:spcBef>
                <a:spcPts val="0"/>
              </a:spcBef>
              <a:buFontTx/>
              <a:buNone/>
            </a:pPr>
            <a:endParaRPr lang="en-US" sz="1400" b="1" dirty="0"/>
          </a:p>
          <a:p>
            <a:pPr marL="0" indent="0" algn="r" fontAlgn="base">
              <a:spcBef>
                <a:spcPts val="600"/>
              </a:spcBef>
              <a:buNone/>
            </a:pPr>
            <a:r>
              <a:rPr lang="en-US" sz="1000" dirty="0"/>
              <a:t>Frederick National Laboratory is a Federally Funded Research and Development Center</a:t>
            </a:r>
            <a:br>
              <a:rPr lang="en-US" sz="1000" dirty="0"/>
            </a:br>
            <a:r>
              <a:rPr lang="en-US" sz="1000" dirty="0"/>
              <a:t>operated by </a:t>
            </a:r>
            <a:r>
              <a:rPr lang="en-US" sz="1000" dirty="0" err="1"/>
              <a:t>Leidos</a:t>
            </a:r>
            <a:r>
              <a:rPr lang="en-US" sz="1000" dirty="0"/>
              <a:t> Biomedical Research, Inc., for the National Cancer Institute</a:t>
            </a:r>
          </a:p>
        </p:txBody>
      </p:sp>
      <p:sp>
        <p:nvSpPr>
          <p:cNvPr id="22" name="Text Placeholder 6" descr="Placeholder Text Box" title="Placeholder Text Box"/>
          <p:cNvSpPr txBox="1">
            <a:spLocks/>
          </p:cNvSpPr>
          <p:nvPr/>
        </p:nvSpPr>
        <p:spPr>
          <a:xfrm>
            <a:off x="8187792" y="3796145"/>
            <a:ext cx="7178040" cy="15711055"/>
          </a:xfrm>
          <a:prstGeom prst="rect">
            <a:avLst/>
          </a:prstGeom>
          <a:solidFill>
            <a:schemeClr val="bg1">
              <a:lumMod val="85000"/>
            </a:schemeClr>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3" name="Text Placeholder 6" descr="Placeholder Text Box" title="Placeholder Text Box"/>
          <p:cNvSpPr txBox="1">
            <a:spLocks/>
          </p:cNvSpPr>
          <p:nvPr/>
        </p:nvSpPr>
        <p:spPr>
          <a:xfrm>
            <a:off x="15748480" y="3796145"/>
            <a:ext cx="7178040" cy="15711056"/>
          </a:xfrm>
          <a:prstGeom prst="rect">
            <a:avLst/>
          </a:prstGeom>
          <a:solidFill>
            <a:schemeClr val="bg1">
              <a:lumMod val="85000"/>
            </a:schemeClr>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4" name="Text Placeholder 6" descr="Placeholder Text Box" title="Placeholder Text Box"/>
          <p:cNvSpPr txBox="1">
            <a:spLocks/>
          </p:cNvSpPr>
          <p:nvPr/>
        </p:nvSpPr>
        <p:spPr>
          <a:xfrm>
            <a:off x="23309169" y="3796145"/>
            <a:ext cx="7178040" cy="14103928"/>
          </a:xfrm>
          <a:prstGeom prst="rect">
            <a:avLst/>
          </a:prstGeom>
          <a:solidFill>
            <a:schemeClr val="bg1">
              <a:lumMod val="85000"/>
            </a:schemeClr>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rot="20471962">
            <a:off x="1375512" y="8273204"/>
            <a:ext cx="27980640" cy="3352800"/>
          </a:xfrm>
        </p:spPr>
        <p:txBody>
          <a:bodyPr/>
          <a:lstStyle/>
          <a:p>
            <a:r>
              <a:rPr lang="en-US" dirty="0"/>
              <a:t>Poster Template</a:t>
            </a:r>
          </a:p>
        </p:txBody>
      </p:sp>
      <p:pic>
        <p:nvPicPr>
          <p:cNvPr id="10" name="Picture 9" descr="FNL Text Treatment" title="A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8521" y="1700762"/>
            <a:ext cx="5018686" cy="1078539"/>
          </a:xfrm>
          <a:prstGeom prst="rect">
            <a:avLst/>
          </a:prstGeom>
        </p:spPr>
      </p:pic>
      <p:sp>
        <p:nvSpPr>
          <p:cNvPr id="11" name="Content Placeholder 7"/>
          <p:cNvSpPr txBox="1">
            <a:spLocks/>
          </p:cNvSpPr>
          <p:nvPr/>
        </p:nvSpPr>
        <p:spPr>
          <a:xfrm>
            <a:off x="25092212" y="3147638"/>
            <a:ext cx="5394995" cy="308256"/>
          </a:xfrm>
          <a:prstGeom prst="rect">
            <a:avLst/>
          </a:prstGeom>
          <a:noFill/>
        </p:spPr>
        <p:txBody>
          <a:bodyPr vert="horz" lIns="0" tIns="0" rIns="0" bIns="0" rtlCol="0">
            <a:noAutofit/>
          </a:bodyPr>
          <a:lstStyle>
            <a:lvl1pPr marL="1097280" indent="-109728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9pPr>
          </a:lstStyle>
          <a:p>
            <a:pPr marL="0" indent="0" algn="r" fontAlgn="base">
              <a:spcBef>
                <a:spcPts val="0"/>
              </a:spcBef>
              <a:buNone/>
            </a:pPr>
            <a:r>
              <a:rPr lang="en-US" sz="1150" b="1" dirty="0">
                <a:latin typeface="Arial" panose="020B0604020202020204" pitchFamily="34" charset="0"/>
                <a:cs typeface="Arial" panose="020B0604020202020204" pitchFamily="34" charset="0"/>
              </a:rPr>
              <a:t>National Institutes of Health • Department of Health and Human Services</a:t>
            </a:r>
          </a:p>
        </p:txBody>
      </p:sp>
    </p:spTree>
    <p:extLst>
      <p:ext uri="{BB962C8B-B14F-4D97-AF65-F5344CB8AC3E}">
        <p14:creationId xmlns:p14="http://schemas.microsoft.com/office/powerpoint/2010/main" val="1124754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85000"/>
          </a:schemeClr>
        </a:solidFill>
      </a:spPr>
      <a:bodyPr vert="horz" lIns="292608" tIns="146304" rIns="292608" bIns="146304" rtlCol="0">
        <a:normAutofit/>
      </a:bodyPr>
      <a:lstStyle>
        <a:defPPr marL="0" indent="0">
          <a:buFont typeface="Arial" panose="020B0604020202020204" pitchFamily="34" charset="0"/>
          <a:buNone/>
          <a:defRPr sz="2400" b="1" smtClean="0">
            <a:latin typeface="Arial" panose="020B0604020202020204" pitchFamily="34" charset="0"/>
            <a:cs typeface="Arial" panose="020B0604020202020204"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218</TotalTime>
  <Words>101</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Poster Template</vt:lpstr>
    </vt:vector>
  </TitlesOfParts>
  <Company>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 Teal/White</dc:title>
  <dc:subject>PowerPoint Poster Template Teal/White</dc:subject>
  <dc:creator>NCI</dc:creator>
  <cp:keywords>PowerPoint Poster Template</cp:keywords>
  <cp:lastModifiedBy>Kane, Allen (NIH/NCI) [C]</cp:lastModifiedBy>
  <cp:revision>32</cp:revision>
  <dcterms:created xsi:type="dcterms:W3CDTF">2016-01-29T19:42:56Z</dcterms:created>
  <dcterms:modified xsi:type="dcterms:W3CDTF">2017-06-22T13:27:43Z</dcterms:modified>
</cp:coreProperties>
</file>