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5"/>
  </p:notesMasterIdLst>
  <p:handoutMasterIdLst>
    <p:handoutMasterId r:id="rId6"/>
  </p:handoutMasterIdLst>
  <p:sldIdLst>
    <p:sldId id="275" r:id="rId2"/>
    <p:sldId id="271" r:id="rId3"/>
    <p:sldId id="274" r:id="rId4"/>
  </p:sldIdLst>
  <p:sldSz cx="12192000" cy="6858000"/>
  <p:notesSz cx="7112000" cy="93980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196D"/>
    <a:srgbClr val="850F89"/>
    <a:srgbClr val="201747"/>
    <a:srgbClr val="0C5A5A"/>
    <a:srgbClr val="FFCC99"/>
    <a:srgbClr val="FFCC66"/>
    <a:srgbClr val="FF99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7"/>
    <p:restoredTop sz="94638"/>
  </p:normalViewPr>
  <p:slideViewPr>
    <p:cSldViewPr snapToGrid="0">
      <p:cViewPr varScale="1">
        <p:scale>
          <a:sx n="165" d="100"/>
          <a:sy n="165" d="100"/>
        </p:scale>
        <p:origin x="224" y="4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82511" cy="47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2" tIns="47167" rIns="94332" bIns="47167" numCol="1" anchor="t" anchorCtr="0" compatLnSpc="1">
            <a:prstTxWarp prst="textNoShape">
              <a:avLst/>
            </a:prstTxWarp>
          </a:bodyPr>
          <a:lstStyle>
            <a:lvl1pPr defTabSz="94341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7880" y="0"/>
            <a:ext cx="3082511" cy="47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2" tIns="47167" rIns="94332" bIns="47167" numCol="1" anchor="t" anchorCtr="0" compatLnSpc="1">
            <a:prstTxWarp prst="textNoShape">
              <a:avLst/>
            </a:prstTxWarp>
          </a:bodyPr>
          <a:lstStyle>
            <a:lvl1pPr algn="r" defTabSz="94341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174"/>
            <a:ext cx="3082511" cy="47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2" tIns="47167" rIns="94332" bIns="47167" numCol="1" anchor="b" anchorCtr="0" compatLnSpc="1">
            <a:prstTxWarp prst="textNoShape">
              <a:avLst/>
            </a:prstTxWarp>
          </a:bodyPr>
          <a:lstStyle>
            <a:lvl1pPr defTabSz="94341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7880" y="8926174"/>
            <a:ext cx="3082511" cy="47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2" tIns="47167" rIns="94332" bIns="47167" numCol="1" anchor="b" anchorCtr="0" compatLnSpc="1">
            <a:prstTxWarp prst="textNoShape">
              <a:avLst/>
            </a:prstTxWarp>
          </a:bodyPr>
          <a:lstStyle>
            <a:lvl1pPr algn="r" defTabSz="94341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31C5119-43A1-496C-A1B5-286A4ABC7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7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174" cy="46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826" y="0"/>
            <a:ext cx="3092174" cy="46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3738"/>
            <a:ext cx="62992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652" y="4467902"/>
            <a:ext cx="5256696" cy="423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5803"/>
            <a:ext cx="3092174" cy="46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826" y="8935803"/>
            <a:ext cx="3092174" cy="46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49E48D1-016C-4C22-AE91-9DE136E5C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2163" indent="-28929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57173" indent="-23143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20042" indent="-23143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82912" indent="-23143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45781" indent="-231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8650" indent="-231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71520" indent="-231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34389" indent="-2314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D3AE17-6643-4BB0-8321-2CA287B0A900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3738"/>
            <a:ext cx="6299200" cy="35433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ingle 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ientist Image" title="Alt"/>
          <p:cNvPicPr>
            <a:picLocks noChangeAspect="1"/>
          </p:cNvPicPr>
          <p:nvPr userDrawn="1"/>
        </p:nvPicPr>
        <p:blipFill rotWithShape="1">
          <a:blip r:embed="rId2"/>
          <a:srcRect t="28201" b="-2618"/>
          <a:stretch/>
        </p:blipFill>
        <p:spPr>
          <a:xfrm>
            <a:off x="1" y="1003910"/>
            <a:ext cx="12191999" cy="49395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8"/>
          <p:cNvSpPr/>
          <p:nvPr userDrawn="1"/>
        </p:nvSpPr>
        <p:spPr>
          <a:xfrm>
            <a:off x="4" y="3694358"/>
            <a:ext cx="8602129" cy="3163642"/>
          </a:xfrm>
          <a:custGeom>
            <a:avLst/>
            <a:gdLst>
              <a:gd name="connsiteX0" fmla="*/ 0 w 9144000"/>
              <a:gd name="connsiteY0" fmla="*/ 0 h 2514600"/>
              <a:gd name="connsiteX1" fmla="*/ 9144000 w 9144000"/>
              <a:gd name="connsiteY1" fmla="*/ 0 h 2514600"/>
              <a:gd name="connsiteX2" fmla="*/ 9144000 w 9144000"/>
              <a:gd name="connsiteY2" fmla="*/ 2514600 h 2514600"/>
              <a:gd name="connsiteX3" fmla="*/ 0 w 9144000"/>
              <a:gd name="connsiteY3" fmla="*/ 2514600 h 2514600"/>
              <a:gd name="connsiteX4" fmla="*/ 0 w 9144000"/>
              <a:gd name="connsiteY4" fmla="*/ 0 h 2514600"/>
              <a:gd name="connsiteX0" fmla="*/ 0 w 9144000"/>
              <a:gd name="connsiteY0" fmla="*/ 0 h 4086225"/>
              <a:gd name="connsiteX1" fmla="*/ 9144000 w 9144000"/>
              <a:gd name="connsiteY1" fmla="*/ 1571625 h 4086225"/>
              <a:gd name="connsiteX2" fmla="*/ 9144000 w 9144000"/>
              <a:gd name="connsiteY2" fmla="*/ 4086225 h 4086225"/>
              <a:gd name="connsiteX3" fmla="*/ 0 w 9144000"/>
              <a:gd name="connsiteY3" fmla="*/ 4086225 h 4086225"/>
              <a:gd name="connsiteX4" fmla="*/ 0 w 9144000"/>
              <a:gd name="connsiteY4" fmla="*/ 0 h 408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4086225">
                <a:moveTo>
                  <a:pt x="0" y="0"/>
                </a:moveTo>
                <a:lnTo>
                  <a:pt x="9144000" y="1571625"/>
                </a:lnTo>
                <a:lnTo>
                  <a:pt x="9144000" y="4086225"/>
                </a:lnTo>
                <a:lnTo>
                  <a:pt x="0" y="408622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850F89"/>
              </a:gs>
              <a:gs pos="100000">
                <a:srgbClr val="2017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8" name="Picture 11" descr="Leidos Biomed Logo" title="Alt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9"/>
          <a:stretch>
            <a:fillRect/>
          </a:stretch>
        </p:blipFill>
        <p:spPr bwMode="auto">
          <a:xfrm>
            <a:off x="76201" y="38100"/>
            <a:ext cx="2675890" cy="96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/>
          <p:nvPr userDrawn="1"/>
        </p:nvSpPr>
        <p:spPr>
          <a:xfrm flipH="1">
            <a:off x="7721594" y="3694358"/>
            <a:ext cx="4470405" cy="3163640"/>
          </a:xfrm>
          <a:custGeom>
            <a:avLst/>
            <a:gdLst>
              <a:gd name="connsiteX0" fmla="*/ 0 w 9144000"/>
              <a:gd name="connsiteY0" fmla="*/ 0 h 2514600"/>
              <a:gd name="connsiteX1" fmla="*/ 9144000 w 9144000"/>
              <a:gd name="connsiteY1" fmla="*/ 0 h 2514600"/>
              <a:gd name="connsiteX2" fmla="*/ 9144000 w 9144000"/>
              <a:gd name="connsiteY2" fmla="*/ 2514600 h 2514600"/>
              <a:gd name="connsiteX3" fmla="*/ 0 w 9144000"/>
              <a:gd name="connsiteY3" fmla="*/ 2514600 h 2514600"/>
              <a:gd name="connsiteX4" fmla="*/ 0 w 9144000"/>
              <a:gd name="connsiteY4" fmla="*/ 0 h 2514600"/>
              <a:gd name="connsiteX0" fmla="*/ 0 w 9144000"/>
              <a:gd name="connsiteY0" fmla="*/ 0 h 4086225"/>
              <a:gd name="connsiteX1" fmla="*/ 9144000 w 9144000"/>
              <a:gd name="connsiteY1" fmla="*/ 1571625 h 4086225"/>
              <a:gd name="connsiteX2" fmla="*/ 9144000 w 9144000"/>
              <a:gd name="connsiteY2" fmla="*/ 4086225 h 4086225"/>
              <a:gd name="connsiteX3" fmla="*/ 0 w 9144000"/>
              <a:gd name="connsiteY3" fmla="*/ 4086225 h 4086225"/>
              <a:gd name="connsiteX4" fmla="*/ 0 w 9144000"/>
              <a:gd name="connsiteY4" fmla="*/ 0 h 4086225"/>
              <a:gd name="connsiteX0" fmla="*/ 0 w 9144000"/>
              <a:gd name="connsiteY0" fmla="*/ 0 h 4086225"/>
              <a:gd name="connsiteX1" fmla="*/ 5287744 w 9144000"/>
              <a:gd name="connsiteY1" fmla="*/ 1218040 h 4086225"/>
              <a:gd name="connsiteX2" fmla="*/ 9144000 w 9144000"/>
              <a:gd name="connsiteY2" fmla="*/ 4086225 h 4086225"/>
              <a:gd name="connsiteX3" fmla="*/ 0 w 9144000"/>
              <a:gd name="connsiteY3" fmla="*/ 4086225 h 4086225"/>
              <a:gd name="connsiteX4" fmla="*/ 0 w 9144000"/>
              <a:gd name="connsiteY4" fmla="*/ 0 h 4086225"/>
              <a:gd name="connsiteX0" fmla="*/ 0 w 9144000"/>
              <a:gd name="connsiteY0" fmla="*/ 0 h 4086225"/>
              <a:gd name="connsiteX1" fmla="*/ 4352895 w 9144000"/>
              <a:gd name="connsiteY1" fmla="*/ 1588463 h 4086225"/>
              <a:gd name="connsiteX2" fmla="*/ 9144000 w 9144000"/>
              <a:gd name="connsiteY2" fmla="*/ 4086225 h 4086225"/>
              <a:gd name="connsiteX3" fmla="*/ 0 w 9144000"/>
              <a:gd name="connsiteY3" fmla="*/ 4086225 h 4086225"/>
              <a:gd name="connsiteX4" fmla="*/ 0 w 9144000"/>
              <a:gd name="connsiteY4" fmla="*/ 0 h 4086225"/>
              <a:gd name="connsiteX0" fmla="*/ 0 w 9144000"/>
              <a:gd name="connsiteY0" fmla="*/ 0 h 4086225"/>
              <a:gd name="connsiteX1" fmla="*/ 4333418 w 9144000"/>
              <a:gd name="connsiteY1" fmla="*/ 1470601 h 4086225"/>
              <a:gd name="connsiteX2" fmla="*/ 9144000 w 9144000"/>
              <a:gd name="connsiteY2" fmla="*/ 4086225 h 4086225"/>
              <a:gd name="connsiteX3" fmla="*/ 0 w 9144000"/>
              <a:gd name="connsiteY3" fmla="*/ 4086225 h 4086225"/>
              <a:gd name="connsiteX4" fmla="*/ 0 w 9144000"/>
              <a:gd name="connsiteY4" fmla="*/ 0 h 4086225"/>
              <a:gd name="connsiteX0" fmla="*/ 0 w 4761891"/>
              <a:gd name="connsiteY0" fmla="*/ 0 h 4086225"/>
              <a:gd name="connsiteX1" fmla="*/ 4333418 w 4761891"/>
              <a:gd name="connsiteY1" fmla="*/ 1470601 h 4086225"/>
              <a:gd name="connsiteX2" fmla="*/ 4761891 w 4761891"/>
              <a:gd name="connsiteY2" fmla="*/ 4069388 h 4086225"/>
              <a:gd name="connsiteX3" fmla="*/ 0 w 4761891"/>
              <a:gd name="connsiteY3" fmla="*/ 4086225 h 4086225"/>
              <a:gd name="connsiteX4" fmla="*/ 0 w 4761891"/>
              <a:gd name="connsiteY4" fmla="*/ 0 h 4086225"/>
              <a:gd name="connsiteX0" fmla="*/ 0 w 4674249"/>
              <a:gd name="connsiteY0" fmla="*/ 0 h 4086226"/>
              <a:gd name="connsiteX1" fmla="*/ 4333418 w 4674249"/>
              <a:gd name="connsiteY1" fmla="*/ 1470601 h 4086226"/>
              <a:gd name="connsiteX2" fmla="*/ 4674249 w 4674249"/>
              <a:gd name="connsiteY2" fmla="*/ 4086226 h 4086226"/>
              <a:gd name="connsiteX3" fmla="*/ 0 w 4674249"/>
              <a:gd name="connsiteY3" fmla="*/ 4086225 h 4086226"/>
              <a:gd name="connsiteX4" fmla="*/ 0 w 4674249"/>
              <a:gd name="connsiteY4" fmla="*/ 0 h 408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4249" h="4086226">
                <a:moveTo>
                  <a:pt x="0" y="0"/>
                </a:moveTo>
                <a:lnTo>
                  <a:pt x="4333418" y="1470601"/>
                </a:lnTo>
                <a:lnTo>
                  <a:pt x="4674249" y="4086226"/>
                </a:lnTo>
                <a:lnTo>
                  <a:pt x="0" y="408622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4E196D"/>
              </a:gs>
              <a:gs pos="100000">
                <a:srgbClr val="2017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276351" y="6412057"/>
            <a:ext cx="10797116" cy="38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r" eaLnBrk="1" hangingPunct="1">
              <a:defRPr/>
            </a:pPr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DEPARTMENT OF HEALTH AND HUMAN SERVICES</a:t>
            </a:r>
            <a:r>
              <a:rPr lang="en-US" sz="800" spc="10" dirty="0" smtClean="0">
                <a:solidFill>
                  <a:schemeClr val="bg1">
                    <a:lumMod val="95000"/>
                  </a:schemeClr>
                </a:solidFill>
              </a:rPr>
              <a:t> • National Institutes of Health • National Cancer Institute</a:t>
            </a:r>
          </a:p>
          <a:p>
            <a:pPr algn="r" eaLnBrk="1" hangingPunct="1">
              <a:spcBef>
                <a:spcPts val="400"/>
              </a:spcBef>
              <a:defRPr/>
            </a:pPr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Frederick National Laboratory is operated by </a:t>
            </a:r>
            <a:r>
              <a:rPr lang="en-US" sz="800" dirty="0" err="1" smtClean="0">
                <a:solidFill>
                  <a:schemeClr val="bg1">
                    <a:lumMod val="95000"/>
                  </a:schemeClr>
                </a:solidFill>
              </a:rPr>
              <a:t>Leidos</a:t>
            </a:r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 Biomedical Research, Inc., for the National Cancer Institute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52451" y="4470401"/>
            <a:ext cx="10598149" cy="1009058"/>
          </a:xfrm>
          <a:effectLst/>
        </p:spPr>
        <p:txBody>
          <a:bodyPr/>
          <a:lstStyle>
            <a:lvl1pPr>
              <a:lnSpc>
                <a:spcPct val="95000"/>
              </a:lnSpc>
              <a:defRPr sz="26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2451" y="5569152"/>
            <a:ext cx="10623549" cy="90884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9779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 F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1448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/o F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9682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3724275"/>
            <a:ext cx="115951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911601"/>
            <a:ext cx="10363200" cy="1362075"/>
          </a:xfrm>
        </p:spPr>
        <p:txBody>
          <a:bodyPr anchor="t"/>
          <a:lstStyle>
            <a:lvl1pPr algn="l">
              <a:defRPr sz="1600" b="0" i="0" cap="none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144714"/>
            <a:ext cx="10363200" cy="1500187"/>
          </a:xfrm>
        </p:spPr>
        <p:txBody>
          <a:bodyPr anchor="b"/>
          <a:lstStyle>
            <a:lvl1pPr marL="0" indent="0">
              <a:buNone/>
              <a:defRPr sz="2400" b="1" i="0">
                <a:solidFill>
                  <a:srgbClr val="7030A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52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1247775"/>
          </a:xfrm>
          <a:prstGeom prst="rect">
            <a:avLst/>
          </a:prstGeom>
          <a:gradFill flip="none" rotWithShape="1">
            <a:gsLst>
              <a:gs pos="0">
                <a:srgbClr val="850F89"/>
              </a:gs>
              <a:gs pos="100000">
                <a:srgbClr val="201747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3185" y="1423988"/>
            <a:ext cx="1097703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7620000" y="1"/>
            <a:ext cx="4572000" cy="1647825"/>
          </a:xfrm>
          <a:custGeom>
            <a:avLst/>
            <a:gdLst>
              <a:gd name="connsiteX0" fmla="*/ 0 w 1524000"/>
              <a:gd name="connsiteY0" fmla="*/ 0 h 1524000"/>
              <a:gd name="connsiteX1" fmla="*/ 1524000 w 1524000"/>
              <a:gd name="connsiteY1" fmla="*/ 0 h 1524000"/>
              <a:gd name="connsiteX2" fmla="*/ 1524000 w 1524000"/>
              <a:gd name="connsiteY2" fmla="*/ 1524000 h 1524000"/>
              <a:gd name="connsiteX3" fmla="*/ 0 w 1524000"/>
              <a:gd name="connsiteY3" fmla="*/ 1524000 h 1524000"/>
              <a:gd name="connsiteX4" fmla="*/ 0 w 1524000"/>
              <a:gd name="connsiteY4" fmla="*/ 0 h 1524000"/>
              <a:gd name="connsiteX0" fmla="*/ 0 w 1524000"/>
              <a:gd name="connsiteY0" fmla="*/ 0 h 1524000"/>
              <a:gd name="connsiteX1" fmla="*/ 1524000 w 1524000"/>
              <a:gd name="connsiteY1" fmla="*/ 0 h 1524000"/>
              <a:gd name="connsiteX2" fmla="*/ 1524000 w 1524000"/>
              <a:gd name="connsiteY2" fmla="*/ 1524000 h 1524000"/>
              <a:gd name="connsiteX3" fmla="*/ 0 w 1524000"/>
              <a:gd name="connsiteY3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" h="1524000">
                <a:moveTo>
                  <a:pt x="0" y="0"/>
                </a:moveTo>
                <a:lnTo>
                  <a:pt x="1524000" y="0"/>
                </a:lnTo>
                <a:lnTo>
                  <a:pt x="1524000" y="1524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4E196D"/>
              </a:gs>
              <a:gs pos="100000">
                <a:srgbClr val="201747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1" name="TextBox 5"/>
          <p:cNvSpPr txBox="1">
            <a:spLocks noChangeArrowheads="1"/>
          </p:cNvSpPr>
          <p:nvPr userDrawn="1"/>
        </p:nvSpPr>
        <p:spPr bwMode="auto">
          <a:xfrm>
            <a:off x="6940551" y="6464300"/>
            <a:ext cx="50673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smtClean="0">
                <a:solidFill>
                  <a:srgbClr val="A6A6A6"/>
                </a:solidFill>
              </a:rPr>
              <a:t>Leidos Biomedical Research, Inc.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7418" y="0"/>
            <a:ext cx="109664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0" r:id="rId2"/>
    <p:sldLayoutId id="2147484241" r:id="rId3"/>
    <p:sldLayoutId id="2147484243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>
          <a:tab pos="4400550" algn="l"/>
        </a:tabLst>
        <a:defRPr sz="2600" b="1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9pPr>
    </p:titleStyle>
    <p:bodyStyle>
      <a:lvl1pPr marL="173038" indent="-173038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7030A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01638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7030A0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574675" indent="-173038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7030A0"/>
        </a:buClr>
        <a:buChar char="•"/>
        <a:defRPr>
          <a:solidFill>
            <a:schemeClr val="tx1"/>
          </a:solidFill>
          <a:latin typeface="+mn-lt"/>
        </a:defRPr>
      </a:lvl3pPr>
      <a:lvl4pPr marL="803275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7030A0"/>
        </a:buClr>
        <a:buChar char="–"/>
        <a:defRPr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lnSpc>
          <a:spcPct val="95000"/>
        </a:lnSpc>
        <a:spcBef>
          <a:spcPct val="45000"/>
        </a:spcBef>
        <a:spcAft>
          <a:spcPct val="0"/>
        </a:spcAft>
        <a:buClr>
          <a:srgbClr val="C00000"/>
        </a:buClr>
        <a:buChar char="»"/>
        <a:defRPr sz="2000">
          <a:solidFill>
            <a:schemeClr val="tx1"/>
          </a:solidFill>
          <a:latin typeface="+mn-lt"/>
        </a:defRPr>
      </a:lvl5pPr>
      <a:lvl6pPr marL="22860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6pPr>
      <a:lvl7pPr marL="27432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7pPr>
      <a:lvl8pPr marL="32004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8pPr>
      <a:lvl9pPr marL="36576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8"/>
          <p:cNvSpPr>
            <a:spLocks noGrp="1"/>
          </p:cNvSpPr>
          <p:nvPr>
            <p:ph type="ctrTitle"/>
          </p:nvPr>
        </p:nvSpPr>
        <p:spPr>
          <a:xfrm>
            <a:off x="706222" y="4203700"/>
            <a:ext cx="7645400" cy="11128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Presentation Title</a:t>
            </a: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06223" y="5464175"/>
            <a:ext cx="7920037" cy="909638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defRPr/>
            </a:pPr>
            <a:r>
              <a:rPr lang="en-US" dirty="0" smtClean="0"/>
              <a:t>Presenter</a:t>
            </a:r>
            <a:br>
              <a:rPr lang="en-US" dirty="0" smtClean="0"/>
            </a:br>
            <a:r>
              <a:rPr lang="en-US" dirty="0" smtClean="0"/>
              <a:t>Title, Affiliation</a:t>
            </a:r>
          </a:p>
          <a:p>
            <a:pPr>
              <a:buClr>
                <a:schemeClr val="accent5">
                  <a:lumMod val="50000"/>
                </a:schemeClr>
              </a:buClr>
              <a:defRPr/>
            </a:pPr>
            <a:r>
              <a:rPr lang="en-US" dirty="0" smtClean="0"/>
              <a:t>Date 1, 2013</a:t>
            </a:r>
          </a:p>
        </p:txBody>
      </p:sp>
      <p:sp>
        <p:nvSpPr>
          <p:cNvPr id="2" name="Rectangle 1"/>
          <p:cNvSpPr/>
          <p:nvPr/>
        </p:nvSpPr>
        <p:spPr>
          <a:xfrm>
            <a:off x="5897548" y="3244334"/>
            <a:ext cx="396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" dirty="0">
                <a:solidFill>
                  <a:schemeClr val="bg1">
                    <a:lumMod val="95000"/>
                  </a:schemeClr>
                </a:solidFill>
              </a:rPr>
              <a:t> •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Secondary Slide Title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Bullet point</a:t>
            </a:r>
          </a:p>
          <a:p>
            <a:r>
              <a:rPr lang="en-US" smtClean="0"/>
              <a:t>Bullet point</a:t>
            </a:r>
          </a:p>
          <a:p>
            <a:r>
              <a:rPr lang="en-US" smtClean="0"/>
              <a:t>Bullet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Presenter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C:\WINNT\System32\spool\DRIVERS\COLOR\RCVD65.ICM"/>
  <p:tag name="DESTINATIONPROFILE" val="C:\WINNT\System32\spool\DRIVERS\COLOR\BdRm Proj_4-17-03_1.icc"/>
  <p:tag name="RI" val="0"/>
  <p:tag name="VIEW" val="MONITOR"/>
</p:tagLst>
</file>

<file path=ppt/theme/theme1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1914</TotalTime>
  <Words>18</Words>
  <Application>Microsoft Macintosh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3_Default Design</vt:lpstr>
      <vt:lpstr>Presentation Title</vt:lpstr>
      <vt:lpstr>Secondary Slide Title</vt:lpstr>
      <vt:lpstr>Presenter</vt:lpstr>
    </vt:vector>
  </TitlesOfParts>
  <Manager/>
  <Company>NCI at Frederick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Leido Biomed PPT Template</dc:title>
  <dc:subject>Leido Biomed PPT Template</dc:subject>
  <dc:creator>NCI at Frederick</dc:creator>
  <cp:keywords>Leido Biomed PPT Template</cp:keywords>
  <dc:description>Leido Biomed PPT Template</dc:description>
  <cp:lastModifiedBy>Kane, Allen (NIH/NCI) [C]</cp:lastModifiedBy>
  <cp:revision>135</cp:revision>
  <cp:lastPrinted>2013-08-26T16:04:35Z</cp:lastPrinted>
  <dcterms:created xsi:type="dcterms:W3CDTF">2007-01-16T17:20:08Z</dcterms:created>
  <dcterms:modified xsi:type="dcterms:W3CDTF">2017-11-09T16:29:51Z</dcterms:modified>
  <cp:category/>
</cp:coreProperties>
</file>