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6" roundtripDataSignature="AMtx7miYKBlaKBMFKcKQEZhZCSH/NnJ+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overlap is interesting because of what i mentioned earlier about how strong inhibitors can also be considered substrates if they act competitively. As we see here, only 11 compounds had overlapping SMILES strings, meaning there’s a fair amount of non-overlapping compounds in comparison. This demonstrates how differently substrates and inhibitors interact with pgp.</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We used the validation set to assess the model’s performance</a:t>
            </a:r>
            <a:endParaRPr/>
          </a:p>
          <a:p>
            <a:pPr indent="-298450" lvl="0" marL="457200" rtl="0" algn="l">
              <a:lnSpc>
                <a:spcPct val="100000"/>
              </a:lnSpc>
              <a:spcBef>
                <a:spcPts val="0"/>
              </a:spcBef>
              <a:spcAft>
                <a:spcPts val="0"/>
              </a:spcAft>
              <a:buSzPts val="1100"/>
              <a:buChar char="-"/>
            </a:pPr>
            <a:r>
              <a:rPr lang="en"/>
              <a:t>26 true positives and 100 true negatives; 5 false positives and 1 false negative</a:t>
            </a:r>
            <a:endParaRPr/>
          </a:p>
          <a:p>
            <a:pPr indent="-298450" lvl="0" marL="457200" rtl="0" algn="l">
              <a:lnSpc>
                <a:spcPct val="100000"/>
              </a:lnSpc>
              <a:spcBef>
                <a:spcPts val="0"/>
              </a:spcBef>
              <a:spcAft>
                <a:spcPts val="0"/>
              </a:spcAft>
              <a:buSzPts val="1100"/>
              <a:buChar char="-"/>
            </a:pPr>
            <a:r>
              <a:rPr lang="en"/>
              <a:t>The test set was data that the model had never seen before, so it’s exciting to see there’s only 6 false results.</a:t>
            </a:r>
            <a:endParaRPr/>
          </a:p>
          <a:p>
            <a:pPr indent="-298450" lvl="0" marL="457200" rtl="0" algn="l">
              <a:lnSpc>
                <a:spcPct val="100000"/>
              </a:lnSpc>
              <a:spcBef>
                <a:spcPts val="0"/>
              </a:spcBef>
              <a:spcAft>
                <a:spcPts val="0"/>
              </a:spcAft>
              <a:buSzPts val="1100"/>
              <a:buChar char="-"/>
            </a:pPr>
            <a:r>
              <a:rPr lang="en"/>
              <a:t>14 true positives, 114 true negatives; 3 false positives and 3 false negatives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chemeClr val="dk1"/>
              </a:buClr>
              <a:buSzPts val="1100"/>
              <a:buChar char="-"/>
            </a:pPr>
            <a:r>
              <a:rPr lang="en">
                <a:solidFill>
                  <a:schemeClr val="dk1"/>
                </a:solidFill>
              </a:rPr>
              <a:t>We used the valid set to assess the model’s performance</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123 true positives and 155 true negatives; 56 false positives and 20 false negatives</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The test set was data that the model had never seen before, so it’s exciting to see there’s only 6 false results.</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122 true positives, 144 true negatives; 57 false positives and 24 false negatives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"Scatter Plot of Regression Inhibition Model Based on Validation Set"</a:t>
            </a:r>
            <a:endParaRPr/>
          </a:p>
          <a:p>
            <a:pPr indent="0" lvl="0" marL="0" rtl="0" algn="l">
              <a:lnSpc>
                <a:spcPct val="100000"/>
              </a:lnSpc>
              <a:spcBef>
                <a:spcPts val="0"/>
              </a:spcBef>
              <a:spcAft>
                <a:spcPts val="0"/>
              </a:spcAft>
              <a:buSzPts val="1100"/>
              <a:buNone/>
            </a:pPr>
            <a:br>
              <a:rPr lang="en"/>
            </a:br>
            <a:r>
              <a:rPr lang="en"/>
              <a:t>Explanation: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"Scatter Plot of Regression Transport Model Based on Validation Set"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1" marL="914400" rtl="0" algn="l">
              <a:lnSpc>
                <a:spcPct val="100000"/>
              </a:lnSpc>
              <a:spcBef>
                <a:spcPts val="0"/>
              </a:spcBef>
              <a:spcAft>
                <a:spcPts val="0"/>
              </a:spcAft>
              <a:buClr>
                <a:schemeClr val="dk1"/>
              </a:buClr>
              <a:buSzPts val="1400"/>
              <a:buFont typeface="Arial"/>
              <a:buChar char="○"/>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Molecules that repel water and have a positive charge</a:t>
            </a:r>
            <a:endParaRPr/>
          </a:p>
          <a:p>
            <a:pPr indent="-298450" lvl="0" marL="457200" rtl="0" algn="l">
              <a:lnSpc>
                <a:spcPct val="100000"/>
              </a:lnSpc>
              <a:spcBef>
                <a:spcPts val="0"/>
              </a:spcBef>
              <a:spcAft>
                <a:spcPts val="0"/>
              </a:spcAft>
              <a:buSzPts val="1100"/>
              <a:buChar char="-"/>
            </a:pPr>
            <a:r>
              <a:rPr lang="en"/>
              <a:t>Script here about competitive vs non-competitive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Notice how the substrates are large, hydrophobic, and cationic molecules… these are the molecules that would not gain entry to the brain from the plasma because they would be pumped back into the blood by P-gp.</a:t>
            </a:r>
            <a:endParaRPr/>
          </a:p>
          <a:p>
            <a:pPr indent="-298450" lvl="0" marL="457200" rtl="0" algn="l">
              <a:lnSpc>
                <a:spcPct val="100000"/>
              </a:lnSpc>
              <a:spcBef>
                <a:spcPts val="0"/>
              </a:spcBef>
              <a:spcAft>
                <a:spcPts val="0"/>
              </a:spcAft>
              <a:buSzPts val="1100"/>
              <a:buChar char="-"/>
            </a:pPr>
            <a:r>
              <a:rPr lang="en"/>
              <a:t>I found it interesting to look at how different the structures were when comparing known P-gp substrates vs. inhibitors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700"/>
              </a:spcBef>
              <a:spcAft>
                <a:spcPts val="0"/>
              </a:spcAft>
              <a:buNone/>
            </a:pPr>
            <a:r>
              <a:t/>
            </a:r>
            <a:endParaRPr>
              <a:solidFill>
                <a:srgbClr val="4B4B4B"/>
              </a:solidFill>
              <a:latin typeface="Arial"/>
              <a:ea typeface="Arial"/>
              <a:cs typeface="Arial"/>
              <a:sym typeface="Arial"/>
            </a:endParaRPr>
          </a:p>
          <a:p>
            <a:pPr indent="-298450" lvl="0" marL="457200" rtl="0" algn="l">
              <a:lnSpc>
                <a:spcPct val="100000"/>
              </a:lnSpc>
              <a:spcBef>
                <a:spcPts val="700"/>
              </a:spcBef>
              <a:spcAft>
                <a:spcPts val="0"/>
              </a:spcAft>
              <a:buClr>
                <a:srgbClr val="4B4B4B"/>
              </a:buClr>
              <a:buSzPts val="1100"/>
              <a:buChar char="●"/>
            </a:pPr>
            <a:r>
              <a:rPr lang="en">
                <a:solidFill>
                  <a:srgbClr val="4B4B4B"/>
                </a:solidFill>
              </a:rPr>
              <a:t>For the classification model:</a:t>
            </a:r>
            <a:endParaRPr>
              <a:solidFill>
                <a:srgbClr val="4B4B4B"/>
              </a:solidFill>
            </a:endParaRPr>
          </a:p>
          <a:p>
            <a:pPr indent="-298450" lvl="1" marL="914400" rtl="0" algn="l">
              <a:lnSpc>
                <a:spcPct val="100000"/>
              </a:lnSpc>
              <a:spcBef>
                <a:spcPts val="700"/>
              </a:spcBef>
              <a:spcAft>
                <a:spcPts val="0"/>
              </a:spcAft>
              <a:buClr>
                <a:srgbClr val="4B4B4B"/>
              </a:buClr>
              <a:buSzPts val="1100"/>
              <a:buChar char="○"/>
            </a:pPr>
            <a:r>
              <a:rPr lang="en">
                <a:solidFill>
                  <a:srgbClr val="4B4B4B"/>
                </a:solidFill>
              </a:rPr>
              <a:t>When you were assembling these dataframes, did you only use published labels of substrate/non substrate or inhibitor/non-inhibitor, or did you also include all your regression data by setting a threshold pXC50 value to classify them? </a:t>
            </a:r>
            <a:endParaRPr>
              <a:solidFill>
                <a:srgbClr val="4B4B4B"/>
              </a:solidFill>
            </a:endParaRPr>
          </a:p>
          <a:p>
            <a:pPr indent="-298450" lvl="2" marL="1371600" rtl="0" algn="l">
              <a:lnSpc>
                <a:spcPct val="100000"/>
              </a:lnSpc>
              <a:spcBef>
                <a:spcPts val="700"/>
              </a:spcBef>
              <a:spcAft>
                <a:spcPts val="0"/>
              </a:spcAft>
              <a:buClr>
                <a:srgbClr val="4B4B4B"/>
              </a:buClr>
              <a:buSzPts val="1100"/>
              <a:buChar char="■"/>
            </a:pPr>
            <a:r>
              <a:rPr b="1" lang="en">
                <a:solidFill>
                  <a:srgbClr val="4B4B4B"/>
                </a:solidFill>
              </a:rPr>
              <a:t>Utilized pxc50 values from ChEMBL, DTC, and Excape and set threshold pXC50 value to 8.0 in order to classify them into substrate/non substrate and inhibitor/non-inhibitor. </a:t>
            </a:r>
            <a:endParaRPr b="1">
              <a:solidFill>
                <a:srgbClr val="4B4B4B"/>
              </a:solidFill>
            </a:endParaRPr>
          </a:p>
          <a:p>
            <a:pPr indent="-298450" lvl="1" marL="914400" rtl="0" algn="l">
              <a:lnSpc>
                <a:spcPct val="100000"/>
              </a:lnSpc>
              <a:spcBef>
                <a:spcPts val="700"/>
              </a:spcBef>
              <a:spcAft>
                <a:spcPts val="0"/>
              </a:spcAft>
              <a:buClr>
                <a:srgbClr val="4B4B4B"/>
              </a:buClr>
              <a:buSzPts val="1100"/>
              <a:buChar char="○"/>
            </a:pPr>
            <a:r>
              <a:t/>
            </a:r>
            <a:endParaRPr>
              <a:solidFill>
                <a:srgbClr val="4B4B4B"/>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Through utilization of two published journal articles, I was able to curate more data to be used for my Classification Model. 	</a:t>
            </a:r>
            <a:endParaRPr sz="1500">
              <a:solidFill>
                <a:schemeClr val="dk1"/>
              </a:solidFill>
              <a:latin typeface="Arial"/>
              <a:ea typeface="Arial"/>
              <a:cs typeface="Arial"/>
              <a:sym typeface="Arial"/>
            </a:endParaRPr>
          </a:p>
          <a:p>
            <a:pPr indent="-323850" lvl="1" marL="914400" rtl="0" algn="l">
              <a:lnSpc>
                <a:spcPct val="100000"/>
              </a:lnSpc>
              <a:spcBef>
                <a:spcPts val="0"/>
              </a:spcBef>
              <a:spcAft>
                <a:spcPts val="0"/>
              </a:spcAft>
              <a:buClr>
                <a:schemeClr val="dk1"/>
              </a:buClr>
              <a:buSzPts val="1500"/>
              <a:buFont typeface="Arial"/>
              <a:buChar char="○"/>
            </a:pPr>
            <a:r>
              <a:rPr b="1" lang="en" sz="1500">
                <a:solidFill>
                  <a:schemeClr val="dk1"/>
                </a:solidFill>
                <a:latin typeface="Arial"/>
                <a:ea typeface="Arial"/>
                <a:cs typeface="Arial"/>
                <a:sym typeface="Arial"/>
              </a:rPr>
              <a:t>Inhibitor vs Non-Inhibitor of Pgp (Classification Inhibition)</a:t>
            </a:r>
            <a:endParaRPr b="1" sz="1500">
              <a:solidFill>
                <a:schemeClr val="dk1"/>
              </a:solidFill>
              <a:latin typeface="Arial"/>
              <a:ea typeface="Arial"/>
              <a:cs typeface="Arial"/>
              <a:sym typeface="Arial"/>
            </a:endParaRPr>
          </a:p>
          <a:p>
            <a:pPr indent="-323850" lvl="1" marL="914400" rtl="0" algn="l">
              <a:lnSpc>
                <a:spcPct val="100000"/>
              </a:lnSpc>
              <a:spcBef>
                <a:spcPts val="0"/>
              </a:spcBef>
              <a:spcAft>
                <a:spcPts val="0"/>
              </a:spcAft>
              <a:buClr>
                <a:schemeClr val="dk1"/>
              </a:buClr>
              <a:buSzPts val="1500"/>
              <a:buFont typeface="Arial"/>
              <a:buChar char="○"/>
            </a:pPr>
            <a:r>
              <a:rPr b="1" lang="en" sz="1500">
                <a:solidFill>
                  <a:schemeClr val="dk1"/>
                </a:solidFill>
                <a:latin typeface="Arial"/>
                <a:ea typeface="Arial"/>
                <a:cs typeface="Arial"/>
                <a:sym typeface="Arial"/>
              </a:rPr>
              <a:t>Substrate vs Non-Substrate of Pgp (Classification Transport)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Helps visualize the pXC50 values that were curated.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b="1" lang="en" sz="1000">
                <a:solidFill>
                  <a:srgbClr val="4B4B4B"/>
                </a:solidFill>
              </a:rPr>
              <a:t>Figure 6. </a:t>
            </a:r>
            <a:r>
              <a:rPr lang="en" sz="1000">
                <a:solidFill>
                  <a:srgbClr val="4B4B4B"/>
                </a:solidFill>
              </a:rPr>
              <a:t>The data above represents data curated for Classification and Inhibition model. A value of 0 means the compound was not an inhibitor of Pgp, and a value of 1 means the compound was an inhibitor of Pgp. An even distribution of inhibitors vs non-inhibitors was utilized to create the Classification and Inhibition model.</a:t>
            </a:r>
            <a:endParaRPr sz="1000">
              <a:solidFill>
                <a:srgbClr val="4B4B4B"/>
              </a:solidFill>
            </a:endParaRPr>
          </a:p>
          <a:p>
            <a:pPr indent="0" lvl="0" marL="0" rtl="0" algn="l">
              <a:lnSpc>
                <a:spcPct val="100000"/>
              </a:lnSpc>
              <a:spcBef>
                <a:spcPts val="0"/>
              </a:spcBef>
              <a:spcAft>
                <a:spcPts val="0"/>
              </a:spcAft>
              <a:buSzPts val="1000"/>
              <a:buNone/>
            </a:pPr>
            <a:r>
              <a:t/>
            </a:r>
            <a:endParaRPr sz="1000">
              <a:solidFill>
                <a:srgbClr val="4B4B4B"/>
              </a:solidFill>
            </a:endParaRPr>
          </a:p>
          <a:p>
            <a:pPr indent="0" lvl="0" marL="0" rtl="0" algn="l">
              <a:lnSpc>
                <a:spcPct val="100000"/>
              </a:lnSpc>
              <a:spcBef>
                <a:spcPts val="0"/>
              </a:spcBef>
              <a:spcAft>
                <a:spcPts val="0"/>
              </a:spcAft>
              <a:buClr>
                <a:schemeClr val="dk1"/>
              </a:buClr>
              <a:buSzPts val="1000"/>
              <a:buFont typeface="Arial"/>
              <a:buNone/>
            </a:pPr>
            <a:r>
              <a:rPr b="1" lang="en" sz="1000">
                <a:solidFill>
                  <a:srgbClr val="4B4B4B"/>
                </a:solidFill>
              </a:rPr>
              <a:t>Figure 7. </a:t>
            </a:r>
            <a:r>
              <a:rPr lang="en" sz="1000">
                <a:solidFill>
                  <a:srgbClr val="4B4B4B"/>
                </a:solidFill>
              </a:rPr>
              <a:t>The data used for the Classification and Transport model was also fairly equally distributed, A value of 0 meant the compound was a non-substrate of Pgp, while a value of 1 means the compound was a substrate for Pgp. </a:t>
            </a:r>
            <a:r>
              <a:rPr b="1" lang="en" sz="1000">
                <a:solidFill>
                  <a:srgbClr val="4B4B4B"/>
                </a:solidFill>
              </a:rPr>
              <a:t> </a:t>
            </a:r>
            <a:endParaRPr sz="1000">
              <a:solidFill>
                <a:srgbClr val="4B4B4B"/>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18_Title Slide">
    <p:bg>
      <p:bgPr>
        <a:solidFill>
          <a:srgbClr val="6B4791"/>
        </a:solidFill>
      </p:bgPr>
    </p:bg>
    <p:spTree>
      <p:nvGrpSpPr>
        <p:cNvPr id="11" name="Shape 11"/>
        <p:cNvGrpSpPr/>
        <p:nvPr/>
      </p:nvGrpSpPr>
      <p:grpSpPr>
        <a:xfrm>
          <a:off x="0" y="0"/>
          <a:ext cx="0" cy="0"/>
          <a:chOff x="0" y="0"/>
          <a:chExt cx="0" cy="0"/>
        </a:xfrm>
      </p:grpSpPr>
      <p:sp>
        <p:nvSpPr>
          <p:cNvPr id="12" name="Google Shape;12;p25"/>
          <p:cNvSpPr txBox="1"/>
          <p:nvPr>
            <p:ph idx="1" type="subTitle"/>
          </p:nvPr>
        </p:nvSpPr>
        <p:spPr>
          <a:xfrm>
            <a:off x="2057400" y="3202784"/>
            <a:ext cx="5010300" cy="1241700"/>
          </a:xfrm>
          <a:prstGeom prst="rect">
            <a:avLst/>
          </a:prstGeom>
          <a:noFill/>
          <a:ln>
            <a:noFill/>
          </a:ln>
        </p:spPr>
        <p:txBody>
          <a:bodyPr anchorCtr="0" anchor="t" bIns="34275" lIns="68575" spcFirstLastPara="1" rIns="68575" wrap="square" tIns="34275">
            <a:noAutofit/>
          </a:bodyPr>
          <a:lstStyle>
            <a:lvl1pPr lvl="0" algn="r">
              <a:lnSpc>
                <a:spcPct val="90000"/>
              </a:lnSpc>
              <a:spcBef>
                <a:spcPts val="800"/>
              </a:spcBef>
              <a:spcAft>
                <a:spcPts val="0"/>
              </a:spcAft>
              <a:buClr>
                <a:schemeClr val="lt1"/>
              </a:buClr>
              <a:buSzPts val="1500"/>
              <a:buNone/>
              <a:defRPr sz="1500">
                <a:solidFill>
                  <a:schemeClr val="l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3" name="Google Shape;13;p25"/>
          <p:cNvSpPr/>
          <p:nvPr/>
        </p:nvSpPr>
        <p:spPr>
          <a:xfrm>
            <a:off x="4262814" y="1456040"/>
            <a:ext cx="69000" cy="1438200"/>
          </a:xfrm>
          <a:prstGeom prst="rect">
            <a:avLst/>
          </a:prstGeom>
          <a:solidFill>
            <a:srgbClr val="6B479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 name="Google Shape;14;p25"/>
          <p:cNvSpPr/>
          <p:nvPr/>
        </p:nvSpPr>
        <p:spPr>
          <a:xfrm rot="5400000">
            <a:off x="4981885" y="735918"/>
            <a:ext cx="69000" cy="1438200"/>
          </a:xfrm>
          <a:prstGeom prst="rect">
            <a:avLst/>
          </a:prstGeom>
          <a:solidFill>
            <a:srgbClr val="6B479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 name="Google Shape;15;p25"/>
          <p:cNvSpPr/>
          <p:nvPr/>
        </p:nvSpPr>
        <p:spPr>
          <a:xfrm>
            <a:off x="5731858" y="1423339"/>
            <a:ext cx="69000" cy="1438200"/>
          </a:xfrm>
          <a:prstGeom prst="rect">
            <a:avLst/>
          </a:prstGeom>
          <a:solidFill>
            <a:srgbClr val="6B479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6" name="Google Shape;16;p25"/>
          <p:cNvPicPr preferRelativeResize="0"/>
          <p:nvPr/>
        </p:nvPicPr>
        <p:blipFill rotWithShape="1">
          <a:blip r:embed="rId2">
            <a:alphaModFix/>
          </a:blip>
          <a:srcRect b="40898" l="23888" r="23985" t="39421"/>
          <a:stretch/>
        </p:blipFill>
        <p:spPr>
          <a:xfrm>
            <a:off x="1792280" y="1357931"/>
            <a:ext cx="5540675" cy="1568954"/>
          </a:xfrm>
          <a:prstGeom prst="rect">
            <a:avLst/>
          </a:prstGeom>
          <a:noFill/>
          <a:ln>
            <a:noFill/>
          </a:ln>
        </p:spPr>
      </p:pic>
      <p:sp>
        <p:nvSpPr>
          <p:cNvPr id="17" name="Google Shape;17;p25"/>
          <p:cNvSpPr txBox="1"/>
          <p:nvPr>
            <p:ph type="ctrTitle"/>
          </p:nvPr>
        </p:nvSpPr>
        <p:spPr>
          <a:xfrm>
            <a:off x="2057400" y="2894174"/>
            <a:ext cx="5010300" cy="276000"/>
          </a:xfrm>
          <a:prstGeom prst="rect">
            <a:avLst/>
          </a:prstGeom>
          <a:noFill/>
          <a:ln>
            <a:noFill/>
          </a:ln>
        </p:spPr>
        <p:txBody>
          <a:bodyPr anchorCtr="0" anchor="t" bIns="34275" lIns="68575" spcFirstLastPara="1" rIns="68575" wrap="square" tIns="34275">
            <a:noAutofit/>
          </a:bodyPr>
          <a:lstStyle>
            <a:lvl1pPr lvl="0" algn="r">
              <a:lnSpc>
                <a:spcPct val="90000"/>
              </a:lnSpc>
              <a:spcBef>
                <a:spcPts val="0"/>
              </a:spcBef>
              <a:spcAft>
                <a:spcPts val="0"/>
              </a:spcAft>
              <a:buClr>
                <a:schemeClr val="lt1"/>
              </a:buClr>
              <a:buSzPts val="1500"/>
              <a:buFont typeface="Arial"/>
              <a:buNone/>
              <a:defRPr sz="15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 name="Google Shape;18;p25"/>
          <p:cNvSpPr txBox="1"/>
          <p:nvPr>
            <p:ph idx="12" type="sldNum"/>
          </p:nvPr>
        </p:nvSpPr>
        <p:spPr>
          <a:xfrm>
            <a:off x="8556784" y="4749851"/>
            <a:ext cx="548700" cy="393600"/>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p:cSld name="6_Title Slide">
    <p:bg>
      <p:bgPr>
        <a:solidFill>
          <a:srgbClr val="000000"/>
        </a:solidFill>
      </p:bgPr>
    </p:bg>
    <p:spTree>
      <p:nvGrpSpPr>
        <p:cNvPr id="62" name="Shape 62"/>
        <p:cNvGrpSpPr/>
        <p:nvPr/>
      </p:nvGrpSpPr>
      <p:grpSpPr>
        <a:xfrm>
          <a:off x="0" y="0"/>
          <a:ext cx="0" cy="0"/>
          <a:chOff x="0" y="0"/>
          <a:chExt cx="0" cy="0"/>
        </a:xfrm>
      </p:grpSpPr>
      <p:pic>
        <p:nvPicPr>
          <p:cNvPr id="63" name="Google Shape;63;p3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4" name="Google Shape;64;p34"/>
          <p:cNvSpPr txBox="1"/>
          <p:nvPr>
            <p:ph type="ctrTitle"/>
          </p:nvPr>
        </p:nvSpPr>
        <p:spPr>
          <a:xfrm>
            <a:off x="342900" y="2755670"/>
            <a:ext cx="4229100" cy="1594500"/>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chemeClr val="lt1"/>
              </a:buClr>
              <a:buSzPts val="3800"/>
              <a:buFont typeface="Arial"/>
              <a:buNone/>
              <a:defRPr sz="38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 name="Google Shape;65;p34"/>
          <p:cNvSpPr txBox="1"/>
          <p:nvPr>
            <p:ph idx="1" type="subTitle"/>
          </p:nvPr>
        </p:nvSpPr>
        <p:spPr>
          <a:xfrm>
            <a:off x="342900" y="4350221"/>
            <a:ext cx="4229100" cy="2946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lt1"/>
              </a:buClr>
              <a:buSzPts val="1700"/>
              <a:buNone/>
              <a:defRPr sz="1700">
                <a:solidFill>
                  <a:schemeClr val="l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6" name="Google Shape;66;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67" name="Google Shape;67;p34"/>
          <p:cNvCxnSpPr/>
          <p:nvPr/>
        </p:nvCxnSpPr>
        <p:spPr>
          <a:xfrm>
            <a:off x="342900" y="4682888"/>
            <a:ext cx="8400900" cy="0"/>
          </a:xfrm>
          <a:prstGeom prst="straightConnector1">
            <a:avLst/>
          </a:prstGeom>
          <a:noFill/>
          <a:ln cap="flat" cmpd="sng" w="9525">
            <a:solidFill>
              <a:schemeClr val="lt1"/>
            </a:solidFill>
            <a:prstDash val="solid"/>
            <a:miter lim="800000"/>
            <a:headEnd len="sm" w="sm" type="none"/>
            <a:tailEnd len="sm" w="sm" type="none"/>
          </a:ln>
        </p:spPr>
      </p:cxnSp>
      <p:pic>
        <p:nvPicPr>
          <p:cNvPr id="68" name="Google Shape;68;p34"/>
          <p:cNvPicPr preferRelativeResize="0"/>
          <p:nvPr/>
        </p:nvPicPr>
        <p:blipFill rotWithShape="1">
          <a:blip r:embed="rId3">
            <a:alphaModFix/>
          </a:blip>
          <a:srcRect b="0" l="0" r="0" t="0"/>
          <a:stretch/>
        </p:blipFill>
        <p:spPr>
          <a:xfrm>
            <a:off x="342900" y="4793619"/>
            <a:ext cx="953919" cy="221130"/>
          </a:xfrm>
          <a:prstGeom prst="rect">
            <a:avLst/>
          </a:prstGeom>
          <a:noFill/>
          <a:ln>
            <a:noFill/>
          </a:ln>
        </p:spPr>
      </p:pic>
    </p:spTree>
  </p:cSld>
  <p:clrMapOvr>
    <a:masterClrMapping/>
  </p:clrMapOvr>
  <p:extLst>
    <p:ext uri="{DCECCB84-F9BA-43D5-87BE-67443E8EF086}">
      <p15:sldGuideLst>
        <p15:guide id="1" pos="2880">
          <p15:clr>
            <a:srgbClr val="FBAE40"/>
          </p15:clr>
        </p15:guide>
        <p15:guide id="2" orient="horz" pos="16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2">
  <p:cSld name="Title Slide">
    <p:bg>
      <p:bgPr>
        <a:solidFill>
          <a:srgbClr val="694790"/>
        </a:solidFill>
      </p:bgPr>
    </p:bg>
    <p:spTree>
      <p:nvGrpSpPr>
        <p:cNvPr id="69" name="Shape 69"/>
        <p:cNvGrpSpPr/>
        <p:nvPr/>
      </p:nvGrpSpPr>
      <p:grpSpPr>
        <a:xfrm>
          <a:off x="0" y="0"/>
          <a:ext cx="0" cy="0"/>
          <a:chOff x="0" y="0"/>
          <a:chExt cx="0" cy="0"/>
        </a:xfrm>
      </p:grpSpPr>
      <p:pic>
        <p:nvPicPr>
          <p:cNvPr id="70" name="Google Shape;70;p3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1" name="Google Shape;71;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72" name="Google Shape;72;p35"/>
          <p:cNvCxnSpPr/>
          <p:nvPr/>
        </p:nvCxnSpPr>
        <p:spPr>
          <a:xfrm>
            <a:off x="342900" y="4682888"/>
            <a:ext cx="8400900" cy="0"/>
          </a:xfrm>
          <a:prstGeom prst="straightConnector1">
            <a:avLst/>
          </a:prstGeom>
          <a:noFill/>
          <a:ln cap="flat" cmpd="sng" w="9525">
            <a:solidFill>
              <a:schemeClr val="lt1"/>
            </a:solidFill>
            <a:prstDash val="solid"/>
            <a:miter lim="800000"/>
            <a:headEnd len="sm" w="sm" type="none"/>
            <a:tailEnd len="sm" w="sm" type="none"/>
          </a:ln>
        </p:spPr>
      </p:cxnSp>
      <p:pic>
        <p:nvPicPr>
          <p:cNvPr id="73" name="Google Shape;73;p35"/>
          <p:cNvPicPr preferRelativeResize="0"/>
          <p:nvPr/>
        </p:nvPicPr>
        <p:blipFill rotWithShape="1">
          <a:blip r:embed="rId3">
            <a:alphaModFix/>
          </a:blip>
          <a:srcRect b="0" l="0" r="0" t="0"/>
          <a:stretch/>
        </p:blipFill>
        <p:spPr>
          <a:xfrm>
            <a:off x="342900" y="4793619"/>
            <a:ext cx="953919" cy="221130"/>
          </a:xfrm>
          <a:prstGeom prst="rect">
            <a:avLst/>
          </a:prstGeom>
          <a:noFill/>
          <a:ln>
            <a:noFill/>
          </a:ln>
        </p:spPr>
      </p:pic>
      <p:sp>
        <p:nvSpPr>
          <p:cNvPr id="74" name="Google Shape;74;p35"/>
          <p:cNvSpPr txBox="1"/>
          <p:nvPr>
            <p:ph type="ctrTitle"/>
          </p:nvPr>
        </p:nvSpPr>
        <p:spPr>
          <a:xfrm>
            <a:off x="342900" y="2755670"/>
            <a:ext cx="4229100" cy="1594500"/>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chemeClr val="lt1"/>
              </a:buClr>
              <a:buSzPts val="3800"/>
              <a:buFont typeface="Arial"/>
              <a:buNone/>
              <a:defRPr sz="38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35"/>
          <p:cNvSpPr txBox="1"/>
          <p:nvPr>
            <p:ph idx="1" type="subTitle"/>
          </p:nvPr>
        </p:nvSpPr>
        <p:spPr>
          <a:xfrm>
            <a:off x="342900" y="4350221"/>
            <a:ext cx="4229100" cy="2946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lt1"/>
              </a:buClr>
              <a:buSzPts val="1700"/>
              <a:buNone/>
              <a:defRPr sz="1700">
                <a:solidFill>
                  <a:schemeClr val="l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Tree>
  </p:cSld>
  <p:clrMapOvr>
    <a:masterClrMapping/>
  </p:clrMapOvr>
  <p:extLst>
    <p:ext uri="{DCECCB84-F9BA-43D5-87BE-67443E8EF086}">
      <p15:sldGuideLst>
        <p15:guide id="1" pos="2880">
          <p15:clr>
            <a:srgbClr val="FBAE40"/>
          </p15:clr>
        </p15:guide>
        <p15:guide id="2" orient="horz" pos="16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p:cSld name="2_Title Slide">
    <p:bg>
      <p:bgPr>
        <a:solidFill>
          <a:srgbClr val="333C4F"/>
        </a:solidFill>
      </p:bgPr>
    </p:bg>
    <p:spTree>
      <p:nvGrpSpPr>
        <p:cNvPr id="76" name="Shape 76"/>
        <p:cNvGrpSpPr/>
        <p:nvPr/>
      </p:nvGrpSpPr>
      <p:grpSpPr>
        <a:xfrm>
          <a:off x="0" y="0"/>
          <a:ext cx="0" cy="0"/>
          <a:chOff x="0" y="0"/>
          <a:chExt cx="0" cy="0"/>
        </a:xfrm>
      </p:grpSpPr>
      <p:pic>
        <p:nvPicPr>
          <p:cNvPr id="77" name="Google Shape;77;p3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8" name="Google Shape;78;p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79" name="Google Shape;79;p36"/>
          <p:cNvCxnSpPr/>
          <p:nvPr/>
        </p:nvCxnSpPr>
        <p:spPr>
          <a:xfrm>
            <a:off x="342900" y="4682888"/>
            <a:ext cx="8400900" cy="0"/>
          </a:xfrm>
          <a:prstGeom prst="straightConnector1">
            <a:avLst/>
          </a:prstGeom>
          <a:noFill/>
          <a:ln cap="flat" cmpd="sng" w="9525">
            <a:solidFill>
              <a:schemeClr val="lt1"/>
            </a:solidFill>
            <a:prstDash val="solid"/>
            <a:miter lim="800000"/>
            <a:headEnd len="sm" w="sm" type="none"/>
            <a:tailEnd len="sm" w="sm" type="none"/>
          </a:ln>
        </p:spPr>
      </p:cxnSp>
      <p:sp>
        <p:nvSpPr>
          <p:cNvPr id="80" name="Google Shape;80;p36"/>
          <p:cNvSpPr txBox="1"/>
          <p:nvPr>
            <p:ph type="ctrTitle"/>
          </p:nvPr>
        </p:nvSpPr>
        <p:spPr>
          <a:xfrm>
            <a:off x="342900" y="2755670"/>
            <a:ext cx="4229100" cy="1594500"/>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chemeClr val="lt1"/>
              </a:buClr>
              <a:buSzPts val="3800"/>
              <a:buFont typeface="Arial"/>
              <a:buNone/>
              <a:defRPr sz="38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36"/>
          <p:cNvSpPr txBox="1"/>
          <p:nvPr>
            <p:ph idx="1" type="subTitle"/>
          </p:nvPr>
        </p:nvSpPr>
        <p:spPr>
          <a:xfrm>
            <a:off x="342900" y="4350221"/>
            <a:ext cx="4229100" cy="2946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lt1"/>
              </a:buClr>
              <a:buSzPts val="1700"/>
              <a:buNone/>
              <a:defRPr sz="1700">
                <a:solidFill>
                  <a:schemeClr val="l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82" name="Google Shape;82;p36"/>
          <p:cNvPicPr preferRelativeResize="0"/>
          <p:nvPr/>
        </p:nvPicPr>
        <p:blipFill rotWithShape="1">
          <a:blip r:embed="rId3">
            <a:alphaModFix/>
          </a:blip>
          <a:srcRect b="0" l="0" r="0" t="0"/>
          <a:stretch/>
        </p:blipFill>
        <p:spPr>
          <a:xfrm>
            <a:off x="342900" y="4793619"/>
            <a:ext cx="953919" cy="221130"/>
          </a:xfrm>
          <a:prstGeom prst="rect">
            <a:avLst/>
          </a:prstGeom>
          <a:noFill/>
          <a:ln>
            <a:noFill/>
          </a:ln>
        </p:spPr>
      </p:pic>
    </p:spTree>
  </p:cSld>
  <p:clrMapOvr>
    <a:masterClrMapping/>
  </p:clrMapOvr>
  <p:extLst>
    <p:ext uri="{DCECCB84-F9BA-43D5-87BE-67443E8EF086}">
      <p15:sldGuideLst>
        <p15:guide id="1" pos="2880">
          <p15:clr>
            <a:srgbClr val="FBAE40"/>
          </p15:clr>
        </p15:guide>
        <p15:guide id="2" orient="horz" pos="16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4">
  <p:cSld name="3_Title Slide">
    <p:bg>
      <p:bgPr>
        <a:solidFill>
          <a:srgbClr val="FFC519"/>
        </a:solidFill>
      </p:bgPr>
    </p:bg>
    <p:spTree>
      <p:nvGrpSpPr>
        <p:cNvPr id="83" name="Shape 83"/>
        <p:cNvGrpSpPr/>
        <p:nvPr/>
      </p:nvGrpSpPr>
      <p:grpSpPr>
        <a:xfrm>
          <a:off x="0" y="0"/>
          <a:ext cx="0" cy="0"/>
          <a:chOff x="0" y="0"/>
          <a:chExt cx="0" cy="0"/>
        </a:xfrm>
      </p:grpSpPr>
      <p:pic>
        <p:nvPicPr>
          <p:cNvPr id="84" name="Google Shape;84;p3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85" name="Google Shape;85;p3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86" name="Google Shape;86;p37"/>
          <p:cNvCxnSpPr/>
          <p:nvPr/>
        </p:nvCxnSpPr>
        <p:spPr>
          <a:xfrm>
            <a:off x="342900" y="4682888"/>
            <a:ext cx="8400900" cy="0"/>
          </a:xfrm>
          <a:prstGeom prst="straightConnector1">
            <a:avLst/>
          </a:prstGeom>
          <a:noFill/>
          <a:ln cap="flat" cmpd="sng" w="9525">
            <a:solidFill>
              <a:schemeClr val="lt1"/>
            </a:solidFill>
            <a:prstDash val="solid"/>
            <a:miter lim="800000"/>
            <a:headEnd len="sm" w="sm" type="none"/>
            <a:tailEnd len="sm" w="sm" type="none"/>
          </a:ln>
        </p:spPr>
      </p:cxnSp>
      <p:sp>
        <p:nvSpPr>
          <p:cNvPr id="87" name="Google Shape;87;p37"/>
          <p:cNvSpPr txBox="1"/>
          <p:nvPr>
            <p:ph type="ctrTitle"/>
          </p:nvPr>
        </p:nvSpPr>
        <p:spPr>
          <a:xfrm>
            <a:off x="342900" y="2755670"/>
            <a:ext cx="4229100" cy="1594500"/>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chemeClr val="lt1"/>
              </a:buClr>
              <a:buSzPts val="3800"/>
              <a:buFont typeface="Arial"/>
              <a:buNone/>
              <a:defRPr sz="38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37"/>
          <p:cNvSpPr txBox="1"/>
          <p:nvPr>
            <p:ph idx="1" type="subTitle"/>
          </p:nvPr>
        </p:nvSpPr>
        <p:spPr>
          <a:xfrm>
            <a:off x="342900" y="4350221"/>
            <a:ext cx="4229100" cy="2946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lt1"/>
              </a:buClr>
              <a:buSzPts val="1700"/>
              <a:buNone/>
              <a:defRPr sz="1700">
                <a:solidFill>
                  <a:schemeClr val="l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89" name="Google Shape;89;p37"/>
          <p:cNvPicPr preferRelativeResize="0"/>
          <p:nvPr/>
        </p:nvPicPr>
        <p:blipFill rotWithShape="1">
          <a:blip r:embed="rId3">
            <a:alphaModFix/>
          </a:blip>
          <a:srcRect b="0" l="0" r="0" t="0"/>
          <a:stretch/>
        </p:blipFill>
        <p:spPr>
          <a:xfrm>
            <a:off x="342900" y="4793619"/>
            <a:ext cx="953919" cy="221130"/>
          </a:xfrm>
          <a:prstGeom prst="rect">
            <a:avLst/>
          </a:prstGeom>
          <a:noFill/>
          <a:ln>
            <a:noFill/>
          </a:ln>
        </p:spPr>
      </p:pic>
    </p:spTree>
  </p:cSld>
  <p:clrMapOvr>
    <a:masterClrMapping/>
  </p:clrMapOvr>
  <p:extLst>
    <p:ext uri="{DCECCB84-F9BA-43D5-87BE-67443E8EF086}">
      <p15:sldGuideLst>
        <p15:guide id="1" pos="2880">
          <p15:clr>
            <a:srgbClr val="FBAE40"/>
          </p15:clr>
        </p15:guide>
        <p15:guide id="2" orient="horz" pos="16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5">
  <p:cSld name="5_Title Slide">
    <p:bg>
      <p:bgPr>
        <a:solidFill>
          <a:srgbClr val="000000"/>
        </a:solidFill>
      </p:bgPr>
    </p:bg>
    <p:spTree>
      <p:nvGrpSpPr>
        <p:cNvPr id="90" name="Shape 90"/>
        <p:cNvGrpSpPr/>
        <p:nvPr/>
      </p:nvGrpSpPr>
      <p:grpSpPr>
        <a:xfrm>
          <a:off x="0" y="0"/>
          <a:ext cx="0" cy="0"/>
          <a:chOff x="0" y="0"/>
          <a:chExt cx="0" cy="0"/>
        </a:xfrm>
      </p:grpSpPr>
      <p:sp>
        <p:nvSpPr>
          <p:cNvPr id="91" name="Google Shape;91;p3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pic>
        <p:nvPicPr>
          <p:cNvPr id="92" name="Google Shape;92;p3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93" name="Google Shape;93;p3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94" name="Google Shape;94;p38"/>
          <p:cNvCxnSpPr/>
          <p:nvPr/>
        </p:nvCxnSpPr>
        <p:spPr>
          <a:xfrm>
            <a:off x="342900" y="4682888"/>
            <a:ext cx="8400900" cy="0"/>
          </a:xfrm>
          <a:prstGeom prst="straightConnector1">
            <a:avLst/>
          </a:prstGeom>
          <a:noFill/>
          <a:ln cap="flat" cmpd="sng" w="9525">
            <a:solidFill>
              <a:schemeClr val="lt1"/>
            </a:solidFill>
            <a:prstDash val="solid"/>
            <a:miter lim="800000"/>
            <a:headEnd len="sm" w="sm" type="none"/>
            <a:tailEnd len="sm" w="sm" type="none"/>
          </a:ln>
        </p:spPr>
      </p:cxnSp>
      <p:sp>
        <p:nvSpPr>
          <p:cNvPr id="95" name="Google Shape;95;p38"/>
          <p:cNvSpPr txBox="1"/>
          <p:nvPr>
            <p:ph type="ctrTitle"/>
          </p:nvPr>
        </p:nvSpPr>
        <p:spPr>
          <a:xfrm>
            <a:off x="342900" y="2755670"/>
            <a:ext cx="4229100" cy="1594500"/>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chemeClr val="lt1"/>
              </a:buClr>
              <a:buSzPts val="3800"/>
              <a:buFont typeface="Arial"/>
              <a:buNone/>
              <a:defRPr sz="38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38"/>
          <p:cNvSpPr txBox="1"/>
          <p:nvPr>
            <p:ph idx="1" type="subTitle"/>
          </p:nvPr>
        </p:nvSpPr>
        <p:spPr>
          <a:xfrm>
            <a:off x="342900" y="4350221"/>
            <a:ext cx="4229100" cy="2946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lt1"/>
              </a:buClr>
              <a:buSzPts val="1700"/>
              <a:buNone/>
              <a:defRPr sz="1700">
                <a:solidFill>
                  <a:schemeClr val="l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97" name="Google Shape;97;p38"/>
          <p:cNvPicPr preferRelativeResize="0"/>
          <p:nvPr/>
        </p:nvPicPr>
        <p:blipFill rotWithShape="1">
          <a:blip r:embed="rId3">
            <a:alphaModFix/>
          </a:blip>
          <a:srcRect b="0" l="0" r="0" t="0"/>
          <a:stretch/>
        </p:blipFill>
        <p:spPr>
          <a:xfrm>
            <a:off x="342900" y="4793619"/>
            <a:ext cx="953919" cy="221130"/>
          </a:xfrm>
          <a:prstGeom prst="rect">
            <a:avLst/>
          </a:prstGeom>
          <a:noFill/>
          <a:ln>
            <a:noFill/>
          </a:ln>
        </p:spPr>
      </p:pic>
    </p:spTree>
  </p:cSld>
  <p:clrMapOvr>
    <a:masterClrMapping/>
  </p:clrMapOvr>
  <p:extLst>
    <p:ext uri="{DCECCB84-F9BA-43D5-87BE-67443E8EF086}">
      <p15:sldGuideLst>
        <p15:guide id="1" pos="2880">
          <p15:clr>
            <a:srgbClr val="FBAE40"/>
          </p15:clr>
        </p15:guide>
        <p15:guide id="2" orient="horz" pos="16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6">
  <p:cSld name="4_Title Slide">
    <p:bg>
      <p:bgPr>
        <a:solidFill>
          <a:srgbClr val="EAE8E6"/>
        </a:solidFill>
      </p:bgPr>
    </p:bg>
    <p:spTree>
      <p:nvGrpSpPr>
        <p:cNvPr id="98" name="Shape 98"/>
        <p:cNvGrpSpPr/>
        <p:nvPr/>
      </p:nvGrpSpPr>
      <p:grpSpPr>
        <a:xfrm>
          <a:off x="0" y="0"/>
          <a:ext cx="0" cy="0"/>
          <a:chOff x="0" y="0"/>
          <a:chExt cx="0" cy="0"/>
        </a:xfrm>
      </p:grpSpPr>
      <p:pic>
        <p:nvPicPr>
          <p:cNvPr id="99" name="Google Shape;99;p3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00" name="Google Shape;100;p3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01" name="Google Shape;101;p39"/>
          <p:cNvCxnSpPr/>
          <p:nvPr/>
        </p:nvCxnSpPr>
        <p:spPr>
          <a:xfrm>
            <a:off x="342900" y="4682888"/>
            <a:ext cx="8400900" cy="0"/>
          </a:xfrm>
          <a:prstGeom prst="straightConnector1">
            <a:avLst/>
          </a:prstGeom>
          <a:noFill/>
          <a:ln cap="flat" cmpd="sng" w="9525">
            <a:solidFill>
              <a:schemeClr val="dk1"/>
            </a:solidFill>
            <a:prstDash val="solid"/>
            <a:miter lim="800000"/>
            <a:headEnd len="sm" w="sm" type="none"/>
            <a:tailEnd len="sm" w="sm" type="none"/>
          </a:ln>
        </p:spPr>
      </p:cxnSp>
      <p:pic>
        <p:nvPicPr>
          <p:cNvPr id="102" name="Google Shape;102;p39"/>
          <p:cNvPicPr preferRelativeResize="0"/>
          <p:nvPr/>
        </p:nvPicPr>
        <p:blipFill rotWithShape="1">
          <a:blip r:embed="rId3">
            <a:alphaModFix/>
          </a:blip>
          <a:srcRect b="0" l="0" r="0" t="0"/>
          <a:stretch/>
        </p:blipFill>
        <p:spPr>
          <a:xfrm>
            <a:off x="342900" y="4793619"/>
            <a:ext cx="953919" cy="221130"/>
          </a:xfrm>
          <a:prstGeom prst="rect">
            <a:avLst/>
          </a:prstGeom>
          <a:noFill/>
          <a:ln>
            <a:noFill/>
          </a:ln>
        </p:spPr>
      </p:pic>
      <p:sp>
        <p:nvSpPr>
          <p:cNvPr id="103" name="Google Shape;103;p39"/>
          <p:cNvSpPr txBox="1"/>
          <p:nvPr>
            <p:ph type="ctrTitle"/>
          </p:nvPr>
        </p:nvSpPr>
        <p:spPr>
          <a:xfrm>
            <a:off x="342900" y="2755670"/>
            <a:ext cx="4229100" cy="1594500"/>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chemeClr val="dk1"/>
              </a:buClr>
              <a:buSzPts val="3800"/>
              <a:buFont typeface="Arial"/>
              <a:buNone/>
              <a:defRPr sz="3800">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39"/>
          <p:cNvSpPr txBox="1"/>
          <p:nvPr>
            <p:ph idx="1" type="subTitle"/>
          </p:nvPr>
        </p:nvSpPr>
        <p:spPr>
          <a:xfrm>
            <a:off x="342900" y="4350221"/>
            <a:ext cx="4229100" cy="2946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dk1"/>
              </a:buClr>
              <a:buSzPts val="1700"/>
              <a:buNone/>
              <a:defRPr sz="1700">
                <a:solidFill>
                  <a:schemeClr val="dk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Tree>
  </p:cSld>
  <p:clrMapOvr>
    <a:masterClrMapping/>
  </p:clrMapOvr>
  <p:extLst>
    <p:ext uri="{DCECCB84-F9BA-43D5-87BE-67443E8EF086}">
      <p15:sldGuideLst>
        <p15:guide id="1" pos="2880">
          <p15:clr>
            <a:srgbClr val="FBAE40"/>
          </p15:clr>
        </p15:guide>
        <p15:guide id="2" orient="horz" pos="16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7">
  <p:cSld name="7_Title Slide">
    <p:bg>
      <p:bgPr>
        <a:solidFill>
          <a:schemeClr val="accent5"/>
        </a:solidFill>
      </p:bgPr>
    </p:bg>
    <p:spTree>
      <p:nvGrpSpPr>
        <p:cNvPr id="105" name="Shape 105"/>
        <p:cNvGrpSpPr/>
        <p:nvPr/>
      </p:nvGrpSpPr>
      <p:grpSpPr>
        <a:xfrm>
          <a:off x="0" y="0"/>
          <a:ext cx="0" cy="0"/>
          <a:chOff x="0" y="0"/>
          <a:chExt cx="0" cy="0"/>
        </a:xfrm>
      </p:grpSpPr>
      <p:pic>
        <p:nvPicPr>
          <p:cNvPr id="106" name="Google Shape;106;p4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07" name="Google Shape;107;p4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08" name="Google Shape;108;p40"/>
          <p:cNvCxnSpPr/>
          <p:nvPr/>
        </p:nvCxnSpPr>
        <p:spPr>
          <a:xfrm>
            <a:off x="342900" y="4682888"/>
            <a:ext cx="8400900" cy="0"/>
          </a:xfrm>
          <a:prstGeom prst="straightConnector1">
            <a:avLst/>
          </a:prstGeom>
          <a:noFill/>
          <a:ln cap="flat" cmpd="sng" w="9525">
            <a:solidFill>
              <a:schemeClr val="lt1"/>
            </a:solidFill>
            <a:prstDash val="solid"/>
            <a:miter lim="800000"/>
            <a:headEnd len="sm" w="sm" type="none"/>
            <a:tailEnd len="sm" w="sm" type="none"/>
          </a:ln>
        </p:spPr>
      </p:cxnSp>
      <p:sp>
        <p:nvSpPr>
          <p:cNvPr id="109" name="Google Shape;109;p40"/>
          <p:cNvSpPr txBox="1"/>
          <p:nvPr>
            <p:ph type="ctrTitle"/>
          </p:nvPr>
        </p:nvSpPr>
        <p:spPr>
          <a:xfrm>
            <a:off x="342900" y="2755670"/>
            <a:ext cx="4229100" cy="1594500"/>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chemeClr val="lt1"/>
              </a:buClr>
              <a:buSzPts val="3800"/>
              <a:buFont typeface="Arial"/>
              <a:buNone/>
              <a:defRPr sz="38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40"/>
          <p:cNvSpPr txBox="1"/>
          <p:nvPr>
            <p:ph idx="1" type="subTitle"/>
          </p:nvPr>
        </p:nvSpPr>
        <p:spPr>
          <a:xfrm>
            <a:off x="342900" y="4350221"/>
            <a:ext cx="4229100" cy="2946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lt1"/>
              </a:buClr>
              <a:buSzPts val="1700"/>
              <a:buNone/>
              <a:defRPr sz="1700">
                <a:solidFill>
                  <a:schemeClr val="l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111" name="Google Shape;111;p40"/>
          <p:cNvPicPr preferRelativeResize="0"/>
          <p:nvPr/>
        </p:nvPicPr>
        <p:blipFill rotWithShape="1">
          <a:blip r:embed="rId3">
            <a:alphaModFix/>
          </a:blip>
          <a:srcRect b="0" l="0" r="0" t="0"/>
          <a:stretch/>
        </p:blipFill>
        <p:spPr>
          <a:xfrm>
            <a:off x="342900" y="4793619"/>
            <a:ext cx="953919" cy="221130"/>
          </a:xfrm>
          <a:prstGeom prst="rect">
            <a:avLst/>
          </a:prstGeom>
          <a:noFill/>
          <a:ln>
            <a:noFill/>
          </a:ln>
        </p:spPr>
      </p:pic>
    </p:spTree>
  </p:cSld>
  <p:clrMapOvr>
    <a:masterClrMapping/>
  </p:clrMapOvr>
  <p:extLst>
    <p:ext uri="{DCECCB84-F9BA-43D5-87BE-67443E8EF086}">
      <p15:sldGuideLst>
        <p15:guide id="1" pos="2880">
          <p15:clr>
            <a:srgbClr val="FBAE40"/>
          </p15:clr>
        </p15:guide>
        <p15:guide id="2" orient="horz" pos="16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2" name="Shape 112"/>
        <p:cNvGrpSpPr/>
        <p:nvPr/>
      </p:nvGrpSpPr>
      <p:grpSpPr>
        <a:xfrm>
          <a:off x="0" y="0"/>
          <a:ext cx="0" cy="0"/>
          <a:chOff x="0" y="0"/>
          <a:chExt cx="0" cy="0"/>
        </a:xfrm>
      </p:grpSpPr>
      <p:sp>
        <p:nvSpPr>
          <p:cNvPr id="113" name="Google Shape;113;p41"/>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800"/>
              <a:buFont typeface="Arial"/>
              <a:buNone/>
              <a:defRPr sz="3800">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4" name="Google Shape;114;p41"/>
          <p:cNvSpPr txBox="1"/>
          <p:nvPr>
            <p:ph idx="1" type="body"/>
          </p:nvPr>
        </p:nvSpPr>
        <p:spPr>
          <a:xfrm>
            <a:off x="623888" y="3442098"/>
            <a:ext cx="7886700" cy="304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700"/>
              <a:buNone/>
              <a:defRPr sz="1700">
                <a:solidFill>
                  <a:schemeClr val="dk1"/>
                </a:solidFill>
              </a:defRPr>
            </a:lvl1pPr>
            <a:lvl2pPr indent="-228600" lvl="1" marL="914400" algn="l">
              <a:lnSpc>
                <a:spcPct val="90000"/>
              </a:lnSpc>
              <a:spcBef>
                <a:spcPts val="400"/>
              </a:spcBef>
              <a:spcAft>
                <a:spcPts val="0"/>
              </a:spcAft>
              <a:buClr>
                <a:srgbClr val="949494"/>
              </a:buClr>
              <a:buSzPts val="1500"/>
              <a:buNone/>
              <a:defRPr sz="1500">
                <a:solidFill>
                  <a:srgbClr val="949494"/>
                </a:solidFill>
              </a:defRPr>
            </a:lvl2pPr>
            <a:lvl3pPr indent="-228600" lvl="2" marL="1371600" algn="l">
              <a:lnSpc>
                <a:spcPct val="90000"/>
              </a:lnSpc>
              <a:spcBef>
                <a:spcPts val="400"/>
              </a:spcBef>
              <a:spcAft>
                <a:spcPts val="0"/>
              </a:spcAft>
              <a:buClr>
                <a:srgbClr val="949494"/>
              </a:buClr>
              <a:buSzPts val="1400"/>
              <a:buNone/>
              <a:defRPr sz="1400">
                <a:solidFill>
                  <a:srgbClr val="949494"/>
                </a:solidFill>
              </a:defRPr>
            </a:lvl3pPr>
            <a:lvl4pPr indent="-228600" lvl="3" marL="1828800" algn="l">
              <a:lnSpc>
                <a:spcPct val="90000"/>
              </a:lnSpc>
              <a:spcBef>
                <a:spcPts val="400"/>
              </a:spcBef>
              <a:spcAft>
                <a:spcPts val="0"/>
              </a:spcAft>
              <a:buClr>
                <a:srgbClr val="949494"/>
              </a:buClr>
              <a:buSzPts val="1200"/>
              <a:buNone/>
              <a:defRPr sz="1200">
                <a:solidFill>
                  <a:srgbClr val="949494"/>
                </a:solidFill>
              </a:defRPr>
            </a:lvl4pPr>
            <a:lvl5pPr indent="-228600" lvl="4" marL="2286000" algn="l">
              <a:lnSpc>
                <a:spcPct val="90000"/>
              </a:lnSpc>
              <a:spcBef>
                <a:spcPts val="400"/>
              </a:spcBef>
              <a:spcAft>
                <a:spcPts val="0"/>
              </a:spcAft>
              <a:buClr>
                <a:srgbClr val="949494"/>
              </a:buClr>
              <a:buSzPts val="1200"/>
              <a:buNone/>
              <a:defRPr sz="1200">
                <a:solidFill>
                  <a:srgbClr val="949494"/>
                </a:solidFill>
              </a:defRPr>
            </a:lvl5pPr>
            <a:lvl6pPr indent="-228600" lvl="5" marL="2743200" algn="l">
              <a:lnSpc>
                <a:spcPct val="90000"/>
              </a:lnSpc>
              <a:spcBef>
                <a:spcPts val="400"/>
              </a:spcBef>
              <a:spcAft>
                <a:spcPts val="0"/>
              </a:spcAft>
              <a:buClr>
                <a:srgbClr val="949494"/>
              </a:buClr>
              <a:buSzPts val="1200"/>
              <a:buNone/>
              <a:defRPr sz="1200">
                <a:solidFill>
                  <a:srgbClr val="949494"/>
                </a:solidFill>
              </a:defRPr>
            </a:lvl6pPr>
            <a:lvl7pPr indent="-228600" lvl="6" marL="3200400" algn="l">
              <a:lnSpc>
                <a:spcPct val="90000"/>
              </a:lnSpc>
              <a:spcBef>
                <a:spcPts val="400"/>
              </a:spcBef>
              <a:spcAft>
                <a:spcPts val="0"/>
              </a:spcAft>
              <a:buClr>
                <a:srgbClr val="949494"/>
              </a:buClr>
              <a:buSzPts val="1200"/>
              <a:buNone/>
              <a:defRPr sz="1200">
                <a:solidFill>
                  <a:srgbClr val="949494"/>
                </a:solidFill>
              </a:defRPr>
            </a:lvl7pPr>
            <a:lvl8pPr indent="-228600" lvl="7" marL="3657600" algn="l">
              <a:lnSpc>
                <a:spcPct val="90000"/>
              </a:lnSpc>
              <a:spcBef>
                <a:spcPts val="400"/>
              </a:spcBef>
              <a:spcAft>
                <a:spcPts val="0"/>
              </a:spcAft>
              <a:buClr>
                <a:srgbClr val="949494"/>
              </a:buClr>
              <a:buSzPts val="1200"/>
              <a:buNone/>
              <a:defRPr sz="1200">
                <a:solidFill>
                  <a:srgbClr val="949494"/>
                </a:solidFill>
              </a:defRPr>
            </a:lvl8pPr>
            <a:lvl9pPr indent="-228600" lvl="8" marL="4114800" algn="l">
              <a:lnSpc>
                <a:spcPct val="90000"/>
              </a:lnSpc>
              <a:spcBef>
                <a:spcPts val="400"/>
              </a:spcBef>
              <a:spcAft>
                <a:spcPts val="0"/>
              </a:spcAft>
              <a:buClr>
                <a:srgbClr val="949494"/>
              </a:buClr>
              <a:buSzPts val="1200"/>
              <a:buNone/>
              <a:defRPr sz="1200">
                <a:solidFill>
                  <a:srgbClr val="949494"/>
                </a:solidFill>
              </a:defRPr>
            </a:lvl9pPr>
          </a:lstStyle>
          <a:p/>
        </p:txBody>
      </p:sp>
      <p:sp>
        <p:nvSpPr>
          <p:cNvPr id="115" name="Google Shape;115;p4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16" name="Google Shape;116;p41"/>
          <p:cNvCxnSpPr/>
          <p:nvPr/>
        </p:nvCxnSpPr>
        <p:spPr>
          <a:xfrm>
            <a:off x="342900" y="4682888"/>
            <a:ext cx="8400900" cy="0"/>
          </a:xfrm>
          <a:prstGeom prst="straightConnector1">
            <a:avLst/>
          </a:prstGeom>
          <a:noFill/>
          <a:ln cap="flat" cmpd="sng" w="9525">
            <a:solidFill>
              <a:schemeClr val="dk1"/>
            </a:solidFill>
            <a:prstDash val="solid"/>
            <a:miter lim="800000"/>
            <a:headEnd len="sm" w="sm" type="none"/>
            <a:tailEnd len="sm" w="sm" type="none"/>
          </a:ln>
        </p:spPr>
      </p:cxnSp>
      <p:pic>
        <p:nvPicPr>
          <p:cNvPr id="117" name="Google Shape;117;p41"/>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ntent">
  <p:cSld name="16_Title and Content">
    <p:spTree>
      <p:nvGrpSpPr>
        <p:cNvPr id="118" name="Shape 118"/>
        <p:cNvGrpSpPr/>
        <p:nvPr/>
      </p:nvGrpSpPr>
      <p:grpSpPr>
        <a:xfrm>
          <a:off x="0" y="0"/>
          <a:ext cx="0" cy="0"/>
          <a:chOff x="0" y="0"/>
          <a:chExt cx="0" cy="0"/>
        </a:xfrm>
      </p:grpSpPr>
      <p:sp>
        <p:nvSpPr>
          <p:cNvPr id="119" name="Google Shape;119;p42"/>
          <p:cNvSpPr txBox="1"/>
          <p:nvPr>
            <p:ph type="title"/>
          </p:nvPr>
        </p:nvSpPr>
        <p:spPr>
          <a:xfrm>
            <a:off x="628650" y="192285"/>
            <a:ext cx="7886700" cy="4170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0" name="Google Shape;120;p4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21" name="Google Shape;121;p42"/>
          <p:cNvCxnSpPr/>
          <p:nvPr/>
        </p:nvCxnSpPr>
        <p:spPr>
          <a:xfrm>
            <a:off x="342900" y="4682888"/>
            <a:ext cx="8400900" cy="0"/>
          </a:xfrm>
          <a:prstGeom prst="straightConnector1">
            <a:avLst/>
          </a:prstGeom>
          <a:noFill/>
          <a:ln cap="flat" cmpd="sng" w="9525">
            <a:solidFill>
              <a:schemeClr val="dk1"/>
            </a:solidFill>
            <a:prstDash val="solid"/>
            <a:miter lim="800000"/>
            <a:headEnd len="sm" w="sm" type="none"/>
            <a:tailEnd len="sm" w="sm" type="none"/>
          </a:ln>
        </p:spPr>
      </p:cxnSp>
      <p:cxnSp>
        <p:nvCxnSpPr>
          <p:cNvPr id="122" name="Google Shape;122;p42"/>
          <p:cNvCxnSpPr/>
          <p:nvPr/>
        </p:nvCxnSpPr>
        <p:spPr>
          <a:xfrm>
            <a:off x="342900" y="832593"/>
            <a:ext cx="8400900" cy="0"/>
          </a:xfrm>
          <a:prstGeom prst="straightConnector1">
            <a:avLst/>
          </a:prstGeom>
          <a:noFill/>
          <a:ln cap="flat" cmpd="sng" w="19050">
            <a:solidFill>
              <a:schemeClr val="dk1"/>
            </a:solidFill>
            <a:prstDash val="solid"/>
            <a:miter lim="800000"/>
            <a:headEnd len="sm" w="sm" type="none"/>
            <a:tailEnd len="sm" w="sm" type="none"/>
          </a:ln>
        </p:spPr>
      </p:cxnSp>
      <p:sp>
        <p:nvSpPr>
          <p:cNvPr id="123" name="Google Shape;123;p42"/>
          <p:cNvSpPr txBox="1"/>
          <p:nvPr>
            <p:ph idx="1" type="body"/>
          </p:nvPr>
        </p:nvSpPr>
        <p:spPr>
          <a:xfrm>
            <a:off x="628650" y="923433"/>
            <a:ext cx="3886200" cy="3631200"/>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800"/>
              </a:spcBef>
              <a:spcAft>
                <a:spcPts val="0"/>
              </a:spcAft>
              <a:buClr>
                <a:schemeClr val="dk1"/>
              </a:buClr>
              <a:buSzPts val="2100"/>
              <a:buChar char="•"/>
              <a:defRPr>
                <a:solidFill>
                  <a:schemeClr val="dk1"/>
                </a:solidFill>
              </a:defRPr>
            </a:lvl1pPr>
            <a:lvl2pPr indent="-342900" lvl="1" marL="914400" algn="l">
              <a:lnSpc>
                <a:spcPct val="100000"/>
              </a:lnSpc>
              <a:spcBef>
                <a:spcPts val="400"/>
              </a:spcBef>
              <a:spcAft>
                <a:spcPts val="0"/>
              </a:spcAft>
              <a:buClr>
                <a:schemeClr val="dk1"/>
              </a:buClr>
              <a:buSzPts val="1800"/>
              <a:buChar char="•"/>
              <a:defRPr>
                <a:solidFill>
                  <a:schemeClr val="dk1"/>
                </a:solidFill>
              </a:defRPr>
            </a:lvl2pPr>
            <a:lvl3pPr indent="-323850" lvl="2" marL="1371600" algn="l">
              <a:lnSpc>
                <a:spcPct val="100000"/>
              </a:lnSpc>
              <a:spcBef>
                <a:spcPts val="400"/>
              </a:spcBef>
              <a:spcAft>
                <a:spcPts val="0"/>
              </a:spcAft>
              <a:buClr>
                <a:schemeClr val="dk1"/>
              </a:buClr>
              <a:buSzPts val="1500"/>
              <a:buChar char="•"/>
              <a:defRPr>
                <a:solidFill>
                  <a:schemeClr val="dk1"/>
                </a:solidFill>
              </a:defRPr>
            </a:lvl3pPr>
            <a:lvl4pPr indent="-317500" lvl="3" marL="1828800" algn="l">
              <a:lnSpc>
                <a:spcPct val="100000"/>
              </a:lnSpc>
              <a:spcBef>
                <a:spcPts val="400"/>
              </a:spcBef>
              <a:spcAft>
                <a:spcPts val="0"/>
              </a:spcAft>
              <a:buClr>
                <a:schemeClr val="dk1"/>
              </a:buClr>
              <a:buSzPts val="1400"/>
              <a:buChar char="•"/>
              <a:defRPr>
                <a:solidFill>
                  <a:schemeClr val="dk1"/>
                </a:solidFill>
              </a:defRPr>
            </a:lvl4pPr>
            <a:lvl5pPr indent="-317500" lvl="4" marL="2286000" algn="l">
              <a:lnSpc>
                <a:spcPct val="100000"/>
              </a:lnSpc>
              <a:spcBef>
                <a:spcPts val="400"/>
              </a:spcBef>
              <a:spcAft>
                <a:spcPts val="0"/>
              </a:spcAft>
              <a:buClr>
                <a:schemeClr val="dk1"/>
              </a:buClr>
              <a:buSzPts val="1400"/>
              <a:buChar char="•"/>
              <a:defRPr>
                <a:solidFill>
                  <a:schemeClr val="dk1"/>
                </a:solidFill>
              </a:defRPr>
            </a:lvl5pPr>
            <a:lvl6pPr indent="-317500" lvl="5" marL="2743200" algn="l">
              <a:lnSpc>
                <a:spcPct val="100000"/>
              </a:lnSpc>
              <a:spcBef>
                <a:spcPts val="400"/>
              </a:spcBef>
              <a:spcAft>
                <a:spcPts val="0"/>
              </a:spcAft>
              <a:buClr>
                <a:schemeClr val="dk1"/>
              </a:buClr>
              <a:buSzPts val="1400"/>
              <a:buChar char="•"/>
              <a:defRPr/>
            </a:lvl6pPr>
            <a:lvl7pPr indent="-317500" lvl="6" marL="3200400" algn="l">
              <a:lnSpc>
                <a:spcPct val="100000"/>
              </a:lnSpc>
              <a:spcBef>
                <a:spcPts val="400"/>
              </a:spcBef>
              <a:spcAft>
                <a:spcPts val="0"/>
              </a:spcAft>
              <a:buClr>
                <a:schemeClr val="dk1"/>
              </a:buClr>
              <a:buSzPts val="1400"/>
              <a:buChar char="•"/>
              <a:defRPr/>
            </a:lvl7pPr>
            <a:lvl8pPr indent="-317500" lvl="7" marL="3657600" algn="l">
              <a:lnSpc>
                <a:spcPct val="100000"/>
              </a:lnSpc>
              <a:spcBef>
                <a:spcPts val="400"/>
              </a:spcBef>
              <a:spcAft>
                <a:spcPts val="0"/>
              </a:spcAft>
              <a:buClr>
                <a:schemeClr val="dk1"/>
              </a:buClr>
              <a:buSzPts val="1400"/>
              <a:buChar char="•"/>
              <a:defRPr/>
            </a:lvl8pPr>
            <a:lvl9pPr indent="-317500" lvl="8" marL="4114800" algn="l">
              <a:lnSpc>
                <a:spcPct val="100000"/>
              </a:lnSpc>
              <a:spcBef>
                <a:spcPts val="400"/>
              </a:spcBef>
              <a:spcAft>
                <a:spcPts val="0"/>
              </a:spcAft>
              <a:buClr>
                <a:schemeClr val="dk1"/>
              </a:buClr>
              <a:buSzPts val="1400"/>
              <a:buChar char="•"/>
              <a:defRPr/>
            </a:lvl9pPr>
          </a:lstStyle>
          <a:p/>
        </p:txBody>
      </p:sp>
      <p:sp>
        <p:nvSpPr>
          <p:cNvPr id="124" name="Google Shape;124;p42"/>
          <p:cNvSpPr txBox="1"/>
          <p:nvPr>
            <p:ph idx="2" type="body"/>
          </p:nvPr>
        </p:nvSpPr>
        <p:spPr>
          <a:xfrm>
            <a:off x="4629150" y="923433"/>
            <a:ext cx="3886200" cy="3631200"/>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800"/>
              </a:spcBef>
              <a:spcAft>
                <a:spcPts val="0"/>
              </a:spcAft>
              <a:buClr>
                <a:schemeClr val="dk1"/>
              </a:buClr>
              <a:buSzPts val="2100"/>
              <a:buChar char="•"/>
              <a:defRPr>
                <a:solidFill>
                  <a:schemeClr val="dk1"/>
                </a:solidFill>
              </a:defRPr>
            </a:lvl1pPr>
            <a:lvl2pPr indent="-342900" lvl="1" marL="914400" algn="l">
              <a:lnSpc>
                <a:spcPct val="100000"/>
              </a:lnSpc>
              <a:spcBef>
                <a:spcPts val="400"/>
              </a:spcBef>
              <a:spcAft>
                <a:spcPts val="0"/>
              </a:spcAft>
              <a:buClr>
                <a:schemeClr val="dk1"/>
              </a:buClr>
              <a:buSzPts val="1800"/>
              <a:buChar char="•"/>
              <a:defRPr>
                <a:solidFill>
                  <a:schemeClr val="dk1"/>
                </a:solidFill>
              </a:defRPr>
            </a:lvl2pPr>
            <a:lvl3pPr indent="-323850" lvl="2" marL="1371600" algn="l">
              <a:lnSpc>
                <a:spcPct val="100000"/>
              </a:lnSpc>
              <a:spcBef>
                <a:spcPts val="400"/>
              </a:spcBef>
              <a:spcAft>
                <a:spcPts val="0"/>
              </a:spcAft>
              <a:buClr>
                <a:schemeClr val="dk1"/>
              </a:buClr>
              <a:buSzPts val="1500"/>
              <a:buChar char="•"/>
              <a:defRPr>
                <a:solidFill>
                  <a:schemeClr val="dk1"/>
                </a:solidFill>
              </a:defRPr>
            </a:lvl3pPr>
            <a:lvl4pPr indent="-317500" lvl="3" marL="1828800" algn="l">
              <a:lnSpc>
                <a:spcPct val="100000"/>
              </a:lnSpc>
              <a:spcBef>
                <a:spcPts val="400"/>
              </a:spcBef>
              <a:spcAft>
                <a:spcPts val="0"/>
              </a:spcAft>
              <a:buClr>
                <a:schemeClr val="dk1"/>
              </a:buClr>
              <a:buSzPts val="1400"/>
              <a:buChar char="•"/>
              <a:defRPr>
                <a:solidFill>
                  <a:schemeClr val="dk1"/>
                </a:solidFill>
              </a:defRPr>
            </a:lvl4pPr>
            <a:lvl5pPr indent="-317500" lvl="4" marL="2286000" algn="l">
              <a:lnSpc>
                <a:spcPct val="100000"/>
              </a:lnSpc>
              <a:spcBef>
                <a:spcPts val="400"/>
              </a:spcBef>
              <a:spcAft>
                <a:spcPts val="0"/>
              </a:spcAft>
              <a:buClr>
                <a:schemeClr val="dk1"/>
              </a:buClr>
              <a:buSzPts val="1400"/>
              <a:buChar char="•"/>
              <a:defRPr>
                <a:solidFill>
                  <a:schemeClr val="dk1"/>
                </a:solidFill>
              </a:defRPr>
            </a:lvl5pPr>
            <a:lvl6pPr indent="-317500" lvl="5" marL="2743200" algn="l">
              <a:lnSpc>
                <a:spcPct val="100000"/>
              </a:lnSpc>
              <a:spcBef>
                <a:spcPts val="400"/>
              </a:spcBef>
              <a:spcAft>
                <a:spcPts val="0"/>
              </a:spcAft>
              <a:buClr>
                <a:schemeClr val="dk1"/>
              </a:buClr>
              <a:buSzPts val="1400"/>
              <a:buChar char="•"/>
              <a:defRPr/>
            </a:lvl6pPr>
            <a:lvl7pPr indent="-317500" lvl="6" marL="3200400" algn="l">
              <a:lnSpc>
                <a:spcPct val="100000"/>
              </a:lnSpc>
              <a:spcBef>
                <a:spcPts val="400"/>
              </a:spcBef>
              <a:spcAft>
                <a:spcPts val="0"/>
              </a:spcAft>
              <a:buClr>
                <a:schemeClr val="dk1"/>
              </a:buClr>
              <a:buSzPts val="1400"/>
              <a:buChar char="•"/>
              <a:defRPr/>
            </a:lvl7pPr>
            <a:lvl8pPr indent="-317500" lvl="7" marL="3657600" algn="l">
              <a:lnSpc>
                <a:spcPct val="100000"/>
              </a:lnSpc>
              <a:spcBef>
                <a:spcPts val="400"/>
              </a:spcBef>
              <a:spcAft>
                <a:spcPts val="0"/>
              </a:spcAft>
              <a:buClr>
                <a:schemeClr val="dk1"/>
              </a:buClr>
              <a:buSzPts val="1400"/>
              <a:buChar char="•"/>
              <a:defRPr/>
            </a:lvl8pPr>
            <a:lvl9pPr indent="-317500" lvl="8" marL="4114800" algn="l">
              <a:lnSpc>
                <a:spcPct val="100000"/>
              </a:lnSpc>
              <a:spcBef>
                <a:spcPts val="400"/>
              </a:spcBef>
              <a:spcAft>
                <a:spcPts val="0"/>
              </a:spcAft>
              <a:buClr>
                <a:schemeClr val="dk1"/>
              </a:buClr>
              <a:buSzPts val="1400"/>
              <a:buChar char="•"/>
              <a:defRPr/>
            </a:lvl9pPr>
          </a:lstStyle>
          <a:p/>
        </p:txBody>
      </p:sp>
      <p:pic>
        <p:nvPicPr>
          <p:cNvPr id="125" name="Google Shape;125;p42"/>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6" name="Shape 126"/>
        <p:cNvGrpSpPr/>
        <p:nvPr/>
      </p:nvGrpSpPr>
      <p:grpSpPr>
        <a:xfrm>
          <a:off x="0" y="0"/>
          <a:ext cx="0" cy="0"/>
          <a:chOff x="0" y="0"/>
          <a:chExt cx="0" cy="0"/>
        </a:xfrm>
      </p:grpSpPr>
      <p:sp>
        <p:nvSpPr>
          <p:cNvPr id="127" name="Google Shape;127;p43"/>
          <p:cNvSpPr txBox="1"/>
          <p:nvPr>
            <p:ph type="title"/>
          </p:nvPr>
        </p:nvSpPr>
        <p:spPr>
          <a:xfrm>
            <a:off x="629841" y="342900"/>
            <a:ext cx="2949300" cy="1200000"/>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 name="Google Shape;128;p43"/>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indent="-381000" lvl="0" marL="457200" algn="l">
              <a:lnSpc>
                <a:spcPct val="100000"/>
              </a:lnSpc>
              <a:spcBef>
                <a:spcPts val="800"/>
              </a:spcBef>
              <a:spcAft>
                <a:spcPts val="0"/>
              </a:spcAft>
              <a:buClr>
                <a:schemeClr val="dk1"/>
              </a:buClr>
              <a:buSzPts val="2400"/>
              <a:buChar char="•"/>
              <a:defRPr sz="2400">
                <a:solidFill>
                  <a:schemeClr val="dk1"/>
                </a:solidFill>
              </a:defRPr>
            </a:lvl1pPr>
            <a:lvl2pPr indent="-361950" lvl="1" marL="914400" algn="l">
              <a:lnSpc>
                <a:spcPct val="100000"/>
              </a:lnSpc>
              <a:spcBef>
                <a:spcPts val="400"/>
              </a:spcBef>
              <a:spcAft>
                <a:spcPts val="0"/>
              </a:spcAft>
              <a:buClr>
                <a:schemeClr val="dk1"/>
              </a:buClr>
              <a:buSzPts val="2100"/>
              <a:buChar char="•"/>
              <a:defRPr sz="2100">
                <a:solidFill>
                  <a:schemeClr val="dk1"/>
                </a:solidFill>
              </a:defRPr>
            </a:lvl2pPr>
            <a:lvl3pPr indent="-342900" lvl="2" marL="1371600" algn="l">
              <a:lnSpc>
                <a:spcPct val="100000"/>
              </a:lnSpc>
              <a:spcBef>
                <a:spcPts val="400"/>
              </a:spcBef>
              <a:spcAft>
                <a:spcPts val="0"/>
              </a:spcAft>
              <a:buClr>
                <a:schemeClr val="dk1"/>
              </a:buClr>
              <a:buSzPts val="1800"/>
              <a:buChar char="•"/>
              <a:defRPr sz="1800">
                <a:solidFill>
                  <a:schemeClr val="dk1"/>
                </a:solidFill>
              </a:defRPr>
            </a:lvl3pPr>
            <a:lvl4pPr indent="-323850" lvl="3" marL="1828800" algn="l">
              <a:lnSpc>
                <a:spcPct val="100000"/>
              </a:lnSpc>
              <a:spcBef>
                <a:spcPts val="400"/>
              </a:spcBef>
              <a:spcAft>
                <a:spcPts val="0"/>
              </a:spcAft>
              <a:buClr>
                <a:schemeClr val="dk1"/>
              </a:buClr>
              <a:buSzPts val="1500"/>
              <a:buChar char="•"/>
              <a:defRPr sz="1500">
                <a:solidFill>
                  <a:schemeClr val="dk1"/>
                </a:solidFill>
              </a:defRPr>
            </a:lvl4pPr>
            <a:lvl5pPr indent="-323850" lvl="4" marL="2286000" algn="l">
              <a:lnSpc>
                <a:spcPct val="100000"/>
              </a:lnSpc>
              <a:spcBef>
                <a:spcPts val="400"/>
              </a:spcBef>
              <a:spcAft>
                <a:spcPts val="0"/>
              </a:spcAft>
              <a:buClr>
                <a:schemeClr val="dk1"/>
              </a:buClr>
              <a:buSzPts val="1500"/>
              <a:buChar char="•"/>
              <a:defRPr sz="1500">
                <a:solidFill>
                  <a:schemeClr val="dk1"/>
                </a:solidFill>
              </a:defRPr>
            </a:lvl5pPr>
            <a:lvl6pPr indent="-323850" lvl="5" marL="2743200" algn="l">
              <a:lnSpc>
                <a:spcPct val="100000"/>
              </a:lnSpc>
              <a:spcBef>
                <a:spcPts val="400"/>
              </a:spcBef>
              <a:spcAft>
                <a:spcPts val="0"/>
              </a:spcAft>
              <a:buClr>
                <a:schemeClr val="dk1"/>
              </a:buClr>
              <a:buSzPts val="1500"/>
              <a:buChar char="•"/>
              <a:defRPr sz="1500"/>
            </a:lvl6pPr>
            <a:lvl7pPr indent="-323850" lvl="6" marL="3200400" algn="l">
              <a:lnSpc>
                <a:spcPct val="100000"/>
              </a:lnSpc>
              <a:spcBef>
                <a:spcPts val="400"/>
              </a:spcBef>
              <a:spcAft>
                <a:spcPts val="0"/>
              </a:spcAft>
              <a:buClr>
                <a:schemeClr val="dk1"/>
              </a:buClr>
              <a:buSzPts val="1500"/>
              <a:buChar char="•"/>
              <a:defRPr sz="1500"/>
            </a:lvl7pPr>
            <a:lvl8pPr indent="-323850" lvl="7" marL="3657600" algn="l">
              <a:lnSpc>
                <a:spcPct val="100000"/>
              </a:lnSpc>
              <a:spcBef>
                <a:spcPts val="400"/>
              </a:spcBef>
              <a:spcAft>
                <a:spcPts val="0"/>
              </a:spcAft>
              <a:buClr>
                <a:schemeClr val="dk1"/>
              </a:buClr>
              <a:buSzPts val="1500"/>
              <a:buChar char="•"/>
              <a:defRPr sz="1500"/>
            </a:lvl8pPr>
            <a:lvl9pPr indent="-323850" lvl="8" marL="4114800" algn="l">
              <a:lnSpc>
                <a:spcPct val="100000"/>
              </a:lnSpc>
              <a:spcBef>
                <a:spcPts val="400"/>
              </a:spcBef>
              <a:spcAft>
                <a:spcPts val="0"/>
              </a:spcAft>
              <a:buClr>
                <a:schemeClr val="dk1"/>
              </a:buClr>
              <a:buSzPts val="1500"/>
              <a:buChar char="•"/>
              <a:defRPr sz="1500"/>
            </a:lvl9pPr>
          </a:lstStyle>
          <a:p/>
        </p:txBody>
      </p:sp>
      <p:sp>
        <p:nvSpPr>
          <p:cNvPr id="129" name="Google Shape;129;p43"/>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800"/>
              </a:spcBef>
              <a:spcAft>
                <a:spcPts val="0"/>
              </a:spcAft>
              <a:buClr>
                <a:schemeClr val="dk1"/>
              </a:buClr>
              <a:buSzPts val="1700"/>
              <a:buNone/>
              <a:defRPr sz="1700">
                <a:solidFill>
                  <a:schemeClr val="dk1"/>
                </a:solidFill>
              </a:defRPr>
            </a:lvl1pPr>
            <a:lvl2pPr indent="-228600" lvl="1" marL="914400" algn="l">
              <a:lnSpc>
                <a:spcPct val="100000"/>
              </a:lnSpc>
              <a:spcBef>
                <a:spcPts val="400"/>
              </a:spcBef>
              <a:spcAft>
                <a:spcPts val="0"/>
              </a:spcAft>
              <a:buClr>
                <a:schemeClr val="dk1"/>
              </a:buClr>
              <a:buSzPts val="1100"/>
              <a:buNone/>
              <a:defRPr sz="1100"/>
            </a:lvl2pPr>
            <a:lvl3pPr indent="-228600" lvl="2" marL="1371600" algn="l">
              <a:lnSpc>
                <a:spcPct val="100000"/>
              </a:lnSpc>
              <a:spcBef>
                <a:spcPts val="400"/>
              </a:spcBef>
              <a:spcAft>
                <a:spcPts val="0"/>
              </a:spcAft>
              <a:buClr>
                <a:schemeClr val="dk1"/>
              </a:buClr>
              <a:buSzPts val="900"/>
              <a:buNone/>
              <a:defRPr sz="900"/>
            </a:lvl3pPr>
            <a:lvl4pPr indent="-228600" lvl="3" marL="1828800" algn="l">
              <a:lnSpc>
                <a:spcPct val="100000"/>
              </a:lnSpc>
              <a:spcBef>
                <a:spcPts val="400"/>
              </a:spcBef>
              <a:spcAft>
                <a:spcPts val="0"/>
              </a:spcAft>
              <a:buClr>
                <a:schemeClr val="dk1"/>
              </a:buClr>
              <a:buSzPts val="800"/>
              <a:buNone/>
              <a:defRPr sz="800"/>
            </a:lvl4pPr>
            <a:lvl5pPr indent="-228600" lvl="4" marL="2286000" algn="l">
              <a:lnSpc>
                <a:spcPct val="100000"/>
              </a:lnSpc>
              <a:spcBef>
                <a:spcPts val="400"/>
              </a:spcBef>
              <a:spcAft>
                <a:spcPts val="0"/>
              </a:spcAft>
              <a:buClr>
                <a:schemeClr val="dk1"/>
              </a:buClr>
              <a:buSzPts val="800"/>
              <a:buNone/>
              <a:defRPr sz="800"/>
            </a:lvl5pPr>
            <a:lvl6pPr indent="-228600" lvl="5" marL="2743200" algn="l">
              <a:lnSpc>
                <a:spcPct val="100000"/>
              </a:lnSpc>
              <a:spcBef>
                <a:spcPts val="400"/>
              </a:spcBef>
              <a:spcAft>
                <a:spcPts val="0"/>
              </a:spcAft>
              <a:buClr>
                <a:schemeClr val="dk1"/>
              </a:buClr>
              <a:buSzPts val="800"/>
              <a:buNone/>
              <a:defRPr sz="800"/>
            </a:lvl6pPr>
            <a:lvl7pPr indent="-228600" lvl="6" marL="3200400" algn="l">
              <a:lnSpc>
                <a:spcPct val="100000"/>
              </a:lnSpc>
              <a:spcBef>
                <a:spcPts val="400"/>
              </a:spcBef>
              <a:spcAft>
                <a:spcPts val="0"/>
              </a:spcAft>
              <a:buClr>
                <a:schemeClr val="dk1"/>
              </a:buClr>
              <a:buSzPts val="800"/>
              <a:buNone/>
              <a:defRPr sz="800"/>
            </a:lvl7pPr>
            <a:lvl8pPr indent="-228600" lvl="7" marL="3657600" algn="l">
              <a:lnSpc>
                <a:spcPct val="100000"/>
              </a:lnSpc>
              <a:spcBef>
                <a:spcPts val="400"/>
              </a:spcBef>
              <a:spcAft>
                <a:spcPts val="0"/>
              </a:spcAft>
              <a:buClr>
                <a:schemeClr val="dk1"/>
              </a:buClr>
              <a:buSzPts val="800"/>
              <a:buNone/>
              <a:defRPr sz="800"/>
            </a:lvl8pPr>
            <a:lvl9pPr indent="-228600" lvl="8" marL="4114800" algn="l">
              <a:lnSpc>
                <a:spcPct val="100000"/>
              </a:lnSpc>
              <a:spcBef>
                <a:spcPts val="400"/>
              </a:spcBef>
              <a:spcAft>
                <a:spcPts val="0"/>
              </a:spcAft>
              <a:buClr>
                <a:schemeClr val="dk1"/>
              </a:buClr>
              <a:buSzPts val="800"/>
              <a:buNone/>
              <a:defRPr sz="800"/>
            </a:lvl9pPr>
          </a:lstStyle>
          <a:p/>
        </p:txBody>
      </p:sp>
      <p:sp>
        <p:nvSpPr>
          <p:cNvPr id="130" name="Google Shape;130;p4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31" name="Google Shape;131;p43"/>
          <p:cNvCxnSpPr/>
          <p:nvPr/>
        </p:nvCxnSpPr>
        <p:spPr>
          <a:xfrm>
            <a:off x="342900" y="4682888"/>
            <a:ext cx="8400900" cy="0"/>
          </a:xfrm>
          <a:prstGeom prst="straightConnector1">
            <a:avLst/>
          </a:prstGeom>
          <a:noFill/>
          <a:ln cap="flat" cmpd="sng" w="9525">
            <a:solidFill>
              <a:schemeClr val="dk1"/>
            </a:solidFill>
            <a:prstDash val="solid"/>
            <a:miter lim="800000"/>
            <a:headEnd len="sm" w="sm" type="none"/>
            <a:tailEnd len="sm" w="sm" type="none"/>
          </a:ln>
        </p:spPr>
      </p:cxnSp>
      <p:pic>
        <p:nvPicPr>
          <p:cNvPr id="132" name="Google Shape;132;p43"/>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
        <p:nvSpPr>
          <p:cNvPr id="20" name="Google Shape;20;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21" name="Google Shape;21;p26"/>
          <p:cNvCxnSpPr/>
          <p:nvPr/>
        </p:nvCxnSpPr>
        <p:spPr>
          <a:xfrm>
            <a:off x="342900" y="4682888"/>
            <a:ext cx="8400900" cy="0"/>
          </a:xfrm>
          <a:prstGeom prst="straightConnector1">
            <a:avLst/>
          </a:prstGeom>
          <a:noFill/>
          <a:ln cap="flat" cmpd="sng" w="9525">
            <a:solidFill>
              <a:schemeClr val="dk1"/>
            </a:solidFill>
            <a:prstDash val="solid"/>
            <a:miter lim="800000"/>
            <a:headEnd len="sm" w="sm" type="none"/>
            <a:tailEnd len="sm" w="sm" type="none"/>
          </a:ln>
        </p:spPr>
      </p:cxnSp>
      <p:pic>
        <p:nvPicPr>
          <p:cNvPr id="22" name="Google Shape;22;p26"/>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4_Title Only">
    <p:spTree>
      <p:nvGrpSpPr>
        <p:cNvPr id="133" name="Shape 133"/>
        <p:cNvGrpSpPr/>
        <p:nvPr/>
      </p:nvGrpSpPr>
      <p:grpSpPr>
        <a:xfrm>
          <a:off x="0" y="0"/>
          <a:ext cx="0" cy="0"/>
          <a:chOff x="0" y="0"/>
          <a:chExt cx="0" cy="0"/>
        </a:xfrm>
      </p:grpSpPr>
      <p:sp>
        <p:nvSpPr>
          <p:cNvPr id="134" name="Google Shape;134;p4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35" name="Google Shape;135;p44"/>
          <p:cNvCxnSpPr/>
          <p:nvPr/>
        </p:nvCxnSpPr>
        <p:spPr>
          <a:xfrm>
            <a:off x="342900" y="4682888"/>
            <a:ext cx="8400900" cy="0"/>
          </a:xfrm>
          <a:prstGeom prst="straightConnector1">
            <a:avLst/>
          </a:prstGeom>
          <a:noFill/>
          <a:ln cap="flat" cmpd="sng" w="9525">
            <a:solidFill>
              <a:schemeClr val="dk1"/>
            </a:solidFill>
            <a:prstDash val="solid"/>
            <a:miter lim="800000"/>
            <a:headEnd len="sm" w="sm" type="none"/>
            <a:tailEnd len="sm" w="sm" type="none"/>
          </a:ln>
        </p:spPr>
      </p:cxnSp>
      <p:cxnSp>
        <p:nvCxnSpPr>
          <p:cNvPr id="136" name="Google Shape;136;p44"/>
          <p:cNvCxnSpPr/>
          <p:nvPr/>
        </p:nvCxnSpPr>
        <p:spPr>
          <a:xfrm>
            <a:off x="342900" y="829818"/>
            <a:ext cx="8400900" cy="0"/>
          </a:xfrm>
          <a:prstGeom prst="straightConnector1">
            <a:avLst/>
          </a:prstGeom>
          <a:noFill/>
          <a:ln cap="flat" cmpd="sng" w="19050">
            <a:solidFill>
              <a:schemeClr val="dk1"/>
            </a:solidFill>
            <a:prstDash val="solid"/>
            <a:miter lim="800000"/>
            <a:headEnd len="sm" w="sm" type="none"/>
            <a:tailEnd len="sm" w="sm" type="none"/>
          </a:ln>
        </p:spPr>
      </p:cxnSp>
      <p:sp>
        <p:nvSpPr>
          <p:cNvPr id="137" name="Google Shape;137;p44"/>
          <p:cNvSpPr txBox="1"/>
          <p:nvPr>
            <p:ph type="title"/>
          </p:nvPr>
        </p:nvSpPr>
        <p:spPr>
          <a:xfrm>
            <a:off x="628650" y="192786"/>
            <a:ext cx="7886700" cy="4170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38" name="Google Shape;138;p44"/>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17_Title and Content_1">
    <p:spTree>
      <p:nvGrpSpPr>
        <p:cNvPr id="139" name="Shape 139"/>
        <p:cNvGrpSpPr/>
        <p:nvPr/>
      </p:nvGrpSpPr>
      <p:grpSpPr>
        <a:xfrm>
          <a:off x="0" y="0"/>
          <a:ext cx="0" cy="0"/>
          <a:chOff x="0" y="0"/>
          <a:chExt cx="0" cy="0"/>
        </a:xfrm>
      </p:grpSpPr>
      <p:sp>
        <p:nvSpPr>
          <p:cNvPr id="140" name="Google Shape;140;p45"/>
          <p:cNvSpPr txBox="1"/>
          <p:nvPr>
            <p:ph type="title"/>
          </p:nvPr>
        </p:nvSpPr>
        <p:spPr>
          <a:xfrm>
            <a:off x="628650" y="192285"/>
            <a:ext cx="7886700" cy="4170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1" name="Google Shape;141;p4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42" name="Google Shape;142;p45"/>
          <p:cNvCxnSpPr/>
          <p:nvPr/>
        </p:nvCxnSpPr>
        <p:spPr>
          <a:xfrm>
            <a:off x="342900" y="4682888"/>
            <a:ext cx="8400900" cy="0"/>
          </a:xfrm>
          <a:prstGeom prst="straightConnector1">
            <a:avLst/>
          </a:prstGeom>
          <a:noFill/>
          <a:ln cap="flat" cmpd="sng" w="9525">
            <a:solidFill>
              <a:schemeClr val="dk1"/>
            </a:solidFill>
            <a:prstDash val="solid"/>
            <a:miter lim="800000"/>
            <a:headEnd len="sm" w="sm" type="none"/>
            <a:tailEnd len="sm" w="sm" type="none"/>
          </a:ln>
        </p:spPr>
      </p:cxnSp>
      <p:cxnSp>
        <p:nvCxnSpPr>
          <p:cNvPr id="143" name="Google Shape;143;p45"/>
          <p:cNvCxnSpPr/>
          <p:nvPr/>
        </p:nvCxnSpPr>
        <p:spPr>
          <a:xfrm>
            <a:off x="342900" y="832593"/>
            <a:ext cx="8400900" cy="0"/>
          </a:xfrm>
          <a:prstGeom prst="straightConnector1">
            <a:avLst/>
          </a:prstGeom>
          <a:noFill/>
          <a:ln cap="flat" cmpd="sng" w="19050">
            <a:solidFill>
              <a:schemeClr val="dk1"/>
            </a:solidFill>
            <a:prstDash val="solid"/>
            <a:miter lim="800000"/>
            <a:headEnd len="sm" w="sm" type="none"/>
            <a:tailEnd len="sm" w="sm" type="none"/>
          </a:ln>
        </p:spPr>
      </p:cxnSp>
      <p:sp>
        <p:nvSpPr>
          <p:cNvPr id="144" name="Google Shape;144;p45"/>
          <p:cNvSpPr txBox="1"/>
          <p:nvPr>
            <p:ph idx="1" type="body"/>
          </p:nvPr>
        </p:nvSpPr>
        <p:spPr>
          <a:xfrm>
            <a:off x="629850" y="914963"/>
            <a:ext cx="7885500" cy="3711300"/>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800"/>
              </a:spcBef>
              <a:spcAft>
                <a:spcPts val="0"/>
              </a:spcAft>
              <a:buClr>
                <a:schemeClr val="dk1"/>
              </a:buClr>
              <a:buSzPts val="2100"/>
              <a:buChar char="•"/>
              <a:defRPr>
                <a:solidFill>
                  <a:schemeClr val="dk1"/>
                </a:solidFill>
              </a:defRPr>
            </a:lvl1pPr>
            <a:lvl2pPr indent="-342900" lvl="1" marL="914400" algn="l">
              <a:lnSpc>
                <a:spcPct val="100000"/>
              </a:lnSpc>
              <a:spcBef>
                <a:spcPts val="400"/>
              </a:spcBef>
              <a:spcAft>
                <a:spcPts val="0"/>
              </a:spcAft>
              <a:buClr>
                <a:schemeClr val="dk1"/>
              </a:buClr>
              <a:buSzPts val="1800"/>
              <a:buChar char="•"/>
              <a:defRPr>
                <a:solidFill>
                  <a:schemeClr val="dk1"/>
                </a:solidFill>
              </a:defRPr>
            </a:lvl2pPr>
            <a:lvl3pPr indent="-323850" lvl="2" marL="1371600" algn="l">
              <a:lnSpc>
                <a:spcPct val="100000"/>
              </a:lnSpc>
              <a:spcBef>
                <a:spcPts val="400"/>
              </a:spcBef>
              <a:spcAft>
                <a:spcPts val="0"/>
              </a:spcAft>
              <a:buClr>
                <a:schemeClr val="dk1"/>
              </a:buClr>
              <a:buSzPts val="1500"/>
              <a:buChar char="•"/>
              <a:defRPr>
                <a:solidFill>
                  <a:schemeClr val="dk1"/>
                </a:solidFill>
              </a:defRPr>
            </a:lvl3pPr>
            <a:lvl4pPr indent="-317500" lvl="3" marL="1828800" algn="l">
              <a:lnSpc>
                <a:spcPct val="100000"/>
              </a:lnSpc>
              <a:spcBef>
                <a:spcPts val="400"/>
              </a:spcBef>
              <a:spcAft>
                <a:spcPts val="0"/>
              </a:spcAft>
              <a:buClr>
                <a:schemeClr val="dk1"/>
              </a:buClr>
              <a:buSzPts val="1400"/>
              <a:buChar char="•"/>
              <a:defRPr>
                <a:solidFill>
                  <a:schemeClr val="dk1"/>
                </a:solidFill>
              </a:defRPr>
            </a:lvl4pPr>
            <a:lvl5pPr indent="-317500" lvl="4" marL="2286000" algn="l">
              <a:lnSpc>
                <a:spcPct val="100000"/>
              </a:lnSpc>
              <a:spcBef>
                <a:spcPts val="400"/>
              </a:spcBef>
              <a:spcAft>
                <a:spcPts val="0"/>
              </a:spcAft>
              <a:buClr>
                <a:schemeClr val="dk1"/>
              </a:buClr>
              <a:buSzPts val="1400"/>
              <a:buChar char="•"/>
              <a:defRPr>
                <a:solidFill>
                  <a:schemeClr val="dk1"/>
                </a:solidFill>
              </a:defRPr>
            </a:lvl5pPr>
            <a:lvl6pPr indent="-317500" lvl="5" marL="2743200" algn="l">
              <a:lnSpc>
                <a:spcPct val="100000"/>
              </a:lnSpc>
              <a:spcBef>
                <a:spcPts val="400"/>
              </a:spcBef>
              <a:spcAft>
                <a:spcPts val="0"/>
              </a:spcAft>
              <a:buClr>
                <a:schemeClr val="dk1"/>
              </a:buClr>
              <a:buSzPts val="1400"/>
              <a:buChar char="•"/>
              <a:defRPr/>
            </a:lvl6pPr>
            <a:lvl7pPr indent="-317500" lvl="6" marL="3200400" algn="l">
              <a:lnSpc>
                <a:spcPct val="100000"/>
              </a:lnSpc>
              <a:spcBef>
                <a:spcPts val="400"/>
              </a:spcBef>
              <a:spcAft>
                <a:spcPts val="0"/>
              </a:spcAft>
              <a:buClr>
                <a:schemeClr val="dk1"/>
              </a:buClr>
              <a:buSzPts val="1400"/>
              <a:buChar char="•"/>
              <a:defRPr/>
            </a:lvl7pPr>
            <a:lvl8pPr indent="-317500" lvl="7" marL="3657600" algn="l">
              <a:lnSpc>
                <a:spcPct val="100000"/>
              </a:lnSpc>
              <a:spcBef>
                <a:spcPts val="400"/>
              </a:spcBef>
              <a:spcAft>
                <a:spcPts val="0"/>
              </a:spcAft>
              <a:buClr>
                <a:schemeClr val="dk1"/>
              </a:buClr>
              <a:buSzPts val="1400"/>
              <a:buChar char="•"/>
              <a:defRPr/>
            </a:lvl8pPr>
            <a:lvl9pPr indent="-317500" lvl="8" marL="4114800" algn="l">
              <a:lnSpc>
                <a:spcPct val="100000"/>
              </a:lnSpc>
              <a:spcBef>
                <a:spcPts val="400"/>
              </a:spcBef>
              <a:spcAft>
                <a:spcPts val="0"/>
              </a:spcAft>
              <a:buClr>
                <a:schemeClr val="dk1"/>
              </a:buClr>
              <a:buSzPts val="1400"/>
              <a:buChar char="•"/>
              <a:defRPr/>
            </a:lvl9pPr>
          </a:lstStyle>
          <a:p/>
        </p:txBody>
      </p:sp>
      <p:pic>
        <p:nvPicPr>
          <p:cNvPr id="145" name="Google Shape;145;p45"/>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
        <p:nvSpPr>
          <p:cNvPr id="146" name="Google Shape;146;p45"/>
          <p:cNvSpPr txBox="1"/>
          <p:nvPr/>
        </p:nvSpPr>
        <p:spPr>
          <a:xfrm>
            <a:off x="3634027" y="4793618"/>
            <a:ext cx="2235900" cy="207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PROTECTED CRADA INFORMATION</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7" name="Shape 147"/>
        <p:cNvGrpSpPr/>
        <p:nvPr/>
      </p:nvGrpSpPr>
      <p:grpSpPr>
        <a:xfrm>
          <a:off x="0" y="0"/>
          <a:ext cx="0" cy="0"/>
          <a:chOff x="0" y="0"/>
          <a:chExt cx="0" cy="0"/>
        </a:xfrm>
      </p:grpSpPr>
      <p:sp>
        <p:nvSpPr>
          <p:cNvPr id="148" name="Google Shape;148;p46"/>
          <p:cNvSpPr txBox="1"/>
          <p:nvPr>
            <p:ph type="title"/>
          </p:nvPr>
        </p:nvSpPr>
        <p:spPr>
          <a:xfrm>
            <a:off x="629841" y="342900"/>
            <a:ext cx="2949300" cy="1200000"/>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9" name="Google Shape;149;p46"/>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800"/>
              </a:spcBef>
              <a:spcAft>
                <a:spcPts val="0"/>
              </a:spcAft>
              <a:buClr>
                <a:schemeClr val="dk1"/>
              </a:buClr>
              <a:buSzPts val="1700"/>
              <a:buNone/>
              <a:defRPr sz="1700">
                <a:solidFill>
                  <a:schemeClr val="dk1"/>
                </a:solidFill>
              </a:defRPr>
            </a:lvl1pPr>
            <a:lvl2pPr indent="-228600" lvl="1" marL="914400" algn="l">
              <a:lnSpc>
                <a:spcPct val="100000"/>
              </a:lnSpc>
              <a:spcBef>
                <a:spcPts val="400"/>
              </a:spcBef>
              <a:spcAft>
                <a:spcPts val="0"/>
              </a:spcAft>
              <a:buClr>
                <a:schemeClr val="dk1"/>
              </a:buClr>
              <a:buSzPts val="1100"/>
              <a:buNone/>
              <a:defRPr sz="1100"/>
            </a:lvl2pPr>
            <a:lvl3pPr indent="-228600" lvl="2" marL="1371600" algn="l">
              <a:lnSpc>
                <a:spcPct val="100000"/>
              </a:lnSpc>
              <a:spcBef>
                <a:spcPts val="400"/>
              </a:spcBef>
              <a:spcAft>
                <a:spcPts val="0"/>
              </a:spcAft>
              <a:buClr>
                <a:schemeClr val="dk1"/>
              </a:buClr>
              <a:buSzPts val="900"/>
              <a:buNone/>
              <a:defRPr sz="900"/>
            </a:lvl3pPr>
            <a:lvl4pPr indent="-228600" lvl="3" marL="1828800" algn="l">
              <a:lnSpc>
                <a:spcPct val="100000"/>
              </a:lnSpc>
              <a:spcBef>
                <a:spcPts val="400"/>
              </a:spcBef>
              <a:spcAft>
                <a:spcPts val="0"/>
              </a:spcAft>
              <a:buClr>
                <a:schemeClr val="dk1"/>
              </a:buClr>
              <a:buSzPts val="800"/>
              <a:buNone/>
              <a:defRPr sz="800"/>
            </a:lvl4pPr>
            <a:lvl5pPr indent="-228600" lvl="4" marL="2286000" algn="l">
              <a:lnSpc>
                <a:spcPct val="100000"/>
              </a:lnSpc>
              <a:spcBef>
                <a:spcPts val="400"/>
              </a:spcBef>
              <a:spcAft>
                <a:spcPts val="0"/>
              </a:spcAft>
              <a:buClr>
                <a:schemeClr val="dk1"/>
              </a:buClr>
              <a:buSzPts val="800"/>
              <a:buNone/>
              <a:defRPr sz="800"/>
            </a:lvl5pPr>
            <a:lvl6pPr indent="-228600" lvl="5" marL="2743200" algn="l">
              <a:lnSpc>
                <a:spcPct val="100000"/>
              </a:lnSpc>
              <a:spcBef>
                <a:spcPts val="400"/>
              </a:spcBef>
              <a:spcAft>
                <a:spcPts val="0"/>
              </a:spcAft>
              <a:buClr>
                <a:schemeClr val="dk1"/>
              </a:buClr>
              <a:buSzPts val="800"/>
              <a:buNone/>
              <a:defRPr sz="800"/>
            </a:lvl6pPr>
            <a:lvl7pPr indent="-228600" lvl="6" marL="3200400" algn="l">
              <a:lnSpc>
                <a:spcPct val="100000"/>
              </a:lnSpc>
              <a:spcBef>
                <a:spcPts val="400"/>
              </a:spcBef>
              <a:spcAft>
                <a:spcPts val="0"/>
              </a:spcAft>
              <a:buClr>
                <a:schemeClr val="dk1"/>
              </a:buClr>
              <a:buSzPts val="800"/>
              <a:buNone/>
              <a:defRPr sz="800"/>
            </a:lvl7pPr>
            <a:lvl8pPr indent="-228600" lvl="7" marL="3657600" algn="l">
              <a:lnSpc>
                <a:spcPct val="100000"/>
              </a:lnSpc>
              <a:spcBef>
                <a:spcPts val="400"/>
              </a:spcBef>
              <a:spcAft>
                <a:spcPts val="0"/>
              </a:spcAft>
              <a:buClr>
                <a:schemeClr val="dk1"/>
              </a:buClr>
              <a:buSzPts val="800"/>
              <a:buNone/>
              <a:defRPr sz="800"/>
            </a:lvl8pPr>
            <a:lvl9pPr indent="-228600" lvl="8" marL="4114800" algn="l">
              <a:lnSpc>
                <a:spcPct val="100000"/>
              </a:lnSpc>
              <a:spcBef>
                <a:spcPts val="400"/>
              </a:spcBef>
              <a:spcAft>
                <a:spcPts val="0"/>
              </a:spcAft>
              <a:buClr>
                <a:schemeClr val="dk1"/>
              </a:buClr>
              <a:buSzPts val="800"/>
              <a:buNone/>
              <a:defRPr sz="800"/>
            </a:lvl9pPr>
          </a:lstStyle>
          <a:p/>
        </p:txBody>
      </p:sp>
      <p:sp>
        <p:nvSpPr>
          <p:cNvPr id="150" name="Google Shape;150;p4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51" name="Google Shape;151;p46"/>
          <p:cNvCxnSpPr/>
          <p:nvPr/>
        </p:nvCxnSpPr>
        <p:spPr>
          <a:xfrm>
            <a:off x="342900" y="4682888"/>
            <a:ext cx="8400900" cy="0"/>
          </a:xfrm>
          <a:prstGeom prst="straightConnector1">
            <a:avLst/>
          </a:prstGeom>
          <a:noFill/>
          <a:ln cap="flat" cmpd="sng" w="9525">
            <a:solidFill>
              <a:schemeClr val="dk1"/>
            </a:solidFill>
            <a:prstDash val="solid"/>
            <a:miter lim="800000"/>
            <a:headEnd len="sm" w="sm" type="none"/>
            <a:tailEnd len="sm" w="sm" type="none"/>
          </a:ln>
        </p:spPr>
      </p:cxnSp>
      <p:pic>
        <p:nvPicPr>
          <p:cNvPr id="152" name="Google Shape;152;p46"/>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ntent 1">
  <p:cSld name="16_Title and Content_1">
    <p:spTree>
      <p:nvGrpSpPr>
        <p:cNvPr id="153" name="Shape 153"/>
        <p:cNvGrpSpPr/>
        <p:nvPr/>
      </p:nvGrpSpPr>
      <p:grpSpPr>
        <a:xfrm>
          <a:off x="0" y="0"/>
          <a:ext cx="0" cy="0"/>
          <a:chOff x="0" y="0"/>
          <a:chExt cx="0" cy="0"/>
        </a:xfrm>
      </p:grpSpPr>
      <p:sp>
        <p:nvSpPr>
          <p:cNvPr id="154" name="Google Shape;154;p47"/>
          <p:cNvSpPr txBox="1"/>
          <p:nvPr>
            <p:ph type="title"/>
          </p:nvPr>
        </p:nvSpPr>
        <p:spPr>
          <a:xfrm>
            <a:off x="628650" y="192285"/>
            <a:ext cx="7886700" cy="4170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5" name="Google Shape;155;p4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56" name="Google Shape;156;p47"/>
          <p:cNvCxnSpPr/>
          <p:nvPr/>
        </p:nvCxnSpPr>
        <p:spPr>
          <a:xfrm>
            <a:off x="342900" y="4682888"/>
            <a:ext cx="8400900" cy="0"/>
          </a:xfrm>
          <a:prstGeom prst="straightConnector1">
            <a:avLst/>
          </a:prstGeom>
          <a:noFill/>
          <a:ln cap="flat" cmpd="sng" w="9525">
            <a:solidFill>
              <a:schemeClr val="dk1"/>
            </a:solidFill>
            <a:prstDash val="solid"/>
            <a:miter lim="800000"/>
            <a:headEnd len="sm" w="sm" type="none"/>
            <a:tailEnd len="sm" w="sm" type="none"/>
          </a:ln>
        </p:spPr>
      </p:cxnSp>
      <p:cxnSp>
        <p:nvCxnSpPr>
          <p:cNvPr id="157" name="Google Shape;157;p47"/>
          <p:cNvCxnSpPr/>
          <p:nvPr/>
        </p:nvCxnSpPr>
        <p:spPr>
          <a:xfrm>
            <a:off x="342900" y="832593"/>
            <a:ext cx="8400900" cy="0"/>
          </a:xfrm>
          <a:prstGeom prst="straightConnector1">
            <a:avLst/>
          </a:prstGeom>
          <a:noFill/>
          <a:ln cap="flat" cmpd="sng" w="19050">
            <a:solidFill>
              <a:schemeClr val="dk1"/>
            </a:solidFill>
            <a:prstDash val="solid"/>
            <a:miter lim="800000"/>
            <a:headEnd len="sm" w="sm" type="none"/>
            <a:tailEnd len="sm" w="sm" type="none"/>
          </a:ln>
        </p:spPr>
      </p:cxnSp>
      <p:sp>
        <p:nvSpPr>
          <p:cNvPr id="158" name="Google Shape;158;p47"/>
          <p:cNvSpPr txBox="1"/>
          <p:nvPr>
            <p:ph idx="1" type="body"/>
          </p:nvPr>
        </p:nvSpPr>
        <p:spPr>
          <a:xfrm>
            <a:off x="628650" y="923433"/>
            <a:ext cx="3886200" cy="3631200"/>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800"/>
              </a:spcBef>
              <a:spcAft>
                <a:spcPts val="0"/>
              </a:spcAft>
              <a:buClr>
                <a:schemeClr val="dk1"/>
              </a:buClr>
              <a:buSzPts val="2100"/>
              <a:buChar char="•"/>
              <a:defRPr>
                <a:solidFill>
                  <a:schemeClr val="dk1"/>
                </a:solidFill>
              </a:defRPr>
            </a:lvl1pPr>
            <a:lvl2pPr indent="-342900" lvl="1" marL="914400" algn="l">
              <a:lnSpc>
                <a:spcPct val="100000"/>
              </a:lnSpc>
              <a:spcBef>
                <a:spcPts val="400"/>
              </a:spcBef>
              <a:spcAft>
                <a:spcPts val="0"/>
              </a:spcAft>
              <a:buClr>
                <a:schemeClr val="dk1"/>
              </a:buClr>
              <a:buSzPts val="1800"/>
              <a:buChar char="•"/>
              <a:defRPr>
                <a:solidFill>
                  <a:schemeClr val="dk1"/>
                </a:solidFill>
              </a:defRPr>
            </a:lvl2pPr>
            <a:lvl3pPr indent="-323850" lvl="2" marL="1371600" algn="l">
              <a:lnSpc>
                <a:spcPct val="100000"/>
              </a:lnSpc>
              <a:spcBef>
                <a:spcPts val="400"/>
              </a:spcBef>
              <a:spcAft>
                <a:spcPts val="0"/>
              </a:spcAft>
              <a:buClr>
                <a:schemeClr val="dk1"/>
              </a:buClr>
              <a:buSzPts val="1500"/>
              <a:buChar char="•"/>
              <a:defRPr>
                <a:solidFill>
                  <a:schemeClr val="dk1"/>
                </a:solidFill>
              </a:defRPr>
            </a:lvl3pPr>
            <a:lvl4pPr indent="-317500" lvl="3" marL="1828800" algn="l">
              <a:lnSpc>
                <a:spcPct val="100000"/>
              </a:lnSpc>
              <a:spcBef>
                <a:spcPts val="400"/>
              </a:spcBef>
              <a:spcAft>
                <a:spcPts val="0"/>
              </a:spcAft>
              <a:buClr>
                <a:schemeClr val="dk1"/>
              </a:buClr>
              <a:buSzPts val="1400"/>
              <a:buChar char="•"/>
              <a:defRPr>
                <a:solidFill>
                  <a:schemeClr val="dk1"/>
                </a:solidFill>
              </a:defRPr>
            </a:lvl4pPr>
            <a:lvl5pPr indent="-317500" lvl="4" marL="2286000" algn="l">
              <a:lnSpc>
                <a:spcPct val="100000"/>
              </a:lnSpc>
              <a:spcBef>
                <a:spcPts val="400"/>
              </a:spcBef>
              <a:spcAft>
                <a:spcPts val="0"/>
              </a:spcAft>
              <a:buClr>
                <a:schemeClr val="dk1"/>
              </a:buClr>
              <a:buSzPts val="1400"/>
              <a:buChar char="•"/>
              <a:defRPr>
                <a:solidFill>
                  <a:schemeClr val="dk1"/>
                </a:solidFill>
              </a:defRPr>
            </a:lvl5pPr>
            <a:lvl6pPr indent="-317500" lvl="5" marL="2743200" algn="l">
              <a:lnSpc>
                <a:spcPct val="100000"/>
              </a:lnSpc>
              <a:spcBef>
                <a:spcPts val="400"/>
              </a:spcBef>
              <a:spcAft>
                <a:spcPts val="0"/>
              </a:spcAft>
              <a:buClr>
                <a:schemeClr val="dk1"/>
              </a:buClr>
              <a:buSzPts val="1400"/>
              <a:buChar char="•"/>
              <a:defRPr/>
            </a:lvl6pPr>
            <a:lvl7pPr indent="-317500" lvl="6" marL="3200400" algn="l">
              <a:lnSpc>
                <a:spcPct val="100000"/>
              </a:lnSpc>
              <a:spcBef>
                <a:spcPts val="400"/>
              </a:spcBef>
              <a:spcAft>
                <a:spcPts val="0"/>
              </a:spcAft>
              <a:buClr>
                <a:schemeClr val="dk1"/>
              </a:buClr>
              <a:buSzPts val="1400"/>
              <a:buChar char="•"/>
              <a:defRPr/>
            </a:lvl7pPr>
            <a:lvl8pPr indent="-317500" lvl="7" marL="3657600" algn="l">
              <a:lnSpc>
                <a:spcPct val="100000"/>
              </a:lnSpc>
              <a:spcBef>
                <a:spcPts val="400"/>
              </a:spcBef>
              <a:spcAft>
                <a:spcPts val="0"/>
              </a:spcAft>
              <a:buClr>
                <a:schemeClr val="dk1"/>
              </a:buClr>
              <a:buSzPts val="1400"/>
              <a:buChar char="•"/>
              <a:defRPr/>
            </a:lvl8pPr>
            <a:lvl9pPr indent="-317500" lvl="8" marL="4114800" algn="l">
              <a:lnSpc>
                <a:spcPct val="100000"/>
              </a:lnSpc>
              <a:spcBef>
                <a:spcPts val="400"/>
              </a:spcBef>
              <a:spcAft>
                <a:spcPts val="0"/>
              </a:spcAft>
              <a:buClr>
                <a:schemeClr val="dk1"/>
              </a:buClr>
              <a:buSzPts val="1400"/>
              <a:buChar char="•"/>
              <a:defRPr/>
            </a:lvl9pPr>
          </a:lstStyle>
          <a:p/>
        </p:txBody>
      </p:sp>
      <p:sp>
        <p:nvSpPr>
          <p:cNvPr id="159" name="Google Shape;159;p47"/>
          <p:cNvSpPr txBox="1"/>
          <p:nvPr>
            <p:ph idx="2" type="body"/>
          </p:nvPr>
        </p:nvSpPr>
        <p:spPr>
          <a:xfrm>
            <a:off x="4629150" y="923433"/>
            <a:ext cx="3886200" cy="3631200"/>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800"/>
              </a:spcBef>
              <a:spcAft>
                <a:spcPts val="0"/>
              </a:spcAft>
              <a:buClr>
                <a:schemeClr val="dk1"/>
              </a:buClr>
              <a:buSzPts val="2100"/>
              <a:buChar char="•"/>
              <a:defRPr>
                <a:solidFill>
                  <a:schemeClr val="dk1"/>
                </a:solidFill>
              </a:defRPr>
            </a:lvl1pPr>
            <a:lvl2pPr indent="-342900" lvl="1" marL="914400" algn="l">
              <a:lnSpc>
                <a:spcPct val="100000"/>
              </a:lnSpc>
              <a:spcBef>
                <a:spcPts val="400"/>
              </a:spcBef>
              <a:spcAft>
                <a:spcPts val="0"/>
              </a:spcAft>
              <a:buClr>
                <a:schemeClr val="dk1"/>
              </a:buClr>
              <a:buSzPts val="1800"/>
              <a:buChar char="•"/>
              <a:defRPr>
                <a:solidFill>
                  <a:schemeClr val="dk1"/>
                </a:solidFill>
              </a:defRPr>
            </a:lvl2pPr>
            <a:lvl3pPr indent="-323850" lvl="2" marL="1371600" algn="l">
              <a:lnSpc>
                <a:spcPct val="100000"/>
              </a:lnSpc>
              <a:spcBef>
                <a:spcPts val="400"/>
              </a:spcBef>
              <a:spcAft>
                <a:spcPts val="0"/>
              </a:spcAft>
              <a:buClr>
                <a:schemeClr val="dk1"/>
              </a:buClr>
              <a:buSzPts val="1500"/>
              <a:buChar char="•"/>
              <a:defRPr>
                <a:solidFill>
                  <a:schemeClr val="dk1"/>
                </a:solidFill>
              </a:defRPr>
            </a:lvl3pPr>
            <a:lvl4pPr indent="-317500" lvl="3" marL="1828800" algn="l">
              <a:lnSpc>
                <a:spcPct val="100000"/>
              </a:lnSpc>
              <a:spcBef>
                <a:spcPts val="400"/>
              </a:spcBef>
              <a:spcAft>
                <a:spcPts val="0"/>
              </a:spcAft>
              <a:buClr>
                <a:schemeClr val="dk1"/>
              </a:buClr>
              <a:buSzPts val="1400"/>
              <a:buChar char="•"/>
              <a:defRPr>
                <a:solidFill>
                  <a:schemeClr val="dk1"/>
                </a:solidFill>
              </a:defRPr>
            </a:lvl4pPr>
            <a:lvl5pPr indent="-317500" lvl="4" marL="2286000" algn="l">
              <a:lnSpc>
                <a:spcPct val="100000"/>
              </a:lnSpc>
              <a:spcBef>
                <a:spcPts val="400"/>
              </a:spcBef>
              <a:spcAft>
                <a:spcPts val="0"/>
              </a:spcAft>
              <a:buClr>
                <a:schemeClr val="dk1"/>
              </a:buClr>
              <a:buSzPts val="1400"/>
              <a:buChar char="•"/>
              <a:defRPr>
                <a:solidFill>
                  <a:schemeClr val="dk1"/>
                </a:solidFill>
              </a:defRPr>
            </a:lvl5pPr>
            <a:lvl6pPr indent="-317500" lvl="5" marL="2743200" algn="l">
              <a:lnSpc>
                <a:spcPct val="100000"/>
              </a:lnSpc>
              <a:spcBef>
                <a:spcPts val="400"/>
              </a:spcBef>
              <a:spcAft>
                <a:spcPts val="0"/>
              </a:spcAft>
              <a:buClr>
                <a:schemeClr val="dk1"/>
              </a:buClr>
              <a:buSzPts val="1400"/>
              <a:buChar char="•"/>
              <a:defRPr/>
            </a:lvl6pPr>
            <a:lvl7pPr indent="-317500" lvl="6" marL="3200400" algn="l">
              <a:lnSpc>
                <a:spcPct val="100000"/>
              </a:lnSpc>
              <a:spcBef>
                <a:spcPts val="400"/>
              </a:spcBef>
              <a:spcAft>
                <a:spcPts val="0"/>
              </a:spcAft>
              <a:buClr>
                <a:schemeClr val="dk1"/>
              </a:buClr>
              <a:buSzPts val="1400"/>
              <a:buChar char="•"/>
              <a:defRPr/>
            </a:lvl7pPr>
            <a:lvl8pPr indent="-317500" lvl="7" marL="3657600" algn="l">
              <a:lnSpc>
                <a:spcPct val="100000"/>
              </a:lnSpc>
              <a:spcBef>
                <a:spcPts val="400"/>
              </a:spcBef>
              <a:spcAft>
                <a:spcPts val="0"/>
              </a:spcAft>
              <a:buClr>
                <a:schemeClr val="dk1"/>
              </a:buClr>
              <a:buSzPts val="1400"/>
              <a:buChar char="•"/>
              <a:defRPr/>
            </a:lvl8pPr>
            <a:lvl9pPr indent="-317500" lvl="8" marL="4114800" algn="l">
              <a:lnSpc>
                <a:spcPct val="100000"/>
              </a:lnSpc>
              <a:spcBef>
                <a:spcPts val="400"/>
              </a:spcBef>
              <a:spcAft>
                <a:spcPts val="0"/>
              </a:spcAft>
              <a:buClr>
                <a:schemeClr val="dk1"/>
              </a:buClr>
              <a:buSzPts val="1400"/>
              <a:buChar char="•"/>
              <a:defRPr/>
            </a:lvl9pPr>
          </a:lstStyle>
          <a:p/>
        </p:txBody>
      </p:sp>
      <p:pic>
        <p:nvPicPr>
          <p:cNvPr id="160" name="Google Shape;160;p47"/>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
        <p:nvSpPr>
          <p:cNvPr id="161" name="Google Shape;161;p47"/>
          <p:cNvSpPr txBox="1"/>
          <p:nvPr/>
        </p:nvSpPr>
        <p:spPr>
          <a:xfrm>
            <a:off x="3634027" y="4793618"/>
            <a:ext cx="2235900" cy="207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PROTECTED CRADA INFORMATION</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1">
  <p:cSld name="OBJECT_WITH_CAPTION_TEXT_1">
    <p:spTree>
      <p:nvGrpSpPr>
        <p:cNvPr id="162" name="Shape 162"/>
        <p:cNvGrpSpPr/>
        <p:nvPr/>
      </p:nvGrpSpPr>
      <p:grpSpPr>
        <a:xfrm>
          <a:off x="0" y="0"/>
          <a:ext cx="0" cy="0"/>
          <a:chOff x="0" y="0"/>
          <a:chExt cx="0" cy="0"/>
        </a:xfrm>
      </p:grpSpPr>
      <p:sp>
        <p:nvSpPr>
          <p:cNvPr id="163" name="Google Shape;163;p48"/>
          <p:cNvSpPr txBox="1"/>
          <p:nvPr>
            <p:ph type="title"/>
          </p:nvPr>
        </p:nvSpPr>
        <p:spPr>
          <a:xfrm>
            <a:off x="629841" y="342900"/>
            <a:ext cx="2949300" cy="1200000"/>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4" name="Google Shape;164;p48"/>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indent="-381000" lvl="0" marL="457200" algn="l">
              <a:lnSpc>
                <a:spcPct val="100000"/>
              </a:lnSpc>
              <a:spcBef>
                <a:spcPts val="800"/>
              </a:spcBef>
              <a:spcAft>
                <a:spcPts val="0"/>
              </a:spcAft>
              <a:buClr>
                <a:schemeClr val="dk1"/>
              </a:buClr>
              <a:buSzPts val="2400"/>
              <a:buChar char="•"/>
              <a:defRPr sz="2400">
                <a:solidFill>
                  <a:schemeClr val="dk1"/>
                </a:solidFill>
              </a:defRPr>
            </a:lvl1pPr>
            <a:lvl2pPr indent="-361950" lvl="1" marL="914400" algn="l">
              <a:lnSpc>
                <a:spcPct val="100000"/>
              </a:lnSpc>
              <a:spcBef>
                <a:spcPts val="400"/>
              </a:spcBef>
              <a:spcAft>
                <a:spcPts val="0"/>
              </a:spcAft>
              <a:buClr>
                <a:schemeClr val="dk1"/>
              </a:buClr>
              <a:buSzPts val="2100"/>
              <a:buChar char="•"/>
              <a:defRPr sz="2100">
                <a:solidFill>
                  <a:schemeClr val="dk1"/>
                </a:solidFill>
              </a:defRPr>
            </a:lvl2pPr>
            <a:lvl3pPr indent="-342900" lvl="2" marL="1371600" algn="l">
              <a:lnSpc>
                <a:spcPct val="100000"/>
              </a:lnSpc>
              <a:spcBef>
                <a:spcPts val="400"/>
              </a:spcBef>
              <a:spcAft>
                <a:spcPts val="0"/>
              </a:spcAft>
              <a:buClr>
                <a:schemeClr val="dk1"/>
              </a:buClr>
              <a:buSzPts val="1800"/>
              <a:buChar char="•"/>
              <a:defRPr sz="1800">
                <a:solidFill>
                  <a:schemeClr val="dk1"/>
                </a:solidFill>
              </a:defRPr>
            </a:lvl3pPr>
            <a:lvl4pPr indent="-323850" lvl="3" marL="1828800" algn="l">
              <a:lnSpc>
                <a:spcPct val="100000"/>
              </a:lnSpc>
              <a:spcBef>
                <a:spcPts val="400"/>
              </a:spcBef>
              <a:spcAft>
                <a:spcPts val="0"/>
              </a:spcAft>
              <a:buClr>
                <a:schemeClr val="dk1"/>
              </a:buClr>
              <a:buSzPts val="1500"/>
              <a:buChar char="•"/>
              <a:defRPr sz="1500">
                <a:solidFill>
                  <a:schemeClr val="dk1"/>
                </a:solidFill>
              </a:defRPr>
            </a:lvl4pPr>
            <a:lvl5pPr indent="-323850" lvl="4" marL="2286000" algn="l">
              <a:lnSpc>
                <a:spcPct val="100000"/>
              </a:lnSpc>
              <a:spcBef>
                <a:spcPts val="400"/>
              </a:spcBef>
              <a:spcAft>
                <a:spcPts val="0"/>
              </a:spcAft>
              <a:buClr>
                <a:schemeClr val="dk1"/>
              </a:buClr>
              <a:buSzPts val="1500"/>
              <a:buChar char="•"/>
              <a:defRPr sz="1500">
                <a:solidFill>
                  <a:schemeClr val="dk1"/>
                </a:solidFill>
              </a:defRPr>
            </a:lvl5pPr>
            <a:lvl6pPr indent="-323850" lvl="5" marL="2743200" algn="l">
              <a:lnSpc>
                <a:spcPct val="100000"/>
              </a:lnSpc>
              <a:spcBef>
                <a:spcPts val="400"/>
              </a:spcBef>
              <a:spcAft>
                <a:spcPts val="0"/>
              </a:spcAft>
              <a:buClr>
                <a:schemeClr val="dk1"/>
              </a:buClr>
              <a:buSzPts val="1500"/>
              <a:buChar char="•"/>
              <a:defRPr sz="1500"/>
            </a:lvl6pPr>
            <a:lvl7pPr indent="-323850" lvl="6" marL="3200400" algn="l">
              <a:lnSpc>
                <a:spcPct val="100000"/>
              </a:lnSpc>
              <a:spcBef>
                <a:spcPts val="400"/>
              </a:spcBef>
              <a:spcAft>
                <a:spcPts val="0"/>
              </a:spcAft>
              <a:buClr>
                <a:schemeClr val="dk1"/>
              </a:buClr>
              <a:buSzPts val="1500"/>
              <a:buChar char="•"/>
              <a:defRPr sz="1500"/>
            </a:lvl7pPr>
            <a:lvl8pPr indent="-323850" lvl="7" marL="3657600" algn="l">
              <a:lnSpc>
                <a:spcPct val="100000"/>
              </a:lnSpc>
              <a:spcBef>
                <a:spcPts val="400"/>
              </a:spcBef>
              <a:spcAft>
                <a:spcPts val="0"/>
              </a:spcAft>
              <a:buClr>
                <a:schemeClr val="dk1"/>
              </a:buClr>
              <a:buSzPts val="1500"/>
              <a:buChar char="•"/>
              <a:defRPr sz="1500"/>
            </a:lvl8pPr>
            <a:lvl9pPr indent="-323850" lvl="8" marL="4114800" algn="l">
              <a:lnSpc>
                <a:spcPct val="100000"/>
              </a:lnSpc>
              <a:spcBef>
                <a:spcPts val="400"/>
              </a:spcBef>
              <a:spcAft>
                <a:spcPts val="0"/>
              </a:spcAft>
              <a:buClr>
                <a:schemeClr val="dk1"/>
              </a:buClr>
              <a:buSzPts val="1500"/>
              <a:buChar char="•"/>
              <a:defRPr sz="1500"/>
            </a:lvl9pPr>
          </a:lstStyle>
          <a:p/>
        </p:txBody>
      </p:sp>
      <p:sp>
        <p:nvSpPr>
          <p:cNvPr id="165" name="Google Shape;165;p48"/>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800"/>
              </a:spcBef>
              <a:spcAft>
                <a:spcPts val="0"/>
              </a:spcAft>
              <a:buClr>
                <a:schemeClr val="dk1"/>
              </a:buClr>
              <a:buSzPts val="1700"/>
              <a:buNone/>
              <a:defRPr sz="1700">
                <a:solidFill>
                  <a:schemeClr val="dk1"/>
                </a:solidFill>
              </a:defRPr>
            </a:lvl1pPr>
            <a:lvl2pPr indent="-228600" lvl="1" marL="914400" algn="l">
              <a:lnSpc>
                <a:spcPct val="100000"/>
              </a:lnSpc>
              <a:spcBef>
                <a:spcPts val="400"/>
              </a:spcBef>
              <a:spcAft>
                <a:spcPts val="0"/>
              </a:spcAft>
              <a:buClr>
                <a:schemeClr val="dk1"/>
              </a:buClr>
              <a:buSzPts val="1100"/>
              <a:buNone/>
              <a:defRPr sz="1100"/>
            </a:lvl2pPr>
            <a:lvl3pPr indent="-228600" lvl="2" marL="1371600" algn="l">
              <a:lnSpc>
                <a:spcPct val="100000"/>
              </a:lnSpc>
              <a:spcBef>
                <a:spcPts val="400"/>
              </a:spcBef>
              <a:spcAft>
                <a:spcPts val="0"/>
              </a:spcAft>
              <a:buClr>
                <a:schemeClr val="dk1"/>
              </a:buClr>
              <a:buSzPts val="900"/>
              <a:buNone/>
              <a:defRPr sz="900"/>
            </a:lvl3pPr>
            <a:lvl4pPr indent="-228600" lvl="3" marL="1828800" algn="l">
              <a:lnSpc>
                <a:spcPct val="100000"/>
              </a:lnSpc>
              <a:spcBef>
                <a:spcPts val="400"/>
              </a:spcBef>
              <a:spcAft>
                <a:spcPts val="0"/>
              </a:spcAft>
              <a:buClr>
                <a:schemeClr val="dk1"/>
              </a:buClr>
              <a:buSzPts val="800"/>
              <a:buNone/>
              <a:defRPr sz="800"/>
            </a:lvl4pPr>
            <a:lvl5pPr indent="-228600" lvl="4" marL="2286000" algn="l">
              <a:lnSpc>
                <a:spcPct val="100000"/>
              </a:lnSpc>
              <a:spcBef>
                <a:spcPts val="400"/>
              </a:spcBef>
              <a:spcAft>
                <a:spcPts val="0"/>
              </a:spcAft>
              <a:buClr>
                <a:schemeClr val="dk1"/>
              </a:buClr>
              <a:buSzPts val="800"/>
              <a:buNone/>
              <a:defRPr sz="800"/>
            </a:lvl5pPr>
            <a:lvl6pPr indent="-228600" lvl="5" marL="2743200" algn="l">
              <a:lnSpc>
                <a:spcPct val="100000"/>
              </a:lnSpc>
              <a:spcBef>
                <a:spcPts val="400"/>
              </a:spcBef>
              <a:spcAft>
                <a:spcPts val="0"/>
              </a:spcAft>
              <a:buClr>
                <a:schemeClr val="dk1"/>
              </a:buClr>
              <a:buSzPts val="800"/>
              <a:buNone/>
              <a:defRPr sz="800"/>
            </a:lvl6pPr>
            <a:lvl7pPr indent="-228600" lvl="6" marL="3200400" algn="l">
              <a:lnSpc>
                <a:spcPct val="100000"/>
              </a:lnSpc>
              <a:spcBef>
                <a:spcPts val="400"/>
              </a:spcBef>
              <a:spcAft>
                <a:spcPts val="0"/>
              </a:spcAft>
              <a:buClr>
                <a:schemeClr val="dk1"/>
              </a:buClr>
              <a:buSzPts val="800"/>
              <a:buNone/>
              <a:defRPr sz="800"/>
            </a:lvl7pPr>
            <a:lvl8pPr indent="-228600" lvl="7" marL="3657600" algn="l">
              <a:lnSpc>
                <a:spcPct val="100000"/>
              </a:lnSpc>
              <a:spcBef>
                <a:spcPts val="400"/>
              </a:spcBef>
              <a:spcAft>
                <a:spcPts val="0"/>
              </a:spcAft>
              <a:buClr>
                <a:schemeClr val="dk1"/>
              </a:buClr>
              <a:buSzPts val="800"/>
              <a:buNone/>
              <a:defRPr sz="800"/>
            </a:lvl8pPr>
            <a:lvl9pPr indent="-228600" lvl="8" marL="4114800" algn="l">
              <a:lnSpc>
                <a:spcPct val="100000"/>
              </a:lnSpc>
              <a:spcBef>
                <a:spcPts val="400"/>
              </a:spcBef>
              <a:spcAft>
                <a:spcPts val="0"/>
              </a:spcAft>
              <a:buClr>
                <a:schemeClr val="dk1"/>
              </a:buClr>
              <a:buSzPts val="800"/>
              <a:buNone/>
              <a:defRPr sz="800"/>
            </a:lvl9pPr>
          </a:lstStyle>
          <a:p/>
        </p:txBody>
      </p:sp>
      <p:sp>
        <p:nvSpPr>
          <p:cNvPr id="166" name="Google Shape;166;p4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67" name="Google Shape;167;p48"/>
          <p:cNvCxnSpPr/>
          <p:nvPr/>
        </p:nvCxnSpPr>
        <p:spPr>
          <a:xfrm>
            <a:off x="342900" y="4682888"/>
            <a:ext cx="8400900" cy="0"/>
          </a:xfrm>
          <a:prstGeom prst="straightConnector1">
            <a:avLst/>
          </a:prstGeom>
          <a:noFill/>
          <a:ln cap="flat" cmpd="sng" w="9525">
            <a:solidFill>
              <a:schemeClr val="dk1"/>
            </a:solidFill>
            <a:prstDash val="solid"/>
            <a:miter lim="800000"/>
            <a:headEnd len="sm" w="sm" type="none"/>
            <a:tailEnd len="sm" w="sm" type="none"/>
          </a:ln>
        </p:spPr>
      </p:cxnSp>
      <p:pic>
        <p:nvPicPr>
          <p:cNvPr id="168" name="Google Shape;168;p48"/>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
        <p:nvSpPr>
          <p:cNvPr id="169" name="Google Shape;169;p48"/>
          <p:cNvSpPr txBox="1"/>
          <p:nvPr/>
        </p:nvSpPr>
        <p:spPr>
          <a:xfrm>
            <a:off x="3634027" y="4793618"/>
            <a:ext cx="2235900" cy="207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PROTECTED CRADA INFORMATION</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4_Title Only_1">
    <p:spTree>
      <p:nvGrpSpPr>
        <p:cNvPr id="170" name="Shape 170"/>
        <p:cNvGrpSpPr/>
        <p:nvPr/>
      </p:nvGrpSpPr>
      <p:grpSpPr>
        <a:xfrm>
          <a:off x="0" y="0"/>
          <a:ext cx="0" cy="0"/>
          <a:chOff x="0" y="0"/>
          <a:chExt cx="0" cy="0"/>
        </a:xfrm>
      </p:grpSpPr>
      <p:sp>
        <p:nvSpPr>
          <p:cNvPr id="171" name="Google Shape;171;p4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72" name="Google Shape;172;p49"/>
          <p:cNvCxnSpPr/>
          <p:nvPr/>
        </p:nvCxnSpPr>
        <p:spPr>
          <a:xfrm>
            <a:off x="342900" y="4682888"/>
            <a:ext cx="8400900" cy="0"/>
          </a:xfrm>
          <a:prstGeom prst="straightConnector1">
            <a:avLst/>
          </a:prstGeom>
          <a:noFill/>
          <a:ln cap="flat" cmpd="sng" w="9525">
            <a:solidFill>
              <a:schemeClr val="dk1"/>
            </a:solidFill>
            <a:prstDash val="solid"/>
            <a:miter lim="800000"/>
            <a:headEnd len="sm" w="sm" type="none"/>
            <a:tailEnd len="sm" w="sm" type="none"/>
          </a:ln>
        </p:spPr>
      </p:cxnSp>
      <p:cxnSp>
        <p:nvCxnSpPr>
          <p:cNvPr id="173" name="Google Shape;173;p49"/>
          <p:cNvCxnSpPr/>
          <p:nvPr/>
        </p:nvCxnSpPr>
        <p:spPr>
          <a:xfrm>
            <a:off x="342900" y="829818"/>
            <a:ext cx="8400900" cy="0"/>
          </a:xfrm>
          <a:prstGeom prst="straightConnector1">
            <a:avLst/>
          </a:prstGeom>
          <a:noFill/>
          <a:ln cap="flat" cmpd="sng" w="19050">
            <a:solidFill>
              <a:schemeClr val="dk1"/>
            </a:solidFill>
            <a:prstDash val="solid"/>
            <a:miter lim="800000"/>
            <a:headEnd len="sm" w="sm" type="none"/>
            <a:tailEnd len="sm" w="sm" type="none"/>
          </a:ln>
        </p:spPr>
      </p:cxnSp>
      <p:sp>
        <p:nvSpPr>
          <p:cNvPr id="174" name="Google Shape;174;p49"/>
          <p:cNvSpPr txBox="1"/>
          <p:nvPr>
            <p:ph type="title"/>
          </p:nvPr>
        </p:nvSpPr>
        <p:spPr>
          <a:xfrm>
            <a:off x="628650" y="192786"/>
            <a:ext cx="7886700" cy="4170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75" name="Google Shape;175;p49"/>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
        <p:nvSpPr>
          <p:cNvPr id="176" name="Google Shape;176;p49"/>
          <p:cNvSpPr txBox="1"/>
          <p:nvPr/>
        </p:nvSpPr>
        <p:spPr>
          <a:xfrm>
            <a:off x="3634027" y="4793618"/>
            <a:ext cx="2235900" cy="207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PROTECTED CRADA INFORMATION</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177" name="Shape 177"/>
        <p:cNvGrpSpPr/>
        <p:nvPr/>
      </p:nvGrpSpPr>
      <p:grpSpPr>
        <a:xfrm>
          <a:off x="0" y="0"/>
          <a:ext cx="0" cy="0"/>
          <a:chOff x="0" y="0"/>
          <a:chExt cx="0" cy="0"/>
        </a:xfrm>
      </p:grpSpPr>
      <p:sp>
        <p:nvSpPr>
          <p:cNvPr id="178" name="Google Shape;178;p5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79" name="Google Shape;179;p50"/>
          <p:cNvCxnSpPr/>
          <p:nvPr/>
        </p:nvCxnSpPr>
        <p:spPr>
          <a:xfrm>
            <a:off x="342900" y="4682888"/>
            <a:ext cx="8400900" cy="0"/>
          </a:xfrm>
          <a:prstGeom prst="straightConnector1">
            <a:avLst/>
          </a:prstGeom>
          <a:noFill/>
          <a:ln cap="flat" cmpd="sng" w="9525">
            <a:solidFill>
              <a:schemeClr val="dk1"/>
            </a:solidFill>
            <a:prstDash val="solid"/>
            <a:miter lim="800000"/>
            <a:headEnd len="sm" w="sm" type="none"/>
            <a:tailEnd len="sm" w="sm" type="none"/>
          </a:ln>
        </p:spPr>
      </p:cxnSp>
      <p:pic>
        <p:nvPicPr>
          <p:cNvPr id="180" name="Google Shape;180;p50"/>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
        <p:nvSpPr>
          <p:cNvPr id="181" name="Google Shape;181;p50"/>
          <p:cNvSpPr txBox="1"/>
          <p:nvPr/>
        </p:nvSpPr>
        <p:spPr>
          <a:xfrm>
            <a:off x="3634027" y="4793618"/>
            <a:ext cx="2235900" cy="207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PROTECTED CRADA INFORMATION</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1">
  <p:cSld name="PICTURE_WITH_CAPTION_TEXT_1">
    <p:spTree>
      <p:nvGrpSpPr>
        <p:cNvPr id="182" name="Shape 182"/>
        <p:cNvGrpSpPr/>
        <p:nvPr/>
      </p:nvGrpSpPr>
      <p:grpSpPr>
        <a:xfrm>
          <a:off x="0" y="0"/>
          <a:ext cx="0" cy="0"/>
          <a:chOff x="0" y="0"/>
          <a:chExt cx="0" cy="0"/>
        </a:xfrm>
      </p:grpSpPr>
      <p:sp>
        <p:nvSpPr>
          <p:cNvPr id="183" name="Google Shape;183;p51"/>
          <p:cNvSpPr txBox="1"/>
          <p:nvPr>
            <p:ph type="title"/>
          </p:nvPr>
        </p:nvSpPr>
        <p:spPr>
          <a:xfrm>
            <a:off x="629841" y="342900"/>
            <a:ext cx="2949300" cy="1200000"/>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4" name="Google Shape;184;p51"/>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800"/>
              </a:spcBef>
              <a:spcAft>
                <a:spcPts val="0"/>
              </a:spcAft>
              <a:buClr>
                <a:schemeClr val="dk1"/>
              </a:buClr>
              <a:buSzPts val="1700"/>
              <a:buNone/>
              <a:defRPr sz="1700">
                <a:solidFill>
                  <a:schemeClr val="dk1"/>
                </a:solidFill>
              </a:defRPr>
            </a:lvl1pPr>
            <a:lvl2pPr indent="-228600" lvl="1" marL="914400" algn="l">
              <a:lnSpc>
                <a:spcPct val="100000"/>
              </a:lnSpc>
              <a:spcBef>
                <a:spcPts val="400"/>
              </a:spcBef>
              <a:spcAft>
                <a:spcPts val="0"/>
              </a:spcAft>
              <a:buClr>
                <a:schemeClr val="dk1"/>
              </a:buClr>
              <a:buSzPts val="1100"/>
              <a:buNone/>
              <a:defRPr sz="1100"/>
            </a:lvl2pPr>
            <a:lvl3pPr indent="-228600" lvl="2" marL="1371600" algn="l">
              <a:lnSpc>
                <a:spcPct val="100000"/>
              </a:lnSpc>
              <a:spcBef>
                <a:spcPts val="400"/>
              </a:spcBef>
              <a:spcAft>
                <a:spcPts val="0"/>
              </a:spcAft>
              <a:buClr>
                <a:schemeClr val="dk1"/>
              </a:buClr>
              <a:buSzPts val="900"/>
              <a:buNone/>
              <a:defRPr sz="900"/>
            </a:lvl3pPr>
            <a:lvl4pPr indent="-228600" lvl="3" marL="1828800" algn="l">
              <a:lnSpc>
                <a:spcPct val="100000"/>
              </a:lnSpc>
              <a:spcBef>
                <a:spcPts val="400"/>
              </a:spcBef>
              <a:spcAft>
                <a:spcPts val="0"/>
              </a:spcAft>
              <a:buClr>
                <a:schemeClr val="dk1"/>
              </a:buClr>
              <a:buSzPts val="800"/>
              <a:buNone/>
              <a:defRPr sz="800"/>
            </a:lvl4pPr>
            <a:lvl5pPr indent="-228600" lvl="4" marL="2286000" algn="l">
              <a:lnSpc>
                <a:spcPct val="100000"/>
              </a:lnSpc>
              <a:spcBef>
                <a:spcPts val="400"/>
              </a:spcBef>
              <a:spcAft>
                <a:spcPts val="0"/>
              </a:spcAft>
              <a:buClr>
                <a:schemeClr val="dk1"/>
              </a:buClr>
              <a:buSzPts val="800"/>
              <a:buNone/>
              <a:defRPr sz="800"/>
            </a:lvl5pPr>
            <a:lvl6pPr indent="-228600" lvl="5" marL="2743200" algn="l">
              <a:lnSpc>
                <a:spcPct val="100000"/>
              </a:lnSpc>
              <a:spcBef>
                <a:spcPts val="400"/>
              </a:spcBef>
              <a:spcAft>
                <a:spcPts val="0"/>
              </a:spcAft>
              <a:buClr>
                <a:schemeClr val="dk1"/>
              </a:buClr>
              <a:buSzPts val="800"/>
              <a:buNone/>
              <a:defRPr sz="800"/>
            </a:lvl6pPr>
            <a:lvl7pPr indent="-228600" lvl="6" marL="3200400" algn="l">
              <a:lnSpc>
                <a:spcPct val="100000"/>
              </a:lnSpc>
              <a:spcBef>
                <a:spcPts val="400"/>
              </a:spcBef>
              <a:spcAft>
                <a:spcPts val="0"/>
              </a:spcAft>
              <a:buClr>
                <a:schemeClr val="dk1"/>
              </a:buClr>
              <a:buSzPts val="800"/>
              <a:buNone/>
              <a:defRPr sz="800"/>
            </a:lvl7pPr>
            <a:lvl8pPr indent="-228600" lvl="7" marL="3657600" algn="l">
              <a:lnSpc>
                <a:spcPct val="100000"/>
              </a:lnSpc>
              <a:spcBef>
                <a:spcPts val="400"/>
              </a:spcBef>
              <a:spcAft>
                <a:spcPts val="0"/>
              </a:spcAft>
              <a:buClr>
                <a:schemeClr val="dk1"/>
              </a:buClr>
              <a:buSzPts val="800"/>
              <a:buNone/>
              <a:defRPr sz="800"/>
            </a:lvl8pPr>
            <a:lvl9pPr indent="-228600" lvl="8" marL="4114800" algn="l">
              <a:lnSpc>
                <a:spcPct val="100000"/>
              </a:lnSpc>
              <a:spcBef>
                <a:spcPts val="400"/>
              </a:spcBef>
              <a:spcAft>
                <a:spcPts val="0"/>
              </a:spcAft>
              <a:buClr>
                <a:schemeClr val="dk1"/>
              </a:buClr>
              <a:buSzPts val="800"/>
              <a:buNone/>
              <a:defRPr sz="800"/>
            </a:lvl9pPr>
          </a:lstStyle>
          <a:p/>
        </p:txBody>
      </p:sp>
      <p:sp>
        <p:nvSpPr>
          <p:cNvPr id="185" name="Google Shape;185;p5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86" name="Google Shape;186;p51"/>
          <p:cNvCxnSpPr/>
          <p:nvPr/>
        </p:nvCxnSpPr>
        <p:spPr>
          <a:xfrm>
            <a:off x="342900" y="4682888"/>
            <a:ext cx="8400900" cy="0"/>
          </a:xfrm>
          <a:prstGeom prst="straightConnector1">
            <a:avLst/>
          </a:prstGeom>
          <a:noFill/>
          <a:ln cap="flat" cmpd="sng" w="9525">
            <a:solidFill>
              <a:schemeClr val="dk1"/>
            </a:solidFill>
            <a:prstDash val="solid"/>
            <a:miter lim="800000"/>
            <a:headEnd len="sm" w="sm" type="none"/>
            <a:tailEnd len="sm" w="sm" type="none"/>
          </a:ln>
        </p:spPr>
      </p:cxnSp>
      <p:pic>
        <p:nvPicPr>
          <p:cNvPr id="187" name="Google Shape;187;p51"/>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
        <p:nvSpPr>
          <p:cNvPr id="188" name="Google Shape;188;p51"/>
          <p:cNvSpPr txBox="1"/>
          <p:nvPr/>
        </p:nvSpPr>
        <p:spPr>
          <a:xfrm>
            <a:off x="3634027" y="4793618"/>
            <a:ext cx="2235900" cy="207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PROTECTED CRADA INFORMATION</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Title and Content">
  <p:cSld name="13_Title and Content">
    <p:spTree>
      <p:nvGrpSpPr>
        <p:cNvPr id="189" name="Shape 189"/>
        <p:cNvGrpSpPr/>
        <p:nvPr/>
      </p:nvGrpSpPr>
      <p:grpSpPr>
        <a:xfrm>
          <a:off x="0" y="0"/>
          <a:ext cx="0" cy="0"/>
          <a:chOff x="0" y="0"/>
          <a:chExt cx="0" cy="0"/>
        </a:xfrm>
      </p:grpSpPr>
      <p:sp>
        <p:nvSpPr>
          <p:cNvPr id="190" name="Google Shape;190;p52"/>
          <p:cNvSpPr txBox="1"/>
          <p:nvPr>
            <p:ph type="title"/>
          </p:nvPr>
        </p:nvSpPr>
        <p:spPr>
          <a:xfrm>
            <a:off x="628650" y="388271"/>
            <a:ext cx="7886700" cy="4173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1" name="Google Shape;191;p52"/>
          <p:cNvSpPr txBox="1"/>
          <p:nvPr>
            <p:ph idx="1" type="body"/>
          </p:nvPr>
        </p:nvSpPr>
        <p:spPr>
          <a:xfrm>
            <a:off x="628650" y="923433"/>
            <a:ext cx="7886700" cy="36312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2" name="Google Shape;192;p52"/>
          <p:cNvSpPr txBox="1"/>
          <p:nvPr>
            <p:ph idx="12" type="sldNum"/>
          </p:nvPr>
        </p:nvSpPr>
        <p:spPr>
          <a:xfrm>
            <a:off x="6457950" y="4767267"/>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93" name="Google Shape;193;p52"/>
          <p:cNvCxnSpPr/>
          <p:nvPr/>
        </p:nvCxnSpPr>
        <p:spPr>
          <a:xfrm>
            <a:off x="342900" y="4682888"/>
            <a:ext cx="8400900" cy="0"/>
          </a:xfrm>
          <a:prstGeom prst="straightConnector1">
            <a:avLst/>
          </a:prstGeom>
          <a:noFill/>
          <a:ln cap="flat" cmpd="sng" w="16500">
            <a:solidFill>
              <a:schemeClr val="dk1"/>
            </a:solidFill>
            <a:prstDash val="solid"/>
            <a:miter lim="800000"/>
            <a:headEnd len="sm" w="sm" type="none"/>
            <a:tailEnd len="sm" w="sm" type="none"/>
          </a:ln>
        </p:spPr>
      </p:cxnSp>
      <p:cxnSp>
        <p:nvCxnSpPr>
          <p:cNvPr id="194" name="Google Shape;194;p52"/>
          <p:cNvCxnSpPr/>
          <p:nvPr/>
        </p:nvCxnSpPr>
        <p:spPr>
          <a:xfrm>
            <a:off x="342900" y="832593"/>
            <a:ext cx="8400900" cy="0"/>
          </a:xfrm>
          <a:prstGeom prst="straightConnector1">
            <a:avLst/>
          </a:prstGeom>
          <a:noFill/>
          <a:ln cap="flat" cmpd="sng" w="16500">
            <a:solidFill>
              <a:schemeClr val="dk1"/>
            </a:solidFill>
            <a:prstDash val="solid"/>
            <a:miter lim="800000"/>
            <a:headEnd len="sm" w="sm" type="none"/>
            <a:tailEnd len="sm" w="sm" type="none"/>
          </a:ln>
        </p:spPr>
      </p:cxnSp>
      <p:pic>
        <p:nvPicPr>
          <p:cNvPr id="195" name="Google Shape;195;p52"/>
          <p:cNvPicPr preferRelativeResize="0"/>
          <p:nvPr/>
        </p:nvPicPr>
        <p:blipFill rotWithShape="1">
          <a:blip r:embed="rId2">
            <a:alphaModFix/>
          </a:blip>
          <a:srcRect b="0" l="0" r="0" t="0"/>
          <a:stretch/>
        </p:blipFill>
        <p:spPr>
          <a:xfrm>
            <a:off x="342901" y="4786928"/>
            <a:ext cx="953919" cy="22113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type="obj">
  <p:cSld name="OBJECT">
    <p:spTree>
      <p:nvGrpSpPr>
        <p:cNvPr id="196" name="Shape 196"/>
        <p:cNvGrpSpPr/>
        <p:nvPr/>
      </p:nvGrpSpPr>
      <p:grpSpPr>
        <a:xfrm>
          <a:off x="0" y="0"/>
          <a:ext cx="0" cy="0"/>
          <a:chOff x="0" y="0"/>
          <a:chExt cx="0" cy="0"/>
        </a:xfrm>
      </p:grpSpPr>
      <p:sp>
        <p:nvSpPr>
          <p:cNvPr id="197" name="Google Shape;197;p5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8" name="Google Shape;198;p5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9" name="Google Shape;199;p5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00" name="Google Shape;200;p5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01" name="Google Shape;201;p5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bg>
      <p:bgPr>
        <a:solidFill>
          <a:srgbClr val="000000"/>
        </a:solidFill>
      </p:bgPr>
    </p:bg>
    <p:spTree>
      <p:nvGrpSpPr>
        <p:cNvPr id="23" name="Shape 23"/>
        <p:cNvGrpSpPr/>
        <p:nvPr/>
      </p:nvGrpSpPr>
      <p:grpSpPr>
        <a:xfrm>
          <a:off x="0" y="0"/>
          <a:ext cx="0" cy="0"/>
          <a:chOff x="0" y="0"/>
          <a:chExt cx="0" cy="0"/>
        </a:xfrm>
      </p:grpSpPr>
      <p:sp>
        <p:nvSpPr>
          <p:cNvPr id="24" name="Google Shape;24;p27"/>
          <p:cNvSpPr txBox="1"/>
          <p:nvPr>
            <p:ph idx="1" type="subTitle"/>
          </p:nvPr>
        </p:nvSpPr>
        <p:spPr>
          <a:xfrm>
            <a:off x="2057400" y="3202784"/>
            <a:ext cx="5010300" cy="1241700"/>
          </a:xfrm>
          <a:prstGeom prst="rect">
            <a:avLst/>
          </a:prstGeom>
          <a:noFill/>
          <a:ln>
            <a:noFill/>
          </a:ln>
        </p:spPr>
        <p:txBody>
          <a:bodyPr anchorCtr="0" anchor="t" bIns="34275" lIns="68575" spcFirstLastPara="1" rIns="68575" wrap="square" tIns="34275">
            <a:noAutofit/>
          </a:bodyPr>
          <a:lstStyle>
            <a:lvl1pPr lvl="0" algn="r">
              <a:lnSpc>
                <a:spcPct val="90000"/>
              </a:lnSpc>
              <a:spcBef>
                <a:spcPts val="800"/>
              </a:spcBef>
              <a:spcAft>
                <a:spcPts val="0"/>
              </a:spcAft>
              <a:buClr>
                <a:schemeClr val="lt1"/>
              </a:buClr>
              <a:buSzPts val="1500"/>
              <a:buNone/>
              <a:defRPr sz="1500">
                <a:solidFill>
                  <a:schemeClr val="l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25" name="Google Shape;25;p27"/>
          <p:cNvPicPr preferRelativeResize="0"/>
          <p:nvPr/>
        </p:nvPicPr>
        <p:blipFill rotWithShape="1">
          <a:blip r:embed="rId2">
            <a:alphaModFix/>
          </a:blip>
          <a:srcRect b="0" l="0" r="0" t="0"/>
          <a:stretch/>
        </p:blipFill>
        <p:spPr>
          <a:xfrm>
            <a:off x="1828800" y="1411599"/>
            <a:ext cx="5486403" cy="1482574"/>
          </a:xfrm>
          <a:prstGeom prst="rect">
            <a:avLst/>
          </a:prstGeom>
          <a:noFill/>
          <a:ln>
            <a:noFill/>
          </a:ln>
        </p:spPr>
      </p:pic>
      <p:sp>
        <p:nvSpPr>
          <p:cNvPr id="26" name="Google Shape;26;p27"/>
          <p:cNvSpPr txBox="1"/>
          <p:nvPr>
            <p:ph type="ctrTitle"/>
          </p:nvPr>
        </p:nvSpPr>
        <p:spPr>
          <a:xfrm>
            <a:off x="2057400" y="2894174"/>
            <a:ext cx="5010300" cy="276000"/>
          </a:xfrm>
          <a:prstGeom prst="rect">
            <a:avLst/>
          </a:prstGeom>
          <a:noFill/>
          <a:ln>
            <a:noFill/>
          </a:ln>
        </p:spPr>
        <p:txBody>
          <a:bodyPr anchorCtr="0" anchor="t" bIns="34275" lIns="68575" spcFirstLastPara="1" rIns="68575" wrap="square" tIns="34275">
            <a:noAutofit/>
          </a:bodyPr>
          <a:lstStyle>
            <a:lvl1pPr lvl="0" algn="r">
              <a:lnSpc>
                <a:spcPct val="90000"/>
              </a:lnSpc>
              <a:spcBef>
                <a:spcPts val="0"/>
              </a:spcBef>
              <a:spcAft>
                <a:spcPts val="0"/>
              </a:spcAft>
              <a:buClr>
                <a:schemeClr val="lt1"/>
              </a:buClr>
              <a:buSzPts val="1500"/>
              <a:buFont typeface="Arial"/>
              <a:buNone/>
              <a:defRPr sz="15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 name="Google Shape;27;p27"/>
          <p:cNvSpPr txBox="1"/>
          <p:nvPr>
            <p:ph idx="12" type="sldNum"/>
          </p:nvPr>
        </p:nvSpPr>
        <p:spPr>
          <a:xfrm>
            <a:off x="8556784" y="4749851"/>
            <a:ext cx="548700" cy="393600"/>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2" name="Shape 202"/>
        <p:cNvGrpSpPr/>
        <p:nvPr/>
      </p:nvGrpSpPr>
      <p:grpSpPr>
        <a:xfrm>
          <a:off x="0" y="0"/>
          <a:ext cx="0" cy="0"/>
          <a:chOff x="0" y="0"/>
          <a:chExt cx="0" cy="0"/>
        </a:xfrm>
      </p:grpSpPr>
      <p:sp>
        <p:nvSpPr>
          <p:cNvPr id="203" name="Google Shape;203;p54"/>
          <p:cNvSpPr txBox="1"/>
          <p:nvPr>
            <p:ph type="title"/>
          </p:nvPr>
        </p:nvSpPr>
        <p:spPr>
          <a:xfrm>
            <a:off x="311700" y="445025"/>
            <a:ext cx="8520600" cy="5727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33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4" name="Google Shape;204;p54"/>
          <p:cNvSpPr txBox="1"/>
          <p:nvPr>
            <p:ph idx="1" type="body"/>
          </p:nvPr>
        </p:nvSpPr>
        <p:spPr>
          <a:xfrm>
            <a:off x="311700" y="1152475"/>
            <a:ext cx="3999900" cy="3416400"/>
          </a:xfrm>
          <a:prstGeom prst="rect">
            <a:avLst/>
          </a:prstGeom>
          <a:noFill/>
          <a:ln>
            <a:noFill/>
          </a:ln>
        </p:spPr>
        <p:txBody>
          <a:bodyPr anchorCtr="0" anchor="t" bIns="34275" lIns="68575" spcFirstLastPara="1" rIns="68575" wrap="square" tIns="34275">
            <a:noAutofit/>
          </a:bodyPr>
          <a:lstStyle>
            <a:lvl1pPr indent="-317500" lvl="0" marL="457200" algn="l">
              <a:lnSpc>
                <a:spcPct val="100000"/>
              </a:lnSpc>
              <a:spcBef>
                <a:spcPts val="800"/>
              </a:spcBef>
              <a:spcAft>
                <a:spcPts val="0"/>
              </a:spcAft>
              <a:buSzPts val="1400"/>
              <a:buChar char="•"/>
              <a:defRPr sz="1400"/>
            </a:lvl1pPr>
            <a:lvl2pPr indent="-304800" lvl="1" marL="914400" algn="l">
              <a:lnSpc>
                <a:spcPct val="100000"/>
              </a:lnSpc>
              <a:spcBef>
                <a:spcPts val="400"/>
              </a:spcBef>
              <a:spcAft>
                <a:spcPts val="0"/>
              </a:spcAft>
              <a:buSzPts val="1200"/>
              <a:buChar char="•"/>
              <a:defRPr sz="1200"/>
            </a:lvl2pPr>
            <a:lvl3pPr indent="-304800" lvl="2" marL="1371600" algn="l">
              <a:lnSpc>
                <a:spcPct val="100000"/>
              </a:lnSpc>
              <a:spcBef>
                <a:spcPts val="400"/>
              </a:spcBef>
              <a:spcAft>
                <a:spcPts val="0"/>
              </a:spcAft>
              <a:buSzPts val="1200"/>
              <a:buChar char="•"/>
              <a:defRPr sz="1200"/>
            </a:lvl3pPr>
            <a:lvl4pPr indent="-304800" lvl="3" marL="1828800" algn="l">
              <a:lnSpc>
                <a:spcPct val="100000"/>
              </a:lnSpc>
              <a:spcBef>
                <a:spcPts val="400"/>
              </a:spcBef>
              <a:spcAft>
                <a:spcPts val="0"/>
              </a:spcAft>
              <a:buSzPts val="1200"/>
              <a:buChar char="•"/>
              <a:defRPr sz="1200"/>
            </a:lvl4pPr>
            <a:lvl5pPr indent="-304800" lvl="4" marL="2286000" algn="l">
              <a:lnSpc>
                <a:spcPct val="100000"/>
              </a:lnSpc>
              <a:spcBef>
                <a:spcPts val="400"/>
              </a:spcBef>
              <a:spcAft>
                <a:spcPts val="0"/>
              </a:spcAft>
              <a:buSzPts val="1200"/>
              <a:buChar char="•"/>
              <a:defRPr sz="1200"/>
            </a:lvl5pPr>
            <a:lvl6pPr indent="-304800" lvl="5" marL="2743200" algn="l">
              <a:lnSpc>
                <a:spcPct val="100000"/>
              </a:lnSpc>
              <a:spcBef>
                <a:spcPts val="400"/>
              </a:spcBef>
              <a:spcAft>
                <a:spcPts val="0"/>
              </a:spcAft>
              <a:buSzPts val="1200"/>
              <a:buChar char="•"/>
              <a:defRPr sz="1200"/>
            </a:lvl6pPr>
            <a:lvl7pPr indent="-304800" lvl="6" marL="3200400" algn="l">
              <a:lnSpc>
                <a:spcPct val="100000"/>
              </a:lnSpc>
              <a:spcBef>
                <a:spcPts val="400"/>
              </a:spcBef>
              <a:spcAft>
                <a:spcPts val="0"/>
              </a:spcAft>
              <a:buSzPts val="1200"/>
              <a:buChar char="•"/>
              <a:defRPr sz="1200"/>
            </a:lvl7pPr>
            <a:lvl8pPr indent="-304800" lvl="7" marL="3657600" algn="l">
              <a:lnSpc>
                <a:spcPct val="100000"/>
              </a:lnSpc>
              <a:spcBef>
                <a:spcPts val="400"/>
              </a:spcBef>
              <a:spcAft>
                <a:spcPts val="0"/>
              </a:spcAft>
              <a:buSzPts val="1200"/>
              <a:buChar char="•"/>
              <a:defRPr sz="1200"/>
            </a:lvl8pPr>
            <a:lvl9pPr indent="-304800" lvl="8" marL="4114800" algn="l">
              <a:lnSpc>
                <a:spcPct val="100000"/>
              </a:lnSpc>
              <a:spcBef>
                <a:spcPts val="400"/>
              </a:spcBef>
              <a:spcAft>
                <a:spcPts val="0"/>
              </a:spcAft>
              <a:buSzPts val="1200"/>
              <a:buChar char="•"/>
              <a:defRPr sz="1200"/>
            </a:lvl9pPr>
          </a:lstStyle>
          <a:p/>
        </p:txBody>
      </p:sp>
      <p:sp>
        <p:nvSpPr>
          <p:cNvPr id="205" name="Google Shape;205;p54"/>
          <p:cNvSpPr txBox="1"/>
          <p:nvPr>
            <p:ph idx="2" type="body"/>
          </p:nvPr>
        </p:nvSpPr>
        <p:spPr>
          <a:xfrm>
            <a:off x="4832400" y="1152475"/>
            <a:ext cx="3999900" cy="3416400"/>
          </a:xfrm>
          <a:prstGeom prst="rect">
            <a:avLst/>
          </a:prstGeom>
          <a:noFill/>
          <a:ln>
            <a:noFill/>
          </a:ln>
        </p:spPr>
        <p:txBody>
          <a:bodyPr anchorCtr="0" anchor="t" bIns="34275" lIns="68575" spcFirstLastPara="1" rIns="68575" wrap="square" tIns="34275">
            <a:noAutofit/>
          </a:bodyPr>
          <a:lstStyle>
            <a:lvl1pPr indent="-317500" lvl="0" marL="457200" algn="l">
              <a:lnSpc>
                <a:spcPct val="100000"/>
              </a:lnSpc>
              <a:spcBef>
                <a:spcPts val="800"/>
              </a:spcBef>
              <a:spcAft>
                <a:spcPts val="0"/>
              </a:spcAft>
              <a:buSzPts val="1400"/>
              <a:buChar char="•"/>
              <a:defRPr sz="1400"/>
            </a:lvl1pPr>
            <a:lvl2pPr indent="-304800" lvl="1" marL="914400" algn="l">
              <a:lnSpc>
                <a:spcPct val="100000"/>
              </a:lnSpc>
              <a:spcBef>
                <a:spcPts val="400"/>
              </a:spcBef>
              <a:spcAft>
                <a:spcPts val="0"/>
              </a:spcAft>
              <a:buSzPts val="1200"/>
              <a:buChar char="•"/>
              <a:defRPr sz="1200"/>
            </a:lvl2pPr>
            <a:lvl3pPr indent="-304800" lvl="2" marL="1371600" algn="l">
              <a:lnSpc>
                <a:spcPct val="100000"/>
              </a:lnSpc>
              <a:spcBef>
                <a:spcPts val="400"/>
              </a:spcBef>
              <a:spcAft>
                <a:spcPts val="0"/>
              </a:spcAft>
              <a:buSzPts val="1200"/>
              <a:buChar char="•"/>
              <a:defRPr sz="1200"/>
            </a:lvl3pPr>
            <a:lvl4pPr indent="-304800" lvl="3" marL="1828800" algn="l">
              <a:lnSpc>
                <a:spcPct val="100000"/>
              </a:lnSpc>
              <a:spcBef>
                <a:spcPts val="400"/>
              </a:spcBef>
              <a:spcAft>
                <a:spcPts val="0"/>
              </a:spcAft>
              <a:buSzPts val="1200"/>
              <a:buChar char="•"/>
              <a:defRPr sz="1200"/>
            </a:lvl4pPr>
            <a:lvl5pPr indent="-304800" lvl="4" marL="2286000" algn="l">
              <a:lnSpc>
                <a:spcPct val="100000"/>
              </a:lnSpc>
              <a:spcBef>
                <a:spcPts val="400"/>
              </a:spcBef>
              <a:spcAft>
                <a:spcPts val="0"/>
              </a:spcAft>
              <a:buSzPts val="1200"/>
              <a:buChar char="•"/>
              <a:defRPr sz="1200"/>
            </a:lvl5pPr>
            <a:lvl6pPr indent="-304800" lvl="5" marL="2743200" algn="l">
              <a:lnSpc>
                <a:spcPct val="100000"/>
              </a:lnSpc>
              <a:spcBef>
                <a:spcPts val="400"/>
              </a:spcBef>
              <a:spcAft>
                <a:spcPts val="0"/>
              </a:spcAft>
              <a:buSzPts val="1200"/>
              <a:buChar char="•"/>
              <a:defRPr sz="1200"/>
            </a:lvl6pPr>
            <a:lvl7pPr indent="-304800" lvl="6" marL="3200400" algn="l">
              <a:lnSpc>
                <a:spcPct val="100000"/>
              </a:lnSpc>
              <a:spcBef>
                <a:spcPts val="400"/>
              </a:spcBef>
              <a:spcAft>
                <a:spcPts val="0"/>
              </a:spcAft>
              <a:buSzPts val="1200"/>
              <a:buChar char="•"/>
              <a:defRPr sz="1200"/>
            </a:lvl7pPr>
            <a:lvl8pPr indent="-304800" lvl="7" marL="3657600" algn="l">
              <a:lnSpc>
                <a:spcPct val="100000"/>
              </a:lnSpc>
              <a:spcBef>
                <a:spcPts val="400"/>
              </a:spcBef>
              <a:spcAft>
                <a:spcPts val="0"/>
              </a:spcAft>
              <a:buSzPts val="1200"/>
              <a:buChar char="•"/>
              <a:defRPr sz="1200"/>
            </a:lvl8pPr>
            <a:lvl9pPr indent="-304800" lvl="8" marL="4114800" algn="l">
              <a:lnSpc>
                <a:spcPct val="100000"/>
              </a:lnSpc>
              <a:spcBef>
                <a:spcPts val="400"/>
              </a:spcBef>
              <a:spcAft>
                <a:spcPts val="0"/>
              </a:spcAft>
              <a:buSzPts val="1200"/>
              <a:buChar char="•"/>
              <a:defRPr sz="1200"/>
            </a:lvl9pPr>
          </a:lstStyle>
          <a:p/>
        </p:txBody>
      </p:sp>
      <p:sp>
        <p:nvSpPr>
          <p:cNvPr id="206" name="Google Shape;206;p54"/>
          <p:cNvSpPr txBox="1"/>
          <p:nvPr>
            <p:ph idx="12" type="sldNum"/>
          </p:nvPr>
        </p:nvSpPr>
        <p:spPr>
          <a:xfrm>
            <a:off x="8490250" y="4681009"/>
            <a:ext cx="548700" cy="39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7" name="Shape 207"/>
        <p:cNvGrpSpPr/>
        <p:nvPr/>
      </p:nvGrpSpPr>
      <p:grpSpPr>
        <a:xfrm>
          <a:off x="0" y="0"/>
          <a:ext cx="0" cy="0"/>
          <a:chOff x="0" y="0"/>
          <a:chExt cx="0" cy="0"/>
        </a:xfrm>
      </p:grpSpPr>
      <p:sp>
        <p:nvSpPr>
          <p:cNvPr id="208" name="Google Shape;208;p55"/>
          <p:cNvSpPr txBox="1"/>
          <p:nvPr>
            <p:ph type="title"/>
          </p:nvPr>
        </p:nvSpPr>
        <p:spPr>
          <a:xfrm>
            <a:off x="311700" y="445025"/>
            <a:ext cx="8520600" cy="5727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33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9" name="Google Shape;209;p55"/>
          <p:cNvSpPr txBox="1"/>
          <p:nvPr>
            <p:ph idx="12" type="sldNum"/>
          </p:nvPr>
        </p:nvSpPr>
        <p:spPr>
          <a:xfrm>
            <a:off x="8490250" y="4681009"/>
            <a:ext cx="548700" cy="39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Only">
  <p:cSld name="5_Title Only">
    <p:spTree>
      <p:nvGrpSpPr>
        <p:cNvPr id="210" name="Shape 210"/>
        <p:cNvGrpSpPr/>
        <p:nvPr/>
      </p:nvGrpSpPr>
      <p:grpSpPr>
        <a:xfrm>
          <a:off x="0" y="0"/>
          <a:ext cx="0" cy="0"/>
          <a:chOff x="0" y="0"/>
          <a:chExt cx="0" cy="0"/>
        </a:xfrm>
      </p:grpSpPr>
      <p:sp>
        <p:nvSpPr>
          <p:cNvPr id="211" name="Google Shape;211;p5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212" name="Google Shape;212;p56"/>
          <p:cNvCxnSpPr/>
          <p:nvPr/>
        </p:nvCxnSpPr>
        <p:spPr>
          <a:xfrm>
            <a:off x="342900" y="4682888"/>
            <a:ext cx="8400900" cy="0"/>
          </a:xfrm>
          <a:prstGeom prst="straightConnector1">
            <a:avLst/>
          </a:prstGeom>
          <a:noFill/>
          <a:ln cap="flat" cmpd="sng" w="16500">
            <a:solidFill>
              <a:schemeClr val="dk1"/>
            </a:solidFill>
            <a:prstDash val="solid"/>
            <a:miter lim="800000"/>
            <a:headEnd len="sm" w="sm" type="none"/>
            <a:tailEnd len="sm" w="sm" type="none"/>
          </a:ln>
        </p:spPr>
      </p:cxnSp>
      <p:cxnSp>
        <p:nvCxnSpPr>
          <p:cNvPr id="213" name="Google Shape;213;p56"/>
          <p:cNvCxnSpPr/>
          <p:nvPr/>
        </p:nvCxnSpPr>
        <p:spPr>
          <a:xfrm>
            <a:off x="342900" y="829818"/>
            <a:ext cx="8400900" cy="0"/>
          </a:xfrm>
          <a:prstGeom prst="straightConnector1">
            <a:avLst/>
          </a:prstGeom>
          <a:noFill/>
          <a:ln cap="flat" cmpd="sng" w="16500">
            <a:solidFill>
              <a:schemeClr val="dk1"/>
            </a:solidFill>
            <a:prstDash val="solid"/>
            <a:miter lim="800000"/>
            <a:headEnd len="sm" w="sm" type="none"/>
            <a:tailEnd len="sm" w="sm" type="none"/>
          </a:ln>
        </p:spPr>
      </p:cxnSp>
      <p:sp>
        <p:nvSpPr>
          <p:cNvPr id="214" name="Google Shape;214;p56"/>
          <p:cNvSpPr txBox="1"/>
          <p:nvPr>
            <p:ph idx="1" type="body"/>
          </p:nvPr>
        </p:nvSpPr>
        <p:spPr>
          <a:xfrm>
            <a:off x="628650" y="534925"/>
            <a:ext cx="7886700" cy="2691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700"/>
              <a:buNone/>
              <a:defRPr sz="1700"/>
            </a:lvl1pPr>
            <a:lvl2pPr indent="-228600" lvl="1" marL="914400" algn="l">
              <a:lnSpc>
                <a:spcPct val="90000"/>
              </a:lnSpc>
              <a:spcBef>
                <a:spcPts val="400"/>
              </a:spcBef>
              <a:spcAft>
                <a:spcPts val="0"/>
              </a:spcAft>
              <a:buClr>
                <a:schemeClr val="dk1"/>
              </a:buClr>
              <a:buSzPts val="1800"/>
              <a:buNone/>
              <a:defRPr/>
            </a:lvl2pPr>
            <a:lvl3pPr indent="-228600" lvl="2" marL="1371600" algn="l">
              <a:lnSpc>
                <a:spcPct val="90000"/>
              </a:lnSpc>
              <a:spcBef>
                <a:spcPts val="400"/>
              </a:spcBef>
              <a:spcAft>
                <a:spcPts val="0"/>
              </a:spcAft>
              <a:buClr>
                <a:schemeClr val="dk1"/>
              </a:buClr>
              <a:buSzPts val="1500"/>
              <a:buNone/>
              <a:defRPr/>
            </a:lvl3pPr>
            <a:lvl4pPr indent="-228600" lvl="3" marL="1828800" algn="l">
              <a:lnSpc>
                <a:spcPct val="90000"/>
              </a:lnSpc>
              <a:spcBef>
                <a:spcPts val="400"/>
              </a:spcBef>
              <a:spcAft>
                <a:spcPts val="0"/>
              </a:spcAft>
              <a:buClr>
                <a:schemeClr val="dk1"/>
              </a:buClr>
              <a:buSzPts val="1400"/>
              <a:buNone/>
              <a:defRPr/>
            </a:lvl4pPr>
            <a:lvl5pPr indent="-228600" lvl="4" marL="2286000" algn="l">
              <a:lnSpc>
                <a:spcPct val="90000"/>
              </a:lnSpc>
              <a:spcBef>
                <a:spcPts val="400"/>
              </a:spcBef>
              <a:spcAft>
                <a:spcPts val="0"/>
              </a:spcAft>
              <a:buClr>
                <a:schemeClr val="dk1"/>
              </a:buClr>
              <a:buSzPts val="14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5" name="Google Shape;215;p56"/>
          <p:cNvSpPr txBox="1"/>
          <p:nvPr>
            <p:ph type="title"/>
          </p:nvPr>
        </p:nvSpPr>
        <p:spPr>
          <a:xfrm>
            <a:off x="628650" y="116587"/>
            <a:ext cx="7886700" cy="4173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216" name="Google Shape;216;p56"/>
          <p:cNvPicPr preferRelativeResize="0"/>
          <p:nvPr/>
        </p:nvPicPr>
        <p:blipFill rotWithShape="1">
          <a:blip r:embed="rId2">
            <a:alphaModFix/>
          </a:blip>
          <a:srcRect b="0" l="0" r="0" t="0"/>
          <a:stretch/>
        </p:blipFill>
        <p:spPr>
          <a:xfrm>
            <a:off x="342900" y="4793619"/>
            <a:ext cx="953919" cy="22113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itle and Content">
  <p:cSld name="14_Title and Content">
    <p:spTree>
      <p:nvGrpSpPr>
        <p:cNvPr id="217" name="Shape 217"/>
        <p:cNvGrpSpPr/>
        <p:nvPr/>
      </p:nvGrpSpPr>
      <p:grpSpPr>
        <a:xfrm>
          <a:off x="0" y="0"/>
          <a:ext cx="0" cy="0"/>
          <a:chOff x="0" y="0"/>
          <a:chExt cx="0" cy="0"/>
        </a:xfrm>
      </p:grpSpPr>
      <p:sp>
        <p:nvSpPr>
          <p:cNvPr id="218" name="Google Shape;218;p57"/>
          <p:cNvSpPr txBox="1"/>
          <p:nvPr>
            <p:ph type="title"/>
          </p:nvPr>
        </p:nvSpPr>
        <p:spPr>
          <a:xfrm>
            <a:off x="628650" y="116085"/>
            <a:ext cx="7886700" cy="4173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9" name="Google Shape;219;p57"/>
          <p:cNvSpPr txBox="1"/>
          <p:nvPr>
            <p:ph idx="1" type="body"/>
          </p:nvPr>
        </p:nvSpPr>
        <p:spPr>
          <a:xfrm>
            <a:off x="628650" y="923433"/>
            <a:ext cx="7886700" cy="36312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0" name="Google Shape;220;p5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221" name="Google Shape;221;p57"/>
          <p:cNvCxnSpPr/>
          <p:nvPr/>
        </p:nvCxnSpPr>
        <p:spPr>
          <a:xfrm>
            <a:off x="342900" y="4682888"/>
            <a:ext cx="8400900" cy="0"/>
          </a:xfrm>
          <a:prstGeom prst="straightConnector1">
            <a:avLst/>
          </a:prstGeom>
          <a:noFill/>
          <a:ln cap="flat" cmpd="sng" w="16500">
            <a:solidFill>
              <a:schemeClr val="dk1"/>
            </a:solidFill>
            <a:prstDash val="solid"/>
            <a:miter lim="800000"/>
            <a:headEnd len="sm" w="sm" type="none"/>
            <a:tailEnd len="sm" w="sm" type="none"/>
          </a:ln>
        </p:spPr>
      </p:cxnSp>
      <p:cxnSp>
        <p:nvCxnSpPr>
          <p:cNvPr id="222" name="Google Shape;222;p57"/>
          <p:cNvCxnSpPr/>
          <p:nvPr/>
        </p:nvCxnSpPr>
        <p:spPr>
          <a:xfrm>
            <a:off x="342900" y="832593"/>
            <a:ext cx="8400900" cy="0"/>
          </a:xfrm>
          <a:prstGeom prst="straightConnector1">
            <a:avLst/>
          </a:prstGeom>
          <a:noFill/>
          <a:ln cap="flat" cmpd="sng" w="16500">
            <a:solidFill>
              <a:schemeClr val="dk1"/>
            </a:solidFill>
            <a:prstDash val="solid"/>
            <a:miter lim="800000"/>
            <a:headEnd len="sm" w="sm" type="none"/>
            <a:tailEnd len="sm" w="sm" type="none"/>
          </a:ln>
        </p:spPr>
      </p:cxnSp>
      <p:pic>
        <p:nvPicPr>
          <p:cNvPr id="223" name="Google Shape;223;p57"/>
          <p:cNvPicPr preferRelativeResize="0"/>
          <p:nvPr/>
        </p:nvPicPr>
        <p:blipFill rotWithShape="1">
          <a:blip r:embed="rId2">
            <a:alphaModFix/>
          </a:blip>
          <a:srcRect b="0" l="0" r="0" t="0"/>
          <a:stretch/>
        </p:blipFill>
        <p:spPr>
          <a:xfrm>
            <a:off x="342900" y="4793619"/>
            <a:ext cx="953919" cy="221130"/>
          </a:xfrm>
          <a:prstGeom prst="rect">
            <a:avLst/>
          </a:prstGeom>
          <a:noFill/>
          <a:ln>
            <a:noFill/>
          </a:ln>
        </p:spPr>
      </p:pic>
      <p:sp>
        <p:nvSpPr>
          <p:cNvPr id="224" name="Google Shape;224;p57"/>
          <p:cNvSpPr txBox="1"/>
          <p:nvPr>
            <p:ph idx="2" type="body"/>
          </p:nvPr>
        </p:nvSpPr>
        <p:spPr>
          <a:xfrm>
            <a:off x="628650" y="532804"/>
            <a:ext cx="7886700" cy="2691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700"/>
              <a:buNone/>
              <a:defRPr sz="1700"/>
            </a:lvl1pPr>
            <a:lvl2pPr indent="-228600" lvl="1" marL="914400" algn="l">
              <a:lnSpc>
                <a:spcPct val="90000"/>
              </a:lnSpc>
              <a:spcBef>
                <a:spcPts val="400"/>
              </a:spcBef>
              <a:spcAft>
                <a:spcPts val="0"/>
              </a:spcAft>
              <a:buClr>
                <a:schemeClr val="dk1"/>
              </a:buClr>
              <a:buSzPts val="1800"/>
              <a:buNone/>
              <a:defRPr/>
            </a:lvl2pPr>
            <a:lvl3pPr indent="-228600" lvl="2" marL="1371600" algn="l">
              <a:lnSpc>
                <a:spcPct val="90000"/>
              </a:lnSpc>
              <a:spcBef>
                <a:spcPts val="400"/>
              </a:spcBef>
              <a:spcAft>
                <a:spcPts val="0"/>
              </a:spcAft>
              <a:buClr>
                <a:schemeClr val="dk1"/>
              </a:buClr>
              <a:buSzPts val="1500"/>
              <a:buNone/>
              <a:defRPr/>
            </a:lvl3pPr>
            <a:lvl4pPr indent="-228600" lvl="3" marL="1828800" algn="l">
              <a:lnSpc>
                <a:spcPct val="90000"/>
              </a:lnSpc>
              <a:spcBef>
                <a:spcPts val="400"/>
              </a:spcBef>
              <a:spcAft>
                <a:spcPts val="0"/>
              </a:spcAft>
              <a:buClr>
                <a:schemeClr val="dk1"/>
              </a:buClr>
              <a:buSzPts val="1400"/>
              <a:buNone/>
              <a:defRPr/>
            </a:lvl4pPr>
            <a:lvl5pPr indent="-228600" lvl="4" marL="2286000" algn="l">
              <a:lnSpc>
                <a:spcPct val="90000"/>
              </a:lnSpc>
              <a:spcBef>
                <a:spcPts val="400"/>
              </a:spcBef>
              <a:spcAft>
                <a:spcPts val="0"/>
              </a:spcAft>
              <a:buClr>
                <a:schemeClr val="dk1"/>
              </a:buClr>
              <a:buSzPts val="14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5" name="Shape 225"/>
        <p:cNvGrpSpPr/>
        <p:nvPr/>
      </p:nvGrpSpPr>
      <p:grpSpPr>
        <a:xfrm>
          <a:off x="0" y="0"/>
          <a:ext cx="0" cy="0"/>
          <a:chOff x="0" y="0"/>
          <a:chExt cx="0" cy="0"/>
        </a:xfrm>
      </p:grpSpPr>
      <p:sp>
        <p:nvSpPr>
          <p:cNvPr id="226" name="Google Shape;226;p58"/>
          <p:cNvSpPr txBox="1"/>
          <p:nvPr>
            <p:ph type="title"/>
          </p:nvPr>
        </p:nvSpPr>
        <p:spPr>
          <a:xfrm>
            <a:off x="311700" y="555600"/>
            <a:ext cx="2808000" cy="755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27" name="Google Shape;227;p58"/>
          <p:cNvSpPr txBox="1"/>
          <p:nvPr>
            <p:ph idx="1" type="body"/>
          </p:nvPr>
        </p:nvSpPr>
        <p:spPr>
          <a:xfrm>
            <a:off x="311700" y="1389600"/>
            <a:ext cx="2808000" cy="3179400"/>
          </a:xfrm>
          <a:prstGeom prst="rect">
            <a:avLst/>
          </a:prstGeom>
          <a:noFill/>
          <a:ln>
            <a:noFill/>
          </a:ln>
        </p:spPr>
        <p:txBody>
          <a:bodyPr anchorCtr="0" anchor="t" bIns="34275" lIns="68575" spcFirstLastPara="1" rIns="68575" wrap="square" tIns="34275">
            <a:noAutofit/>
          </a:bodyPr>
          <a:lstStyle>
            <a:lvl1pPr indent="-304800" lvl="0" marL="457200" algn="l">
              <a:lnSpc>
                <a:spcPct val="100000"/>
              </a:lnSpc>
              <a:spcBef>
                <a:spcPts val="800"/>
              </a:spcBef>
              <a:spcAft>
                <a:spcPts val="0"/>
              </a:spcAft>
              <a:buSzPts val="1200"/>
              <a:buChar char="•"/>
              <a:defRPr sz="1200"/>
            </a:lvl1pPr>
            <a:lvl2pPr indent="-304800" lvl="1" marL="914400" algn="l">
              <a:lnSpc>
                <a:spcPct val="100000"/>
              </a:lnSpc>
              <a:spcBef>
                <a:spcPts val="400"/>
              </a:spcBef>
              <a:spcAft>
                <a:spcPts val="0"/>
              </a:spcAft>
              <a:buSzPts val="1200"/>
              <a:buChar char="•"/>
              <a:defRPr sz="1200"/>
            </a:lvl2pPr>
            <a:lvl3pPr indent="-304800" lvl="2" marL="1371600" algn="l">
              <a:lnSpc>
                <a:spcPct val="100000"/>
              </a:lnSpc>
              <a:spcBef>
                <a:spcPts val="400"/>
              </a:spcBef>
              <a:spcAft>
                <a:spcPts val="0"/>
              </a:spcAft>
              <a:buSzPts val="1200"/>
              <a:buChar char="•"/>
              <a:defRPr sz="1200"/>
            </a:lvl3pPr>
            <a:lvl4pPr indent="-304800" lvl="3" marL="1828800" algn="l">
              <a:lnSpc>
                <a:spcPct val="100000"/>
              </a:lnSpc>
              <a:spcBef>
                <a:spcPts val="400"/>
              </a:spcBef>
              <a:spcAft>
                <a:spcPts val="0"/>
              </a:spcAft>
              <a:buSzPts val="1200"/>
              <a:buChar char="•"/>
              <a:defRPr sz="1200"/>
            </a:lvl4pPr>
            <a:lvl5pPr indent="-304800" lvl="4" marL="2286000" algn="l">
              <a:lnSpc>
                <a:spcPct val="100000"/>
              </a:lnSpc>
              <a:spcBef>
                <a:spcPts val="400"/>
              </a:spcBef>
              <a:spcAft>
                <a:spcPts val="0"/>
              </a:spcAft>
              <a:buSzPts val="1200"/>
              <a:buChar char="•"/>
              <a:defRPr sz="1200"/>
            </a:lvl5pPr>
            <a:lvl6pPr indent="-304800" lvl="5" marL="2743200" algn="l">
              <a:lnSpc>
                <a:spcPct val="100000"/>
              </a:lnSpc>
              <a:spcBef>
                <a:spcPts val="400"/>
              </a:spcBef>
              <a:spcAft>
                <a:spcPts val="0"/>
              </a:spcAft>
              <a:buSzPts val="1200"/>
              <a:buChar char="•"/>
              <a:defRPr sz="1200"/>
            </a:lvl6pPr>
            <a:lvl7pPr indent="-304800" lvl="6" marL="3200400" algn="l">
              <a:lnSpc>
                <a:spcPct val="100000"/>
              </a:lnSpc>
              <a:spcBef>
                <a:spcPts val="400"/>
              </a:spcBef>
              <a:spcAft>
                <a:spcPts val="0"/>
              </a:spcAft>
              <a:buSzPts val="1200"/>
              <a:buChar char="•"/>
              <a:defRPr sz="1200"/>
            </a:lvl7pPr>
            <a:lvl8pPr indent="-304800" lvl="7" marL="3657600" algn="l">
              <a:lnSpc>
                <a:spcPct val="100000"/>
              </a:lnSpc>
              <a:spcBef>
                <a:spcPts val="400"/>
              </a:spcBef>
              <a:spcAft>
                <a:spcPts val="0"/>
              </a:spcAft>
              <a:buSzPts val="1200"/>
              <a:buChar char="•"/>
              <a:defRPr sz="1200"/>
            </a:lvl8pPr>
            <a:lvl9pPr indent="-304800" lvl="8" marL="4114800" algn="l">
              <a:lnSpc>
                <a:spcPct val="100000"/>
              </a:lnSpc>
              <a:spcBef>
                <a:spcPts val="400"/>
              </a:spcBef>
              <a:spcAft>
                <a:spcPts val="0"/>
              </a:spcAft>
              <a:buSzPts val="1200"/>
              <a:buChar char="•"/>
              <a:defRPr sz="1200"/>
            </a:lvl9pPr>
          </a:lstStyle>
          <a:p/>
        </p:txBody>
      </p:sp>
      <p:sp>
        <p:nvSpPr>
          <p:cNvPr id="228" name="Google Shape;228;p58"/>
          <p:cNvSpPr txBox="1"/>
          <p:nvPr>
            <p:ph idx="12" type="sldNum"/>
          </p:nvPr>
        </p:nvSpPr>
        <p:spPr>
          <a:xfrm>
            <a:off x="8472458" y="4663217"/>
            <a:ext cx="548700" cy="39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9" name="Shape 229"/>
        <p:cNvGrpSpPr/>
        <p:nvPr/>
      </p:nvGrpSpPr>
      <p:grpSpPr>
        <a:xfrm>
          <a:off x="0" y="0"/>
          <a:ext cx="0" cy="0"/>
          <a:chOff x="0" y="0"/>
          <a:chExt cx="0" cy="0"/>
        </a:xfrm>
      </p:grpSpPr>
      <p:sp>
        <p:nvSpPr>
          <p:cNvPr id="230" name="Google Shape;230;p59"/>
          <p:cNvSpPr txBox="1"/>
          <p:nvPr>
            <p:ph type="title"/>
          </p:nvPr>
        </p:nvSpPr>
        <p:spPr>
          <a:xfrm>
            <a:off x="311700" y="64025"/>
            <a:ext cx="8520600" cy="5727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33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1" name="Google Shape;231;p59"/>
          <p:cNvSpPr txBox="1"/>
          <p:nvPr>
            <p:ph idx="1" type="body"/>
          </p:nvPr>
        </p:nvSpPr>
        <p:spPr>
          <a:xfrm>
            <a:off x="311700" y="771475"/>
            <a:ext cx="8520600" cy="3416400"/>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800"/>
              </a:spcBef>
              <a:spcAft>
                <a:spcPts val="0"/>
              </a:spcAft>
              <a:buSzPts val="2100"/>
              <a:buChar char="•"/>
              <a:defRPr/>
            </a:lvl1pPr>
            <a:lvl2pPr indent="-342900" lvl="1" marL="914400" algn="l">
              <a:lnSpc>
                <a:spcPct val="100000"/>
              </a:lnSpc>
              <a:spcBef>
                <a:spcPts val="400"/>
              </a:spcBef>
              <a:spcAft>
                <a:spcPts val="0"/>
              </a:spcAft>
              <a:buSzPts val="1800"/>
              <a:buChar char="•"/>
              <a:defRPr/>
            </a:lvl2pPr>
            <a:lvl3pPr indent="-323850" lvl="2" marL="1371600" algn="l">
              <a:lnSpc>
                <a:spcPct val="100000"/>
              </a:lnSpc>
              <a:spcBef>
                <a:spcPts val="400"/>
              </a:spcBef>
              <a:spcAft>
                <a:spcPts val="0"/>
              </a:spcAft>
              <a:buSzPts val="1500"/>
              <a:buChar char="•"/>
              <a:defRPr/>
            </a:lvl3pPr>
            <a:lvl4pPr indent="-317500" lvl="3" marL="1828800" algn="l">
              <a:lnSpc>
                <a:spcPct val="100000"/>
              </a:lnSpc>
              <a:spcBef>
                <a:spcPts val="400"/>
              </a:spcBef>
              <a:spcAft>
                <a:spcPts val="0"/>
              </a:spcAft>
              <a:buSzPts val="1400"/>
              <a:buChar char="•"/>
              <a:defRPr/>
            </a:lvl4pPr>
            <a:lvl5pPr indent="-317500" lvl="4" marL="2286000" algn="l">
              <a:lnSpc>
                <a:spcPct val="100000"/>
              </a:lnSpc>
              <a:spcBef>
                <a:spcPts val="400"/>
              </a:spcBef>
              <a:spcAft>
                <a:spcPts val="0"/>
              </a:spcAft>
              <a:buSzPts val="1400"/>
              <a:buChar char="•"/>
              <a:defRPr/>
            </a:lvl5pPr>
            <a:lvl6pPr indent="-317500" lvl="5" marL="2743200" algn="l">
              <a:lnSpc>
                <a:spcPct val="100000"/>
              </a:lnSpc>
              <a:spcBef>
                <a:spcPts val="400"/>
              </a:spcBef>
              <a:spcAft>
                <a:spcPts val="0"/>
              </a:spcAft>
              <a:buSzPts val="1400"/>
              <a:buChar char="•"/>
              <a:defRPr/>
            </a:lvl6pPr>
            <a:lvl7pPr indent="-317500" lvl="6" marL="3200400" algn="l">
              <a:lnSpc>
                <a:spcPct val="100000"/>
              </a:lnSpc>
              <a:spcBef>
                <a:spcPts val="400"/>
              </a:spcBef>
              <a:spcAft>
                <a:spcPts val="0"/>
              </a:spcAft>
              <a:buSzPts val="1400"/>
              <a:buChar char="•"/>
              <a:defRPr/>
            </a:lvl7pPr>
            <a:lvl8pPr indent="-317500" lvl="7" marL="3657600" algn="l">
              <a:lnSpc>
                <a:spcPct val="100000"/>
              </a:lnSpc>
              <a:spcBef>
                <a:spcPts val="400"/>
              </a:spcBef>
              <a:spcAft>
                <a:spcPts val="0"/>
              </a:spcAft>
              <a:buSzPts val="1400"/>
              <a:buChar char="•"/>
              <a:defRPr/>
            </a:lvl8pPr>
            <a:lvl9pPr indent="-317500" lvl="8" marL="4114800" algn="l">
              <a:lnSpc>
                <a:spcPct val="100000"/>
              </a:lnSpc>
              <a:spcBef>
                <a:spcPts val="400"/>
              </a:spcBef>
              <a:spcAft>
                <a:spcPts val="0"/>
              </a:spcAft>
              <a:buSzPts val="1400"/>
              <a:buChar char="•"/>
              <a:defRPr/>
            </a:lvl9pPr>
          </a:lstStyle>
          <a:p/>
        </p:txBody>
      </p:sp>
      <p:sp>
        <p:nvSpPr>
          <p:cNvPr id="232" name="Google Shape;232;p59"/>
          <p:cNvSpPr txBox="1"/>
          <p:nvPr>
            <p:ph idx="12" type="sldNum"/>
          </p:nvPr>
        </p:nvSpPr>
        <p:spPr>
          <a:xfrm>
            <a:off x="8472458" y="4663217"/>
            <a:ext cx="548700" cy="39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17_Title and Content">
    <p:spTree>
      <p:nvGrpSpPr>
        <p:cNvPr id="28" name="Shape 28"/>
        <p:cNvGrpSpPr/>
        <p:nvPr/>
      </p:nvGrpSpPr>
      <p:grpSpPr>
        <a:xfrm>
          <a:off x="0" y="0"/>
          <a:ext cx="0" cy="0"/>
          <a:chOff x="0" y="0"/>
          <a:chExt cx="0" cy="0"/>
        </a:xfrm>
      </p:grpSpPr>
      <p:sp>
        <p:nvSpPr>
          <p:cNvPr id="29" name="Google Shape;29;p28"/>
          <p:cNvSpPr txBox="1"/>
          <p:nvPr>
            <p:ph type="title"/>
          </p:nvPr>
        </p:nvSpPr>
        <p:spPr>
          <a:xfrm>
            <a:off x="628650" y="192285"/>
            <a:ext cx="7886700" cy="4170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 name="Google Shape;30;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31" name="Google Shape;31;p28"/>
          <p:cNvCxnSpPr/>
          <p:nvPr/>
        </p:nvCxnSpPr>
        <p:spPr>
          <a:xfrm>
            <a:off x="342900" y="4682888"/>
            <a:ext cx="8400900" cy="0"/>
          </a:xfrm>
          <a:prstGeom prst="straightConnector1">
            <a:avLst/>
          </a:prstGeom>
          <a:noFill/>
          <a:ln cap="flat" cmpd="sng" w="9525">
            <a:solidFill>
              <a:schemeClr val="dk1"/>
            </a:solidFill>
            <a:prstDash val="solid"/>
            <a:miter lim="800000"/>
            <a:headEnd len="sm" w="sm" type="none"/>
            <a:tailEnd len="sm" w="sm" type="none"/>
          </a:ln>
        </p:spPr>
      </p:cxnSp>
      <p:cxnSp>
        <p:nvCxnSpPr>
          <p:cNvPr id="32" name="Google Shape;32;p28"/>
          <p:cNvCxnSpPr/>
          <p:nvPr/>
        </p:nvCxnSpPr>
        <p:spPr>
          <a:xfrm>
            <a:off x="342900" y="832593"/>
            <a:ext cx="8400900" cy="0"/>
          </a:xfrm>
          <a:prstGeom prst="straightConnector1">
            <a:avLst/>
          </a:prstGeom>
          <a:noFill/>
          <a:ln cap="flat" cmpd="sng" w="19050">
            <a:solidFill>
              <a:schemeClr val="dk1"/>
            </a:solidFill>
            <a:prstDash val="solid"/>
            <a:miter lim="800000"/>
            <a:headEnd len="sm" w="sm" type="none"/>
            <a:tailEnd len="sm" w="sm" type="none"/>
          </a:ln>
        </p:spPr>
      </p:cxnSp>
      <p:sp>
        <p:nvSpPr>
          <p:cNvPr id="33" name="Google Shape;33;p28"/>
          <p:cNvSpPr txBox="1"/>
          <p:nvPr>
            <p:ph idx="1" type="body"/>
          </p:nvPr>
        </p:nvSpPr>
        <p:spPr>
          <a:xfrm>
            <a:off x="629850" y="896176"/>
            <a:ext cx="7885500" cy="3730200"/>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1000"/>
              </a:spcBef>
              <a:spcAft>
                <a:spcPts val="0"/>
              </a:spcAft>
              <a:buClr>
                <a:schemeClr val="dk1"/>
              </a:buClr>
              <a:buSzPts val="2100"/>
              <a:buChar char="•"/>
              <a:defRPr>
                <a:solidFill>
                  <a:schemeClr val="dk1"/>
                </a:solidFill>
              </a:defRPr>
            </a:lvl1pPr>
            <a:lvl2pPr indent="-342900" lvl="1" marL="914400" algn="l">
              <a:lnSpc>
                <a:spcPct val="100000"/>
              </a:lnSpc>
              <a:spcBef>
                <a:spcPts val="400"/>
              </a:spcBef>
              <a:spcAft>
                <a:spcPts val="0"/>
              </a:spcAft>
              <a:buClr>
                <a:schemeClr val="dk1"/>
              </a:buClr>
              <a:buSzPts val="1800"/>
              <a:buChar char="•"/>
              <a:defRPr>
                <a:solidFill>
                  <a:schemeClr val="dk1"/>
                </a:solidFill>
              </a:defRPr>
            </a:lvl2pPr>
            <a:lvl3pPr indent="-323850" lvl="2" marL="1371600" algn="l">
              <a:lnSpc>
                <a:spcPct val="100000"/>
              </a:lnSpc>
              <a:spcBef>
                <a:spcPts val="400"/>
              </a:spcBef>
              <a:spcAft>
                <a:spcPts val="0"/>
              </a:spcAft>
              <a:buClr>
                <a:schemeClr val="dk1"/>
              </a:buClr>
              <a:buSzPts val="1500"/>
              <a:buChar char="•"/>
              <a:defRPr>
                <a:solidFill>
                  <a:schemeClr val="dk1"/>
                </a:solidFill>
              </a:defRPr>
            </a:lvl3pPr>
            <a:lvl4pPr indent="-317500" lvl="3" marL="1828800" algn="l">
              <a:lnSpc>
                <a:spcPct val="100000"/>
              </a:lnSpc>
              <a:spcBef>
                <a:spcPts val="400"/>
              </a:spcBef>
              <a:spcAft>
                <a:spcPts val="0"/>
              </a:spcAft>
              <a:buClr>
                <a:schemeClr val="dk1"/>
              </a:buClr>
              <a:buSzPts val="1400"/>
              <a:buChar char="•"/>
              <a:defRPr>
                <a:solidFill>
                  <a:schemeClr val="dk1"/>
                </a:solidFill>
              </a:defRPr>
            </a:lvl4pPr>
            <a:lvl5pPr indent="-317500" lvl="4" marL="2286000" algn="l">
              <a:lnSpc>
                <a:spcPct val="100000"/>
              </a:lnSpc>
              <a:spcBef>
                <a:spcPts val="400"/>
              </a:spcBef>
              <a:spcAft>
                <a:spcPts val="0"/>
              </a:spcAft>
              <a:buClr>
                <a:schemeClr val="dk1"/>
              </a:buClr>
              <a:buSzPts val="1400"/>
              <a:buChar char="•"/>
              <a:defRPr>
                <a:solidFill>
                  <a:schemeClr val="dk1"/>
                </a:solidFill>
              </a:defRPr>
            </a:lvl5pPr>
            <a:lvl6pPr indent="-317500" lvl="5" marL="2743200" algn="l">
              <a:lnSpc>
                <a:spcPct val="100000"/>
              </a:lnSpc>
              <a:spcBef>
                <a:spcPts val="400"/>
              </a:spcBef>
              <a:spcAft>
                <a:spcPts val="0"/>
              </a:spcAft>
              <a:buClr>
                <a:schemeClr val="dk1"/>
              </a:buClr>
              <a:buSzPts val="1400"/>
              <a:buChar char="•"/>
              <a:defRPr/>
            </a:lvl6pPr>
            <a:lvl7pPr indent="-317500" lvl="6" marL="3200400" algn="l">
              <a:lnSpc>
                <a:spcPct val="100000"/>
              </a:lnSpc>
              <a:spcBef>
                <a:spcPts val="400"/>
              </a:spcBef>
              <a:spcAft>
                <a:spcPts val="0"/>
              </a:spcAft>
              <a:buClr>
                <a:schemeClr val="dk1"/>
              </a:buClr>
              <a:buSzPts val="1400"/>
              <a:buChar char="•"/>
              <a:defRPr/>
            </a:lvl7pPr>
            <a:lvl8pPr indent="-317500" lvl="7" marL="3657600" algn="l">
              <a:lnSpc>
                <a:spcPct val="100000"/>
              </a:lnSpc>
              <a:spcBef>
                <a:spcPts val="400"/>
              </a:spcBef>
              <a:spcAft>
                <a:spcPts val="0"/>
              </a:spcAft>
              <a:buClr>
                <a:schemeClr val="dk1"/>
              </a:buClr>
              <a:buSzPts val="1400"/>
              <a:buChar char="•"/>
              <a:defRPr/>
            </a:lvl8pPr>
            <a:lvl9pPr indent="-317500" lvl="8" marL="4114800" algn="l">
              <a:lnSpc>
                <a:spcPct val="100000"/>
              </a:lnSpc>
              <a:spcBef>
                <a:spcPts val="400"/>
              </a:spcBef>
              <a:spcAft>
                <a:spcPts val="0"/>
              </a:spcAft>
              <a:buClr>
                <a:schemeClr val="dk1"/>
              </a:buClr>
              <a:buSzPts val="1400"/>
              <a:buChar char="•"/>
              <a:defRPr/>
            </a:lvl9pPr>
          </a:lstStyle>
          <a:p/>
        </p:txBody>
      </p:sp>
      <p:pic>
        <p:nvPicPr>
          <p:cNvPr id="34" name="Google Shape;34;p28"/>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14_Title Slide">
    <p:bg>
      <p:bgPr>
        <a:solidFill>
          <a:srgbClr val="333B4E"/>
        </a:solidFill>
      </p:bgPr>
    </p:bg>
    <p:spTree>
      <p:nvGrpSpPr>
        <p:cNvPr id="35" name="Shape 35"/>
        <p:cNvGrpSpPr/>
        <p:nvPr/>
      </p:nvGrpSpPr>
      <p:grpSpPr>
        <a:xfrm>
          <a:off x="0" y="0"/>
          <a:ext cx="0" cy="0"/>
          <a:chOff x="0" y="0"/>
          <a:chExt cx="0" cy="0"/>
        </a:xfrm>
      </p:grpSpPr>
      <p:sp>
        <p:nvSpPr>
          <p:cNvPr id="36" name="Google Shape;36;p29"/>
          <p:cNvSpPr txBox="1"/>
          <p:nvPr>
            <p:ph idx="1" type="subTitle"/>
          </p:nvPr>
        </p:nvSpPr>
        <p:spPr>
          <a:xfrm>
            <a:off x="2057400" y="3202784"/>
            <a:ext cx="5010300" cy="1241700"/>
          </a:xfrm>
          <a:prstGeom prst="rect">
            <a:avLst/>
          </a:prstGeom>
          <a:noFill/>
          <a:ln>
            <a:noFill/>
          </a:ln>
        </p:spPr>
        <p:txBody>
          <a:bodyPr anchorCtr="0" anchor="t" bIns="34275" lIns="68575" spcFirstLastPara="1" rIns="68575" wrap="square" tIns="34275">
            <a:noAutofit/>
          </a:bodyPr>
          <a:lstStyle>
            <a:lvl1pPr lvl="0" algn="r">
              <a:lnSpc>
                <a:spcPct val="90000"/>
              </a:lnSpc>
              <a:spcBef>
                <a:spcPts val="800"/>
              </a:spcBef>
              <a:spcAft>
                <a:spcPts val="0"/>
              </a:spcAft>
              <a:buClr>
                <a:schemeClr val="lt1"/>
              </a:buClr>
              <a:buSzPts val="1500"/>
              <a:buNone/>
              <a:defRPr sz="1500">
                <a:solidFill>
                  <a:schemeClr val="l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37" name="Google Shape;37;p29"/>
          <p:cNvPicPr preferRelativeResize="0"/>
          <p:nvPr/>
        </p:nvPicPr>
        <p:blipFill rotWithShape="1">
          <a:blip r:embed="rId2">
            <a:alphaModFix/>
          </a:blip>
          <a:srcRect b="0" l="0" r="0" t="0"/>
          <a:stretch/>
        </p:blipFill>
        <p:spPr>
          <a:xfrm>
            <a:off x="1828176" y="1380558"/>
            <a:ext cx="5487649" cy="1574846"/>
          </a:xfrm>
          <a:prstGeom prst="rect">
            <a:avLst/>
          </a:prstGeom>
          <a:noFill/>
          <a:ln>
            <a:noFill/>
          </a:ln>
        </p:spPr>
      </p:pic>
      <p:sp>
        <p:nvSpPr>
          <p:cNvPr id="38" name="Google Shape;38;p29"/>
          <p:cNvSpPr txBox="1"/>
          <p:nvPr>
            <p:ph type="ctrTitle"/>
          </p:nvPr>
        </p:nvSpPr>
        <p:spPr>
          <a:xfrm>
            <a:off x="2057400" y="2894174"/>
            <a:ext cx="5010300" cy="276000"/>
          </a:xfrm>
          <a:prstGeom prst="rect">
            <a:avLst/>
          </a:prstGeom>
          <a:noFill/>
          <a:ln>
            <a:noFill/>
          </a:ln>
        </p:spPr>
        <p:txBody>
          <a:bodyPr anchorCtr="0" anchor="t" bIns="34275" lIns="68575" spcFirstLastPara="1" rIns="68575" wrap="square" tIns="34275">
            <a:noAutofit/>
          </a:bodyPr>
          <a:lstStyle>
            <a:lvl1pPr lvl="0" algn="r">
              <a:lnSpc>
                <a:spcPct val="90000"/>
              </a:lnSpc>
              <a:spcBef>
                <a:spcPts val="0"/>
              </a:spcBef>
              <a:spcAft>
                <a:spcPts val="0"/>
              </a:spcAft>
              <a:buClr>
                <a:schemeClr val="lt1"/>
              </a:buClr>
              <a:buSzPts val="1500"/>
              <a:buFont typeface="Arial"/>
              <a:buNone/>
              <a:defRPr sz="15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 name="Google Shape;39;p29"/>
          <p:cNvSpPr txBox="1"/>
          <p:nvPr>
            <p:ph idx="12" type="sldNum"/>
          </p:nvPr>
        </p:nvSpPr>
        <p:spPr>
          <a:xfrm>
            <a:off x="8556784" y="4749851"/>
            <a:ext cx="548700" cy="393600"/>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15_Title Slide">
    <p:bg>
      <p:bgPr>
        <a:solidFill>
          <a:srgbClr val="FFC617"/>
        </a:solidFill>
      </p:bgPr>
    </p:bg>
    <p:spTree>
      <p:nvGrpSpPr>
        <p:cNvPr id="40" name="Shape 40"/>
        <p:cNvGrpSpPr/>
        <p:nvPr/>
      </p:nvGrpSpPr>
      <p:grpSpPr>
        <a:xfrm>
          <a:off x="0" y="0"/>
          <a:ext cx="0" cy="0"/>
          <a:chOff x="0" y="0"/>
          <a:chExt cx="0" cy="0"/>
        </a:xfrm>
      </p:grpSpPr>
      <p:sp>
        <p:nvSpPr>
          <p:cNvPr id="41" name="Google Shape;41;p30"/>
          <p:cNvSpPr txBox="1"/>
          <p:nvPr>
            <p:ph idx="1" type="subTitle"/>
          </p:nvPr>
        </p:nvSpPr>
        <p:spPr>
          <a:xfrm>
            <a:off x="2057400" y="3202784"/>
            <a:ext cx="5010300" cy="1241700"/>
          </a:xfrm>
          <a:prstGeom prst="rect">
            <a:avLst/>
          </a:prstGeom>
          <a:noFill/>
          <a:ln>
            <a:noFill/>
          </a:ln>
        </p:spPr>
        <p:txBody>
          <a:bodyPr anchorCtr="0" anchor="t" bIns="34275" lIns="68575" spcFirstLastPara="1" rIns="68575" wrap="square" tIns="34275">
            <a:noAutofit/>
          </a:bodyPr>
          <a:lstStyle>
            <a:lvl1pPr lvl="0" algn="r">
              <a:lnSpc>
                <a:spcPct val="90000"/>
              </a:lnSpc>
              <a:spcBef>
                <a:spcPts val="800"/>
              </a:spcBef>
              <a:spcAft>
                <a:spcPts val="0"/>
              </a:spcAft>
              <a:buClr>
                <a:schemeClr val="lt1"/>
              </a:buClr>
              <a:buSzPts val="1500"/>
              <a:buNone/>
              <a:defRPr sz="1500">
                <a:solidFill>
                  <a:schemeClr val="l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42" name="Google Shape;42;p30"/>
          <p:cNvPicPr preferRelativeResize="0"/>
          <p:nvPr/>
        </p:nvPicPr>
        <p:blipFill rotWithShape="1">
          <a:blip r:embed="rId2">
            <a:alphaModFix/>
          </a:blip>
          <a:srcRect b="0" l="0" r="0" t="0"/>
          <a:stretch/>
        </p:blipFill>
        <p:spPr>
          <a:xfrm>
            <a:off x="1829423" y="1290781"/>
            <a:ext cx="5485152" cy="1664623"/>
          </a:xfrm>
          <a:prstGeom prst="rect">
            <a:avLst/>
          </a:prstGeom>
          <a:noFill/>
          <a:ln>
            <a:noFill/>
          </a:ln>
        </p:spPr>
      </p:pic>
      <p:sp>
        <p:nvSpPr>
          <p:cNvPr id="43" name="Google Shape;43;p30"/>
          <p:cNvSpPr txBox="1"/>
          <p:nvPr>
            <p:ph type="ctrTitle"/>
          </p:nvPr>
        </p:nvSpPr>
        <p:spPr>
          <a:xfrm>
            <a:off x="2057400" y="2894174"/>
            <a:ext cx="5010300" cy="276000"/>
          </a:xfrm>
          <a:prstGeom prst="rect">
            <a:avLst/>
          </a:prstGeom>
          <a:noFill/>
          <a:ln>
            <a:noFill/>
          </a:ln>
        </p:spPr>
        <p:txBody>
          <a:bodyPr anchorCtr="0" anchor="t" bIns="34275" lIns="68575" spcFirstLastPara="1" rIns="68575" wrap="square" tIns="34275">
            <a:noAutofit/>
          </a:bodyPr>
          <a:lstStyle>
            <a:lvl1pPr lvl="0" algn="r">
              <a:lnSpc>
                <a:spcPct val="90000"/>
              </a:lnSpc>
              <a:spcBef>
                <a:spcPts val="0"/>
              </a:spcBef>
              <a:spcAft>
                <a:spcPts val="0"/>
              </a:spcAft>
              <a:buClr>
                <a:schemeClr val="lt1"/>
              </a:buClr>
              <a:buSzPts val="1500"/>
              <a:buFont typeface="Arial"/>
              <a:buNone/>
              <a:defRPr sz="15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30"/>
          <p:cNvSpPr txBox="1"/>
          <p:nvPr>
            <p:ph idx="12" type="sldNum"/>
          </p:nvPr>
        </p:nvSpPr>
        <p:spPr>
          <a:xfrm>
            <a:off x="8556784" y="4749851"/>
            <a:ext cx="548700" cy="393600"/>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16_Title Slide">
    <p:bg>
      <p:bgPr>
        <a:solidFill>
          <a:srgbClr val="000000"/>
        </a:solidFill>
      </p:bgPr>
    </p:bg>
    <p:spTree>
      <p:nvGrpSpPr>
        <p:cNvPr id="45" name="Shape 45"/>
        <p:cNvGrpSpPr/>
        <p:nvPr/>
      </p:nvGrpSpPr>
      <p:grpSpPr>
        <a:xfrm>
          <a:off x="0" y="0"/>
          <a:ext cx="0" cy="0"/>
          <a:chOff x="0" y="0"/>
          <a:chExt cx="0" cy="0"/>
        </a:xfrm>
      </p:grpSpPr>
      <p:sp>
        <p:nvSpPr>
          <p:cNvPr id="46" name="Google Shape;46;p31"/>
          <p:cNvSpPr txBox="1"/>
          <p:nvPr>
            <p:ph idx="1" type="subTitle"/>
          </p:nvPr>
        </p:nvSpPr>
        <p:spPr>
          <a:xfrm>
            <a:off x="2057400" y="3202784"/>
            <a:ext cx="5010300" cy="1241700"/>
          </a:xfrm>
          <a:prstGeom prst="rect">
            <a:avLst/>
          </a:prstGeom>
          <a:noFill/>
          <a:ln>
            <a:noFill/>
          </a:ln>
        </p:spPr>
        <p:txBody>
          <a:bodyPr anchorCtr="0" anchor="t" bIns="34275" lIns="68575" spcFirstLastPara="1" rIns="68575" wrap="square" tIns="34275">
            <a:noAutofit/>
          </a:bodyPr>
          <a:lstStyle>
            <a:lvl1pPr lvl="0" algn="r">
              <a:lnSpc>
                <a:spcPct val="90000"/>
              </a:lnSpc>
              <a:spcBef>
                <a:spcPts val="800"/>
              </a:spcBef>
              <a:spcAft>
                <a:spcPts val="0"/>
              </a:spcAft>
              <a:buClr>
                <a:schemeClr val="lt1"/>
              </a:buClr>
              <a:buSzPts val="1500"/>
              <a:buNone/>
              <a:defRPr sz="1500">
                <a:solidFill>
                  <a:schemeClr val="l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47" name="Google Shape;47;p31"/>
          <p:cNvPicPr preferRelativeResize="0"/>
          <p:nvPr/>
        </p:nvPicPr>
        <p:blipFill rotWithShape="1">
          <a:blip r:embed="rId2">
            <a:alphaModFix/>
          </a:blip>
          <a:srcRect b="0" l="0" r="0" t="0"/>
          <a:stretch/>
        </p:blipFill>
        <p:spPr>
          <a:xfrm>
            <a:off x="1828800" y="1456823"/>
            <a:ext cx="5486398" cy="1418983"/>
          </a:xfrm>
          <a:prstGeom prst="rect">
            <a:avLst/>
          </a:prstGeom>
          <a:noFill/>
          <a:ln>
            <a:noFill/>
          </a:ln>
        </p:spPr>
      </p:pic>
      <p:sp>
        <p:nvSpPr>
          <p:cNvPr id="48" name="Google Shape;48;p31"/>
          <p:cNvSpPr txBox="1"/>
          <p:nvPr>
            <p:ph type="ctrTitle"/>
          </p:nvPr>
        </p:nvSpPr>
        <p:spPr>
          <a:xfrm>
            <a:off x="2057400" y="2894174"/>
            <a:ext cx="5010300" cy="276000"/>
          </a:xfrm>
          <a:prstGeom prst="rect">
            <a:avLst/>
          </a:prstGeom>
          <a:noFill/>
          <a:ln>
            <a:noFill/>
          </a:ln>
        </p:spPr>
        <p:txBody>
          <a:bodyPr anchorCtr="0" anchor="t" bIns="34275" lIns="68575" spcFirstLastPara="1" rIns="68575" wrap="square" tIns="34275">
            <a:noAutofit/>
          </a:bodyPr>
          <a:lstStyle>
            <a:lvl1pPr lvl="0" algn="r">
              <a:lnSpc>
                <a:spcPct val="90000"/>
              </a:lnSpc>
              <a:spcBef>
                <a:spcPts val="0"/>
              </a:spcBef>
              <a:spcAft>
                <a:spcPts val="0"/>
              </a:spcAft>
              <a:buClr>
                <a:schemeClr val="lt1"/>
              </a:buClr>
              <a:buSzPts val="1500"/>
              <a:buFont typeface="Arial"/>
              <a:buNone/>
              <a:defRPr sz="15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9" name="Google Shape;49;p31"/>
          <p:cNvSpPr txBox="1"/>
          <p:nvPr>
            <p:ph idx="12" type="sldNum"/>
          </p:nvPr>
        </p:nvSpPr>
        <p:spPr>
          <a:xfrm>
            <a:off x="8556784" y="4749851"/>
            <a:ext cx="548700" cy="393600"/>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13_Title Slide">
    <p:bg>
      <p:bgPr>
        <a:solidFill>
          <a:srgbClr val="E9E8E6"/>
        </a:solidFill>
      </p:bgPr>
    </p:bg>
    <p:spTree>
      <p:nvGrpSpPr>
        <p:cNvPr id="50" name="Shape 50"/>
        <p:cNvGrpSpPr/>
        <p:nvPr/>
      </p:nvGrpSpPr>
      <p:grpSpPr>
        <a:xfrm>
          <a:off x="0" y="0"/>
          <a:ext cx="0" cy="0"/>
          <a:chOff x="0" y="0"/>
          <a:chExt cx="0" cy="0"/>
        </a:xfrm>
      </p:grpSpPr>
      <p:sp>
        <p:nvSpPr>
          <p:cNvPr id="51" name="Google Shape;51;p32"/>
          <p:cNvSpPr txBox="1"/>
          <p:nvPr>
            <p:ph idx="1" type="subTitle"/>
          </p:nvPr>
        </p:nvSpPr>
        <p:spPr>
          <a:xfrm>
            <a:off x="2057400" y="3202784"/>
            <a:ext cx="5010300" cy="1241700"/>
          </a:xfrm>
          <a:prstGeom prst="rect">
            <a:avLst/>
          </a:prstGeom>
          <a:noFill/>
          <a:ln>
            <a:noFill/>
          </a:ln>
        </p:spPr>
        <p:txBody>
          <a:bodyPr anchorCtr="0" anchor="t" bIns="34275" lIns="68575" spcFirstLastPara="1" rIns="68575" wrap="square" tIns="34275">
            <a:noAutofit/>
          </a:bodyPr>
          <a:lstStyle>
            <a:lvl1pPr lvl="0" algn="r">
              <a:lnSpc>
                <a:spcPct val="90000"/>
              </a:lnSpc>
              <a:spcBef>
                <a:spcPts val="800"/>
              </a:spcBef>
              <a:spcAft>
                <a:spcPts val="0"/>
              </a:spcAft>
              <a:buClr>
                <a:schemeClr val="dk1"/>
              </a:buClr>
              <a:buSzPts val="1500"/>
              <a:buNone/>
              <a:defRPr sz="1500">
                <a:solidFill>
                  <a:schemeClr val="dk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52" name="Google Shape;52;p32"/>
          <p:cNvPicPr preferRelativeResize="0"/>
          <p:nvPr/>
        </p:nvPicPr>
        <p:blipFill rotWithShape="1">
          <a:blip r:embed="rId2">
            <a:alphaModFix/>
          </a:blip>
          <a:srcRect b="0" l="0" r="0" t="0"/>
          <a:stretch/>
        </p:blipFill>
        <p:spPr>
          <a:xfrm>
            <a:off x="1828176" y="1473590"/>
            <a:ext cx="5487645" cy="1371601"/>
          </a:xfrm>
          <a:prstGeom prst="rect">
            <a:avLst/>
          </a:prstGeom>
          <a:noFill/>
          <a:ln>
            <a:noFill/>
          </a:ln>
        </p:spPr>
      </p:pic>
      <p:sp>
        <p:nvSpPr>
          <p:cNvPr id="53" name="Google Shape;53;p32"/>
          <p:cNvSpPr txBox="1"/>
          <p:nvPr>
            <p:ph type="ctrTitle"/>
          </p:nvPr>
        </p:nvSpPr>
        <p:spPr>
          <a:xfrm>
            <a:off x="2057400" y="2894174"/>
            <a:ext cx="5010300" cy="276000"/>
          </a:xfrm>
          <a:prstGeom prst="rect">
            <a:avLst/>
          </a:prstGeom>
          <a:noFill/>
          <a:ln>
            <a:noFill/>
          </a:ln>
        </p:spPr>
        <p:txBody>
          <a:bodyPr anchorCtr="0" anchor="t" bIns="34275" lIns="68575" spcFirstLastPara="1" rIns="68575" wrap="square" tIns="34275">
            <a:noAutofit/>
          </a:bodyPr>
          <a:lstStyle>
            <a:lvl1pPr lvl="0" algn="r">
              <a:lnSpc>
                <a:spcPct val="90000"/>
              </a:lnSpc>
              <a:spcBef>
                <a:spcPts val="0"/>
              </a:spcBef>
              <a:spcAft>
                <a:spcPts val="0"/>
              </a:spcAft>
              <a:buClr>
                <a:schemeClr val="dk1"/>
              </a:buClr>
              <a:buSzPts val="1500"/>
              <a:buFont typeface="Arial"/>
              <a:buNone/>
              <a:defRPr sz="1500">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4" name="Google Shape;54;p32"/>
          <p:cNvSpPr txBox="1"/>
          <p:nvPr>
            <p:ph idx="12" type="sldNum"/>
          </p:nvPr>
        </p:nvSpPr>
        <p:spPr>
          <a:xfrm>
            <a:off x="8556784" y="4749851"/>
            <a:ext cx="548700" cy="393600"/>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17_Title Slide">
    <p:bg>
      <p:bgPr>
        <a:solidFill>
          <a:srgbClr val="70C7BF"/>
        </a:solidFill>
      </p:bgPr>
    </p:bg>
    <p:spTree>
      <p:nvGrpSpPr>
        <p:cNvPr id="55" name="Shape 55"/>
        <p:cNvGrpSpPr/>
        <p:nvPr/>
      </p:nvGrpSpPr>
      <p:grpSpPr>
        <a:xfrm>
          <a:off x="0" y="0"/>
          <a:ext cx="0" cy="0"/>
          <a:chOff x="0" y="0"/>
          <a:chExt cx="0" cy="0"/>
        </a:xfrm>
      </p:grpSpPr>
      <p:pic>
        <p:nvPicPr>
          <p:cNvPr id="56" name="Google Shape;56;p33"/>
          <p:cNvPicPr preferRelativeResize="0"/>
          <p:nvPr/>
        </p:nvPicPr>
        <p:blipFill rotWithShape="1">
          <a:blip r:embed="rId2">
            <a:alphaModFix/>
          </a:blip>
          <a:srcRect b="0" l="0" r="0" t="3025"/>
          <a:stretch/>
        </p:blipFill>
        <p:spPr>
          <a:xfrm>
            <a:off x="0" y="0"/>
            <a:ext cx="9144002" cy="4433863"/>
          </a:xfrm>
          <a:prstGeom prst="rect">
            <a:avLst/>
          </a:prstGeom>
          <a:noFill/>
          <a:ln>
            <a:noFill/>
          </a:ln>
        </p:spPr>
      </p:pic>
      <p:sp>
        <p:nvSpPr>
          <p:cNvPr id="57" name="Google Shape;57;p33"/>
          <p:cNvSpPr/>
          <p:nvPr/>
        </p:nvSpPr>
        <p:spPr>
          <a:xfrm>
            <a:off x="0" y="2794850"/>
            <a:ext cx="9144000" cy="2348700"/>
          </a:xfrm>
          <a:prstGeom prst="rect">
            <a:avLst/>
          </a:prstGeom>
          <a:solidFill>
            <a:srgbClr val="70C7B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8" name="Google Shape;58;p33"/>
          <p:cNvSpPr txBox="1"/>
          <p:nvPr>
            <p:ph idx="1" type="subTitle"/>
          </p:nvPr>
        </p:nvSpPr>
        <p:spPr>
          <a:xfrm>
            <a:off x="2057400" y="3202784"/>
            <a:ext cx="5010300" cy="1241700"/>
          </a:xfrm>
          <a:prstGeom prst="rect">
            <a:avLst/>
          </a:prstGeom>
          <a:noFill/>
          <a:ln>
            <a:noFill/>
          </a:ln>
        </p:spPr>
        <p:txBody>
          <a:bodyPr anchorCtr="0" anchor="t" bIns="34275" lIns="68575" spcFirstLastPara="1" rIns="68575" wrap="square" tIns="34275">
            <a:noAutofit/>
          </a:bodyPr>
          <a:lstStyle>
            <a:lvl1pPr lvl="0" algn="r">
              <a:lnSpc>
                <a:spcPct val="90000"/>
              </a:lnSpc>
              <a:spcBef>
                <a:spcPts val="800"/>
              </a:spcBef>
              <a:spcAft>
                <a:spcPts val="0"/>
              </a:spcAft>
              <a:buClr>
                <a:schemeClr val="lt1"/>
              </a:buClr>
              <a:buSzPts val="1500"/>
              <a:buNone/>
              <a:defRPr sz="1500">
                <a:solidFill>
                  <a:schemeClr val="l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33"/>
          <p:cNvSpPr txBox="1"/>
          <p:nvPr>
            <p:ph type="ctrTitle"/>
          </p:nvPr>
        </p:nvSpPr>
        <p:spPr>
          <a:xfrm>
            <a:off x="2057400" y="2894174"/>
            <a:ext cx="5010300" cy="276000"/>
          </a:xfrm>
          <a:prstGeom prst="rect">
            <a:avLst/>
          </a:prstGeom>
          <a:noFill/>
          <a:ln>
            <a:noFill/>
          </a:ln>
        </p:spPr>
        <p:txBody>
          <a:bodyPr anchorCtr="0" anchor="t" bIns="34275" lIns="68575" spcFirstLastPara="1" rIns="68575" wrap="square" tIns="34275">
            <a:noAutofit/>
          </a:bodyPr>
          <a:lstStyle>
            <a:lvl1pPr lvl="0" algn="r">
              <a:lnSpc>
                <a:spcPct val="90000"/>
              </a:lnSpc>
              <a:spcBef>
                <a:spcPts val="0"/>
              </a:spcBef>
              <a:spcAft>
                <a:spcPts val="0"/>
              </a:spcAft>
              <a:buClr>
                <a:schemeClr val="lt1"/>
              </a:buClr>
              <a:buSzPts val="1500"/>
              <a:buFont typeface="Arial"/>
              <a:buNone/>
              <a:defRPr sz="15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33"/>
          <p:cNvSpPr/>
          <p:nvPr/>
        </p:nvSpPr>
        <p:spPr>
          <a:xfrm>
            <a:off x="0" y="0"/>
            <a:ext cx="9144000" cy="1543200"/>
          </a:xfrm>
          <a:prstGeom prst="rect">
            <a:avLst/>
          </a:prstGeom>
          <a:solidFill>
            <a:srgbClr val="70C7B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1" name="Google Shape;61;p33"/>
          <p:cNvSpPr txBox="1"/>
          <p:nvPr>
            <p:ph idx="12" type="sldNum"/>
          </p:nvPr>
        </p:nvSpPr>
        <p:spPr>
          <a:xfrm>
            <a:off x="8556784" y="4749851"/>
            <a:ext cx="548700" cy="393600"/>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37" Type="http://schemas.openxmlformats.org/officeDocument/2006/relationships/theme" Target="../theme/theme2.xml"/><Relationship Id="rId14" Type="http://schemas.openxmlformats.org/officeDocument/2006/relationships/slideLayout" Target="../slideLayouts/slideLayout13.xml"/><Relationship Id="rId36" Type="http://schemas.openxmlformats.org/officeDocument/2006/relationships/slideLayout" Target="../slideLayouts/slideLayout35.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2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10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10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10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10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10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10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10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24"/>
          <p:cNvPicPr preferRelativeResize="0"/>
          <p:nvPr/>
        </p:nvPicPr>
        <p:blipFill rotWithShape="1">
          <a:blip r:embed="rId1">
            <a:alphaModFix/>
          </a:blip>
          <a:srcRect b="0" l="0" r="0" t="0"/>
          <a:stretch/>
        </p:blipFill>
        <p:spPr>
          <a:xfrm>
            <a:off x="342900" y="4786928"/>
            <a:ext cx="953919" cy="221130"/>
          </a:xfrm>
          <a:prstGeom prst="rect">
            <a:avLst/>
          </a:prstGeom>
          <a:noFill/>
          <a:ln>
            <a:noFill/>
          </a:ln>
        </p:spPr>
      </p:pic>
      <p:cxnSp>
        <p:nvCxnSpPr>
          <p:cNvPr id="10" name="Google Shape;10;p24"/>
          <p:cNvCxnSpPr/>
          <p:nvPr/>
        </p:nvCxnSpPr>
        <p:spPr>
          <a:xfrm>
            <a:off x="342900" y="4682888"/>
            <a:ext cx="8400900" cy="0"/>
          </a:xfrm>
          <a:prstGeom prst="straightConnector1">
            <a:avLst/>
          </a:prstGeom>
          <a:noFill/>
          <a:ln cap="flat" cmpd="sng" w="9525">
            <a:solidFill>
              <a:schemeClr val="dk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3.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8.png"/><Relationship Id="rId4" Type="http://schemas.openxmlformats.org/officeDocument/2006/relationships/image" Target="../media/image41.png"/><Relationship Id="rId5" Type="http://schemas.openxmlformats.org/officeDocument/2006/relationships/image" Target="../media/image4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2.png"/><Relationship Id="rId4" Type="http://schemas.openxmlformats.org/officeDocument/2006/relationships/image" Target="../media/image39.png"/><Relationship Id="rId5"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3.png"/><Relationship Id="rId4" Type="http://schemas.openxmlformats.org/officeDocument/2006/relationships/hyperlink" Target="http://www.sciencedirect.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1.png"/><Relationship Id="rId4" Type="http://schemas.openxmlformats.org/officeDocument/2006/relationships/hyperlink" Target="https://www.researchgate.net/figure/Efflux-transporters-at-the-blood-brain-barrier-These-are-mainly-ATP-binding-cassette_fig4_32522132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hyperlink" Target="http://www.socratic.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19.png"/><Relationship Id="rId6"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0.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8.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
          <p:cNvSpPr txBox="1"/>
          <p:nvPr>
            <p:ph idx="1" type="subTitle"/>
          </p:nvPr>
        </p:nvSpPr>
        <p:spPr>
          <a:xfrm>
            <a:off x="2348775" y="3686375"/>
            <a:ext cx="5385000" cy="923100"/>
          </a:xfrm>
          <a:prstGeom prst="rect">
            <a:avLst/>
          </a:prstGeom>
          <a:noFill/>
          <a:ln>
            <a:noFill/>
          </a:ln>
        </p:spPr>
        <p:txBody>
          <a:bodyPr anchorCtr="0" anchor="t" bIns="34275" lIns="68575" spcFirstLastPara="1" rIns="68575" wrap="square" tIns="34275">
            <a:noAutofit/>
          </a:bodyPr>
          <a:lstStyle/>
          <a:p>
            <a:pPr indent="0" lvl="0" marL="0" rtl="0" algn="r">
              <a:lnSpc>
                <a:spcPct val="90000"/>
              </a:lnSpc>
              <a:spcBef>
                <a:spcPts val="800"/>
              </a:spcBef>
              <a:spcAft>
                <a:spcPts val="0"/>
              </a:spcAft>
              <a:buClr>
                <a:schemeClr val="lt1"/>
              </a:buClr>
              <a:buSzPts val="1500"/>
              <a:buNone/>
            </a:pPr>
            <a:r>
              <a:rPr lang="en" sz="1100"/>
              <a:t>Sarah Abu-Salih, PharmD Candidate</a:t>
            </a:r>
            <a:endParaRPr sz="1100"/>
          </a:p>
          <a:p>
            <a:pPr indent="0" lvl="0" marL="0" rtl="0" algn="r">
              <a:lnSpc>
                <a:spcPct val="90000"/>
              </a:lnSpc>
              <a:spcBef>
                <a:spcPts val="800"/>
              </a:spcBef>
              <a:spcAft>
                <a:spcPts val="0"/>
              </a:spcAft>
              <a:buClr>
                <a:schemeClr val="lt1"/>
              </a:buClr>
              <a:buSzPts val="1500"/>
              <a:buNone/>
            </a:pPr>
            <a:r>
              <a:rPr lang="en" sz="1100"/>
              <a:t>Butler University</a:t>
            </a:r>
            <a:endParaRPr sz="1100"/>
          </a:p>
          <a:p>
            <a:pPr indent="0" lvl="0" marL="0" rtl="0" algn="r">
              <a:lnSpc>
                <a:spcPct val="90000"/>
              </a:lnSpc>
              <a:spcBef>
                <a:spcPts val="800"/>
              </a:spcBef>
              <a:spcAft>
                <a:spcPts val="0"/>
              </a:spcAft>
              <a:buClr>
                <a:schemeClr val="lt1"/>
              </a:buClr>
              <a:buSzPts val="1500"/>
              <a:buNone/>
            </a:pPr>
            <a:r>
              <a:rPr lang="en" sz="1100"/>
              <a:t>Mentor: Dr. Amanda Paulson, PhD</a:t>
            </a:r>
            <a:endParaRPr sz="1100"/>
          </a:p>
          <a:p>
            <a:pPr indent="0" lvl="0" marL="0" rtl="0" algn="r">
              <a:lnSpc>
                <a:spcPct val="90000"/>
              </a:lnSpc>
              <a:spcBef>
                <a:spcPts val="800"/>
              </a:spcBef>
              <a:spcAft>
                <a:spcPts val="0"/>
              </a:spcAft>
              <a:buClr>
                <a:schemeClr val="lt1"/>
              </a:buClr>
              <a:buSzPts val="1500"/>
              <a:buNone/>
            </a:pPr>
            <a:r>
              <a:rPr lang="en" sz="1100"/>
              <a:t>2021 ATOM Internship Symposium | July 30, 2021</a:t>
            </a:r>
            <a:endParaRPr sz="1100"/>
          </a:p>
          <a:p>
            <a:pPr indent="0" lvl="0" marL="0" rtl="0" algn="r">
              <a:lnSpc>
                <a:spcPct val="90000"/>
              </a:lnSpc>
              <a:spcBef>
                <a:spcPts val="800"/>
              </a:spcBef>
              <a:spcAft>
                <a:spcPts val="0"/>
              </a:spcAft>
              <a:buClr>
                <a:schemeClr val="lt1"/>
              </a:buClr>
              <a:buSzPts val="1500"/>
              <a:buNone/>
            </a:pPr>
            <a:r>
              <a:t/>
            </a:r>
            <a:endParaRPr sz="1100"/>
          </a:p>
        </p:txBody>
      </p:sp>
      <p:sp>
        <p:nvSpPr>
          <p:cNvPr id="238" name="Google Shape;238;p1"/>
          <p:cNvSpPr txBox="1"/>
          <p:nvPr>
            <p:ph type="ctrTitle"/>
          </p:nvPr>
        </p:nvSpPr>
        <p:spPr>
          <a:xfrm>
            <a:off x="2057400" y="2894175"/>
            <a:ext cx="5385000" cy="2760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1500"/>
              <a:buFont typeface="Arial"/>
              <a:buNone/>
            </a:pPr>
            <a:r>
              <a:rPr b="1" lang="en" sz="1800"/>
              <a:t>Prediction of P-gp Efflux within the Blood Brain Barrier Impacting Molecule Transport or Inhibition</a:t>
            </a:r>
            <a:r>
              <a:rPr b="1" lang="en"/>
              <a:t>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7"/>
          <p:cNvSpPr txBox="1"/>
          <p:nvPr/>
        </p:nvSpPr>
        <p:spPr>
          <a:xfrm>
            <a:off x="0" y="0"/>
            <a:ext cx="8783100" cy="89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dk1"/>
                </a:solidFill>
                <a:latin typeface="Arial"/>
                <a:ea typeface="Arial"/>
                <a:cs typeface="Arial"/>
                <a:sym typeface="Arial"/>
              </a:rPr>
              <a:t>Diversity of Data</a:t>
            </a:r>
            <a:endParaRPr b="1"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2" name="Google Shape;342;p7"/>
          <p:cNvPicPr preferRelativeResize="0"/>
          <p:nvPr/>
        </p:nvPicPr>
        <p:blipFill rotWithShape="1">
          <a:blip r:embed="rId3">
            <a:alphaModFix/>
          </a:blip>
          <a:srcRect b="0" l="0" r="0" t="0"/>
          <a:stretch/>
        </p:blipFill>
        <p:spPr>
          <a:xfrm>
            <a:off x="1127875" y="1125913"/>
            <a:ext cx="2640350" cy="2598750"/>
          </a:xfrm>
          <a:prstGeom prst="rect">
            <a:avLst/>
          </a:prstGeom>
          <a:noFill/>
          <a:ln>
            <a:noFill/>
          </a:ln>
        </p:spPr>
      </p:pic>
      <p:pic>
        <p:nvPicPr>
          <p:cNvPr id="343" name="Google Shape;343;p7"/>
          <p:cNvPicPr preferRelativeResize="0"/>
          <p:nvPr/>
        </p:nvPicPr>
        <p:blipFill rotWithShape="1">
          <a:blip r:embed="rId4">
            <a:alphaModFix/>
          </a:blip>
          <a:srcRect b="0" l="0" r="0" t="0"/>
          <a:stretch/>
        </p:blipFill>
        <p:spPr>
          <a:xfrm>
            <a:off x="4671150" y="954825"/>
            <a:ext cx="3689649" cy="2659000"/>
          </a:xfrm>
          <a:prstGeom prst="rect">
            <a:avLst/>
          </a:prstGeom>
          <a:noFill/>
          <a:ln>
            <a:noFill/>
          </a:ln>
        </p:spPr>
      </p:pic>
      <p:sp>
        <p:nvSpPr>
          <p:cNvPr id="344" name="Google Shape;344;p7"/>
          <p:cNvSpPr txBox="1"/>
          <p:nvPr/>
        </p:nvSpPr>
        <p:spPr>
          <a:xfrm>
            <a:off x="948050" y="3858125"/>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Arial"/>
                <a:ea typeface="Arial"/>
                <a:cs typeface="Arial"/>
                <a:sym typeface="Arial"/>
              </a:rPr>
              <a:t>Figure 4. </a:t>
            </a:r>
            <a:r>
              <a:rPr b="0" i="0" lang="en" sz="1000" u="none" cap="none" strike="noStrike">
                <a:solidFill>
                  <a:schemeClr val="dk1"/>
                </a:solidFill>
                <a:latin typeface="Arial"/>
                <a:ea typeface="Arial"/>
                <a:cs typeface="Arial"/>
                <a:sym typeface="Arial"/>
              </a:rPr>
              <a:t>Overlap of smiles strings within data acquired from ChEMBL, DTC, and Excape.</a:t>
            </a:r>
            <a:endParaRPr b="0" i="0" sz="1400" u="none" cap="none" strike="noStrike">
              <a:solidFill>
                <a:schemeClr val="dk1"/>
              </a:solidFill>
              <a:latin typeface="Arial"/>
              <a:ea typeface="Arial"/>
              <a:cs typeface="Arial"/>
              <a:sym typeface="Arial"/>
            </a:endParaRPr>
          </a:p>
        </p:txBody>
      </p:sp>
      <p:sp>
        <p:nvSpPr>
          <p:cNvPr id="345" name="Google Shape;345;p7"/>
          <p:cNvSpPr txBox="1"/>
          <p:nvPr/>
        </p:nvSpPr>
        <p:spPr>
          <a:xfrm>
            <a:off x="5160350" y="3781175"/>
            <a:ext cx="3000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Arial"/>
                <a:ea typeface="Arial"/>
                <a:cs typeface="Arial"/>
                <a:sym typeface="Arial"/>
              </a:rPr>
              <a:t>Figure 5. </a:t>
            </a:r>
            <a:r>
              <a:rPr b="0" i="0" lang="en" sz="1000" u="none" cap="none" strike="noStrike">
                <a:solidFill>
                  <a:schemeClr val="dk1"/>
                </a:solidFill>
                <a:latin typeface="Arial"/>
                <a:ea typeface="Arial"/>
                <a:cs typeface="Arial"/>
                <a:sym typeface="Arial"/>
              </a:rPr>
              <a:t>Distribution of tanimoto distances between ecfp feature vectors using combined and curated data from ChEMBL, DTC, and Excape.</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2"/>
          <p:cNvSpPr txBox="1"/>
          <p:nvPr/>
        </p:nvSpPr>
        <p:spPr>
          <a:xfrm>
            <a:off x="0" y="0"/>
            <a:ext cx="77244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dk1"/>
                </a:solidFill>
                <a:latin typeface="Arial"/>
                <a:ea typeface="Arial"/>
                <a:cs typeface="Arial"/>
                <a:sym typeface="Arial"/>
              </a:rPr>
              <a:t>Regression Model Data </a:t>
            </a:r>
            <a:endParaRPr b="1" i="0" sz="3200" u="none" cap="none" strike="noStrike">
              <a:solidFill>
                <a:schemeClr val="dk1"/>
              </a:solidFill>
              <a:latin typeface="Arial"/>
              <a:ea typeface="Arial"/>
              <a:cs typeface="Arial"/>
              <a:sym typeface="Arial"/>
            </a:endParaRPr>
          </a:p>
        </p:txBody>
      </p:sp>
      <p:pic>
        <p:nvPicPr>
          <p:cNvPr id="351" name="Google Shape;351;p12"/>
          <p:cNvPicPr preferRelativeResize="0"/>
          <p:nvPr/>
        </p:nvPicPr>
        <p:blipFill rotWithShape="1">
          <a:blip r:embed="rId3">
            <a:alphaModFix/>
          </a:blip>
          <a:srcRect b="0" l="0" r="0" t="0"/>
          <a:stretch/>
        </p:blipFill>
        <p:spPr>
          <a:xfrm>
            <a:off x="2833862" y="1013825"/>
            <a:ext cx="3659886" cy="2452175"/>
          </a:xfrm>
          <a:prstGeom prst="rect">
            <a:avLst/>
          </a:prstGeom>
          <a:noFill/>
          <a:ln>
            <a:noFill/>
          </a:ln>
        </p:spPr>
      </p:pic>
      <p:sp>
        <p:nvSpPr>
          <p:cNvPr id="352" name="Google Shape;352;p12"/>
          <p:cNvSpPr txBox="1"/>
          <p:nvPr/>
        </p:nvSpPr>
        <p:spPr>
          <a:xfrm>
            <a:off x="3163813" y="3585775"/>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2"/>
          <p:cNvSpPr txBox="1"/>
          <p:nvPr/>
        </p:nvSpPr>
        <p:spPr>
          <a:xfrm>
            <a:off x="2248050" y="748000"/>
            <a:ext cx="4831500" cy="6156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Overlap of SMILES Strings Between Regression Dataframes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3"/>
          <p:cNvSpPr txBox="1"/>
          <p:nvPr/>
        </p:nvSpPr>
        <p:spPr>
          <a:xfrm>
            <a:off x="0" y="0"/>
            <a:ext cx="3000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dk1"/>
                </a:solidFill>
                <a:latin typeface="Arial"/>
                <a:ea typeface="Arial"/>
                <a:cs typeface="Arial"/>
                <a:sym typeface="Arial"/>
              </a:rPr>
              <a:t>Modeling</a:t>
            </a:r>
            <a:endParaRPr b="0" i="0" sz="1400" u="none" cap="none" strike="noStrike">
              <a:solidFill>
                <a:srgbClr val="000000"/>
              </a:solidFill>
              <a:latin typeface="Arial"/>
              <a:ea typeface="Arial"/>
              <a:cs typeface="Arial"/>
              <a:sym typeface="Arial"/>
            </a:endParaRPr>
          </a:p>
        </p:txBody>
      </p:sp>
      <p:sp>
        <p:nvSpPr>
          <p:cNvPr id="359" name="Google Shape;359;p13"/>
          <p:cNvSpPr txBox="1"/>
          <p:nvPr/>
        </p:nvSpPr>
        <p:spPr>
          <a:xfrm>
            <a:off x="208050" y="2455038"/>
            <a:ext cx="1236900" cy="4464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Arial"/>
                <a:ea typeface="Arial"/>
                <a:cs typeface="Arial"/>
                <a:sym typeface="Arial"/>
              </a:rPr>
              <a:t>Features</a:t>
            </a:r>
            <a:endParaRPr b="1" i="0" sz="1700" u="none" cap="none" strike="noStrike">
              <a:solidFill>
                <a:srgbClr val="000000"/>
              </a:solidFill>
              <a:latin typeface="Arial"/>
              <a:ea typeface="Arial"/>
              <a:cs typeface="Arial"/>
              <a:sym typeface="Arial"/>
            </a:endParaRPr>
          </a:p>
        </p:txBody>
      </p:sp>
      <p:sp>
        <p:nvSpPr>
          <p:cNvPr id="360" name="Google Shape;360;p13"/>
          <p:cNvSpPr txBox="1"/>
          <p:nvPr/>
        </p:nvSpPr>
        <p:spPr>
          <a:xfrm>
            <a:off x="4724650" y="2455050"/>
            <a:ext cx="1042200" cy="446400"/>
          </a:xfrm>
          <a:prstGeom prst="rect">
            <a:avLst/>
          </a:prstGeom>
          <a:solidFill>
            <a:schemeClr val="accent6"/>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Arial"/>
                <a:ea typeface="Arial"/>
                <a:cs typeface="Arial"/>
                <a:sym typeface="Arial"/>
              </a:rPr>
              <a:t>Models</a:t>
            </a:r>
            <a:endParaRPr b="1" i="0" sz="1700" u="none" cap="none" strike="noStrike">
              <a:solidFill>
                <a:srgbClr val="000000"/>
              </a:solidFill>
              <a:latin typeface="Arial"/>
              <a:ea typeface="Arial"/>
              <a:cs typeface="Arial"/>
              <a:sym typeface="Arial"/>
            </a:endParaRPr>
          </a:p>
        </p:txBody>
      </p:sp>
      <p:cxnSp>
        <p:nvCxnSpPr>
          <p:cNvPr id="361" name="Google Shape;361;p13"/>
          <p:cNvCxnSpPr>
            <a:stCxn id="359" idx="3"/>
            <a:endCxn id="362" idx="1"/>
          </p:cNvCxnSpPr>
          <p:nvPr/>
        </p:nvCxnSpPr>
        <p:spPr>
          <a:xfrm flipH="1" rot="10800000">
            <a:off x="1444950" y="1734438"/>
            <a:ext cx="716400" cy="943800"/>
          </a:xfrm>
          <a:prstGeom prst="straightConnector1">
            <a:avLst/>
          </a:prstGeom>
          <a:noFill/>
          <a:ln cap="flat" cmpd="sng" w="9525">
            <a:solidFill>
              <a:schemeClr val="dk2"/>
            </a:solidFill>
            <a:prstDash val="solid"/>
            <a:round/>
            <a:headEnd len="sm" w="sm" type="none"/>
            <a:tailEnd len="med" w="med" type="triangle"/>
          </a:ln>
        </p:spPr>
      </p:cxnSp>
      <p:cxnSp>
        <p:nvCxnSpPr>
          <p:cNvPr id="363" name="Google Shape;363;p13"/>
          <p:cNvCxnSpPr>
            <a:stCxn id="359" idx="3"/>
            <a:endCxn id="364" idx="1"/>
          </p:cNvCxnSpPr>
          <p:nvPr/>
        </p:nvCxnSpPr>
        <p:spPr>
          <a:xfrm flipH="1" rot="10800000">
            <a:off x="1444950" y="2206338"/>
            <a:ext cx="1042200" cy="471900"/>
          </a:xfrm>
          <a:prstGeom prst="straightConnector1">
            <a:avLst/>
          </a:prstGeom>
          <a:noFill/>
          <a:ln cap="flat" cmpd="sng" w="9525">
            <a:solidFill>
              <a:schemeClr val="dk2"/>
            </a:solidFill>
            <a:prstDash val="solid"/>
            <a:round/>
            <a:headEnd len="sm" w="sm" type="none"/>
            <a:tailEnd len="med" w="med" type="triangle"/>
          </a:ln>
        </p:spPr>
      </p:cxnSp>
      <p:cxnSp>
        <p:nvCxnSpPr>
          <p:cNvPr id="365" name="Google Shape;365;p13"/>
          <p:cNvCxnSpPr>
            <a:stCxn id="359" idx="3"/>
            <a:endCxn id="366" idx="1"/>
          </p:cNvCxnSpPr>
          <p:nvPr/>
        </p:nvCxnSpPr>
        <p:spPr>
          <a:xfrm>
            <a:off x="1444950" y="2678238"/>
            <a:ext cx="1092600" cy="144900"/>
          </a:xfrm>
          <a:prstGeom prst="straightConnector1">
            <a:avLst/>
          </a:prstGeom>
          <a:noFill/>
          <a:ln cap="flat" cmpd="sng" w="9525">
            <a:solidFill>
              <a:schemeClr val="dk2"/>
            </a:solidFill>
            <a:prstDash val="solid"/>
            <a:round/>
            <a:headEnd len="sm" w="sm" type="none"/>
            <a:tailEnd len="med" w="med" type="triangle"/>
          </a:ln>
        </p:spPr>
      </p:cxnSp>
      <p:cxnSp>
        <p:nvCxnSpPr>
          <p:cNvPr id="367" name="Google Shape;367;p13"/>
          <p:cNvCxnSpPr>
            <a:stCxn id="359" idx="3"/>
            <a:endCxn id="368" idx="1"/>
          </p:cNvCxnSpPr>
          <p:nvPr/>
        </p:nvCxnSpPr>
        <p:spPr>
          <a:xfrm>
            <a:off x="1444950" y="2678238"/>
            <a:ext cx="1335300" cy="761700"/>
          </a:xfrm>
          <a:prstGeom prst="straightConnector1">
            <a:avLst/>
          </a:prstGeom>
          <a:noFill/>
          <a:ln cap="flat" cmpd="sng" w="9525">
            <a:solidFill>
              <a:schemeClr val="dk2"/>
            </a:solidFill>
            <a:prstDash val="solid"/>
            <a:round/>
            <a:headEnd len="sm" w="sm" type="none"/>
            <a:tailEnd len="med" w="med" type="triangle"/>
          </a:ln>
        </p:spPr>
      </p:cxnSp>
      <p:cxnSp>
        <p:nvCxnSpPr>
          <p:cNvPr id="369" name="Google Shape;369;p13"/>
          <p:cNvCxnSpPr>
            <a:stCxn id="359" idx="3"/>
            <a:endCxn id="370" idx="0"/>
          </p:cNvCxnSpPr>
          <p:nvPr/>
        </p:nvCxnSpPr>
        <p:spPr>
          <a:xfrm>
            <a:off x="1444950" y="2678238"/>
            <a:ext cx="667800" cy="761700"/>
          </a:xfrm>
          <a:prstGeom prst="straightConnector1">
            <a:avLst/>
          </a:prstGeom>
          <a:noFill/>
          <a:ln cap="flat" cmpd="sng" w="9525">
            <a:solidFill>
              <a:schemeClr val="dk2"/>
            </a:solidFill>
            <a:prstDash val="solid"/>
            <a:round/>
            <a:headEnd len="sm" w="sm" type="none"/>
            <a:tailEnd len="med" w="med" type="triangle"/>
          </a:ln>
        </p:spPr>
      </p:cxnSp>
      <p:sp>
        <p:nvSpPr>
          <p:cNvPr id="362" name="Google Shape;362;p13"/>
          <p:cNvSpPr txBox="1"/>
          <p:nvPr/>
        </p:nvSpPr>
        <p:spPr>
          <a:xfrm>
            <a:off x="2161350" y="1541913"/>
            <a:ext cx="693600" cy="3849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RDKit</a:t>
            </a:r>
            <a:endParaRPr b="0" i="0" sz="1300" u="none" cap="none" strike="noStrike">
              <a:solidFill>
                <a:srgbClr val="000000"/>
              </a:solidFill>
              <a:latin typeface="Arial"/>
              <a:ea typeface="Arial"/>
              <a:cs typeface="Arial"/>
              <a:sym typeface="Arial"/>
            </a:endParaRPr>
          </a:p>
        </p:txBody>
      </p:sp>
      <p:sp>
        <p:nvSpPr>
          <p:cNvPr id="364" name="Google Shape;364;p13"/>
          <p:cNvSpPr txBox="1"/>
          <p:nvPr/>
        </p:nvSpPr>
        <p:spPr>
          <a:xfrm>
            <a:off x="2487125" y="2013888"/>
            <a:ext cx="693600" cy="3849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ECFP</a:t>
            </a:r>
            <a:endParaRPr b="0" i="0" sz="1300" u="none" cap="none" strike="noStrike">
              <a:solidFill>
                <a:srgbClr val="000000"/>
              </a:solidFill>
              <a:latin typeface="Arial"/>
              <a:ea typeface="Arial"/>
              <a:cs typeface="Arial"/>
              <a:sym typeface="Arial"/>
            </a:endParaRPr>
          </a:p>
        </p:txBody>
      </p:sp>
      <p:sp>
        <p:nvSpPr>
          <p:cNvPr id="366" name="Google Shape;366;p13"/>
          <p:cNvSpPr txBox="1"/>
          <p:nvPr/>
        </p:nvSpPr>
        <p:spPr>
          <a:xfrm>
            <a:off x="2537650" y="2630663"/>
            <a:ext cx="693600" cy="3849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MOE</a:t>
            </a:r>
            <a:endParaRPr b="0" i="0" sz="1300" u="none" cap="none" strike="noStrike">
              <a:solidFill>
                <a:srgbClr val="000000"/>
              </a:solidFill>
              <a:latin typeface="Arial"/>
              <a:ea typeface="Arial"/>
              <a:cs typeface="Arial"/>
              <a:sym typeface="Arial"/>
            </a:endParaRPr>
          </a:p>
        </p:txBody>
      </p:sp>
      <p:sp>
        <p:nvSpPr>
          <p:cNvPr id="368" name="Google Shape;368;p13"/>
          <p:cNvSpPr txBox="1"/>
          <p:nvPr/>
        </p:nvSpPr>
        <p:spPr>
          <a:xfrm>
            <a:off x="2780375" y="3247438"/>
            <a:ext cx="1623300" cy="3849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Mordred Filtered</a:t>
            </a:r>
            <a:endParaRPr b="0" i="0" sz="1300" u="none" cap="none" strike="noStrike">
              <a:solidFill>
                <a:srgbClr val="000000"/>
              </a:solidFill>
              <a:latin typeface="Arial"/>
              <a:ea typeface="Arial"/>
              <a:cs typeface="Arial"/>
              <a:sym typeface="Arial"/>
            </a:endParaRPr>
          </a:p>
        </p:txBody>
      </p:sp>
      <p:sp>
        <p:nvSpPr>
          <p:cNvPr id="370" name="Google Shape;370;p13"/>
          <p:cNvSpPr txBox="1"/>
          <p:nvPr/>
        </p:nvSpPr>
        <p:spPr>
          <a:xfrm>
            <a:off x="1765800" y="3439938"/>
            <a:ext cx="693600" cy="3849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GCN</a:t>
            </a:r>
            <a:endParaRPr b="0" i="0" sz="1300" u="none" cap="none" strike="noStrike">
              <a:solidFill>
                <a:srgbClr val="000000"/>
              </a:solidFill>
              <a:latin typeface="Arial"/>
              <a:ea typeface="Arial"/>
              <a:cs typeface="Arial"/>
              <a:sym typeface="Arial"/>
            </a:endParaRPr>
          </a:p>
        </p:txBody>
      </p:sp>
      <p:cxnSp>
        <p:nvCxnSpPr>
          <p:cNvPr id="371" name="Google Shape;371;p13"/>
          <p:cNvCxnSpPr>
            <a:stCxn id="360" idx="3"/>
            <a:endCxn id="372" idx="1"/>
          </p:cNvCxnSpPr>
          <p:nvPr/>
        </p:nvCxnSpPr>
        <p:spPr>
          <a:xfrm flipH="1" rot="10800000">
            <a:off x="5766850" y="2104950"/>
            <a:ext cx="720300" cy="573300"/>
          </a:xfrm>
          <a:prstGeom prst="straightConnector1">
            <a:avLst/>
          </a:prstGeom>
          <a:noFill/>
          <a:ln cap="flat" cmpd="sng" w="9525">
            <a:solidFill>
              <a:schemeClr val="dk2"/>
            </a:solidFill>
            <a:prstDash val="solid"/>
            <a:round/>
            <a:headEnd len="sm" w="sm" type="none"/>
            <a:tailEnd len="med" w="med" type="triangle"/>
          </a:ln>
        </p:spPr>
      </p:cxnSp>
      <p:cxnSp>
        <p:nvCxnSpPr>
          <p:cNvPr id="373" name="Google Shape;373;p13"/>
          <p:cNvCxnSpPr>
            <a:stCxn id="360" idx="3"/>
            <a:endCxn id="374" idx="1"/>
          </p:cNvCxnSpPr>
          <p:nvPr/>
        </p:nvCxnSpPr>
        <p:spPr>
          <a:xfrm>
            <a:off x="5766850" y="2678250"/>
            <a:ext cx="930600" cy="0"/>
          </a:xfrm>
          <a:prstGeom prst="straightConnector1">
            <a:avLst/>
          </a:prstGeom>
          <a:noFill/>
          <a:ln cap="flat" cmpd="sng" w="9525">
            <a:solidFill>
              <a:schemeClr val="dk2"/>
            </a:solidFill>
            <a:prstDash val="solid"/>
            <a:round/>
            <a:headEnd len="sm" w="sm" type="none"/>
            <a:tailEnd len="med" w="med" type="triangle"/>
          </a:ln>
        </p:spPr>
      </p:cxnSp>
      <p:cxnSp>
        <p:nvCxnSpPr>
          <p:cNvPr id="375" name="Google Shape;375;p13"/>
          <p:cNvCxnSpPr>
            <a:stCxn id="360" idx="3"/>
            <a:endCxn id="376" idx="1"/>
          </p:cNvCxnSpPr>
          <p:nvPr/>
        </p:nvCxnSpPr>
        <p:spPr>
          <a:xfrm>
            <a:off x="5766850" y="2678250"/>
            <a:ext cx="655200" cy="573300"/>
          </a:xfrm>
          <a:prstGeom prst="straightConnector1">
            <a:avLst/>
          </a:prstGeom>
          <a:noFill/>
          <a:ln cap="flat" cmpd="sng" w="9525">
            <a:solidFill>
              <a:schemeClr val="dk2"/>
            </a:solidFill>
            <a:prstDash val="solid"/>
            <a:round/>
            <a:headEnd len="sm" w="sm" type="none"/>
            <a:tailEnd len="med" w="med" type="triangle"/>
          </a:ln>
        </p:spPr>
      </p:cxnSp>
      <p:sp>
        <p:nvSpPr>
          <p:cNvPr id="372" name="Google Shape;372;p13"/>
          <p:cNvSpPr txBox="1"/>
          <p:nvPr/>
        </p:nvSpPr>
        <p:spPr>
          <a:xfrm>
            <a:off x="6487150" y="1912625"/>
            <a:ext cx="1548900" cy="384900"/>
          </a:xfrm>
          <a:prstGeom prst="rect">
            <a:avLst/>
          </a:prstGeom>
          <a:solidFill>
            <a:schemeClr val="accent6"/>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Neural Network</a:t>
            </a:r>
            <a:endParaRPr b="0" i="0" sz="1300" u="none" cap="none" strike="noStrike">
              <a:solidFill>
                <a:srgbClr val="000000"/>
              </a:solidFill>
              <a:latin typeface="Arial"/>
              <a:ea typeface="Arial"/>
              <a:cs typeface="Arial"/>
              <a:sym typeface="Arial"/>
            </a:endParaRPr>
          </a:p>
        </p:txBody>
      </p:sp>
      <p:sp>
        <p:nvSpPr>
          <p:cNvPr id="374" name="Google Shape;374;p13"/>
          <p:cNvSpPr txBox="1"/>
          <p:nvPr/>
        </p:nvSpPr>
        <p:spPr>
          <a:xfrm>
            <a:off x="6697450" y="2485800"/>
            <a:ext cx="1623300" cy="384900"/>
          </a:xfrm>
          <a:prstGeom prst="rect">
            <a:avLst/>
          </a:prstGeom>
          <a:solidFill>
            <a:schemeClr val="accent6"/>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Random Forest</a:t>
            </a:r>
            <a:endParaRPr b="0" i="0" sz="1300" u="none" cap="none" strike="noStrike">
              <a:solidFill>
                <a:srgbClr val="000000"/>
              </a:solidFill>
              <a:latin typeface="Arial"/>
              <a:ea typeface="Arial"/>
              <a:cs typeface="Arial"/>
              <a:sym typeface="Arial"/>
            </a:endParaRPr>
          </a:p>
        </p:txBody>
      </p:sp>
      <p:sp>
        <p:nvSpPr>
          <p:cNvPr id="376" name="Google Shape;376;p13"/>
          <p:cNvSpPr txBox="1"/>
          <p:nvPr/>
        </p:nvSpPr>
        <p:spPr>
          <a:xfrm>
            <a:off x="6422050" y="3058975"/>
            <a:ext cx="1042200" cy="384900"/>
          </a:xfrm>
          <a:prstGeom prst="rect">
            <a:avLst/>
          </a:prstGeom>
          <a:solidFill>
            <a:schemeClr val="accent6"/>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XGBoost</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16"/>
          <p:cNvSpPr txBox="1"/>
          <p:nvPr/>
        </p:nvSpPr>
        <p:spPr>
          <a:xfrm>
            <a:off x="0" y="0"/>
            <a:ext cx="80925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dk1"/>
                </a:solidFill>
                <a:latin typeface="Arial"/>
                <a:ea typeface="Arial"/>
                <a:cs typeface="Arial"/>
                <a:sym typeface="Arial"/>
              </a:rPr>
              <a:t>Classification Inhibition Results</a:t>
            </a:r>
            <a:endParaRPr b="0" i="0" sz="1400" u="none" cap="none" strike="noStrike">
              <a:solidFill>
                <a:srgbClr val="000000"/>
              </a:solidFill>
              <a:latin typeface="Arial"/>
              <a:ea typeface="Arial"/>
              <a:cs typeface="Arial"/>
              <a:sym typeface="Arial"/>
            </a:endParaRPr>
          </a:p>
        </p:txBody>
      </p:sp>
      <p:sp>
        <p:nvSpPr>
          <p:cNvPr id="382" name="Google Shape;382;p16"/>
          <p:cNvSpPr txBox="1"/>
          <p:nvPr/>
        </p:nvSpPr>
        <p:spPr>
          <a:xfrm>
            <a:off x="958147" y="1497375"/>
            <a:ext cx="23157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Arial"/>
                <a:ea typeface="Arial"/>
                <a:cs typeface="Arial"/>
                <a:sym typeface="Arial"/>
              </a:rPr>
              <a:t>Confusion Matrix for Validation Set</a:t>
            </a:r>
            <a:endParaRPr b="1" i="0" sz="1000" u="none" cap="none" strike="noStrike">
              <a:solidFill>
                <a:schemeClr val="dk1"/>
              </a:solidFill>
              <a:latin typeface="Arial"/>
              <a:ea typeface="Arial"/>
              <a:cs typeface="Arial"/>
              <a:sym typeface="Arial"/>
            </a:endParaRPr>
          </a:p>
        </p:txBody>
      </p:sp>
      <p:sp>
        <p:nvSpPr>
          <p:cNvPr id="383" name="Google Shape;383;p16"/>
          <p:cNvSpPr txBox="1"/>
          <p:nvPr/>
        </p:nvSpPr>
        <p:spPr>
          <a:xfrm>
            <a:off x="4254525" y="395545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t/>
            </a:r>
            <a:endParaRPr b="0" i="0" sz="1400" u="none" cap="none" strike="noStrike">
              <a:solidFill>
                <a:schemeClr val="dk1"/>
              </a:solidFill>
              <a:latin typeface="Arial"/>
              <a:ea typeface="Arial"/>
              <a:cs typeface="Arial"/>
              <a:sym typeface="Arial"/>
            </a:endParaRPr>
          </a:p>
        </p:txBody>
      </p:sp>
      <p:pic>
        <p:nvPicPr>
          <p:cNvPr id="384" name="Google Shape;384;p16"/>
          <p:cNvPicPr preferRelativeResize="0"/>
          <p:nvPr/>
        </p:nvPicPr>
        <p:blipFill rotWithShape="1">
          <a:blip r:embed="rId3">
            <a:alphaModFix/>
          </a:blip>
          <a:srcRect b="0" l="0" r="0" t="0"/>
          <a:stretch/>
        </p:blipFill>
        <p:spPr>
          <a:xfrm>
            <a:off x="777550" y="1936201"/>
            <a:ext cx="2676875" cy="2558201"/>
          </a:xfrm>
          <a:prstGeom prst="rect">
            <a:avLst/>
          </a:prstGeom>
          <a:noFill/>
          <a:ln>
            <a:noFill/>
          </a:ln>
        </p:spPr>
      </p:pic>
      <p:pic>
        <p:nvPicPr>
          <p:cNvPr id="385" name="Google Shape;385;p16"/>
          <p:cNvPicPr preferRelativeResize="0"/>
          <p:nvPr/>
        </p:nvPicPr>
        <p:blipFill rotWithShape="1">
          <a:blip r:embed="rId4">
            <a:alphaModFix/>
          </a:blip>
          <a:srcRect b="0" l="0" r="0" t="0"/>
          <a:stretch/>
        </p:blipFill>
        <p:spPr>
          <a:xfrm>
            <a:off x="4572000" y="1882950"/>
            <a:ext cx="2781150" cy="2558200"/>
          </a:xfrm>
          <a:prstGeom prst="rect">
            <a:avLst/>
          </a:prstGeom>
          <a:noFill/>
          <a:ln>
            <a:noFill/>
          </a:ln>
        </p:spPr>
      </p:pic>
      <p:sp>
        <p:nvSpPr>
          <p:cNvPr id="386" name="Google Shape;386;p16"/>
          <p:cNvSpPr txBox="1"/>
          <p:nvPr/>
        </p:nvSpPr>
        <p:spPr>
          <a:xfrm>
            <a:off x="-59200" y="520050"/>
            <a:ext cx="7521300" cy="8772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dk1"/>
              </a:buClr>
              <a:buSzPts val="1500"/>
              <a:buFont typeface="Arial"/>
              <a:buChar char="●"/>
            </a:pPr>
            <a:r>
              <a:rPr b="1" i="0" lang="en" sz="1500" u="none" cap="none" strike="noStrike">
                <a:solidFill>
                  <a:schemeClr val="dk1"/>
                </a:solidFill>
                <a:latin typeface="Arial"/>
                <a:ea typeface="Arial"/>
                <a:cs typeface="Arial"/>
                <a:sym typeface="Arial"/>
              </a:rPr>
              <a:t>Best model performance for Classification + Inhibition: </a:t>
            </a:r>
            <a:endParaRPr b="1"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RDKit + Random Forest</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valid_roc_auc_score: 0.974</a:t>
            </a:r>
            <a:endParaRPr b="0" i="0" sz="1400" u="none" cap="none" strike="noStrike">
              <a:solidFill>
                <a:schemeClr val="dk1"/>
              </a:solidFill>
              <a:latin typeface="Arial"/>
              <a:ea typeface="Arial"/>
              <a:cs typeface="Arial"/>
              <a:sym typeface="Arial"/>
            </a:endParaRPr>
          </a:p>
        </p:txBody>
      </p:sp>
      <p:sp>
        <p:nvSpPr>
          <p:cNvPr id="387" name="Google Shape;387;p16"/>
          <p:cNvSpPr txBox="1"/>
          <p:nvPr/>
        </p:nvSpPr>
        <p:spPr>
          <a:xfrm>
            <a:off x="4404000" y="1497375"/>
            <a:ext cx="30000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Arial"/>
                <a:ea typeface="Arial"/>
                <a:cs typeface="Arial"/>
                <a:sym typeface="Arial"/>
              </a:rPr>
              <a:t>Confusion Matrix for Test Set</a:t>
            </a:r>
            <a:endParaRPr b="1" i="0" sz="10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7"/>
          <p:cNvSpPr txBox="1"/>
          <p:nvPr/>
        </p:nvSpPr>
        <p:spPr>
          <a:xfrm>
            <a:off x="0" y="0"/>
            <a:ext cx="9144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dk1"/>
                </a:solidFill>
                <a:latin typeface="Arial"/>
                <a:ea typeface="Arial"/>
                <a:cs typeface="Arial"/>
                <a:sym typeface="Arial"/>
              </a:rPr>
              <a:t>Classification Transport Results </a:t>
            </a:r>
            <a:endParaRPr b="0" i="0" sz="1400" u="none" cap="none" strike="noStrike">
              <a:solidFill>
                <a:srgbClr val="000000"/>
              </a:solidFill>
              <a:latin typeface="Arial"/>
              <a:ea typeface="Arial"/>
              <a:cs typeface="Arial"/>
              <a:sym typeface="Arial"/>
            </a:endParaRPr>
          </a:p>
        </p:txBody>
      </p:sp>
      <p:sp>
        <p:nvSpPr>
          <p:cNvPr id="393" name="Google Shape;393;p17"/>
          <p:cNvSpPr txBox="1"/>
          <p:nvPr/>
        </p:nvSpPr>
        <p:spPr>
          <a:xfrm>
            <a:off x="970475" y="4027150"/>
            <a:ext cx="30000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dk1"/>
              </a:solidFill>
              <a:latin typeface="Arial"/>
              <a:ea typeface="Arial"/>
              <a:cs typeface="Arial"/>
              <a:sym typeface="Arial"/>
            </a:endParaRPr>
          </a:p>
        </p:txBody>
      </p:sp>
      <p:sp>
        <p:nvSpPr>
          <p:cNvPr id="394" name="Google Shape;394;p17"/>
          <p:cNvSpPr txBox="1"/>
          <p:nvPr/>
        </p:nvSpPr>
        <p:spPr>
          <a:xfrm>
            <a:off x="4951225" y="402715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t/>
            </a:r>
            <a:endParaRPr b="0" i="0" sz="1400" u="none" cap="none" strike="noStrike">
              <a:solidFill>
                <a:schemeClr val="dk1"/>
              </a:solidFill>
              <a:latin typeface="Arial"/>
              <a:ea typeface="Arial"/>
              <a:cs typeface="Arial"/>
              <a:sym typeface="Arial"/>
            </a:endParaRPr>
          </a:p>
        </p:txBody>
      </p:sp>
      <p:pic>
        <p:nvPicPr>
          <p:cNvPr id="395" name="Google Shape;395;p17"/>
          <p:cNvPicPr preferRelativeResize="0"/>
          <p:nvPr/>
        </p:nvPicPr>
        <p:blipFill rotWithShape="1">
          <a:blip r:embed="rId3">
            <a:alphaModFix/>
          </a:blip>
          <a:srcRect b="0" l="0" r="0" t="0"/>
          <a:stretch/>
        </p:blipFill>
        <p:spPr>
          <a:xfrm>
            <a:off x="1133775" y="1840298"/>
            <a:ext cx="2673400" cy="2607414"/>
          </a:xfrm>
          <a:prstGeom prst="rect">
            <a:avLst/>
          </a:prstGeom>
          <a:noFill/>
          <a:ln>
            <a:noFill/>
          </a:ln>
        </p:spPr>
      </p:pic>
      <p:pic>
        <p:nvPicPr>
          <p:cNvPr id="396" name="Google Shape;396;p17"/>
          <p:cNvPicPr preferRelativeResize="0"/>
          <p:nvPr/>
        </p:nvPicPr>
        <p:blipFill rotWithShape="1">
          <a:blip r:embed="rId4">
            <a:alphaModFix/>
          </a:blip>
          <a:srcRect b="0" l="0" r="0" t="0"/>
          <a:stretch/>
        </p:blipFill>
        <p:spPr>
          <a:xfrm>
            <a:off x="5034025" y="1840275"/>
            <a:ext cx="2673400" cy="2607458"/>
          </a:xfrm>
          <a:prstGeom prst="rect">
            <a:avLst/>
          </a:prstGeom>
          <a:noFill/>
          <a:ln>
            <a:noFill/>
          </a:ln>
        </p:spPr>
      </p:pic>
      <p:sp>
        <p:nvSpPr>
          <p:cNvPr id="397" name="Google Shape;397;p17"/>
          <p:cNvSpPr txBox="1"/>
          <p:nvPr/>
        </p:nvSpPr>
        <p:spPr>
          <a:xfrm>
            <a:off x="0" y="556700"/>
            <a:ext cx="8291100" cy="8772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dk1"/>
              </a:buClr>
              <a:buSzPts val="1500"/>
              <a:buFont typeface="Arial"/>
              <a:buChar char="●"/>
            </a:pPr>
            <a:r>
              <a:rPr b="1" i="0" lang="en" sz="1500" u="none" cap="none" strike="noStrike">
                <a:solidFill>
                  <a:schemeClr val="dk1"/>
                </a:solidFill>
                <a:latin typeface="Arial"/>
                <a:ea typeface="Arial"/>
                <a:cs typeface="Arial"/>
                <a:sym typeface="Arial"/>
              </a:rPr>
              <a:t>Best model performance for Classification + Transport: </a:t>
            </a:r>
            <a:endParaRPr b="1"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MOE + Random Forest</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valid_roc_auc_score: 0.863</a:t>
            </a:r>
            <a:endParaRPr b="0" i="0" sz="1400" u="none" cap="none" strike="noStrike">
              <a:solidFill>
                <a:schemeClr val="dk1"/>
              </a:solidFill>
              <a:latin typeface="Arial"/>
              <a:ea typeface="Arial"/>
              <a:cs typeface="Arial"/>
              <a:sym typeface="Arial"/>
            </a:endParaRPr>
          </a:p>
        </p:txBody>
      </p:sp>
      <p:sp>
        <p:nvSpPr>
          <p:cNvPr id="398" name="Google Shape;398;p17"/>
          <p:cNvSpPr txBox="1"/>
          <p:nvPr/>
        </p:nvSpPr>
        <p:spPr>
          <a:xfrm>
            <a:off x="878725" y="1501600"/>
            <a:ext cx="30000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Arial"/>
                <a:ea typeface="Arial"/>
                <a:cs typeface="Arial"/>
                <a:sym typeface="Arial"/>
              </a:rPr>
              <a:t>Confusion Matrix for Validation Set</a:t>
            </a:r>
            <a:endParaRPr b="1" i="0" sz="1000" u="none" cap="none" strike="noStrike">
              <a:solidFill>
                <a:schemeClr val="dk1"/>
              </a:solidFill>
              <a:latin typeface="Arial"/>
              <a:ea typeface="Arial"/>
              <a:cs typeface="Arial"/>
              <a:sym typeface="Arial"/>
            </a:endParaRPr>
          </a:p>
        </p:txBody>
      </p:sp>
      <p:sp>
        <p:nvSpPr>
          <p:cNvPr id="399" name="Google Shape;399;p17"/>
          <p:cNvSpPr txBox="1"/>
          <p:nvPr/>
        </p:nvSpPr>
        <p:spPr>
          <a:xfrm>
            <a:off x="4951225" y="1501600"/>
            <a:ext cx="30000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Arial"/>
                <a:ea typeface="Arial"/>
                <a:cs typeface="Arial"/>
                <a:sym typeface="Arial"/>
              </a:rPr>
              <a:t>Confusion Matrix for Test Set</a:t>
            </a:r>
            <a:endParaRPr b="1" i="0" sz="10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8"/>
          <p:cNvSpPr txBox="1"/>
          <p:nvPr/>
        </p:nvSpPr>
        <p:spPr>
          <a:xfrm>
            <a:off x="0" y="0"/>
            <a:ext cx="87429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dk1"/>
                </a:solidFill>
                <a:latin typeface="Arial"/>
                <a:ea typeface="Arial"/>
                <a:cs typeface="Arial"/>
                <a:sym typeface="Arial"/>
              </a:rPr>
              <a:t>Regression Inhibition Results</a:t>
            </a:r>
            <a:endParaRPr b="0" i="0" sz="1400" u="none" cap="none" strike="noStrike">
              <a:solidFill>
                <a:srgbClr val="000000"/>
              </a:solidFill>
              <a:latin typeface="Arial"/>
              <a:ea typeface="Arial"/>
              <a:cs typeface="Arial"/>
              <a:sym typeface="Arial"/>
            </a:endParaRPr>
          </a:p>
        </p:txBody>
      </p:sp>
      <p:sp>
        <p:nvSpPr>
          <p:cNvPr id="405" name="Google Shape;405;p18"/>
          <p:cNvSpPr txBox="1"/>
          <p:nvPr/>
        </p:nvSpPr>
        <p:spPr>
          <a:xfrm>
            <a:off x="0" y="677100"/>
            <a:ext cx="8622900" cy="8772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dk1"/>
              </a:buClr>
              <a:buSzPts val="1500"/>
              <a:buFont typeface="Arial"/>
              <a:buChar char="●"/>
            </a:pPr>
            <a:r>
              <a:rPr b="1" i="0" lang="en" sz="1500" u="none" cap="none" strike="noStrike">
                <a:solidFill>
                  <a:schemeClr val="dk1"/>
                </a:solidFill>
                <a:latin typeface="Arial"/>
                <a:ea typeface="Arial"/>
                <a:cs typeface="Arial"/>
                <a:sym typeface="Arial"/>
              </a:rPr>
              <a:t>Best model performance for Regression + Inhibition: </a:t>
            </a:r>
            <a:endParaRPr b="1"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RDKit + Random Forest</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r2_score: 0.448</a:t>
            </a:r>
            <a:endParaRPr b="0" i="0" sz="1400" u="none" cap="none" strike="noStrike">
              <a:solidFill>
                <a:schemeClr val="dk1"/>
              </a:solidFill>
              <a:latin typeface="Arial"/>
              <a:ea typeface="Arial"/>
              <a:cs typeface="Arial"/>
              <a:sym typeface="Arial"/>
            </a:endParaRPr>
          </a:p>
        </p:txBody>
      </p:sp>
      <p:pic>
        <p:nvPicPr>
          <p:cNvPr id="406" name="Google Shape;406;p18"/>
          <p:cNvPicPr preferRelativeResize="0"/>
          <p:nvPr/>
        </p:nvPicPr>
        <p:blipFill rotWithShape="1">
          <a:blip r:embed="rId3">
            <a:alphaModFix/>
          </a:blip>
          <a:srcRect b="0" l="0" r="0" t="0"/>
          <a:stretch/>
        </p:blipFill>
        <p:spPr>
          <a:xfrm>
            <a:off x="216400" y="1880275"/>
            <a:ext cx="2947150" cy="2336025"/>
          </a:xfrm>
          <a:prstGeom prst="rect">
            <a:avLst/>
          </a:prstGeom>
          <a:noFill/>
          <a:ln>
            <a:noFill/>
          </a:ln>
        </p:spPr>
      </p:pic>
      <p:pic>
        <p:nvPicPr>
          <p:cNvPr id="407" name="Google Shape;407;p18"/>
          <p:cNvPicPr preferRelativeResize="0"/>
          <p:nvPr/>
        </p:nvPicPr>
        <p:blipFill rotWithShape="1">
          <a:blip r:embed="rId4">
            <a:alphaModFix/>
          </a:blip>
          <a:srcRect b="0" l="0" r="0" t="0"/>
          <a:stretch/>
        </p:blipFill>
        <p:spPr>
          <a:xfrm>
            <a:off x="3337325" y="1880275"/>
            <a:ext cx="2690401" cy="2336025"/>
          </a:xfrm>
          <a:prstGeom prst="rect">
            <a:avLst/>
          </a:prstGeom>
          <a:noFill/>
          <a:ln>
            <a:noFill/>
          </a:ln>
        </p:spPr>
      </p:pic>
      <p:pic>
        <p:nvPicPr>
          <p:cNvPr id="408" name="Google Shape;408;p18"/>
          <p:cNvPicPr preferRelativeResize="0"/>
          <p:nvPr/>
        </p:nvPicPr>
        <p:blipFill rotWithShape="1">
          <a:blip r:embed="rId5">
            <a:alphaModFix/>
          </a:blip>
          <a:srcRect b="0" l="0" r="0" t="0"/>
          <a:stretch/>
        </p:blipFill>
        <p:spPr>
          <a:xfrm>
            <a:off x="6201495" y="1880275"/>
            <a:ext cx="2777306" cy="2268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19"/>
          <p:cNvSpPr txBox="1"/>
          <p:nvPr/>
        </p:nvSpPr>
        <p:spPr>
          <a:xfrm>
            <a:off x="0" y="0"/>
            <a:ext cx="89052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dk1"/>
                </a:solidFill>
                <a:latin typeface="Arial"/>
                <a:ea typeface="Arial"/>
                <a:cs typeface="Arial"/>
                <a:sym typeface="Arial"/>
              </a:rPr>
              <a:t>Regression Transport Results</a:t>
            </a:r>
            <a:endParaRPr b="0" i="0" sz="1400" u="none" cap="none" strike="noStrike">
              <a:solidFill>
                <a:srgbClr val="000000"/>
              </a:solidFill>
              <a:latin typeface="Arial"/>
              <a:ea typeface="Arial"/>
              <a:cs typeface="Arial"/>
              <a:sym typeface="Arial"/>
            </a:endParaRPr>
          </a:p>
        </p:txBody>
      </p:sp>
      <p:sp>
        <p:nvSpPr>
          <p:cNvPr id="414" name="Google Shape;414;p19"/>
          <p:cNvSpPr txBox="1"/>
          <p:nvPr/>
        </p:nvSpPr>
        <p:spPr>
          <a:xfrm>
            <a:off x="0" y="677100"/>
            <a:ext cx="9144000" cy="8772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dk1"/>
              </a:buClr>
              <a:buSzPts val="1500"/>
              <a:buFont typeface="Arial"/>
              <a:buChar char="●"/>
            </a:pPr>
            <a:r>
              <a:rPr b="1" i="0" lang="en" sz="1500" u="none" cap="none" strike="noStrike">
                <a:solidFill>
                  <a:schemeClr val="dk1"/>
                </a:solidFill>
                <a:latin typeface="Arial"/>
                <a:ea typeface="Arial"/>
                <a:cs typeface="Arial"/>
                <a:sym typeface="Arial"/>
              </a:rPr>
              <a:t>Best model performance for Regression + Transport: </a:t>
            </a:r>
            <a:endParaRPr b="1"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Mordred Filtered + Random Forest</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r2_score: 0.385</a:t>
            </a:r>
            <a:endParaRPr b="0" i="0" sz="1400" u="none" cap="none" strike="noStrike">
              <a:solidFill>
                <a:schemeClr val="dk1"/>
              </a:solidFill>
              <a:latin typeface="Arial"/>
              <a:ea typeface="Arial"/>
              <a:cs typeface="Arial"/>
              <a:sym typeface="Arial"/>
            </a:endParaRPr>
          </a:p>
        </p:txBody>
      </p:sp>
      <p:pic>
        <p:nvPicPr>
          <p:cNvPr id="415" name="Google Shape;415;p19"/>
          <p:cNvPicPr preferRelativeResize="0"/>
          <p:nvPr/>
        </p:nvPicPr>
        <p:blipFill rotWithShape="1">
          <a:blip r:embed="rId3">
            <a:alphaModFix/>
          </a:blip>
          <a:srcRect b="0" l="0" r="0" t="0"/>
          <a:stretch/>
        </p:blipFill>
        <p:spPr>
          <a:xfrm>
            <a:off x="203600" y="1765700"/>
            <a:ext cx="2905525" cy="2300175"/>
          </a:xfrm>
          <a:prstGeom prst="rect">
            <a:avLst/>
          </a:prstGeom>
          <a:noFill/>
          <a:ln>
            <a:noFill/>
          </a:ln>
        </p:spPr>
      </p:pic>
      <p:pic>
        <p:nvPicPr>
          <p:cNvPr id="416" name="Google Shape;416;p19"/>
          <p:cNvPicPr preferRelativeResize="0"/>
          <p:nvPr/>
        </p:nvPicPr>
        <p:blipFill rotWithShape="1">
          <a:blip r:embed="rId4">
            <a:alphaModFix/>
          </a:blip>
          <a:srcRect b="0" l="0" r="0" t="0"/>
          <a:stretch/>
        </p:blipFill>
        <p:spPr>
          <a:xfrm>
            <a:off x="3327325" y="1765700"/>
            <a:ext cx="2652699" cy="2300175"/>
          </a:xfrm>
          <a:prstGeom prst="rect">
            <a:avLst/>
          </a:prstGeom>
          <a:noFill/>
          <a:ln>
            <a:noFill/>
          </a:ln>
        </p:spPr>
      </p:pic>
      <p:pic>
        <p:nvPicPr>
          <p:cNvPr id="417" name="Google Shape;417;p19"/>
          <p:cNvPicPr preferRelativeResize="0"/>
          <p:nvPr/>
        </p:nvPicPr>
        <p:blipFill rotWithShape="1">
          <a:blip r:embed="rId5">
            <a:alphaModFix/>
          </a:blip>
          <a:srcRect b="0" l="0" r="0" t="0"/>
          <a:stretch/>
        </p:blipFill>
        <p:spPr>
          <a:xfrm>
            <a:off x="6198225" y="1765700"/>
            <a:ext cx="2820035" cy="2300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0"/>
          <p:cNvSpPr txBox="1"/>
          <p:nvPr/>
        </p:nvSpPr>
        <p:spPr>
          <a:xfrm>
            <a:off x="0" y="0"/>
            <a:ext cx="3000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dk1"/>
                </a:solidFill>
                <a:latin typeface="Arial"/>
                <a:ea typeface="Arial"/>
                <a:cs typeface="Arial"/>
                <a:sym typeface="Arial"/>
              </a:rPr>
              <a:t>Conclusion</a:t>
            </a:r>
            <a:endParaRPr b="1" i="0" sz="3200" u="none" cap="none" strike="noStrike">
              <a:solidFill>
                <a:schemeClr val="dk1"/>
              </a:solidFill>
              <a:latin typeface="Arial"/>
              <a:ea typeface="Arial"/>
              <a:cs typeface="Arial"/>
              <a:sym typeface="Arial"/>
            </a:endParaRPr>
          </a:p>
        </p:txBody>
      </p:sp>
      <p:sp>
        <p:nvSpPr>
          <p:cNvPr id="423" name="Google Shape;423;p20"/>
          <p:cNvSpPr txBox="1"/>
          <p:nvPr/>
        </p:nvSpPr>
        <p:spPr>
          <a:xfrm>
            <a:off x="-69350" y="786000"/>
            <a:ext cx="8749800" cy="2339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For all 4 of the different data frames, my highest scoring models were </a:t>
            </a:r>
            <a:r>
              <a:rPr b="1" i="0" lang="en" sz="1400" u="none" cap="none" strike="noStrike">
                <a:solidFill>
                  <a:schemeClr val="dk1"/>
                </a:solidFill>
                <a:latin typeface="Arial"/>
                <a:ea typeface="Arial"/>
                <a:cs typeface="Arial"/>
                <a:sym typeface="Arial"/>
              </a:rPr>
              <a:t>Random Forest</a:t>
            </a:r>
            <a:endParaRPr b="1" i="0" sz="1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 </a:t>
            </a:r>
            <a:endParaRPr b="0" i="1" sz="1400" u="none" cap="none" strike="noStrike">
              <a:solidFill>
                <a:schemeClr val="dk1"/>
              </a:solidFill>
              <a:latin typeface="Arial"/>
              <a:ea typeface="Arial"/>
              <a:cs typeface="Arial"/>
              <a:sym typeface="Arial"/>
            </a:endParaRPr>
          </a:p>
          <a:p>
            <a:pPr indent="-317500" lvl="2" marL="13716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Classification inhibition data: </a:t>
            </a:r>
            <a:r>
              <a:rPr b="1" i="0" lang="en" sz="1400" u="none" cap="none" strike="noStrike">
                <a:solidFill>
                  <a:schemeClr val="dk1"/>
                </a:solidFill>
                <a:latin typeface="Arial"/>
                <a:ea typeface="Arial"/>
                <a:cs typeface="Arial"/>
                <a:sym typeface="Arial"/>
              </a:rPr>
              <a:t>RDKit + Random Forest </a:t>
            </a:r>
            <a:endParaRPr b="1" i="0" sz="14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317500" lvl="2" marL="13716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Classification transport data: </a:t>
            </a:r>
            <a:r>
              <a:rPr b="1" i="0" lang="en" sz="1400" u="none" cap="none" strike="noStrike">
                <a:solidFill>
                  <a:schemeClr val="dk1"/>
                </a:solidFill>
                <a:latin typeface="Arial"/>
                <a:ea typeface="Arial"/>
                <a:cs typeface="Arial"/>
                <a:sym typeface="Arial"/>
              </a:rPr>
              <a:t>MOE + Random Forest</a:t>
            </a:r>
            <a:endParaRPr b="1" i="0" sz="14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317500" lvl="2" marL="13716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Regression inhibition data: </a:t>
            </a:r>
            <a:r>
              <a:rPr b="1" i="0" lang="en" sz="1400" u="none" cap="none" strike="noStrike">
                <a:solidFill>
                  <a:schemeClr val="dk1"/>
                </a:solidFill>
                <a:latin typeface="Arial"/>
                <a:ea typeface="Arial"/>
                <a:cs typeface="Arial"/>
                <a:sym typeface="Arial"/>
              </a:rPr>
              <a:t>RDKit + Random Forest</a:t>
            </a:r>
            <a:endParaRPr b="1" i="0" sz="14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317500" lvl="2" marL="13716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Regression transport data: </a:t>
            </a:r>
            <a:r>
              <a:rPr b="1" i="0" lang="en" sz="1400" u="none" cap="none" strike="noStrike">
                <a:solidFill>
                  <a:schemeClr val="dk1"/>
                </a:solidFill>
                <a:latin typeface="Arial"/>
                <a:ea typeface="Arial"/>
                <a:cs typeface="Arial"/>
                <a:sym typeface="Arial"/>
              </a:rPr>
              <a:t>Mordred Filtered + Random Forest</a:t>
            </a:r>
            <a:endParaRPr b="1" i="0" sz="1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21"/>
          <p:cNvSpPr txBox="1"/>
          <p:nvPr/>
        </p:nvSpPr>
        <p:spPr>
          <a:xfrm>
            <a:off x="0" y="0"/>
            <a:ext cx="3000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dk1"/>
                </a:solidFill>
                <a:latin typeface="Arial"/>
                <a:ea typeface="Arial"/>
                <a:cs typeface="Arial"/>
                <a:sym typeface="Arial"/>
              </a:rPr>
              <a:t>Future Aims</a:t>
            </a:r>
            <a:endParaRPr b="1" i="0" sz="3200" u="none" cap="none" strike="noStrike">
              <a:solidFill>
                <a:schemeClr val="dk1"/>
              </a:solidFill>
              <a:latin typeface="Arial"/>
              <a:ea typeface="Arial"/>
              <a:cs typeface="Arial"/>
              <a:sym typeface="Arial"/>
            </a:endParaRPr>
          </a:p>
        </p:txBody>
      </p:sp>
      <p:sp>
        <p:nvSpPr>
          <p:cNvPr id="429" name="Google Shape;429;p21"/>
          <p:cNvSpPr txBox="1"/>
          <p:nvPr/>
        </p:nvSpPr>
        <p:spPr>
          <a:xfrm>
            <a:off x="0" y="1094250"/>
            <a:ext cx="8942700" cy="1262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Improve the regression models</a:t>
            </a:r>
            <a:endParaRPr b="0" i="0" sz="1400" u="none" cap="none" strike="noStrike">
              <a:solidFill>
                <a:schemeClr val="dk1"/>
              </a:solidFill>
              <a:latin typeface="Arial"/>
              <a:ea typeface="Arial"/>
              <a:cs typeface="Arial"/>
              <a:sym typeface="Arial"/>
            </a:endParaRPr>
          </a:p>
          <a:p>
            <a:pPr indent="-317500" lvl="1" marL="9144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The scores for my regression models were significantly lower than the scores of my classification models</a:t>
            </a:r>
            <a:endParaRPr b="0" i="0" sz="1400" u="none" cap="none" strike="noStrike">
              <a:solidFill>
                <a:schemeClr val="dk1"/>
              </a:solidFill>
              <a:latin typeface="Arial"/>
              <a:ea typeface="Arial"/>
              <a:cs typeface="Arial"/>
              <a:sym typeface="Arial"/>
            </a:endParaRPr>
          </a:p>
          <a:p>
            <a:pPr indent="-317500" lvl="1" marL="9144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Find more data to work with in order to build more efficient regression models!</a:t>
            </a:r>
            <a:endParaRPr b="0" i="0" sz="14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2"/>
          <p:cNvSpPr txBox="1"/>
          <p:nvPr/>
        </p:nvSpPr>
        <p:spPr>
          <a:xfrm>
            <a:off x="0" y="0"/>
            <a:ext cx="54864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dk1"/>
                </a:solidFill>
                <a:latin typeface="Arial"/>
                <a:ea typeface="Arial"/>
                <a:cs typeface="Arial"/>
                <a:sym typeface="Arial"/>
              </a:rPr>
              <a:t>Acknowledgements</a:t>
            </a:r>
            <a:endParaRPr b="1" i="0" sz="3200" u="none" cap="none" strike="noStrike">
              <a:solidFill>
                <a:schemeClr val="dk1"/>
              </a:solidFill>
              <a:latin typeface="Arial"/>
              <a:ea typeface="Arial"/>
              <a:cs typeface="Arial"/>
              <a:sym typeface="Arial"/>
            </a:endParaRPr>
          </a:p>
        </p:txBody>
      </p:sp>
      <p:sp>
        <p:nvSpPr>
          <p:cNvPr id="435" name="Google Shape;435;p22"/>
          <p:cNvSpPr txBox="1"/>
          <p:nvPr/>
        </p:nvSpPr>
        <p:spPr>
          <a:xfrm>
            <a:off x="0" y="1076000"/>
            <a:ext cx="7343700" cy="17394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Amanda Paulson, Ph.D.</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Susan Mertins, Ph.D</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Caleb Class, Ph.D</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Sarangan Ravichandran, Ph.D.</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Da Shi, Ph.D.</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en" sz="1600" u="none" cap="none" strike="noStrike">
                <a:solidFill>
                  <a:schemeClr val="dk1"/>
                </a:solidFill>
                <a:latin typeface="Arial"/>
                <a:ea typeface="Arial"/>
                <a:cs typeface="Arial"/>
                <a:sym typeface="Arial"/>
              </a:rPr>
              <a:t>Fellow ATOM summer interns </a:t>
            </a:r>
            <a:r>
              <a:rPr b="0" i="0" lang="en" sz="1650" u="none" cap="none" strike="noStrike">
                <a:solidFill>
                  <a:schemeClr val="dk1"/>
                </a:solidFill>
                <a:highlight>
                  <a:srgbClr val="FFFFFF"/>
                </a:highlight>
                <a:latin typeface="Arial"/>
                <a:ea typeface="Arial"/>
                <a:cs typeface="Arial"/>
                <a:sym typeface="Arial"/>
              </a:rPr>
              <a:t>☻</a:t>
            </a:r>
            <a:r>
              <a:rPr b="0" i="0" lang="en" sz="1550" u="none" cap="none" strike="noStrike">
                <a:solidFill>
                  <a:schemeClr val="dk1"/>
                </a:solidFill>
                <a:highlight>
                  <a:srgbClr val="FFFFFF"/>
                </a:highlight>
                <a:latin typeface="Arial"/>
                <a:ea typeface="Arial"/>
                <a:cs typeface="Arial"/>
                <a:sym typeface="Arial"/>
              </a:rPr>
              <a:t> </a:t>
            </a:r>
            <a:r>
              <a:rPr b="0" i="0" lang="en" sz="2100" u="none" cap="none" strike="noStrike">
                <a:solidFill>
                  <a:srgbClr val="000000"/>
                </a:solidFill>
                <a:latin typeface="Arial"/>
                <a:ea typeface="Arial"/>
                <a:cs typeface="Arial"/>
                <a:sym typeface="Arial"/>
              </a:rPr>
              <a:t> </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
          <p:cNvSpPr txBox="1"/>
          <p:nvPr/>
        </p:nvSpPr>
        <p:spPr>
          <a:xfrm>
            <a:off x="0" y="0"/>
            <a:ext cx="8847300" cy="89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dk1"/>
                </a:solidFill>
                <a:latin typeface="Arial"/>
                <a:ea typeface="Arial"/>
                <a:cs typeface="Arial"/>
                <a:sym typeface="Arial"/>
              </a:rPr>
              <a:t>What is P-glycoprotein?</a:t>
            </a:r>
            <a:endParaRPr b="1"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4" name="Google Shape;244;p2"/>
          <p:cNvPicPr preferRelativeResize="0"/>
          <p:nvPr/>
        </p:nvPicPr>
        <p:blipFill rotWithShape="1">
          <a:blip r:embed="rId3">
            <a:alphaModFix/>
          </a:blip>
          <a:srcRect b="0" l="0" r="0" t="0"/>
          <a:stretch/>
        </p:blipFill>
        <p:spPr>
          <a:xfrm>
            <a:off x="487625" y="1207862"/>
            <a:ext cx="3526625" cy="2727776"/>
          </a:xfrm>
          <a:prstGeom prst="rect">
            <a:avLst/>
          </a:prstGeom>
          <a:noFill/>
          <a:ln>
            <a:noFill/>
          </a:ln>
        </p:spPr>
      </p:pic>
      <p:sp>
        <p:nvSpPr>
          <p:cNvPr id="245" name="Google Shape;245;p2"/>
          <p:cNvSpPr txBox="1"/>
          <p:nvPr/>
        </p:nvSpPr>
        <p:spPr>
          <a:xfrm>
            <a:off x="4227750" y="1859150"/>
            <a:ext cx="4608000" cy="1262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P-gp (ABCB1) is a primary multidrug transporter embedded within plasma membranes, specifically the blood brain barrier.</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P-gp utilizes the energy of ATP hydrolysis to pump toxic xenobiotics out of cells.</a:t>
            </a:r>
            <a:endParaRPr b="0" i="0" sz="1400" u="none" cap="none" strike="noStrike">
              <a:solidFill>
                <a:schemeClr val="dk1"/>
              </a:solidFill>
              <a:latin typeface="Arial"/>
              <a:ea typeface="Arial"/>
              <a:cs typeface="Arial"/>
              <a:sym typeface="Arial"/>
            </a:endParaRPr>
          </a:p>
        </p:txBody>
      </p:sp>
      <p:sp>
        <p:nvSpPr>
          <p:cNvPr id="246" name="Google Shape;246;p2"/>
          <p:cNvSpPr txBox="1"/>
          <p:nvPr/>
        </p:nvSpPr>
        <p:spPr>
          <a:xfrm>
            <a:off x="601050" y="3935650"/>
            <a:ext cx="3000000" cy="29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00"/>
              <a:buFont typeface="Arial"/>
              <a:buNone/>
            </a:pPr>
            <a:r>
              <a:rPr b="1" i="0" lang="en" sz="700" u="none" cap="none" strike="noStrike">
                <a:solidFill>
                  <a:schemeClr val="dk1"/>
                </a:solidFill>
                <a:latin typeface="Arial"/>
                <a:ea typeface="Arial"/>
                <a:cs typeface="Arial"/>
                <a:sym typeface="Arial"/>
              </a:rPr>
              <a:t>Figure 1. </a:t>
            </a:r>
            <a:r>
              <a:rPr b="0" i="0" lang="en" sz="700" u="sng" cap="none" strike="noStrike">
                <a:solidFill>
                  <a:schemeClr val="hlink"/>
                </a:solidFill>
                <a:latin typeface="Arial"/>
                <a:ea typeface="Arial"/>
                <a:cs typeface="Arial"/>
                <a:sym typeface="Arial"/>
                <a:hlinkClick r:id="rId4"/>
              </a:rPr>
              <a:t>www.ScienceDirect.com</a:t>
            </a:r>
            <a:r>
              <a:rPr b="0" i="0" lang="en" sz="700" u="none" cap="none" strike="noStrike">
                <a:solidFill>
                  <a:schemeClr val="dk1"/>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3"/>
          <p:cNvSpPr txBox="1"/>
          <p:nvPr/>
        </p:nvSpPr>
        <p:spPr>
          <a:xfrm>
            <a:off x="0" y="0"/>
            <a:ext cx="87888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dk1"/>
                </a:solidFill>
                <a:latin typeface="Arial"/>
                <a:ea typeface="Arial"/>
                <a:cs typeface="Arial"/>
                <a:sym typeface="Arial"/>
              </a:rPr>
              <a:t>Works Cited</a:t>
            </a:r>
            <a:endParaRPr b="0" i="0" sz="1400" u="none" cap="none" strike="noStrike">
              <a:solidFill>
                <a:srgbClr val="000000"/>
              </a:solidFill>
              <a:latin typeface="Arial"/>
              <a:ea typeface="Arial"/>
              <a:cs typeface="Arial"/>
              <a:sym typeface="Arial"/>
            </a:endParaRPr>
          </a:p>
        </p:txBody>
      </p:sp>
      <p:sp>
        <p:nvSpPr>
          <p:cNvPr id="441" name="Google Shape;441;p23"/>
          <p:cNvSpPr txBox="1"/>
          <p:nvPr/>
        </p:nvSpPr>
        <p:spPr>
          <a:xfrm>
            <a:off x="0" y="577925"/>
            <a:ext cx="6495900" cy="23349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1200"/>
              </a:spcBef>
              <a:spcAft>
                <a:spcPts val="0"/>
              </a:spcAft>
              <a:buClr>
                <a:srgbClr val="000000"/>
              </a:buClr>
              <a:buSzPts val="1400"/>
              <a:buFont typeface="Arial"/>
              <a:buChar char="●"/>
            </a:pPr>
            <a:r>
              <a:rPr b="0" i="0" lang="en" sz="1200" u="none" cap="none" strike="noStrike">
                <a:solidFill>
                  <a:schemeClr val="dk1"/>
                </a:solidFill>
                <a:latin typeface="Arial"/>
                <a:ea typeface="Arial"/>
                <a:cs typeface="Arial"/>
                <a:sym typeface="Arial"/>
              </a:rPr>
              <a:t>ChEMBL Database. EBI. https://www.ebi.ac.uk/chembl/g/#search_results/targets/query=abcb1. Accessed July 13, 2021. </a:t>
            </a:r>
            <a:endParaRPr b="0" i="0" sz="1200" u="none" cap="none" strike="noStrike">
              <a:solidFill>
                <a:schemeClr val="dk1"/>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H2020 ExCAPE. ExCAPE-DB: ExCAPE chemogenomics database. https://solr.ideaconsult.net/search/excape/. Accessed July 13, 2021.</a:t>
            </a:r>
            <a:endParaRPr b="0" i="0" sz="1200" u="none" cap="none" strike="noStrike">
              <a:solidFill>
                <a:schemeClr val="dk1"/>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Sedykh A, Fourches D, Duan J, et al. Human intestinal transporter database: QSAR modeling and virtual profiling of drug uptake, efflux and interactions. Pharm Res. 2013;30(4):996-1007. doi:10.1007/s11095-012-0935-x</a:t>
            </a:r>
            <a:endParaRPr b="0" i="0" sz="1200" u="none" cap="none" strike="noStrike">
              <a:solidFill>
                <a:schemeClr val="dk1"/>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Shaikh N, Sharma M, Garg P. Selective Fusion of Heterogeneous Classifiers for Predicting Substrates of Membrane Transporters. J Chem Inf Model. 2017 Mar 27;57(3):594-607. doi: 10.1021/acs.jcim.6b00508. Epub 2017 Mar 6. PMID: 28228010.</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
          <p:cNvSpPr txBox="1"/>
          <p:nvPr/>
        </p:nvSpPr>
        <p:spPr>
          <a:xfrm>
            <a:off x="0" y="0"/>
            <a:ext cx="8452500" cy="89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dk1"/>
                </a:solidFill>
                <a:latin typeface="Arial"/>
                <a:ea typeface="Arial"/>
                <a:cs typeface="Arial"/>
                <a:sym typeface="Arial"/>
              </a:rPr>
              <a:t>Introduction</a:t>
            </a:r>
            <a:endParaRPr b="1"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
          <p:cNvSpPr txBox="1"/>
          <p:nvPr/>
        </p:nvSpPr>
        <p:spPr>
          <a:xfrm>
            <a:off x="0" y="568575"/>
            <a:ext cx="4403700" cy="3140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P-glycoprotein is responsible for the uptake and efflux of many compounds.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This efflux occurs when drugs are transported from the plasma to the blood brain barrier and are met with P-gp.</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A huge challenge for researchers today when creating new anti-cancer drugs is identifying whether the compound will be able to pass the BBB or not.</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This can be resolved through utilization of prediction models which help researchers better understand P-gp’s behavior. </a:t>
            </a:r>
            <a:endParaRPr b="0" i="0" sz="1400" u="none" cap="none" strike="noStrike">
              <a:solidFill>
                <a:schemeClr val="dk1"/>
              </a:solidFill>
              <a:latin typeface="Arial"/>
              <a:ea typeface="Arial"/>
              <a:cs typeface="Arial"/>
              <a:sym typeface="Arial"/>
            </a:endParaRPr>
          </a:p>
        </p:txBody>
      </p:sp>
      <p:pic>
        <p:nvPicPr>
          <p:cNvPr id="253" name="Google Shape;253;p3"/>
          <p:cNvPicPr preferRelativeResize="0"/>
          <p:nvPr/>
        </p:nvPicPr>
        <p:blipFill rotWithShape="1">
          <a:blip r:embed="rId3">
            <a:alphaModFix/>
          </a:blip>
          <a:srcRect b="0" l="0" r="0" t="0"/>
          <a:stretch/>
        </p:blipFill>
        <p:spPr>
          <a:xfrm>
            <a:off x="4820275" y="1113388"/>
            <a:ext cx="3818000" cy="2692475"/>
          </a:xfrm>
          <a:prstGeom prst="rect">
            <a:avLst/>
          </a:prstGeom>
          <a:noFill/>
          <a:ln>
            <a:noFill/>
          </a:ln>
        </p:spPr>
      </p:pic>
      <p:sp>
        <p:nvSpPr>
          <p:cNvPr id="254" name="Google Shape;254;p3"/>
          <p:cNvSpPr txBox="1"/>
          <p:nvPr/>
        </p:nvSpPr>
        <p:spPr>
          <a:xfrm>
            <a:off x="4900775" y="3895175"/>
            <a:ext cx="3737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
              <a:buFont typeface="Arial"/>
              <a:buNone/>
            </a:pPr>
            <a:r>
              <a:rPr b="1" i="0" lang="en" sz="600" u="none" cap="none" strike="noStrike">
                <a:solidFill>
                  <a:schemeClr val="dk1"/>
                </a:solidFill>
                <a:latin typeface="Arial"/>
                <a:ea typeface="Arial"/>
                <a:cs typeface="Arial"/>
                <a:sym typeface="Arial"/>
              </a:rPr>
              <a:t>Figure 2. </a:t>
            </a:r>
            <a:r>
              <a:rPr b="0" i="0" lang="en" sz="600" u="sng" cap="none" strike="noStrike">
                <a:solidFill>
                  <a:schemeClr val="hlink"/>
                </a:solidFill>
                <a:latin typeface="Arial"/>
                <a:ea typeface="Arial"/>
                <a:cs typeface="Arial"/>
                <a:sym typeface="Arial"/>
                <a:hlinkClick r:id="rId4"/>
              </a:rPr>
              <a:t>https://www.researchgate.net/figure/Efflux-transporters-at-the-blood-brain-barrier-These-are-mainly-ATP-binding-cassette_fig4_325221328</a:t>
            </a:r>
            <a:r>
              <a:rPr b="0" i="0" lang="en" sz="600" u="none" cap="none" strike="noStrike">
                <a:solidFill>
                  <a:schemeClr val="dk1"/>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
          <p:cNvSpPr txBox="1"/>
          <p:nvPr/>
        </p:nvSpPr>
        <p:spPr>
          <a:xfrm>
            <a:off x="0" y="0"/>
            <a:ext cx="90597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dk1"/>
                </a:solidFill>
                <a:latin typeface="Arial"/>
                <a:ea typeface="Arial"/>
                <a:cs typeface="Arial"/>
                <a:sym typeface="Arial"/>
              </a:rPr>
              <a:t>Substrate and Inhibitor Selectivity of P-gp</a:t>
            </a:r>
            <a:endParaRPr b="0" i="0" sz="1400" u="none" cap="none" strike="noStrike">
              <a:solidFill>
                <a:srgbClr val="000000"/>
              </a:solidFill>
              <a:latin typeface="Arial"/>
              <a:ea typeface="Arial"/>
              <a:cs typeface="Arial"/>
              <a:sym typeface="Arial"/>
            </a:endParaRPr>
          </a:p>
        </p:txBody>
      </p:sp>
      <p:sp>
        <p:nvSpPr>
          <p:cNvPr id="260" name="Google Shape;260;p4"/>
          <p:cNvSpPr txBox="1"/>
          <p:nvPr/>
        </p:nvSpPr>
        <p:spPr>
          <a:xfrm>
            <a:off x="0" y="920325"/>
            <a:ext cx="5596200" cy="27861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dk1"/>
              </a:buClr>
              <a:buSzPts val="1500"/>
              <a:buFont typeface="Arial"/>
              <a:buChar char="●"/>
            </a:pPr>
            <a:r>
              <a:rPr b="0" i="0" lang="en" sz="1400" u="none" cap="none" strike="noStrike">
                <a:solidFill>
                  <a:schemeClr val="dk1"/>
                </a:solidFill>
                <a:latin typeface="Arial"/>
                <a:ea typeface="Arial"/>
                <a:cs typeface="Arial"/>
                <a:sym typeface="Arial"/>
              </a:rPr>
              <a:t>Substrates of P-gp tend to be hydrophobic cationic molecules.</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Using site-directed mutagenesis, multiple binding sites for substrates and inhibitors have been identified on P-gp.</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Inhibitors are tested by watching the decrease in the transport of a known P-gp substrate.</a:t>
            </a:r>
            <a:endParaRPr b="0" i="0" sz="1400" u="none" cap="none" strike="noStrike">
              <a:solidFill>
                <a:schemeClr val="dk1"/>
              </a:solidFill>
              <a:latin typeface="Arial"/>
              <a:ea typeface="Arial"/>
              <a:cs typeface="Arial"/>
              <a:sym typeface="Arial"/>
            </a:endParaRPr>
          </a:p>
          <a:p>
            <a:pPr indent="-317500" lvl="1" marL="9144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If an inhibitor is really good, then the substrate would be transported less!</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However, there are two main ways this inhibitor could work: </a:t>
            </a:r>
            <a:r>
              <a:rPr b="1" i="0" lang="en" sz="1400" u="none" cap="none" strike="noStrike">
                <a:solidFill>
                  <a:schemeClr val="dk1"/>
                </a:solidFill>
                <a:latin typeface="Arial"/>
                <a:ea typeface="Arial"/>
                <a:cs typeface="Arial"/>
                <a:sym typeface="Arial"/>
              </a:rPr>
              <a:t>Competitive + Non-Competitive</a:t>
            </a:r>
            <a:endParaRPr b="0" i="0" sz="1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1" name="Google Shape;261;p4"/>
          <p:cNvPicPr preferRelativeResize="0"/>
          <p:nvPr/>
        </p:nvPicPr>
        <p:blipFill rotWithShape="1">
          <a:blip r:embed="rId3">
            <a:alphaModFix/>
          </a:blip>
          <a:srcRect b="0" l="0" r="0" t="0"/>
          <a:stretch/>
        </p:blipFill>
        <p:spPr>
          <a:xfrm>
            <a:off x="5685250" y="1097200"/>
            <a:ext cx="3179575" cy="2432425"/>
          </a:xfrm>
          <a:prstGeom prst="rect">
            <a:avLst/>
          </a:prstGeom>
          <a:noFill/>
          <a:ln>
            <a:noFill/>
          </a:ln>
        </p:spPr>
      </p:pic>
      <p:sp>
        <p:nvSpPr>
          <p:cNvPr id="262" name="Google Shape;262;p4"/>
          <p:cNvSpPr txBox="1"/>
          <p:nvPr/>
        </p:nvSpPr>
        <p:spPr>
          <a:xfrm>
            <a:off x="5685250" y="3756475"/>
            <a:ext cx="28842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
              <a:buFont typeface="Arial"/>
              <a:buNone/>
            </a:pPr>
            <a:r>
              <a:rPr b="1" i="0" lang="en" sz="600" u="none" cap="none" strike="noStrike">
                <a:solidFill>
                  <a:schemeClr val="dk1"/>
                </a:solidFill>
                <a:latin typeface="Arial"/>
                <a:ea typeface="Arial"/>
                <a:cs typeface="Arial"/>
                <a:sym typeface="Arial"/>
              </a:rPr>
              <a:t>Figure 3. </a:t>
            </a:r>
            <a:r>
              <a:rPr b="0" i="0" lang="en" sz="600" u="sng" cap="none" strike="noStrike">
                <a:solidFill>
                  <a:schemeClr val="hlink"/>
                </a:solidFill>
                <a:latin typeface="Arial"/>
                <a:ea typeface="Arial"/>
                <a:cs typeface="Arial"/>
                <a:sym typeface="Arial"/>
                <a:hlinkClick r:id="rId4"/>
              </a:rPr>
              <a:t>www.socratic.org</a:t>
            </a:r>
            <a:r>
              <a:rPr b="0" i="0" lang="en" sz="600" u="none" cap="none" strike="noStrike">
                <a:solidFill>
                  <a:schemeClr val="dk1"/>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263" name="Google Shape;263;p4"/>
          <p:cNvSpPr txBox="1"/>
          <p:nvPr/>
        </p:nvSpPr>
        <p:spPr>
          <a:xfrm>
            <a:off x="485425" y="3017475"/>
            <a:ext cx="3941400" cy="16932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chemeClr val="lt1"/>
                </a:solidFill>
                <a:latin typeface="Arial"/>
                <a:ea typeface="Arial"/>
                <a:cs typeface="Arial"/>
                <a:sym typeface="Arial"/>
              </a:rPr>
              <a:t>It is commonly assumed that inhibitors work in a competitive manner, thus making inhibitors and substrates equivalent. However, it has been shown that there is less overlap than expected between inhibitors and substrates for P-gp, so I created separate models for each set of compounds.</a:t>
            </a:r>
            <a:endParaRPr b="0" i="1" sz="14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7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
          <p:cNvSpPr txBox="1"/>
          <p:nvPr/>
        </p:nvSpPr>
        <p:spPr>
          <a:xfrm>
            <a:off x="0" y="0"/>
            <a:ext cx="93099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dk1"/>
                </a:solidFill>
                <a:latin typeface="Arial"/>
                <a:ea typeface="Arial"/>
                <a:cs typeface="Arial"/>
                <a:sym typeface="Arial"/>
              </a:rPr>
              <a:t>Known Substrates + Inhibitors of P-gp</a:t>
            </a:r>
            <a:endParaRPr b="0" i="0" sz="1400" u="none" cap="none" strike="noStrike">
              <a:solidFill>
                <a:srgbClr val="000000"/>
              </a:solidFill>
              <a:latin typeface="Arial"/>
              <a:ea typeface="Arial"/>
              <a:cs typeface="Arial"/>
              <a:sym typeface="Arial"/>
            </a:endParaRPr>
          </a:p>
        </p:txBody>
      </p:sp>
      <p:sp>
        <p:nvSpPr>
          <p:cNvPr id="269" name="Google Shape;269;p5"/>
          <p:cNvSpPr txBox="1"/>
          <p:nvPr/>
        </p:nvSpPr>
        <p:spPr>
          <a:xfrm>
            <a:off x="1323625" y="801125"/>
            <a:ext cx="1254000" cy="4002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Substrates</a:t>
            </a:r>
            <a:endParaRPr b="1" i="0" sz="1400" u="none" cap="none" strike="noStrike">
              <a:solidFill>
                <a:srgbClr val="000000"/>
              </a:solidFill>
              <a:latin typeface="Arial"/>
              <a:ea typeface="Arial"/>
              <a:cs typeface="Arial"/>
              <a:sym typeface="Arial"/>
            </a:endParaRPr>
          </a:p>
        </p:txBody>
      </p:sp>
      <p:pic>
        <p:nvPicPr>
          <p:cNvPr id="270" name="Google Shape;270;p5"/>
          <p:cNvPicPr preferRelativeResize="0"/>
          <p:nvPr/>
        </p:nvPicPr>
        <p:blipFill rotWithShape="1">
          <a:blip r:embed="rId3">
            <a:alphaModFix/>
          </a:blip>
          <a:srcRect b="0" l="0" r="0" t="0"/>
          <a:stretch/>
        </p:blipFill>
        <p:spPr>
          <a:xfrm>
            <a:off x="84625" y="1403975"/>
            <a:ext cx="2177601" cy="1812833"/>
          </a:xfrm>
          <a:prstGeom prst="rect">
            <a:avLst/>
          </a:prstGeom>
          <a:noFill/>
          <a:ln>
            <a:noFill/>
          </a:ln>
        </p:spPr>
      </p:pic>
      <p:sp>
        <p:nvSpPr>
          <p:cNvPr id="271" name="Google Shape;271;p5"/>
          <p:cNvSpPr txBox="1"/>
          <p:nvPr/>
        </p:nvSpPr>
        <p:spPr>
          <a:xfrm>
            <a:off x="819250" y="3338163"/>
            <a:ext cx="1103100" cy="3387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Cyclosporine</a:t>
            </a:r>
            <a:endParaRPr b="1" i="0" sz="1000" u="none" cap="none" strike="noStrike">
              <a:solidFill>
                <a:srgbClr val="000000"/>
              </a:solidFill>
              <a:latin typeface="Arial"/>
              <a:ea typeface="Arial"/>
              <a:cs typeface="Arial"/>
              <a:sym typeface="Arial"/>
            </a:endParaRPr>
          </a:p>
        </p:txBody>
      </p:sp>
      <p:pic>
        <p:nvPicPr>
          <p:cNvPr id="272" name="Google Shape;272;p5"/>
          <p:cNvPicPr preferRelativeResize="0"/>
          <p:nvPr/>
        </p:nvPicPr>
        <p:blipFill rotWithShape="1">
          <a:blip r:embed="rId4">
            <a:alphaModFix/>
          </a:blip>
          <a:srcRect b="0" l="0" r="0" t="0"/>
          <a:stretch/>
        </p:blipFill>
        <p:spPr>
          <a:xfrm>
            <a:off x="2426725" y="1269520"/>
            <a:ext cx="1254000" cy="2815980"/>
          </a:xfrm>
          <a:prstGeom prst="rect">
            <a:avLst/>
          </a:prstGeom>
          <a:noFill/>
          <a:ln>
            <a:noFill/>
          </a:ln>
        </p:spPr>
      </p:pic>
      <p:sp>
        <p:nvSpPr>
          <p:cNvPr id="273" name="Google Shape;273;p5"/>
          <p:cNvSpPr txBox="1"/>
          <p:nvPr/>
        </p:nvSpPr>
        <p:spPr>
          <a:xfrm>
            <a:off x="2577625" y="4153700"/>
            <a:ext cx="1103100" cy="4926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Dabigatran etexilate</a:t>
            </a:r>
            <a:endParaRPr b="1" i="0" sz="1000" u="none" cap="none" strike="noStrike">
              <a:solidFill>
                <a:srgbClr val="000000"/>
              </a:solidFill>
              <a:latin typeface="Arial"/>
              <a:ea typeface="Arial"/>
              <a:cs typeface="Arial"/>
              <a:sym typeface="Arial"/>
            </a:endParaRPr>
          </a:p>
        </p:txBody>
      </p:sp>
      <p:pic>
        <p:nvPicPr>
          <p:cNvPr id="274" name="Google Shape;274;p5"/>
          <p:cNvPicPr preferRelativeResize="0"/>
          <p:nvPr/>
        </p:nvPicPr>
        <p:blipFill rotWithShape="1">
          <a:blip r:embed="rId5">
            <a:alphaModFix/>
          </a:blip>
          <a:srcRect b="0" l="0" r="0" t="0"/>
          <a:stretch/>
        </p:blipFill>
        <p:spPr>
          <a:xfrm>
            <a:off x="4866475" y="1560900"/>
            <a:ext cx="2552725" cy="824175"/>
          </a:xfrm>
          <a:prstGeom prst="rect">
            <a:avLst/>
          </a:prstGeom>
          <a:noFill/>
          <a:ln>
            <a:noFill/>
          </a:ln>
        </p:spPr>
      </p:pic>
      <p:sp>
        <p:nvSpPr>
          <p:cNvPr id="275" name="Google Shape;275;p5"/>
          <p:cNvSpPr txBox="1"/>
          <p:nvPr/>
        </p:nvSpPr>
        <p:spPr>
          <a:xfrm>
            <a:off x="5621000" y="801125"/>
            <a:ext cx="1103100" cy="400200"/>
          </a:xfrm>
          <a:prstGeom prst="rect">
            <a:avLst/>
          </a:prstGeom>
          <a:solidFill>
            <a:srgbClr val="F7319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Inhibitors</a:t>
            </a:r>
            <a:endParaRPr b="1" i="0" sz="1400" u="none" cap="none" strike="noStrike">
              <a:solidFill>
                <a:srgbClr val="000000"/>
              </a:solidFill>
              <a:latin typeface="Arial"/>
              <a:ea typeface="Arial"/>
              <a:cs typeface="Arial"/>
              <a:sym typeface="Arial"/>
            </a:endParaRPr>
          </a:p>
        </p:txBody>
      </p:sp>
      <p:sp>
        <p:nvSpPr>
          <p:cNvPr id="276" name="Google Shape;276;p5"/>
          <p:cNvSpPr txBox="1"/>
          <p:nvPr/>
        </p:nvSpPr>
        <p:spPr>
          <a:xfrm>
            <a:off x="7583200" y="1699175"/>
            <a:ext cx="939000" cy="338700"/>
          </a:xfrm>
          <a:prstGeom prst="rect">
            <a:avLst/>
          </a:prstGeom>
          <a:solidFill>
            <a:srgbClr val="F7319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Verapamil</a:t>
            </a:r>
            <a:endParaRPr b="1" i="0" sz="1000" u="none" cap="none" strike="noStrike">
              <a:solidFill>
                <a:srgbClr val="000000"/>
              </a:solidFill>
              <a:latin typeface="Arial"/>
              <a:ea typeface="Arial"/>
              <a:cs typeface="Arial"/>
              <a:sym typeface="Arial"/>
            </a:endParaRPr>
          </a:p>
        </p:txBody>
      </p:sp>
      <p:pic>
        <p:nvPicPr>
          <p:cNvPr id="277" name="Google Shape;277;p5"/>
          <p:cNvPicPr preferRelativeResize="0"/>
          <p:nvPr/>
        </p:nvPicPr>
        <p:blipFill rotWithShape="1">
          <a:blip r:embed="rId6">
            <a:alphaModFix/>
          </a:blip>
          <a:srcRect b="0" l="0" r="0" t="0"/>
          <a:stretch/>
        </p:blipFill>
        <p:spPr>
          <a:xfrm>
            <a:off x="5083750" y="2912825"/>
            <a:ext cx="2177595" cy="1351925"/>
          </a:xfrm>
          <a:prstGeom prst="rect">
            <a:avLst/>
          </a:prstGeom>
          <a:noFill/>
          <a:ln>
            <a:noFill/>
          </a:ln>
        </p:spPr>
      </p:pic>
      <p:sp>
        <p:nvSpPr>
          <p:cNvPr id="278" name="Google Shape;278;p5"/>
          <p:cNvSpPr txBox="1"/>
          <p:nvPr/>
        </p:nvSpPr>
        <p:spPr>
          <a:xfrm>
            <a:off x="7491775" y="3419450"/>
            <a:ext cx="1030500" cy="338700"/>
          </a:xfrm>
          <a:prstGeom prst="rect">
            <a:avLst/>
          </a:prstGeom>
          <a:solidFill>
            <a:srgbClr val="F7319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Amiodarone</a:t>
            </a:r>
            <a:endParaRPr b="1" i="0" sz="10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6"/>
          <p:cNvSpPr txBox="1"/>
          <p:nvPr/>
        </p:nvSpPr>
        <p:spPr>
          <a:xfrm>
            <a:off x="0" y="359050"/>
            <a:ext cx="9144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dk1"/>
                </a:solidFill>
                <a:latin typeface="Arial"/>
                <a:ea typeface="Arial"/>
                <a:cs typeface="Arial"/>
                <a:sym typeface="Arial"/>
              </a:rPr>
              <a:t>Materials &amp; Methods</a:t>
            </a:r>
            <a:endParaRPr b="1" i="0" sz="3200" u="none" cap="none" strike="noStrike">
              <a:solidFill>
                <a:schemeClr val="dk1"/>
              </a:solidFill>
              <a:latin typeface="Arial"/>
              <a:ea typeface="Arial"/>
              <a:cs typeface="Arial"/>
              <a:sym typeface="Arial"/>
            </a:endParaRPr>
          </a:p>
        </p:txBody>
      </p:sp>
      <p:sp>
        <p:nvSpPr>
          <p:cNvPr id="284" name="Google Shape;284;p6"/>
          <p:cNvSpPr txBox="1"/>
          <p:nvPr/>
        </p:nvSpPr>
        <p:spPr>
          <a:xfrm>
            <a:off x="254275" y="2623000"/>
            <a:ext cx="2092200" cy="6156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Data Curation + Collection</a:t>
            </a:r>
            <a:endParaRPr b="0" i="0" sz="1400" u="none" cap="none" strike="noStrike">
              <a:solidFill>
                <a:srgbClr val="000000"/>
              </a:solidFill>
              <a:latin typeface="Arial"/>
              <a:ea typeface="Arial"/>
              <a:cs typeface="Arial"/>
              <a:sym typeface="Arial"/>
            </a:endParaRPr>
          </a:p>
        </p:txBody>
      </p:sp>
      <p:cxnSp>
        <p:nvCxnSpPr>
          <p:cNvPr id="285" name="Google Shape;285;p6"/>
          <p:cNvCxnSpPr/>
          <p:nvPr/>
        </p:nvCxnSpPr>
        <p:spPr>
          <a:xfrm flipH="1" rot="10800000">
            <a:off x="2415700" y="2358725"/>
            <a:ext cx="416100" cy="288900"/>
          </a:xfrm>
          <a:prstGeom prst="straightConnector1">
            <a:avLst/>
          </a:prstGeom>
          <a:noFill/>
          <a:ln cap="flat" cmpd="sng" w="9525">
            <a:solidFill>
              <a:schemeClr val="dk2"/>
            </a:solidFill>
            <a:prstDash val="solid"/>
            <a:round/>
            <a:headEnd len="sm" w="sm" type="none"/>
            <a:tailEnd len="med" w="med" type="triangle"/>
          </a:ln>
        </p:spPr>
      </p:cxnSp>
      <p:cxnSp>
        <p:nvCxnSpPr>
          <p:cNvPr id="286" name="Google Shape;286;p6"/>
          <p:cNvCxnSpPr/>
          <p:nvPr/>
        </p:nvCxnSpPr>
        <p:spPr>
          <a:xfrm>
            <a:off x="2438825" y="3248650"/>
            <a:ext cx="624300" cy="138600"/>
          </a:xfrm>
          <a:prstGeom prst="straightConnector1">
            <a:avLst/>
          </a:prstGeom>
          <a:noFill/>
          <a:ln cap="flat" cmpd="sng" w="9525">
            <a:solidFill>
              <a:schemeClr val="dk2"/>
            </a:solidFill>
            <a:prstDash val="solid"/>
            <a:round/>
            <a:headEnd len="sm" w="sm" type="none"/>
            <a:tailEnd len="med" w="med" type="triangle"/>
          </a:ln>
        </p:spPr>
      </p:cxnSp>
      <p:sp>
        <p:nvSpPr>
          <p:cNvPr id="287" name="Google Shape;287;p6"/>
          <p:cNvSpPr txBox="1"/>
          <p:nvPr/>
        </p:nvSpPr>
        <p:spPr>
          <a:xfrm>
            <a:off x="2935825" y="1942300"/>
            <a:ext cx="1988100" cy="400200"/>
          </a:xfrm>
          <a:prstGeom prst="rect">
            <a:avLst/>
          </a:prstGeom>
          <a:solidFill>
            <a:schemeClr val="accent6"/>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Classification Model</a:t>
            </a:r>
            <a:endParaRPr b="0" i="0" sz="1400" u="none" cap="none" strike="noStrike">
              <a:solidFill>
                <a:srgbClr val="000000"/>
              </a:solidFill>
              <a:latin typeface="Arial"/>
              <a:ea typeface="Arial"/>
              <a:cs typeface="Arial"/>
              <a:sym typeface="Arial"/>
            </a:endParaRPr>
          </a:p>
        </p:txBody>
      </p:sp>
      <p:sp>
        <p:nvSpPr>
          <p:cNvPr id="288" name="Google Shape;288;p6"/>
          <p:cNvSpPr txBox="1"/>
          <p:nvPr/>
        </p:nvSpPr>
        <p:spPr>
          <a:xfrm>
            <a:off x="3143875" y="3248650"/>
            <a:ext cx="1779900" cy="400200"/>
          </a:xfrm>
          <a:prstGeom prst="rect">
            <a:avLst/>
          </a:prstGeom>
          <a:solidFill>
            <a:schemeClr val="accent6"/>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Regression Model</a:t>
            </a:r>
            <a:endParaRPr b="0" i="0" sz="1400" u="none" cap="none" strike="noStrike">
              <a:solidFill>
                <a:srgbClr val="000000"/>
              </a:solidFill>
              <a:latin typeface="Arial"/>
              <a:ea typeface="Arial"/>
              <a:cs typeface="Arial"/>
              <a:sym typeface="Arial"/>
            </a:endParaRPr>
          </a:p>
        </p:txBody>
      </p:sp>
      <p:cxnSp>
        <p:nvCxnSpPr>
          <p:cNvPr id="289" name="Google Shape;289;p6"/>
          <p:cNvCxnSpPr/>
          <p:nvPr/>
        </p:nvCxnSpPr>
        <p:spPr>
          <a:xfrm flipH="1" rot="10800000">
            <a:off x="4010775" y="1561150"/>
            <a:ext cx="265800" cy="265800"/>
          </a:xfrm>
          <a:prstGeom prst="straightConnector1">
            <a:avLst/>
          </a:prstGeom>
          <a:noFill/>
          <a:ln cap="flat" cmpd="sng" w="9525">
            <a:solidFill>
              <a:schemeClr val="dk2"/>
            </a:solidFill>
            <a:prstDash val="solid"/>
            <a:round/>
            <a:headEnd len="sm" w="sm" type="none"/>
            <a:tailEnd len="med" w="med" type="triangle"/>
          </a:ln>
        </p:spPr>
      </p:cxnSp>
      <p:sp>
        <p:nvSpPr>
          <p:cNvPr id="290" name="Google Shape;290;p6"/>
          <p:cNvSpPr txBox="1"/>
          <p:nvPr/>
        </p:nvSpPr>
        <p:spPr>
          <a:xfrm>
            <a:off x="4189825" y="260500"/>
            <a:ext cx="1779900" cy="1185300"/>
          </a:xfrm>
          <a:prstGeom prst="rect">
            <a:avLst/>
          </a:prstGeom>
          <a:solidFill>
            <a:srgbClr val="F73190"/>
          </a:solid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rgbClr val="000000"/>
              </a:buClr>
              <a:buSzPts val="1300"/>
              <a:buFont typeface="Arial"/>
              <a:buChar char="●"/>
            </a:pPr>
            <a:r>
              <a:rPr b="0" i="0" lang="en" sz="1300" u="none" cap="none" strike="noStrike">
                <a:solidFill>
                  <a:srgbClr val="000000"/>
                </a:solidFill>
                <a:latin typeface="Arial"/>
                <a:ea typeface="Arial"/>
                <a:cs typeface="Arial"/>
                <a:sym typeface="Arial"/>
              </a:rPr>
              <a:t>ChEMBL</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 sz="1300" u="none" cap="none" strike="noStrike">
                <a:solidFill>
                  <a:srgbClr val="000000"/>
                </a:solidFill>
                <a:latin typeface="Arial"/>
                <a:ea typeface="Arial"/>
                <a:cs typeface="Arial"/>
                <a:sym typeface="Arial"/>
              </a:rPr>
              <a:t>DTC</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 sz="1300" u="none" cap="none" strike="noStrike">
                <a:solidFill>
                  <a:srgbClr val="000000"/>
                </a:solidFill>
                <a:latin typeface="Arial"/>
                <a:ea typeface="Arial"/>
                <a:cs typeface="Arial"/>
                <a:sym typeface="Arial"/>
              </a:rPr>
              <a:t>Excape</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 sz="1300" u="none" cap="none" strike="noStrike">
                <a:solidFill>
                  <a:srgbClr val="000000"/>
                </a:solidFill>
                <a:latin typeface="Arial"/>
                <a:ea typeface="Arial"/>
                <a:cs typeface="Arial"/>
                <a:sym typeface="Arial"/>
              </a:rPr>
              <a:t>2 published journal articles</a:t>
            </a:r>
            <a:endParaRPr b="0" i="0" sz="1300" u="none" cap="none" strike="noStrike">
              <a:solidFill>
                <a:srgbClr val="000000"/>
              </a:solidFill>
              <a:latin typeface="Arial"/>
              <a:ea typeface="Arial"/>
              <a:cs typeface="Arial"/>
              <a:sym typeface="Arial"/>
            </a:endParaRPr>
          </a:p>
        </p:txBody>
      </p:sp>
      <p:cxnSp>
        <p:nvCxnSpPr>
          <p:cNvPr id="291" name="Google Shape;291;p6"/>
          <p:cNvCxnSpPr/>
          <p:nvPr/>
        </p:nvCxnSpPr>
        <p:spPr>
          <a:xfrm>
            <a:off x="5837000" y="1561150"/>
            <a:ext cx="358200" cy="265800"/>
          </a:xfrm>
          <a:prstGeom prst="straightConnector1">
            <a:avLst/>
          </a:prstGeom>
          <a:noFill/>
          <a:ln cap="flat" cmpd="sng" w="9525">
            <a:solidFill>
              <a:schemeClr val="dk2"/>
            </a:solidFill>
            <a:prstDash val="solid"/>
            <a:round/>
            <a:headEnd len="sm" w="sm" type="none"/>
            <a:tailEnd len="med" w="med" type="triangle"/>
          </a:ln>
        </p:spPr>
      </p:cxnSp>
      <p:sp>
        <p:nvSpPr>
          <p:cNvPr id="292" name="Google Shape;292;p6"/>
          <p:cNvSpPr txBox="1"/>
          <p:nvPr/>
        </p:nvSpPr>
        <p:spPr>
          <a:xfrm>
            <a:off x="6299250" y="755200"/>
            <a:ext cx="2681700" cy="1877700"/>
          </a:xfrm>
          <a:prstGeom prst="rect">
            <a:avLst/>
          </a:prstGeom>
          <a:solidFill>
            <a:srgbClr val="D9D2E9"/>
          </a:solidFill>
          <a:ln>
            <a:noFill/>
          </a:ln>
        </p:spPr>
        <p:txBody>
          <a:bodyPr anchorCtr="0" anchor="t" bIns="91425" lIns="91425" spcFirstLastPara="1" rIns="91425" wrap="square" tIns="91425">
            <a:spAutoFit/>
          </a:bodyPr>
          <a:lstStyle/>
          <a:p>
            <a:pPr indent="-298450" lvl="0" marL="457200" marR="0" rtl="0" algn="ctr">
              <a:lnSpc>
                <a:spcPct val="100000"/>
              </a:lnSpc>
              <a:spcBef>
                <a:spcPts val="70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Accumulated a vast collection of compounds identifying whether the compounds were substrates for Pgp or not</a:t>
            </a:r>
            <a:endParaRPr b="0" i="0" sz="1100" u="none" cap="none" strike="noStrike">
              <a:solidFill>
                <a:schemeClr val="dk1"/>
              </a:solidFill>
              <a:latin typeface="Arial"/>
              <a:ea typeface="Arial"/>
              <a:cs typeface="Arial"/>
              <a:sym typeface="Arial"/>
            </a:endParaRPr>
          </a:p>
          <a:p>
            <a:pPr indent="-298450" lvl="0" marL="457200" marR="0" rtl="0" algn="ctr">
              <a:lnSpc>
                <a:spcPct val="100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Allows researchers to predict whether a compound will be successful in crossing the BBB based on whether or not a compound is predicted to be a Pgp-efflux substrate</a:t>
            </a:r>
            <a:endParaRPr b="0" i="0" sz="1100" u="none" cap="none" strike="noStrike">
              <a:solidFill>
                <a:schemeClr val="dk1"/>
              </a:solidFill>
              <a:latin typeface="Arial"/>
              <a:ea typeface="Arial"/>
              <a:cs typeface="Arial"/>
              <a:sym typeface="Arial"/>
            </a:endParaRPr>
          </a:p>
        </p:txBody>
      </p:sp>
      <p:cxnSp>
        <p:nvCxnSpPr>
          <p:cNvPr id="293" name="Google Shape;293;p6"/>
          <p:cNvCxnSpPr/>
          <p:nvPr/>
        </p:nvCxnSpPr>
        <p:spPr>
          <a:xfrm>
            <a:off x="3877825" y="3770900"/>
            <a:ext cx="312000" cy="159600"/>
          </a:xfrm>
          <a:prstGeom prst="straightConnector1">
            <a:avLst/>
          </a:prstGeom>
          <a:noFill/>
          <a:ln cap="flat" cmpd="sng" w="9525">
            <a:solidFill>
              <a:schemeClr val="dk2"/>
            </a:solidFill>
            <a:prstDash val="solid"/>
            <a:round/>
            <a:headEnd len="sm" w="sm" type="none"/>
            <a:tailEnd len="med" w="med" type="triangle"/>
          </a:ln>
        </p:spPr>
      </p:cxnSp>
      <p:sp>
        <p:nvSpPr>
          <p:cNvPr id="294" name="Google Shape;294;p6"/>
          <p:cNvSpPr txBox="1"/>
          <p:nvPr/>
        </p:nvSpPr>
        <p:spPr>
          <a:xfrm>
            <a:off x="4417400" y="3836775"/>
            <a:ext cx="1419600" cy="785100"/>
          </a:xfrm>
          <a:prstGeom prst="rect">
            <a:avLst/>
          </a:prstGeom>
          <a:solidFill>
            <a:srgbClr val="F73190"/>
          </a:solid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rgbClr val="000000"/>
              </a:buClr>
              <a:buSzPts val="1300"/>
              <a:buFont typeface="Arial"/>
              <a:buChar char="●"/>
            </a:pPr>
            <a:r>
              <a:rPr b="0" i="0" lang="en" sz="1300" u="none" cap="none" strike="noStrike">
                <a:solidFill>
                  <a:srgbClr val="000000"/>
                </a:solidFill>
                <a:latin typeface="Arial"/>
                <a:ea typeface="Arial"/>
                <a:cs typeface="Arial"/>
                <a:sym typeface="Arial"/>
              </a:rPr>
              <a:t>ChEMBL</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 sz="1300" u="none" cap="none" strike="noStrike">
                <a:solidFill>
                  <a:srgbClr val="000000"/>
                </a:solidFill>
                <a:latin typeface="Arial"/>
                <a:ea typeface="Arial"/>
                <a:cs typeface="Arial"/>
                <a:sym typeface="Arial"/>
              </a:rPr>
              <a:t>DTC</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 sz="1300" u="none" cap="none" strike="noStrike">
                <a:solidFill>
                  <a:srgbClr val="000000"/>
                </a:solidFill>
                <a:latin typeface="Arial"/>
                <a:ea typeface="Arial"/>
                <a:cs typeface="Arial"/>
                <a:sym typeface="Arial"/>
              </a:rPr>
              <a:t>Excape</a:t>
            </a:r>
            <a:endParaRPr b="0" i="0" sz="1300" u="none" cap="none" strike="noStrike">
              <a:solidFill>
                <a:srgbClr val="000000"/>
              </a:solidFill>
              <a:latin typeface="Arial"/>
              <a:ea typeface="Arial"/>
              <a:cs typeface="Arial"/>
              <a:sym typeface="Arial"/>
            </a:endParaRPr>
          </a:p>
        </p:txBody>
      </p:sp>
      <p:cxnSp>
        <p:nvCxnSpPr>
          <p:cNvPr id="295" name="Google Shape;295;p6"/>
          <p:cNvCxnSpPr/>
          <p:nvPr/>
        </p:nvCxnSpPr>
        <p:spPr>
          <a:xfrm flipH="1" rot="10800000">
            <a:off x="5676550" y="3486800"/>
            <a:ext cx="416100" cy="284100"/>
          </a:xfrm>
          <a:prstGeom prst="straightConnector1">
            <a:avLst/>
          </a:prstGeom>
          <a:noFill/>
          <a:ln cap="flat" cmpd="sng" w="9525">
            <a:solidFill>
              <a:schemeClr val="dk2"/>
            </a:solidFill>
            <a:prstDash val="solid"/>
            <a:round/>
            <a:headEnd len="sm" w="sm" type="none"/>
            <a:tailEnd len="med" w="med" type="triangle"/>
          </a:ln>
        </p:spPr>
      </p:cxnSp>
      <p:sp>
        <p:nvSpPr>
          <p:cNvPr id="296" name="Google Shape;296;p6"/>
          <p:cNvSpPr txBox="1"/>
          <p:nvPr/>
        </p:nvSpPr>
        <p:spPr>
          <a:xfrm>
            <a:off x="6299250" y="2867375"/>
            <a:ext cx="2681700" cy="1369800"/>
          </a:xfrm>
          <a:prstGeom prst="rect">
            <a:avLst/>
          </a:prstGeom>
          <a:solidFill>
            <a:srgbClr val="D9D2E9"/>
          </a:solidFill>
          <a:ln>
            <a:noFill/>
          </a:ln>
        </p:spPr>
        <p:txBody>
          <a:bodyPr anchorCtr="0" anchor="t" bIns="91425" lIns="91425" spcFirstLastPara="1" rIns="91425" wrap="square" tIns="91425">
            <a:spAutoFit/>
          </a:bodyPr>
          <a:lstStyle/>
          <a:p>
            <a:pPr indent="-298450" lvl="0" marL="457200" marR="0" rtl="0" algn="ctr">
              <a:lnSpc>
                <a:spcPct val="100000"/>
              </a:lnSpc>
              <a:spcBef>
                <a:spcPts val="70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Values were normalized by taking the negative log of the IC50 values and converting them to pXC50 values</a:t>
            </a:r>
            <a:endParaRPr b="0" i="0" sz="1100" u="none" cap="none" strike="noStrike">
              <a:solidFill>
                <a:schemeClr val="dk1"/>
              </a:solidFill>
              <a:latin typeface="Arial"/>
              <a:ea typeface="Arial"/>
              <a:cs typeface="Arial"/>
              <a:sym typeface="Arial"/>
            </a:endParaRPr>
          </a:p>
          <a:p>
            <a:pPr indent="-298450" lvl="0" marL="457200" marR="0" rtl="0" algn="ctr">
              <a:lnSpc>
                <a:spcPct val="100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Purpose of the regression model will be to predict a compound’s pXC50 value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9"/>
          <p:cNvSpPr txBox="1"/>
          <p:nvPr/>
        </p:nvSpPr>
        <p:spPr>
          <a:xfrm>
            <a:off x="0" y="0"/>
            <a:ext cx="9144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dk1"/>
                </a:solidFill>
                <a:latin typeface="Arial"/>
                <a:ea typeface="Arial"/>
                <a:cs typeface="Arial"/>
                <a:sym typeface="Arial"/>
              </a:rPr>
              <a:t>Final Dataframes</a:t>
            </a:r>
            <a:endParaRPr b="1" i="0" sz="3200" u="none" cap="none" strike="noStrike">
              <a:solidFill>
                <a:schemeClr val="dk1"/>
              </a:solidFill>
              <a:latin typeface="Arial"/>
              <a:ea typeface="Arial"/>
              <a:cs typeface="Arial"/>
              <a:sym typeface="Arial"/>
            </a:endParaRPr>
          </a:p>
        </p:txBody>
      </p:sp>
      <p:sp>
        <p:nvSpPr>
          <p:cNvPr id="302" name="Google Shape;302;p9"/>
          <p:cNvSpPr txBox="1"/>
          <p:nvPr/>
        </p:nvSpPr>
        <p:spPr>
          <a:xfrm>
            <a:off x="254275" y="2263950"/>
            <a:ext cx="2092200" cy="6156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Data Curation + Collection</a:t>
            </a:r>
            <a:endParaRPr b="0" i="0" sz="1400" u="none" cap="none" strike="noStrike">
              <a:solidFill>
                <a:srgbClr val="000000"/>
              </a:solidFill>
              <a:latin typeface="Arial"/>
              <a:ea typeface="Arial"/>
              <a:cs typeface="Arial"/>
              <a:sym typeface="Arial"/>
            </a:endParaRPr>
          </a:p>
        </p:txBody>
      </p:sp>
      <p:cxnSp>
        <p:nvCxnSpPr>
          <p:cNvPr id="303" name="Google Shape;303;p9"/>
          <p:cNvCxnSpPr/>
          <p:nvPr/>
        </p:nvCxnSpPr>
        <p:spPr>
          <a:xfrm flipH="1" rot="10800000">
            <a:off x="2381025" y="1791600"/>
            <a:ext cx="508800" cy="462300"/>
          </a:xfrm>
          <a:prstGeom prst="straightConnector1">
            <a:avLst/>
          </a:prstGeom>
          <a:noFill/>
          <a:ln cap="flat" cmpd="sng" w="9525">
            <a:solidFill>
              <a:schemeClr val="dk2"/>
            </a:solidFill>
            <a:prstDash val="solid"/>
            <a:round/>
            <a:headEnd len="sm" w="sm" type="none"/>
            <a:tailEnd len="med" w="med" type="triangle"/>
          </a:ln>
        </p:spPr>
      </p:cxnSp>
      <p:cxnSp>
        <p:nvCxnSpPr>
          <p:cNvPr id="304" name="Google Shape;304;p9"/>
          <p:cNvCxnSpPr/>
          <p:nvPr/>
        </p:nvCxnSpPr>
        <p:spPr>
          <a:xfrm>
            <a:off x="2381025" y="2879550"/>
            <a:ext cx="647400" cy="393000"/>
          </a:xfrm>
          <a:prstGeom prst="straightConnector1">
            <a:avLst/>
          </a:prstGeom>
          <a:noFill/>
          <a:ln cap="flat" cmpd="sng" w="9525">
            <a:solidFill>
              <a:schemeClr val="dk2"/>
            </a:solidFill>
            <a:prstDash val="solid"/>
            <a:round/>
            <a:headEnd len="sm" w="sm" type="none"/>
            <a:tailEnd len="med" w="med" type="triangle"/>
          </a:ln>
        </p:spPr>
      </p:cxnSp>
      <p:sp>
        <p:nvSpPr>
          <p:cNvPr id="305" name="Google Shape;305;p9"/>
          <p:cNvSpPr txBox="1"/>
          <p:nvPr/>
        </p:nvSpPr>
        <p:spPr>
          <a:xfrm>
            <a:off x="2935825" y="1328975"/>
            <a:ext cx="1988100" cy="400200"/>
          </a:xfrm>
          <a:prstGeom prst="rect">
            <a:avLst/>
          </a:prstGeom>
          <a:solidFill>
            <a:schemeClr val="accent6"/>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Classification Model</a:t>
            </a:r>
            <a:endParaRPr b="0" i="0" sz="1400" u="none" cap="none" strike="noStrike">
              <a:solidFill>
                <a:srgbClr val="000000"/>
              </a:solidFill>
              <a:latin typeface="Arial"/>
              <a:ea typeface="Arial"/>
              <a:cs typeface="Arial"/>
              <a:sym typeface="Arial"/>
            </a:endParaRPr>
          </a:p>
        </p:txBody>
      </p:sp>
      <p:sp>
        <p:nvSpPr>
          <p:cNvPr id="306" name="Google Shape;306;p9"/>
          <p:cNvSpPr txBox="1"/>
          <p:nvPr/>
        </p:nvSpPr>
        <p:spPr>
          <a:xfrm>
            <a:off x="3039925" y="3409750"/>
            <a:ext cx="1779900" cy="400200"/>
          </a:xfrm>
          <a:prstGeom prst="rect">
            <a:avLst/>
          </a:prstGeom>
          <a:solidFill>
            <a:schemeClr val="accent6"/>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Regression Model</a:t>
            </a:r>
            <a:endParaRPr b="0" i="0" sz="1400" u="none" cap="none" strike="noStrike">
              <a:solidFill>
                <a:srgbClr val="000000"/>
              </a:solidFill>
              <a:latin typeface="Arial"/>
              <a:ea typeface="Arial"/>
              <a:cs typeface="Arial"/>
              <a:sym typeface="Arial"/>
            </a:endParaRPr>
          </a:p>
        </p:txBody>
      </p:sp>
      <p:cxnSp>
        <p:nvCxnSpPr>
          <p:cNvPr id="307" name="Google Shape;307;p9"/>
          <p:cNvCxnSpPr/>
          <p:nvPr/>
        </p:nvCxnSpPr>
        <p:spPr>
          <a:xfrm flipH="1" rot="10800000">
            <a:off x="4935425" y="892775"/>
            <a:ext cx="416100" cy="381300"/>
          </a:xfrm>
          <a:prstGeom prst="straightConnector1">
            <a:avLst/>
          </a:prstGeom>
          <a:noFill/>
          <a:ln cap="flat" cmpd="sng" w="9525">
            <a:solidFill>
              <a:schemeClr val="dk2"/>
            </a:solidFill>
            <a:prstDash val="solid"/>
            <a:round/>
            <a:headEnd len="sm" w="sm" type="none"/>
            <a:tailEnd len="med" w="med" type="triangle"/>
          </a:ln>
        </p:spPr>
      </p:cxnSp>
      <p:cxnSp>
        <p:nvCxnSpPr>
          <p:cNvPr id="308" name="Google Shape;308;p9"/>
          <p:cNvCxnSpPr/>
          <p:nvPr/>
        </p:nvCxnSpPr>
        <p:spPr>
          <a:xfrm>
            <a:off x="5004750" y="1727775"/>
            <a:ext cx="529500" cy="196500"/>
          </a:xfrm>
          <a:prstGeom prst="straightConnector1">
            <a:avLst/>
          </a:prstGeom>
          <a:noFill/>
          <a:ln cap="flat" cmpd="sng" w="9525">
            <a:solidFill>
              <a:schemeClr val="dk2"/>
            </a:solidFill>
            <a:prstDash val="solid"/>
            <a:round/>
            <a:headEnd len="sm" w="sm" type="none"/>
            <a:tailEnd len="med" w="med" type="triangle"/>
          </a:ln>
        </p:spPr>
      </p:cxnSp>
      <p:cxnSp>
        <p:nvCxnSpPr>
          <p:cNvPr id="309" name="Google Shape;309;p9"/>
          <p:cNvCxnSpPr/>
          <p:nvPr/>
        </p:nvCxnSpPr>
        <p:spPr>
          <a:xfrm flipH="1" rot="10800000">
            <a:off x="4819875" y="2974950"/>
            <a:ext cx="416100" cy="381300"/>
          </a:xfrm>
          <a:prstGeom prst="straightConnector1">
            <a:avLst/>
          </a:prstGeom>
          <a:noFill/>
          <a:ln cap="flat" cmpd="sng" w="9525">
            <a:solidFill>
              <a:schemeClr val="dk2"/>
            </a:solidFill>
            <a:prstDash val="solid"/>
            <a:round/>
            <a:headEnd len="sm" w="sm" type="none"/>
            <a:tailEnd len="med" w="med" type="triangle"/>
          </a:ln>
        </p:spPr>
      </p:cxnSp>
      <p:cxnSp>
        <p:nvCxnSpPr>
          <p:cNvPr id="310" name="Google Shape;310;p9"/>
          <p:cNvCxnSpPr/>
          <p:nvPr/>
        </p:nvCxnSpPr>
        <p:spPr>
          <a:xfrm>
            <a:off x="4866125" y="3809950"/>
            <a:ext cx="554700" cy="213300"/>
          </a:xfrm>
          <a:prstGeom prst="straightConnector1">
            <a:avLst/>
          </a:prstGeom>
          <a:noFill/>
          <a:ln cap="flat" cmpd="sng" w="9525">
            <a:solidFill>
              <a:schemeClr val="dk2"/>
            </a:solidFill>
            <a:prstDash val="solid"/>
            <a:round/>
            <a:headEnd len="sm" w="sm" type="none"/>
            <a:tailEnd len="med" w="med" type="triangle"/>
          </a:ln>
        </p:spPr>
      </p:cxnSp>
      <p:sp>
        <p:nvSpPr>
          <p:cNvPr id="311" name="Google Shape;311;p9"/>
          <p:cNvSpPr txBox="1"/>
          <p:nvPr/>
        </p:nvSpPr>
        <p:spPr>
          <a:xfrm>
            <a:off x="6368700" y="492575"/>
            <a:ext cx="5617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9"/>
          <p:cNvSpPr txBox="1"/>
          <p:nvPr/>
        </p:nvSpPr>
        <p:spPr>
          <a:xfrm>
            <a:off x="5386225" y="427650"/>
            <a:ext cx="1779900" cy="831300"/>
          </a:xfrm>
          <a:prstGeom prst="rect">
            <a:avLst/>
          </a:prstGeom>
          <a:solidFill>
            <a:srgbClr val="F73190"/>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Classification Inhibition</a:t>
            </a:r>
            <a:r>
              <a:rPr b="0" i="0" lang="en" sz="1400" u="none" cap="none" strike="noStrike">
                <a:solidFill>
                  <a:srgbClr val="000000"/>
                </a:solidFill>
                <a:latin typeface="Arial"/>
                <a:ea typeface="Arial"/>
                <a:cs typeface="Arial"/>
                <a:sym typeface="Arial"/>
              </a:rPr>
              <a:t> (1339 compounds)</a:t>
            </a:r>
            <a:endParaRPr b="0" i="0" sz="1400" u="none" cap="none" strike="noStrike">
              <a:solidFill>
                <a:srgbClr val="000000"/>
              </a:solidFill>
              <a:latin typeface="Arial"/>
              <a:ea typeface="Arial"/>
              <a:cs typeface="Arial"/>
              <a:sym typeface="Arial"/>
            </a:endParaRPr>
          </a:p>
        </p:txBody>
      </p:sp>
      <p:sp>
        <p:nvSpPr>
          <p:cNvPr id="313" name="Google Shape;313;p9"/>
          <p:cNvSpPr txBox="1"/>
          <p:nvPr/>
        </p:nvSpPr>
        <p:spPr>
          <a:xfrm>
            <a:off x="5615075" y="1607100"/>
            <a:ext cx="1779900" cy="831300"/>
          </a:xfrm>
          <a:prstGeom prst="rect">
            <a:avLst/>
          </a:prstGeom>
          <a:solidFill>
            <a:srgbClr val="F73190"/>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Classification Transport</a:t>
            </a:r>
            <a:r>
              <a:rPr b="0" i="0" lang="en" sz="1400" u="none" cap="none" strike="noStrike">
                <a:solidFill>
                  <a:srgbClr val="000000"/>
                </a:solidFill>
                <a:latin typeface="Arial"/>
                <a:ea typeface="Arial"/>
                <a:cs typeface="Arial"/>
                <a:sym typeface="Arial"/>
              </a:rPr>
              <a:t> (3398 compounds)</a:t>
            </a:r>
            <a:endParaRPr b="0" i="0" sz="1400" u="none" cap="none" strike="noStrike">
              <a:solidFill>
                <a:srgbClr val="000000"/>
              </a:solidFill>
              <a:latin typeface="Arial"/>
              <a:ea typeface="Arial"/>
              <a:cs typeface="Arial"/>
              <a:sym typeface="Arial"/>
            </a:endParaRPr>
          </a:p>
        </p:txBody>
      </p:sp>
      <p:sp>
        <p:nvSpPr>
          <p:cNvPr id="314" name="Google Shape;314;p9"/>
          <p:cNvSpPr txBox="1"/>
          <p:nvPr/>
        </p:nvSpPr>
        <p:spPr>
          <a:xfrm>
            <a:off x="5386225" y="2571750"/>
            <a:ext cx="1779900" cy="831300"/>
          </a:xfrm>
          <a:prstGeom prst="rect">
            <a:avLst/>
          </a:prstGeom>
          <a:solidFill>
            <a:srgbClr val="F73190"/>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Regression Inhibition</a:t>
            </a:r>
            <a:r>
              <a:rPr b="0" i="0" lang="en" sz="1400" u="none" cap="none" strike="noStrike">
                <a:solidFill>
                  <a:srgbClr val="000000"/>
                </a:solidFill>
                <a:latin typeface="Arial"/>
                <a:ea typeface="Arial"/>
                <a:cs typeface="Arial"/>
                <a:sym typeface="Arial"/>
              </a:rPr>
              <a:t> (1414 compounds)</a:t>
            </a:r>
            <a:endParaRPr b="0" i="0" sz="1400" u="none" cap="none" strike="noStrike">
              <a:solidFill>
                <a:srgbClr val="000000"/>
              </a:solidFill>
              <a:latin typeface="Arial"/>
              <a:ea typeface="Arial"/>
              <a:cs typeface="Arial"/>
              <a:sym typeface="Arial"/>
            </a:endParaRPr>
          </a:p>
        </p:txBody>
      </p:sp>
      <p:sp>
        <p:nvSpPr>
          <p:cNvPr id="315" name="Google Shape;315;p9"/>
          <p:cNvSpPr txBox="1"/>
          <p:nvPr/>
        </p:nvSpPr>
        <p:spPr>
          <a:xfrm>
            <a:off x="5467125" y="3694350"/>
            <a:ext cx="1779900" cy="831300"/>
          </a:xfrm>
          <a:prstGeom prst="rect">
            <a:avLst/>
          </a:prstGeom>
          <a:solidFill>
            <a:srgbClr val="F73190"/>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Regression Transport</a:t>
            </a:r>
            <a:r>
              <a:rPr b="0" i="0" lang="en" sz="1400" u="none" cap="none" strike="noStrike">
                <a:solidFill>
                  <a:srgbClr val="000000"/>
                </a:solidFill>
                <a:latin typeface="Arial"/>
                <a:ea typeface="Arial"/>
                <a:cs typeface="Arial"/>
                <a:sym typeface="Arial"/>
              </a:rPr>
              <a:t> (1338 compounds)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1"/>
          <p:cNvSpPr txBox="1"/>
          <p:nvPr/>
        </p:nvSpPr>
        <p:spPr>
          <a:xfrm>
            <a:off x="0" y="0"/>
            <a:ext cx="9144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dk1"/>
                </a:solidFill>
                <a:latin typeface="Arial"/>
                <a:ea typeface="Arial"/>
                <a:cs typeface="Arial"/>
                <a:sym typeface="Arial"/>
              </a:rPr>
              <a:t>Regression Model Data </a:t>
            </a:r>
            <a:endParaRPr b="1" i="0" sz="3200" u="none" cap="none" strike="noStrike">
              <a:solidFill>
                <a:schemeClr val="dk1"/>
              </a:solidFill>
              <a:latin typeface="Arial"/>
              <a:ea typeface="Arial"/>
              <a:cs typeface="Arial"/>
              <a:sym typeface="Arial"/>
            </a:endParaRPr>
          </a:p>
        </p:txBody>
      </p:sp>
      <p:pic>
        <p:nvPicPr>
          <p:cNvPr id="321" name="Google Shape;321;p11"/>
          <p:cNvPicPr preferRelativeResize="0"/>
          <p:nvPr/>
        </p:nvPicPr>
        <p:blipFill rotWithShape="1">
          <a:blip r:embed="rId3">
            <a:alphaModFix/>
          </a:blip>
          <a:srcRect b="0" l="0" r="0" t="0"/>
          <a:stretch/>
        </p:blipFill>
        <p:spPr>
          <a:xfrm>
            <a:off x="216925" y="1602250"/>
            <a:ext cx="3720225" cy="2127625"/>
          </a:xfrm>
          <a:prstGeom prst="rect">
            <a:avLst/>
          </a:prstGeom>
          <a:noFill/>
          <a:ln>
            <a:noFill/>
          </a:ln>
        </p:spPr>
      </p:pic>
      <p:pic>
        <p:nvPicPr>
          <p:cNvPr id="322" name="Google Shape;322;p11"/>
          <p:cNvPicPr preferRelativeResize="0"/>
          <p:nvPr/>
        </p:nvPicPr>
        <p:blipFill rotWithShape="1">
          <a:blip r:embed="rId4">
            <a:alphaModFix/>
          </a:blip>
          <a:srcRect b="0" l="0" r="0" t="0"/>
          <a:stretch/>
        </p:blipFill>
        <p:spPr>
          <a:xfrm>
            <a:off x="4751775" y="1561625"/>
            <a:ext cx="3652550" cy="2208875"/>
          </a:xfrm>
          <a:prstGeom prst="rect">
            <a:avLst/>
          </a:prstGeom>
          <a:noFill/>
          <a:ln>
            <a:noFill/>
          </a:ln>
        </p:spPr>
      </p:pic>
      <p:sp>
        <p:nvSpPr>
          <p:cNvPr id="323" name="Google Shape;323;p11"/>
          <p:cNvSpPr txBox="1"/>
          <p:nvPr/>
        </p:nvSpPr>
        <p:spPr>
          <a:xfrm>
            <a:off x="674350" y="1278225"/>
            <a:ext cx="3262800" cy="4926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Distribution of pXC50 values for Regression Inhibition Model</a:t>
            </a:r>
            <a:endParaRPr b="1" i="0" sz="1000" u="none" cap="none" strike="noStrike">
              <a:solidFill>
                <a:srgbClr val="000000"/>
              </a:solidFill>
              <a:latin typeface="Arial"/>
              <a:ea typeface="Arial"/>
              <a:cs typeface="Arial"/>
              <a:sym typeface="Arial"/>
            </a:endParaRPr>
          </a:p>
        </p:txBody>
      </p:sp>
      <p:sp>
        <p:nvSpPr>
          <p:cNvPr id="324" name="Google Shape;324;p11"/>
          <p:cNvSpPr txBox="1"/>
          <p:nvPr/>
        </p:nvSpPr>
        <p:spPr>
          <a:xfrm>
            <a:off x="5141525" y="1278225"/>
            <a:ext cx="3262800" cy="4926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Distribution of pXC50 values for Regression Transport Model</a:t>
            </a:r>
            <a:endParaRPr b="1" i="0" sz="1000" u="none" cap="none" strike="noStrike">
              <a:solidFill>
                <a:srgbClr val="000000"/>
              </a:solidFill>
              <a:latin typeface="Arial"/>
              <a:ea typeface="Arial"/>
              <a:cs typeface="Arial"/>
              <a:sym typeface="Arial"/>
            </a:endParaRPr>
          </a:p>
        </p:txBody>
      </p:sp>
      <p:sp>
        <p:nvSpPr>
          <p:cNvPr id="325" name="Google Shape;325;p11"/>
          <p:cNvSpPr txBox="1"/>
          <p:nvPr/>
        </p:nvSpPr>
        <p:spPr>
          <a:xfrm>
            <a:off x="674350" y="3689250"/>
            <a:ext cx="30000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pXC50 Values</a:t>
            </a:r>
            <a:endParaRPr b="0" i="0" sz="1400" u="none" cap="none" strike="noStrike">
              <a:solidFill>
                <a:srgbClr val="000000"/>
              </a:solidFill>
              <a:latin typeface="Arial"/>
              <a:ea typeface="Arial"/>
              <a:cs typeface="Arial"/>
              <a:sym typeface="Arial"/>
            </a:endParaRPr>
          </a:p>
        </p:txBody>
      </p:sp>
      <p:sp>
        <p:nvSpPr>
          <p:cNvPr id="326" name="Google Shape;326;p11"/>
          <p:cNvSpPr txBox="1"/>
          <p:nvPr/>
        </p:nvSpPr>
        <p:spPr>
          <a:xfrm>
            <a:off x="5272925" y="3689250"/>
            <a:ext cx="30000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pXC50 Values</a:t>
            </a:r>
            <a:endParaRPr b="0" i="0" sz="1400" u="none" cap="none" strike="noStrike">
              <a:solidFill>
                <a:srgbClr val="000000"/>
              </a:solidFill>
              <a:latin typeface="Arial"/>
              <a:ea typeface="Arial"/>
              <a:cs typeface="Arial"/>
              <a:sym typeface="Arial"/>
            </a:endParaRPr>
          </a:p>
        </p:txBody>
      </p:sp>
      <p:sp>
        <p:nvSpPr>
          <p:cNvPr id="327" name="Google Shape;327;p11"/>
          <p:cNvSpPr txBox="1"/>
          <p:nvPr/>
        </p:nvSpPr>
        <p:spPr>
          <a:xfrm>
            <a:off x="2353100" y="4221150"/>
            <a:ext cx="300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0"/>
          <p:cNvSpPr txBox="1"/>
          <p:nvPr/>
        </p:nvSpPr>
        <p:spPr>
          <a:xfrm>
            <a:off x="0" y="0"/>
            <a:ext cx="8686800" cy="89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dk1"/>
                </a:solidFill>
                <a:latin typeface="Arial"/>
                <a:ea typeface="Arial"/>
                <a:cs typeface="Arial"/>
                <a:sym typeface="Arial"/>
              </a:rPr>
              <a:t>Classification Model Data</a:t>
            </a:r>
            <a:endParaRPr b="1"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3" name="Google Shape;333;p10"/>
          <p:cNvPicPr preferRelativeResize="0"/>
          <p:nvPr/>
        </p:nvPicPr>
        <p:blipFill rotWithShape="1">
          <a:blip r:embed="rId3">
            <a:alphaModFix/>
          </a:blip>
          <a:srcRect b="0" l="0" r="0" t="0"/>
          <a:stretch/>
        </p:blipFill>
        <p:spPr>
          <a:xfrm>
            <a:off x="293350" y="1547451"/>
            <a:ext cx="3724200" cy="2048600"/>
          </a:xfrm>
          <a:prstGeom prst="rect">
            <a:avLst/>
          </a:prstGeom>
          <a:noFill/>
          <a:ln>
            <a:noFill/>
          </a:ln>
        </p:spPr>
      </p:pic>
      <p:pic>
        <p:nvPicPr>
          <p:cNvPr id="334" name="Google Shape;334;p10"/>
          <p:cNvPicPr preferRelativeResize="0"/>
          <p:nvPr/>
        </p:nvPicPr>
        <p:blipFill rotWithShape="1">
          <a:blip r:embed="rId4">
            <a:alphaModFix/>
          </a:blip>
          <a:srcRect b="0" l="0" r="0" t="0"/>
          <a:stretch/>
        </p:blipFill>
        <p:spPr>
          <a:xfrm>
            <a:off x="4764925" y="1578325"/>
            <a:ext cx="3807119" cy="2048600"/>
          </a:xfrm>
          <a:prstGeom prst="rect">
            <a:avLst/>
          </a:prstGeom>
          <a:noFill/>
          <a:ln>
            <a:noFill/>
          </a:ln>
        </p:spPr>
      </p:pic>
      <p:sp>
        <p:nvSpPr>
          <p:cNvPr id="335" name="Google Shape;335;p10"/>
          <p:cNvSpPr txBox="1"/>
          <p:nvPr/>
        </p:nvSpPr>
        <p:spPr>
          <a:xfrm>
            <a:off x="844475" y="1241100"/>
            <a:ext cx="3000000" cy="4926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Distribution of Inhibitors vs. Non-Inhibitors of P-gp for Classification and Inhibition Model</a:t>
            </a:r>
            <a:endParaRPr b="1" i="0" sz="1000" u="none" cap="none" strike="noStrike">
              <a:solidFill>
                <a:srgbClr val="000000"/>
              </a:solidFill>
              <a:latin typeface="Arial"/>
              <a:ea typeface="Arial"/>
              <a:cs typeface="Arial"/>
              <a:sym typeface="Arial"/>
            </a:endParaRPr>
          </a:p>
        </p:txBody>
      </p:sp>
      <p:sp>
        <p:nvSpPr>
          <p:cNvPr id="336" name="Google Shape;336;p10"/>
          <p:cNvSpPr txBox="1"/>
          <p:nvPr/>
        </p:nvSpPr>
        <p:spPr>
          <a:xfrm>
            <a:off x="5398275" y="1241100"/>
            <a:ext cx="3000000" cy="4926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Distribution of Substrates vs. Non-Substrates of P-gp for Classification and Transport Model</a:t>
            </a:r>
            <a:endParaRPr b="1" i="0" sz="10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TOM Theme">
  <a:themeElements>
    <a:clrScheme name="ATOM Color Palette">
      <a:dk1>
        <a:srgbClr val="4B4B4B"/>
      </a:dk1>
      <a:lt1>
        <a:srgbClr val="FFFFFF"/>
      </a:lt1>
      <a:dk2>
        <a:srgbClr val="7682A4"/>
      </a:dk2>
      <a:lt2>
        <a:srgbClr val="A7DDD8"/>
      </a:lt2>
      <a:accent1>
        <a:srgbClr val="353C50"/>
      </a:accent1>
      <a:accent2>
        <a:srgbClr val="6C4990"/>
      </a:accent2>
      <a:accent3>
        <a:srgbClr val="BD206B"/>
      </a:accent3>
      <a:accent4>
        <a:srgbClr val="EA2127"/>
      </a:accent4>
      <a:accent5>
        <a:srgbClr val="6DC7BE"/>
      </a:accent5>
      <a:accent6>
        <a:srgbClr val="FFC012"/>
      </a:accent6>
      <a:hlink>
        <a:srgbClr val="BD206B"/>
      </a:hlink>
      <a:folHlink>
        <a:srgbClr val="6C499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