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809B-E9F0-4DB0-8B5A-4117C87AB399}" v="11" dt="2022-03-15T18:44:3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283" autoAdjust="0"/>
  </p:normalViewPr>
  <p:slideViewPr>
    <p:cSldViewPr snapToGrid="0" snapToObjects="1">
      <p:cViewPr>
        <p:scale>
          <a:sx n="30" d="100"/>
          <a:sy n="30" d="100"/>
        </p:scale>
        <p:origin x="1896" y="576"/>
      </p:cViewPr>
      <p:guideLst>
        <p:guide orient="horz" pos="6336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ashi, Naomi (NIH/NCI) [C]" userId="70636f51-c885-4396-af06-218dc44f13f3" providerId="ADAL" clId="{3641809B-E9F0-4DB0-8B5A-4117C87AB399}"/>
    <pc:docChg chg="undo redo custSel addSld delSld modSld">
      <pc:chgData name="Ohashi, Naomi (NIH/NCI) [C]" userId="70636f51-c885-4396-af06-218dc44f13f3" providerId="ADAL" clId="{3641809B-E9F0-4DB0-8B5A-4117C87AB399}" dt="2022-03-15T19:06:24.963" v="407" actId="27636"/>
      <pc:docMkLst>
        <pc:docMk/>
      </pc:docMkLst>
      <pc:sldChg chg="addSp delSp modSp mod">
        <pc:chgData name="Ohashi, Naomi (NIH/NCI) [C]" userId="70636f51-c885-4396-af06-218dc44f13f3" providerId="ADAL" clId="{3641809B-E9F0-4DB0-8B5A-4117C87AB399}" dt="2022-03-15T19:06:24.963" v="407" actId="27636"/>
        <pc:sldMkLst>
          <pc:docMk/>
          <pc:sldMk cId="4083830676" sldId="269"/>
        </pc:sldMkLst>
        <pc:spChg chg="mod">
          <ac:chgData name="Ohashi, Naomi (NIH/NCI) [C]" userId="70636f51-c885-4396-af06-218dc44f13f3" providerId="ADAL" clId="{3641809B-E9F0-4DB0-8B5A-4117C87AB399}" dt="2022-03-15T18:33:37.890" v="0" actId="6549"/>
          <ac:spMkLst>
            <pc:docMk/>
            <pc:sldMk cId="4083830676" sldId="269"/>
            <ac:spMk id="12" creationId="{771696D9-A0DF-4F19-9D03-8533EEB9364B}"/>
          </ac:spMkLst>
        </pc:spChg>
        <pc:spChg chg="add del mod">
          <ac:chgData name="Ohashi, Naomi (NIH/NCI) [C]" userId="70636f51-c885-4396-af06-218dc44f13f3" providerId="ADAL" clId="{3641809B-E9F0-4DB0-8B5A-4117C87AB399}" dt="2022-03-15T18:42:15.264" v="60" actId="2085"/>
          <ac:spMkLst>
            <pc:docMk/>
            <pc:sldMk cId="4083830676" sldId="269"/>
            <ac:spMk id="14" creationId="{D3B40A65-4830-4C14-8CF4-CA3CC74AFC8D}"/>
          </ac:spMkLst>
        </pc:spChg>
        <pc:spChg chg="mod">
          <ac:chgData name="Ohashi, Naomi (NIH/NCI) [C]" userId="70636f51-c885-4396-af06-218dc44f13f3" providerId="ADAL" clId="{3641809B-E9F0-4DB0-8B5A-4117C87AB399}" dt="2022-03-15T18:57:21.427" v="370" actId="20577"/>
          <ac:spMkLst>
            <pc:docMk/>
            <pc:sldMk cId="4083830676" sldId="269"/>
            <ac:spMk id="53" creationId="{3C0FF54D-4CB4-4B69-BA4F-47BC00154DC6}"/>
          </ac:spMkLst>
        </pc:spChg>
        <pc:spChg chg="mod">
          <ac:chgData name="Ohashi, Naomi (NIH/NCI) [C]" userId="70636f51-c885-4396-af06-218dc44f13f3" providerId="ADAL" clId="{3641809B-E9F0-4DB0-8B5A-4117C87AB399}" dt="2022-03-15T18:56:56.617" v="362" actId="255"/>
          <ac:spMkLst>
            <pc:docMk/>
            <pc:sldMk cId="4083830676" sldId="269"/>
            <ac:spMk id="57" creationId="{7F614B3D-779D-4509-AB5F-1F85E5B54D06}"/>
          </ac:spMkLst>
        </pc:spChg>
        <pc:spChg chg="mod">
          <ac:chgData name="Ohashi, Naomi (NIH/NCI) [C]" userId="70636f51-c885-4396-af06-218dc44f13f3" providerId="ADAL" clId="{3641809B-E9F0-4DB0-8B5A-4117C87AB399}" dt="2022-03-15T19:06:24.963" v="407" actId="27636"/>
          <ac:spMkLst>
            <pc:docMk/>
            <pc:sldMk cId="4083830676" sldId="269"/>
            <ac:spMk id="60" creationId="{A0E1CE4B-D375-48E3-9F75-32BC6A8DF995}"/>
          </ac:spMkLst>
        </pc:spChg>
        <pc:spChg chg="mod">
          <ac:chgData name="Ohashi, Naomi (NIH/NCI) [C]" userId="70636f51-c885-4396-af06-218dc44f13f3" providerId="ADAL" clId="{3641809B-E9F0-4DB0-8B5A-4117C87AB399}" dt="2022-03-15T19:02:43.125" v="375" actId="207"/>
          <ac:spMkLst>
            <pc:docMk/>
            <pc:sldMk cId="4083830676" sldId="269"/>
            <ac:spMk id="62" creationId="{9ED089FF-C195-453A-9832-B77887F8F3E9}"/>
          </ac:spMkLst>
        </pc:spChg>
        <pc:spChg chg="mod">
          <ac:chgData name="Ohashi, Naomi (NIH/NCI) [C]" userId="70636f51-c885-4396-af06-218dc44f13f3" providerId="ADAL" clId="{3641809B-E9F0-4DB0-8B5A-4117C87AB399}" dt="2022-03-15T18:57:15.354" v="366" actId="20577"/>
          <ac:spMkLst>
            <pc:docMk/>
            <pc:sldMk cId="4083830676" sldId="269"/>
            <ac:spMk id="64" creationId="{06C3A016-A269-4042-805F-6B0A6E844986}"/>
          </ac:spMkLst>
        </pc:spChg>
        <pc:spChg chg="mod">
          <ac:chgData name="Ohashi, Naomi (NIH/NCI) [C]" userId="70636f51-c885-4396-af06-218dc44f13f3" providerId="ADAL" clId="{3641809B-E9F0-4DB0-8B5A-4117C87AB399}" dt="2022-03-15T18:53:12.733" v="204" actId="6549"/>
          <ac:spMkLst>
            <pc:docMk/>
            <pc:sldMk cId="4083830676" sldId="269"/>
            <ac:spMk id="91" creationId="{F234A78D-0383-445F-A470-C64A1B15BC5E}"/>
          </ac:spMkLst>
        </pc:spChg>
        <pc:spChg chg="mod">
          <ac:chgData name="Ohashi, Naomi (NIH/NCI) [C]" userId="70636f51-c885-4396-af06-218dc44f13f3" providerId="ADAL" clId="{3641809B-E9F0-4DB0-8B5A-4117C87AB399}" dt="2022-03-15T18:57:48.747" v="373" actId="6549"/>
          <ac:spMkLst>
            <pc:docMk/>
            <pc:sldMk cId="4083830676" sldId="269"/>
            <ac:spMk id="104" creationId="{2240F781-3C19-4E4B-BBD4-F981D1551DD2}"/>
          </ac:spMkLst>
        </pc:spChg>
        <pc:spChg chg="mod">
          <ac:chgData name="Ohashi, Naomi (NIH/NCI) [C]" userId="70636f51-c885-4396-af06-218dc44f13f3" providerId="ADAL" clId="{3641809B-E9F0-4DB0-8B5A-4117C87AB399}" dt="2022-03-15T19:05:24.707" v="380" actId="20577"/>
          <ac:spMkLst>
            <pc:docMk/>
            <pc:sldMk cId="4083830676" sldId="269"/>
            <ac:spMk id="112" creationId="{76BEF2FC-F020-46D3-91B0-2785C4EF74FE}"/>
          </ac:spMkLst>
        </pc:spChg>
        <pc:spChg chg="mod">
          <ac:chgData name="Ohashi, Naomi (NIH/NCI) [C]" userId="70636f51-c885-4396-af06-218dc44f13f3" providerId="ADAL" clId="{3641809B-E9F0-4DB0-8B5A-4117C87AB399}" dt="2022-03-15T18:57:06.190" v="363" actId="1076"/>
          <ac:spMkLst>
            <pc:docMk/>
            <pc:sldMk cId="4083830676" sldId="269"/>
            <ac:spMk id="114" creationId="{2D990A74-2ABB-4496-8044-6AFDE911CD44}"/>
          </ac:spMkLst>
        </pc:spChg>
        <pc:spChg chg="mod">
          <ac:chgData name="Ohashi, Naomi (NIH/NCI) [C]" userId="70636f51-c885-4396-af06-218dc44f13f3" providerId="ADAL" clId="{3641809B-E9F0-4DB0-8B5A-4117C87AB399}" dt="2022-03-15T19:06:02.517" v="402" actId="1076"/>
          <ac:spMkLst>
            <pc:docMk/>
            <pc:sldMk cId="4083830676" sldId="269"/>
            <ac:spMk id="116" creationId="{34249994-3FC8-4D14-835F-D3D563CCEA44}"/>
          </ac:spMkLst>
        </pc:spChg>
        <pc:picChg chg="mod">
          <ac:chgData name="Ohashi, Naomi (NIH/NCI) [C]" userId="70636f51-c885-4396-af06-218dc44f13f3" providerId="ADAL" clId="{3641809B-E9F0-4DB0-8B5A-4117C87AB399}" dt="2022-03-15T19:06:05.118" v="403" actId="1076"/>
          <ac:picMkLst>
            <pc:docMk/>
            <pc:sldMk cId="4083830676" sldId="269"/>
            <ac:picMk id="16" creationId="{3E26FAD5-881C-4753-A2FB-A7458C277C2C}"/>
          </ac:picMkLst>
        </pc:picChg>
        <pc:picChg chg="add mod">
          <ac:chgData name="Ohashi, Naomi (NIH/NCI) [C]" userId="70636f51-c885-4396-af06-218dc44f13f3" providerId="ADAL" clId="{3641809B-E9F0-4DB0-8B5A-4117C87AB399}" dt="2022-03-15T18:44:39.506" v="77" actId="1076"/>
          <ac:picMkLst>
            <pc:docMk/>
            <pc:sldMk cId="4083830676" sldId="269"/>
            <ac:picMk id="65" creationId="{683772F4-678E-4150-9DD7-9B5BEE8D4D6F}"/>
          </ac:picMkLst>
        </pc:picChg>
        <pc:picChg chg="del">
          <ac:chgData name="Ohashi, Naomi (NIH/NCI) [C]" userId="70636f51-c885-4396-af06-218dc44f13f3" providerId="ADAL" clId="{3641809B-E9F0-4DB0-8B5A-4117C87AB399}" dt="2022-03-15T18:51:11.043" v="108" actId="478"/>
          <ac:picMkLst>
            <pc:docMk/>
            <pc:sldMk cId="4083830676" sldId="269"/>
            <ac:picMk id="96" creationId="{FBBBE43A-BE16-4D8E-BF48-934FC27B621D}"/>
          </ac:picMkLst>
        </pc:picChg>
      </pc:sldChg>
      <pc:sldChg chg="addSp delSp modSp new del mod modClrScheme chgLayout">
        <pc:chgData name="Ohashi, Naomi (NIH/NCI) [C]" userId="70636f51-c885-4396-af06-218dc44f13f3" providerId="ADAL" clId="{3641809B-E9F0-4DB0-8B5A-4117C87AB399}" dt="2022-03-15T18:50:59.460" v="107" actId="47"/>
        <pc:sldMkLst>
          <pc:docMk/>
          <pc:sldMk cId="2340164874" sldId="270"/>
        </pc:sldMkLst>
        <pc:spChg chg="del">
          <ac:chgData name="Ohashi, Naomi (NIH/NCI) [C]" userId="70636f51-c885-4396-af06-218dc44f13f3" providerId="ADAL" clId="{3641809B-E9F0-4DB0-8B5A-4117C87AB399}" dt="2022-03-15T18:42:53.747" v="62" actId="700"/>
          <ac:spMkLst>
            <pc:docMk/>
            <pc:sldMk cId="2340164874" sldId="270"/>
            <ac:spMk id="2" creationId="{B9E6CE9A-5978-45A1-825B-D08A95012B12}"/>
          </ac:spMkLst>
        </pc:spChg>
        <pc:spChg chg="del">
          <ac:chgData name="Ohashi, Naomi (NIH/NCI) [C]" userId="70636f51-c885-4396-af06-218dc44f13f3" providerId="ADAL" clId="{3641809B-E9F0-4DB0-8B5A-4117C87AB399}" dt="2022-03-15T18:42:53.747" v="62" actId="700"/>
          <ac:spMkLst>
            <pc:docMk/>
            <pc:sldMk cId="2340164874" sldId="270"/>
            <ac:spMk id="3" creationId="{864DF133-E308-44B5-92EB-33FA56AAAE8A}"/>
          </ac:spMkLst>
        </pc:spChg>
        <pc:spChg chg="del">
          <ac:chgData name="Ohashi, Naomi (NIH/NCI) [C]" userId="70636f51-c885-4396-af06-218dc44f13f3" providerId="ADAL" clId="{3641809B-E9F0-4DB0-8B5A-4117C87AB399}" dt="2022-03-15T18:42:53.747" v="62" actId="700"/>
          <ac:spMkLst>
            <pc:docMk/>
            <pc:sldMk cId="2340164874" sldId="270"/>
            <ac:spMk id="4" creationId="{7C00D543-7699-4479-BEBC-EAFDC4DA1719}"/>
          </ac:spMkLst>
        </pc:spChg>
        <pc:spChg chg="del">
          <ac:chgData name="Ohashi, Naomi (NIH/NCI) [C]" userId="70636f51-c885-4396-af06-218dc44f13f3" providerId="ADAL" clId="{3641809B-E9F0-4DB0-8B5A-4117C87AB399}" dt="2022-03-15T18:42:53.747" v="62" actId="700"/>
          <ac:spMkLst>
            <pc:docMk/>
            <pc:sldMk cId="2340164874" sldId="270"/>
            <ac:spMk id="5" creationId="{A6E32FA6-7C06-4B32-800A-08E4139D3552}"/>
          </ac:spMkLst>
        </pc:spChg>
        <pc:spChg chg="del">
          <ac:chgData name="Ohashi, Naomi (NIH/NCI) [C]" userId="70636f51-c885-4396-af06-218dc44f13f3" providerId="ADAL" clId="{3641809B-E9F0-4DB0-8B5A-4117C87AB399}" dt="2022-03-15T18:42:53.747" v="62" actId="700"/>
          <ac:spMkLst>
            <pc:docMk/>
            <pc:sldMk cId="2340164874" sldId="270"/>
            <ac:spMk id="6" creationId="{7069B007-38C1-4A50-916B-2ED8E460B32A}"/>
          </ac:spMkLst>
        </pc:spChg>
        <pc:picChg chg="add del mod">
          <ac:chgData name="Ohashi, Naomi (NIH/NCI) [C]" userId="70636f51-c885-4396-af06-218dc44f13f3" providerId="ADAL" clId="{3641809B-E9F0-4DB0-8B5A-4117C87AB399}" dt="2022-03-15T18:43:03.977" v="64"/>
          <ac:picMkLst>
            <pc:docMk/>
            <pc:sldMk cId="2340164874" sldId="270"/>
            <ac:picMk id="7" creationId="{2B1C0C1E-CE5A-4EEB-870E-A5021D7FBAB8}"/>
          </ac:picMkLst>
        </pc:picChg>
        <pc:picChg chg="add del mod">
          <ac:chgData name="Ohashi, Naomi (NIH/NCI) [C]" userId="70636f51-c885-4396-af06-218dc44f13f3" providerId="ADAL" clId="{3641809B-E9F0-4DB0-8B5A-4117C87AB399}" dt="2022-03-15T18:43:37.871" v="71"/>
          <ac:picMkLst>
            <pc:docMk/>
            <pc:sldMk cId="2340164874" sldId="270"/>
            <ac:picMk id="8" creationId="{BC8FC1B6-0A1D-4B54-B3F4-1417AF423B70}"/>
          </ac:picMkLst>
        </pc:picChg>
        <pc:picChg chg="add mod">
          <ac:chgData name="Ohashi, Naomi (NIH/NCI) [C]" userId="70636f51-c885-4396-af06-218dc44f13f3" providerId="ADAL" clId="{3641809B-E9F0-4DB0-8B5A-4117C87AB399}" dt="2022-03-15T18:44:25.055" v="74" actId="14100"/>
          <ac:picMkLst>
            <pc:docMk/>
            <pc:sldMk cId="2340164874" sldId="270"/>
            <ac:picMk id="9" creationId="{A76EFAC4-8DBD-464B-AC28-51924FE402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b="1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368" y="340923"/>
          <a:ext cx="2669007" cy="1067602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  <a:endParaRPr lang="en-US" sz="18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1368" y="340923"/>
        <a:ext cx="2402107" cy="1067602"/>
      </dsp:txXfrm>
    </dsp:sp>
    <dsp:sp modelId="{E42F8DD8-3591-3C4E-98BE-0C53E77E4FA5}">
      <dsp:nvSpPr>
        <dsp:cNvPr id="0" name=""/>
        <dsp:cNvSpPr/>
      </dsp:nvSpPr>
      <dsp:spPr>
        <a:xfrm>
          <a:off x="2136574" y="340923"/>
          <a:ext cx="2669007" cy="106760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  <a:endParaRPr lang="en-US" sz="18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2670375" y="340923"/>
        <a:ext cx="1601405" cy="1067602"/>
      </dsp:txXfrm>
    </dsp:sp>
    <dsp:sp modelId="{6CDC93ED-E72A-5D43-ACB4-77A6F74CE136}">
      <dsp:nvSpPr>
        <dsp:cNvPr id="0" name=""/>
        <dsp:cNvSpPr/>
      </dsp:nvSpPr>
      <dsp:spPr>
        <a:xfrm>
          <a:off x="4271779" y="340923"/>
          <a:ext cx="2669007" cy="106760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  <a:endParaRPr lang="en-US" sz="18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4805580" y="340923"/>
        <a:ext cx="1601405" cy="1067602"/>
      </dsp:txXfrm>
    </dsp:sp>
    <dsp:sp modelId="{13512349-37E0-604B-9220-A768ADB4D884}">
      <dsp:nvSpPr>
        <dsp:cNvPr id="0" name=""/>
        <dsp:cNvSpPr/>
      </dsp:nvSpPr>
      <dsp:spPr>
        <a:xfrm>
          <a:off x="6406985" y="340923"/>
          <a:ext cx="2669007" cy="106760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  <a:endParaRPr lang="en-US" sz="18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6940786" y="340923"/>
        <a:ext cx="1601405" cy="1067602"/>
      </dsp:txXfrm>
    </dsp:sp>
    <dsp:sp modelId="{84A62DAE-97C0-B641-8EDA-E4C930F6B85D}">
      <dsp:nvSpPr>
        <dsp:cNvPr id="0" name=""/>
        <dsp:cNvSpPr/>
      </dsp:nvSpPr>
      <dsp:spPr>
        <a:xfrm>
          <a:off x="8542191" y="340923"/>
          <a:ext cx="2669007" cy="1067602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  <a:endParaRPr lang="en-US" sz="1800" b="1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9075992" y="340923"/>
        <a:ext cx="1601405" cy="106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github.com/ATOMScience-org/AMPL/tree/master/atomsci/ddm/examples/tutorials/models" TargetMode="External"/><Relationship Id="rId1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github.com/ATOMScience-org/AMPL/tree/master/atomsci/ddm/examples/tutorials/datasets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ATOMconsortium/AMPL" TargetMode="External"/><Relationship Id="rId4" Type="http://schemas.openxmlformats.org/officeDocument/2006/relationships/image" Target="../media/image2.tiff"/><Relationship Id="rId9" Type="http://schemas.microsoft.com/office/2007/relationships/diagramDrawing" Target="../diagrams/drawing1.xml"/><Relationship Id="rId1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261257" y="3228691"/>
            <a:ext cx="16158604" cy="89911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8" y="3426902"/>
            <a:ext cx="13944579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7256822" cy="196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563994" y="1971320"/>
            <a:ext cx="2575684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888099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Science, FNLCR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269968" y="3124492"/>
            <a:ext cx="7040894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ATOM Pipeline Workflow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878526" y="3426902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1. AMPL Pipeline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9144983" y="4239928"/>
            <a:ext cx="11212567" cy="3129753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3916762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09991" y="4690332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421619" y="4603069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458467" y="7724274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 dirty="0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–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 dirty="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10063278" y="7201054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261256" y="12324134"/>
            <a:ext cx="9196841" cy="6949451"/>
            <a:chOff x="17611613" y="3416067"/>
            <a:chExt cx="13467176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9004631" y="3416067"/>
              <a:ext cx="11743568" cy="3797865"/>
              <a:chOff x="19004631" y="3416067"/>
              <a:chExt cx="11743568" cy="3797865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4309647" y="5641594"/>
                <a:ext cx="6438552" cy="1572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and downloaded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39354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 dirty="0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9004631" y="6020707"/>
                <a:ext cx="4952927" cy="108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0"/>
                  </a:rPr>
                  <a:t>AMPL Tutorial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Curated dataset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AMPL Predictive Models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6976578" y="11056140"/>
            <a:ext cx="13944580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078" y="12113754"/>
            <a:ext cx="12424682" cy="54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9745579" y="12420963"/>
            <a:ext cx="6866723" cy="7017306"/>
            <a:chOff x="9814042" y="12420961"/>
            <a:chExt cx="6653849" cy="637217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9814042" y="12420961"/>
              <a:ext cx="6653849" cy="6372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GMD Pilot Project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 Neurocrine H1 Design</a:t>
              </a: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 histamine receptor pKi &gt; 9  </a:t>
              </a: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 histamine receptor pKi &gt; 9 </a:t>
              </a: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 muscarinic receptor pKi &lt; 6</a:t>
              </a:r>
            </a:p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sz="2400" dirty="0">
                  <a:solidFill>
                    <a:srgbClr val="4B4B4B"/>
                  </a:solidFill>
                </a:rPr>
                <a:t>Publication will be available soon.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668397"/>
              <a:ext cx="4488063" cy="3929121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5288" y="15923180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/>
            <p:nvPr/>
          </p:nvCxnSpPr>
          <p:spPr>
            <a:xfrm flipH="1" flipV="1">
              <a:off x="14354850" y="13370054"/>
              <a:ext cx="42041" cy="427771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20679132" y="11093139"/>
            <a:ext cx="6085713" cy="96938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2. GMD Design Workflow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9179380" y="17742474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-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7096" y="14909165"/>
            <a:ext cx="2094828" cy="18381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5661" y="14954342"/>
            <a:ext cx="4377235" cy="73662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867378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</a:rPr>
              <a:t>Model and Data Clearinghouse (MoDaC)</a:t>
            </a:r>
            <a:endParaRPr lang="en-US" sz="800" b="1" dirty="0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399581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</a:rPr>
              <a:t>ATOM Science-org/AMPL</a:t>
            </a:r>
          </a:p>
        </p:txBody>
      </p:sp>
      <p:pic>
        <p:nvPicPr>
          <p:cNvPr id="65" name="Picture 64" descr="FNLCR Text Treatment with NCI Subtext" title="FNLCR Text Treatment">
            <a:extLst>
              <a:ext uri="{FF2B5EF4-FFF2-40B4-BE49-F238E27FC236}">
                <a16:creationId xmlns:a16="http://schemas.microsoft.com/office/drawing/2014/main" id="{683772F4-678E-4150-9DD7-9B5BEE8D4D6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582" y="319466"/>
            <a:ext cx="7577140" cy="161826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56D9F3-FD9B-420D-923F-624EEAA23625}"/>
</file>

<file path=customXml/itemProps2.xml><?xml version="1.0" encoding="utf-8"?>
<ds:datastoreItem xmlns:ds="http://schemas.openxmlformats.org/officeDocument/2006/customXml" ds:itemID="{3D915F10-86CB-42C4-BD47-310F89B7680D}"/>
</file>

<file path=customXml/itemProps3.xml><?xml version="1.0" encoding="utf-8"?>
<ds:datastoreItem xmlns:ds="http://schemas.openxmlformats.org/officeDocument/2006/customXml" ds:itemID="{00248AB3-0E65-4BD5-ACC7-CC30246FB06B}"/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219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Ohashi, Naomi (NIH/NCI) [C]</cp:lastModifiedBy>
  <cp:revision>26</cp:revision>
  <dcterms:created xsi:type="dcterms:W3CDTF">2016-01-29T19:42:56Z</dcterms:created>
  <dcterms:modified xsi:type="dcterms:W3CDTF">2022-03-15T19:06:32Z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